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3" r:id="rId2"/>
  </p:sldMasterIdLst>
  <p:notesMasterIdLst>
    <p:notesMasterId r:id="rId15"/>
  </p:notesMasterIdLst>
  <p:sldIdLst>
    <p:sldId id="256" r:id="rId3"/>
    <p:sldId id="257" r:id="rId4"/>
    <p:sldId id="258" r:id="rId5"/>
    <p:sldId id="301" r:id="rId6"/>
    <p:sldId id="330" r:id="rId7"/>
    <p:sldId id="331" r:id="rId8"/>
    <p:sldId id="259" r:id="rId9"/>
    <p:sldId id="326" r:id="rId10"/>
    <p:sldId id="344" r:id="rId11"/>
    <p:sldId id="335" r:id="rId12"/>
    <p:sldId id="303" r:id="rId13"/>
    <p:sldId id="315" r:id="rId14"/>
  </p:sldIdLst>
  <p:sldSz cx="9144000" cy="6858000" type="screen4x3"/>
  <p:notesSz cx="6858000" cy="9144000"/>
  <p:custDataLst>
    <p:tags r:id="rId16"/>
  </p:custDataLst>
  <p:defaultTextStyle>
    <a:defPPr>
      <a:defRPr lang="zh-CN"/>
    </a:defPPr>
    <a:lvl1pPr marL="0" lvl="0"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9pPr>
  </p:defaultTextStyle>
  <p:extLst>
    <p:ext uri="{EFAFB233-063F-42B5-8137-9DF3F51BA10A}">
      <p15:sldGuideLst xmlns:p15="http://schemas.microsoft.com/office/powerpoint/2012/main" xmlns="">
        <p15:guide id="1" orient="horz" pos="2160" userDrawn="1">
          <p15:clr>
            <a:srgbClr val="A4A3A4"/>
          </p15:clr>
        </p15:guide>
        <p15:guide id="2" pos="2902"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794" autoAdjust="0"/>
    <p:restoredTop sz="94685"/>
  </p:normalViewPr>
  <p:slideViewPr>
    <p:cSldViewPr showGuides="1">
      <p:cViewPr>
        <p:scale>
          <a:sx n="80" d="100"/>
          <a:sy n="80" d="100"/>
        </p:scale>
        <p:origin x="-996" y="-96"/>
      </p:cViewPr>
      <p:guideLst>
        <p:guide orient="horz" pos="2160"/>
        <p:guide pos="2902"/>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viewProps" Target="viewProp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tags" Target="tags/tag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12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marL="0" marR="0" lvl="0" indent="0" algn="r" defTabSz="914400" rtl="0" eaLnBrk="1" fontAlgn="base" latinLnBrk="0" hangingPunct="1">
              <a:lnSpc>
                <a:spcPct val="100000"/>
              </a:lnSpc>
              <a:spcBef>
                <a:spcPct val="0"/>
              </a:spcBef>
              <a:spcAft>
                <a:spcPct val="0"/>
              </a:spcAft>
              <a:buClrTx/>
              <a:buSzTx/>
              <a:buFontTx/>
              <a:buNone/>
              <a:defRPr/>
            </a:pPr>
            <a:fld id="{4E433489-759A-4B39-A086-7EFA41C4DA61}" type="datetimeFigureOut">
              <a:rPr kumimoji="1" lang="zh-CN" altLang="en-US" sz="12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2024/3/26</a:t>
            </a:fld>
            <a:endParaRPr kumimoji="1" lang="zh-CN" altLang="en-US" sz="12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marL="0" marR="0" lvl="0" indent="0" algn="l" defTabSz="914400" rtl="0" eaLnBrk="0" fontAlgn="base" latinLnBrk="0" hangingPunct="0">
              <a:lnSpc>
                <a:spcPct val="100000"/>
              </a:lnSpc>
              <a:spcBef>
                <a:spcPct val="30000"/>
              </a:spcBef>
              <a:spcAft>
                <a:spcPct val="0"/>
              </a:spcAft>
              <a:buClrTx/>
              <a:buSzTx/>
              <a:buFontTx/>
              <a:buNone/>
              <a:defRPr/>
            </a:pP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单击此处编辑母版文本样式</a:t>
            </a: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第二级</a:t>
            </a: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第三级</a:t>
            </a: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第四级</a:t>
            </a: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12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p>
            <a:pPr lvl="0" algn="r" eaLnBrk="1" hangingPunct="1">
              <a:buNone/>
            </a:pPr>
            <a:fld id="{9A0DB2DC-4C9A-4742-B13C-FB6460FD3503}" type="slidenum">
              <a:rPr lang="zh-CN" altLang="en-US" sz="1200" dirty="0"/>
              <a:t>‹#›</a:t>
            </a:fld>
            <a:endParaRPr lang="zh-CN" altLang="en-US" sz="1200" dirty="0"/>
          </a:p>
        </p:txBody>
      </p:sp>
    </p:spTree>
    <p:extLst>
      <p:ext uri="{BB962C8B-B14F-4D97-AF65-F5344CB8AC3E}">
        <p14:creationId xmlns:p14="http://schemas.microsoft.com/office/powerpoint/2010/main" val="79210011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幻灯片图像占位符 1"/>
          <p:cNvSpPr>
            <a:spLocks noGrp="1" noRot="1" noChangeAspect="1" noTextEdit="1"/>
          </p:cNvSpPr>
          <p:nvPr>
            <p:ph type="sldImg"/>
          </p:nvPr>
        </p:nvSpPr>
        <p:spPr>
          <a:ln>
            <a:solidFill>
              <a:srgbClr val="000000">
                <a:alpha val="100000"/>
              </a:srgbClr>
            </a:solidFill>
            <a:miter lim="800000"/>
          </a:ln>
        </p:spPr>
      </p:sp>
      <p:sp>
        <p:nvSpPr>
          <p:cNvPr id="20483" name="备注占位符 2"/>
          <p:cNvSpPr>
            <a:spLocks noGrp="1"/>
          </p:cNvSpPr>
          <p:nvPr>
            <p:ph type="body" idx="1"/>
          </p:nvPr>
        </p:nvSpPr>
        <p:spPr>
          <a:noFill/>
          <a:ln>
            <a:noFill/>
          </a:ln>
        </p:spPr>
        <p:txBody>
          <a:bodyPr wrap="square" lIns="91440" tIns="45720" rIns="91440" bIns="45720" anchor="t" anchorCtr="0"/>
          <a:lstStyle/>
          <a:p>
            <a:pPr lvl="0" eaLnBrk="1" hangingPunct="1">
              <a:spcBef>
                <a:spcPct val="0"/>
              </a:spcBef>
            </a:pPr>
            <a:endParaRPr lang="zh-CN" altLang="en-US" dirty="0"/>
          </a:p>
        </p:txBody>
      </p:sp>
      <p:sp>
        <p:nvSpPr>
          <p:cNvPr id="20484" name="灯片编号占位符 3"/>
          <p:cNvSpPr txBox="1">
            <a:spLocks noGrp="1"/>
          </p:cNvSpPr>
          <p:nvPr>
            <p:ph type="sldNum" sz="quarter"/>
          </p:nvPr>
        </p:nvSpPr>
        <p:spPr>
          <a:xfrm>
            <a:off x="3884613" y="8685213"/>
            <a:ext cx="2971800" cy="457200"/>
          </a:xfrm>
          <a:prstGeom prst="rect">
            <a:avLst/>
          </a:prstGeom>
          <a:noFill/>
          <a:ln w="9525">
            <a:noFill/>
          </a:ln>
        </p:spPr>
        <p:txBody>
          <a:bodyPr anchor="b" anchorCtr="0"/>
          <a:lstStyle/>
          <a:p>
            <a:pPr lvl="0" algn="r" eaLnBrk="1" hangingPunct="1"/>
            <a:fld id="{9A0DB2DC-4C9A-4742-B13C-FB6460FD3503}" type="slidenum">
              <a:rPr lang="zh-CN" altLang="en-US" sz="1200" dirty="0"/>
              <a:t>4</a:t>
            </a:fld>
            <a:endParaRPr lang="zh-CN" altLang="en-US" sz="1200"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幻灯片图像占位符 1"/>
          <p:cNvSpPr>
            <a:spLocks noGrp="1" noRot="1" noChangeAspect="1" noTextEdit="1"/>
          </p:cNvSpPr>
          <p:nvPr>
            <p:ph type="sldImg"/>
          </p:nvPr>
        </p:nvSpPr>
        <p:spPr>
          <a:ln>
            <a:solidFill>
              <a:srgbClr val="000000">
                <a:alpha val="100000"/>
              </a:srgbClr>
            </a:solidFill>
            <a:miter lim="800000"/>
          </a:ln>
        </p:spPr>
      </p:sp>
      <p:sp>
        <p:nvSpPr>
          <p:cNvPr id="20483" name="备注占位符 2"/>
          <p:cNvSpPr>
            <a:spLocks noGrp="1"/>
          </p:cNvSpPr>
          <p:nvPr>
            <p:ph type="body" idx="1"/>
          </p:nvPr>
        </p:nvSpPr>
        <p:spPr>
          <a:noFill/>
          <a:ln>
            <a:noFill/>
          </a:ln>
        </p:spPr>
        <p:txBody>
          <a:bodyPr wrap="square" lIns="91440" tIns="45720" rIns="91440" bIns="45720" anchor="t" anchorCtr="0"/>
          <a:lstStyle/>
          <a:p>
            <a:pPr lvl="0" eaLnBrk="1" hangingPunct="1">
              <a:spcBef>
                <a:spcPct val="0"/>
              </a:spcBef>
            </a:pPr>
            <a:endParaRPr lang="zh-CN" altLang="en-US" dirty="0"/>
          </a:p>
        </p:txBody>
      </p:sp>
      <p:sp>
        <p:nvSpPr>
          <p:cNvPr id="20484" name="灯片编号占位符 3"/>
          <p:cNvSpPr txBox="1">
            <a:spLocks noGrp="1"/>
          </p:cNvSpPr>
          <p:nvPr>
            <p:ph type="sldNum" sz="quarter"/>
          </p:nvPr>
        </p:nvSpPr>
        <p:spPr>
          <a:xfrm>
            <a:off x="3884613" y="8685213"/>
            <a:ext cx="2971800" cy="457200"/>
          </a:xfrm>
          <a:prstGeom prst="rect">
            <a:avLst/>
          </a:prstGeom>
          <a:noFill/>
          <a:ln w="9525">
            <a:noFill/>
          </a:ln>
        </p:spPr>
        <p:txBody>
          <a:bodyPr anchor="b" anchorCtr="0"/>
          <a:lstStyle/>
          <a:p>
            <a:pPr lvl="0" algn="r" eaLnBrk="1" hangingPunct="1"/>
            <a:fld id="{9A0DB2DC-4C9A-4742-B13C-FB6460FD3503}" type="slidenum">
              <a:rPr lang="zh-CN" altLang="en-US" sz="1200" dirty="0"/>
              <a:t>5</a:t>
            </a:fld>
            <a:endParaRPr lang="zh-CN" altLang="en-US" sz="1200"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幻灯片图像占位符 1"/>
          <p:cNvSpPr>
            <a:spLocks noGrp="1" noRot="1" noChangeAspect="1" noTextEdit="1"/>
          </p:cNvSpPr>
          <p:nvPr>
            <p:ph type="sldImg"/>
          </p:nvPr>
        </p:nvSpPr>
        <p:spPr>
          <a:ln>
            <a:solidFill>
              <a:srgbClr val="000000">
                <a:alpha val="100000"/>
              </a:srgbClr>
            </a:solidFill>
            <a:miter lim="800000"/>
          </a:ln>
        </p:spPr>
      </p:sp>
      <p:sp>
        <p:nvSpPr>
          <p:cNvPr id="20483" name="备注占位符 2"/>
          <p:cNvSpPr>
            <a:spLocks noGrp="1"/>
          </p:cNvSpPr>
          <p:nvPr>
            <p:ph type="body" idx="1"/>
          </p:nvPr>
        </p:nvSpPr>
        <p:spPr>
          <a:noFill/>
          <a:ln>
            <a:noFill/>
          </a:ln>
        </p:spPr>
        <p:txBody>
          <a:bodyPr wrap="square" lIns="91440" tIns="45720" rIns="91440" bIns="45720" anchor="t" anchorCtr="0"/>
          <a:lstStyle/>
          <a:p>
            <a:pPr lvl="0" eaLnBrk="1" hangingPunct="1">
              <a:spcBef>
                <a:spcPct val="0"/>
              </a:spcBef>
            </a:pPr>
            <a:endParaRPr lang="zh-CN" altLang="en-US" dirty="0"/>
          </a:p>
        </p:txBody>
      </p:sp>
      <p:sp>
        <p:nvSpPr>
          <p:cNvPr id="20484" name="灯片编号占位符 3"/>
          <p:cNvSpPr txBox="1">
            <a:spLocks noGrp="1"/>
          </p:cNvSpPr>
          <p:nvPr>
            <p:ph type="sldNum" sz="quarter"/>
          </p:nvPr>
        </p:nvSpPr>
        <p:spPr>
          <a:xfrm>
            <a:off x="3884613" y="8685213"/>
            <a:ext cx="2971800" cy="457200"/>
          </a:xfrm>
          <a:prstGeom prst="rect">
            <a:avLst/>
          </a:prstGeom>
          <a:noFill/>
          <a:ln w="9525">
            <a:noFill/>
          </a:ln>
        </p:spPr>
        <p:txBody>
          <a:bodyPr anchor="b" anchorCtr="0"/>
          <a:lstStyle/>
          <a:p>
            <a:pPr lvl="0" algn="r" eaLnBrk="1" hangingPunct="1"/>
            <a:fld id="{9A0DB2DC-4C9A-4742-B13C-FB6460FD3503}" type="slidenum">
              <a:rPr lang="zh-CN" altLang="en-US" sz="1200" dirty="0"/>
              <a:t>6</a:t>
            </a:fld>
            <a:endParaRPr lang="zh-CN" altLang="en-US" sz="1200"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9" name="Rectangle 4"/>
          <p:cNvSpPr>
            <a:spLocks noGrp="1" noChangeArrowheads="1"/>
          </p:cNvSpPr>
          <p:nvPr>
            <p:ph type="dt" sz="half" idx="2"/>
          </p:nvPr>
        </p:nvSpPr>
        <p:spPr bwMode="auto">
          <a:xfrm>
            <a:off x="685800" y="6248400"/>
            <a:ext cx="1905000" cy="457200"/>
          </a:xfrm>
          <a:prstGeom prst="rect">
            <a:avLst/>
          </a:prstGeom>
          <a:ln>
            <a:miter lim="800000"/>
          </a:ln>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 name="Rectangle 5"/>
          <p:cNvSpPr>
            <a:spLocks noGrp="1" noChangeArrowheads="1"/>
          </p:cNvSpPr>
          <p:nvPr>
            <p:ph type="ftr" sz="quarter" idx="3"/>
          </p:nvPr>
        </p:nvSpPr>
        <p:spPr bwMode="auto">
          <a:xfrm>
            <a:off x="3124200" y="6248400"/>
            <a:ext cx="2895600" cy="457200"/>
          </a:xfrm>
          <a:prstGeom prst="rect">
            <a:avLst/>
          </a:prstGeom>
          <a:ln>
            <a:miter lim="800000"/>
          </a:ln>
        </p:spPr>
        <p:txBody>
          <a:bodyPr vert="horz" wrap="square" lIns="91440" tIns="45720" rIns="91440" bIns="45720" numCol="1" anchor="t"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1" name="Rectangle 6"/>
          <p:cNvSpPr>
            <a:spLocks noGrp="1" noChangeArrowheads="1"/>
          </p:cNvSpPr>
          <p:nvPr>
            <p:ph type="sldNum" sz="quarter" idx="4"/>
          </p:nvPr>
        </p:nvSpPr>
        <p:spPr bwMode="auto">
          <a:xfrm>
            <a:off x="6553200" y="6248400"/>
            <a:ext cx="1905000" cy="457200"/>
          </a:xfrm>
          <a:prstGeom prst="rect">
            <a:avLst/>
          </a:prstGeom>
          <a:ln>
            <a:miter lim="800000"/>
          </a:ln>
        </p:spPr>
        <p:txBody>
          <a:bodyPr vert="horz" wrap="square" lIns="91440" tIns="45720" rIns="91440" bIns="45720" numCol="1" anchor="t" anchorCtr="0" compatLnSpc="1"/>
          <a:lstStyle/>
          <a:p>
            <a:pPr algn="r">
              <a:buNone/>
            </a:pPr>
            <a:fld id="{9A0DB2DC-4C9A-4742-B13C-FB6460FD3503}" type="slidenum">
              <a:rPr lang="en-US" altLang="zh-CN" dirty="0"/>
              <a:t>‹#›</a:t>
            </a:fld>
            <a:endParaRPr lang="en-US" altLang="zh-CN"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buNone/>
            </a:pPr>
            <a:fld id="{9A0DB2DC-4C9A-4742-B13C-FB6460FD3503}" type="slidenum">
              <a:rPr lang="en-US" altLang="zh-CN" dirty="0">
                <a:latin typeface="Times New Roman" panose="02020603050405020304" pitchFamily="18" charset="0"/>
              </a:rPr>
              <a:t>‹#›</a:t>
            </a:fld>
            <a:endParaRPr lang="en-US" altLang="zh-CN" dirty="0">
              <a:latin typeface="Times New Roman" panose="02020603050405020304" pitchFamily="18"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15100" y="609600"/>
            <a:ext cx="1943100" cy="54864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85800" y="609600"/>
            <a:ext cx="5676900" cy="54864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buNone/>
            </a:pPr>
            <a:fld id="{9A0DB2DC-4C9A-4742-B13C-FB6460FD3503}" type="slidenum">
              <a:rPr lang="en-US" altLang="zh-CN" dirty="0">
                <a:latin typeface="Times New Roman" panose="02020603050405020304" pitchFamily="18" charset="0"/>
              </a:rPr>
              <a:t>‹#›</a:t>
            </a:fld>
            <a:endParaRPr lang="en-US" altLang="zh-CN" dirty="0">
              <a:latin typeface="Times New Roman" panose="02020603050405020304" pitchFamily="18" charset="0"/>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OverObj" preserve="1">
  <p:cSld name="标题和文本在内容之上">
    <p:spTree>
      <p:nvGrpSpPr>
        <p:cNvPr id="1" name=""/>
        <p:cNvGrpSpPr/>
        <p:nvPr/>
      </p:nvGrpSpPr>
      <p:grpSpPr>
        <a:xfrm>
          <a:off x="0" y="0"/>
          <a:ext cx="0" cy="0"/>
          <a:chOff x="0" y="0"/>
          <a:chExt cx="0" cy="0"/>
        </a:xfrm>
      </p:grpSpPr>
      <p:sp>
        <p:nvSpPr>
          <p:cNvPr id="2" name="标题 1"/>
          <p:cNvSpPr>
            <a:spLocks noGrp="1"/>
          </p:cNvSpPr>
          <p:nvPr>
            <p:ph type="title"/>
          </p:nvPr>
        </p:nvSpPr>
        <p:spPr>
          <a:xfrm>
            <a:off x="685800" y="609600"/>
            <a:ext cx="7772400" cy="1143000"/>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685800" y="1981200"/>
            <a:ext cx="7772400" cy="19812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85800" y="4114800"/>
            <a:ext cx="7772400" cy="19812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hangingPunct="1">
              <a:buNone/>
            </a:pPr>
            <a:fld id="{9A0DB2DC-4C9A-4742-B13C-FB6460FD3503}" type="slidenum">
              <a:rPr lang="en-US" altLang="zh-CN" dirty="0">
                <a:latin typeface="Times New Roman" panose="02020603050405020304" pitchFamily="18" charset="0"/>
              </a:rPr>
              <a:t>‹#›</a:t>
            </a:fld>
            <a:endParaRPr lang="en-US" altLang="zh-CN" dirty="0">
              <a:latin typeface="Times New Roman" panose="02020603050405020304" pitchFamily="18" charset="0"/>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woObjOverTx" preserve="1">
  <p:cSld name="标题和两项内容在文本之上">
    <p:spTree>
      <p:nvGrpSpPr>
        <p:cNvPr id="1" name=""/>
        <p:cNvGrpSpPr/>
        <p:nvPr/>
      </p:nvGrpSpPr>
      <p:grpSpPr>
        <a:xfrm>
          <a:off x="0" y="0"/>
          <a:ext cx="0" cy="0"/>
          <a:chOff x="0" y="0"/>
          <a:chExt cx="0" cy="0"/>
        </a:xfrm>
      </p:grpSpPr>
      <p:sp>
        <p:nvSpPr>
          <p:cNvPr id="2" name="标题 1"/>
          <p:cNvSpPr>
            <a:spLocks noGrp="1"/>
          </p:cNvSpPr>
          <p:nvPr>
            <p:ph type="title"/>
          </p:nvPr>
        </p:nvSpPr>
        <p:spPr>
          <a:xfrm>
            <a:off x="685800" y="609600"/>
            <a:ext cx="7772400" cy="1143000"/>
          </a:xfrm>
        </p:spPr>
        <p:txBody>
          <a:bodyPr/>
          <a:lstStyle/>
          <a:p>
            <a:r>
              <a:rPr lang="zh-CN" altLang="en-US" smtClean="0"/>
              <a:t>单击此处编辑母版标题样式</a:t>
            </a:r>
            <a:endParaRPr lang="zh-CN" altLang="en-US"/>
          </a:p>
        </p:txBody>
      </p:sp>
      <p:sp>
        <p:nvSpPr>
          <p:cNvPr id="3" name="内容占位符 2"/>
          <p:cNvSpPr>
            <a:spLocks noGrp="1"/>
          </p:cNvSpPr>
          <p:nvPr>
            <p:ph sz="quarter" idx="1"/>
          </p:nvPr>
        </p:nvSpPr>
        <p:spPr>
          <a:xfrm>
            <a:off x="685800" y="1981200"/>
            <a:ext cx="3810000" cy="19812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quarter" idx="2"/>
          </p:nvPr>
        </p:nvSpPr>
        <p:spPr>
          <a:xfrm>
            <a:off x="4648200" y="1981200"/>
            <a:ext cx="3810000" cy="19812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half" idx="3"/>
          </p:nvPr>
        </p:nvSpPr>
        <p:spPr>
          <a:xfrm>
            <a:off x="685800" y="4114800"/>
            <a:ext cx="7772400" cy="19812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日期占位符 5"/>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7" name="页脚占位符 6"/>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8" name="灯片编号占位符 7"/>
          <p:cNvSpPr>
            <a:spLocks noGrp="1"/>
          </p:cNvSpPr>
          <p:nvPr>
            <p:ph type="sldNum" sz="quarter" idx="12"/>
          </p:nvPr>
        </p:nvSpPr>
        <p:spPr/>
        <p:txBody>
          <a:bodyPr/>
          <a:lstStyle/>
          <a:p>
            <a:pPr lvl="0" eaLnBrk="1" hangingPunct="1">
              <a:buNone/>
            </a:pPr>
            <a:fld id="{9A0DB2DC-4C9A-4742-B13C-FB6460FD3503}" type="slidenum">
              <a:rPr lang="en-US" altLang="zh-CN" dirty="0">
                <a:latin typeface="Times New Roman" panose="02020603050405020304" pitchFamily="18" charset="0"/>
              </a:rPr>
              <a:t>‹#›</a:t>
            </a:fld>
            <a:endParaRPr lang="en-US" altLang="zh-CN" dirty="0">
              <a:latin typeface="Times New Roman" panose="02020603050405020304" pitchFamily="18" charset="0"/>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xAndClipArt" preserve="1">
  <p:cSld name="标题，文本与剪贴画">
    <p:spTree>
      <p:nvGrpSpPr>
        <p:cNvPr id="1" name=""/>
        <p:cNvGrpSpPr/>
        <p:nvPr/>
      </p:nvGrpSpPr>
      <p:grpSpPr>
        <a:xfrm>
          <a:off x="0" y="0"/>
          <a:ext cx="0" cy="0"/>
          <a:chOff x="0" y="0"/>
          <a:chExt cx="0" cy="0"/>
        </a:xfrm>
      </p:grpSpPr>
      <p:sp>
        <p:nvSpPr>
          <p:cNvPr id="2" name="标题 1"/>
          <p:cNvSpPr>
            <a:spLocks noGrp="1"/>
          </p:cNvSpPr>
          <p:nvPr>
            <p:ph type="title"/>
          </p:nvPr>
        </p:nvSpPr>
        <p:spPr>
          <a:xfrm>
            <a:off x="685800" y="609600"/>
            <a:ext cx="7772400" cy="1143000"/>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685800" y="1981200"/>
            <a:ext cx="3810000" cy="41148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剪贴画占位符 3"/>
          <p:cNvSpPr>
            <a:spLocks noGrp="1"/>
          </p:cNvSpPr>
          <p:nvPr>
            <p:ph type="clipArt" sz="half" idx="2"/>
          </p:nvPr>
        </p:nvSpPr>
        <p:spPr>
          <a:xfrm>
            <a:off x="4648200" y="1981200"/>
            <a:ext cx="3810000" cy="4114800"/>
          </a:xfrm>
        </p:spPr>
        <p:txBody>
          <a:bodyPr vert="horz" wrap="square" lIns="91440" tIns="45720" rIns="91440" bIns="45720" numCol="1" anchor="t" anchorCtr="0" compatLnSpc="1"/>
          <a:lstStyle/>
          <a:p>
            <a:pPr marL="342900" marR="0" lvl="0" indent="-342900" algn="l" defTabSz="914400" rtl="0" eaLnBrk="0" fontAlgn="base" latinLnBrk="0" hangingPunct="0">
              <a:lnSpc>
                <a:spcPct val="100000"/>
              </a:lnSpc>
              <a:spcBef>
                <a:spcPct val="20000"/>
              </a:spcBef>
              <a:spcAft>
                <a:spcPct val="0"/>
              </a:spcAft>
              <a:buClrTx/>
              <a:buSzTx/>
              <a:buFontTx/>
              <a:buChar char="•"/>
              <a:defRPr/>
            </a:pPr>
            <a:endParaRPr kumimoji="1"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hangingPunct="1">
              <a:buNone/>
            </a:pPr>
            <a:fld id="{9A0DB2DC-4C9A-4742-B13C-FB6460FD3503}" type="slidenum">
              <a:rPr lang="en-US" altLang="zh-CN" dirty="0">
                <a:latin typeface="Times New Roman" panose="02020603050405020304" pitchFamily="18" charset="0"/>
              </a:rPr>
              <a:t>‹#›</a:t>
            </a:fld>
            <a:endParaRPr lang="en-US" altLang="zh-CN" dirty="0">
              <a:latin typeface="Times New Roman" panose="02020603050405020304" pitchFamily="18" charset="0"/>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buNone/>
            </a:pPr>
            <a:fld id="{9A0DB2DC-4C9A-4742-B13C-FB6460FD3503}" type="slidenum">
              <a:rPr lang="en-US" altLang="zh-CN" dirty="0">
                <a:latin typeface="Times New Roman" panose="02020603050405020304" pitchFamily="18" charset="0"/>
              </a:rPr>
              <a:t>‹#›</a:t>
            </a:fld>
            <a:endParaRPr lang="en-US" altLang="zh-CN" dirty="0">
              <a:latin typeface="Times New Roman" panose="02020603050405020304" pitchFamily="18" charset="0"/>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buNone/>
            </a:pPr>
            <a:fld id="{9A0DB2DC-4C9A-4742-B13C-FB6460FD3503}" type="slidenum">
              <a:rPr lang="en-US" altLang="zh-CN" dirty="0">
                <a:latin typeface="Times New Roman" panose="02020603050405020304" pitchFamily="18" charset="0"/>
              </a:rPr>
              <a:t>‹#›</a:t>
            </a:fld>
            <a:endParaRPr lang="en-US" altLang="zh-CN" dirty="0">
              <a:latin typeface="Times New Roman" panose="02020603050405020304" pitchFamily="18" charset="0"/>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hangingPunct="1">
              <a:buNone/>
            </a:pPr>
            <a:fld id="{9A0DB2DC-4C9A-4742-B13C-FB6460FD3503}" type="slidenum">
              <a:rPr lang="en-US" altLang="zh-CN" dirty="0">
                <a:latin typeface="Times New Roman" panose="02020603050405020304" pitchFamily="18" charset="0"/>
              </a:rPr>
              <a:t>‹#›</a:t>
            </a:fld>
            <a:endParaRPr lang="en-US" altLang="zh-CN" dirty="0">
              <a:latin typeface="Times New Roman" panose="02020603050405020304" pitchFamily="18" charset="0"/>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lstStyle/>
          <a:p>
            <a:pPr lvl="0" eaLnBrk="1" hangingPunct="1">
              <a:buNone/>
            </a:pPr>
            <a:fld id="{9A0DB2DC-4C9A-4742-B13C-FB6460FD3503}" type="slidenum">
              <a:rPr lang="en-US" altLang="zh-CN" dirty="0">
                <a:latin typeface="Times New Roman" panose="02020603050405020304" pitchFamily="18" charset="0"/>
              </a:rPr>
              <a:t>‹#›</a:t>
            </a:fld>
            <a:endParaRPr lang="en-US" altLang="zh-CN" dirty="0">
              <a:latin typeface="Times New Roman" panose="02020603050405020304" pitchFamily="18" charset="0"/>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lstStyle/>
          <a:p>
            <a:pPr lvl="0" eaLnBrk="1" hangingPunct="1">
              <a:buNone/>
            </a:pPr>
            <a:fld id="{9A0DB2DC-4C9A-4742-B13C-FB6460FD3503}" type="slidenum">
              <a:rPr lang="en-US" altLang="zh-CN" dirty="0">
                <a:latin typeface="Times New Roman" panose="02020603050405020304" pitchFamily="18" charset="0"/>
              </a:rPr>
              <a:t>‹#›</a:t>
            </a:fld>
            <a:endParaRPr lang="en-US" altLang="zh-CN" dirty="0">
              <a:latin typeface="Times New Roman" panose="02020603050405020304" pitchFamily="18"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buNone/>
            </a:pPr>
            <a:fld id="{9A0DB2DC-4C9A-4742-B13C-FB6460FD3503}" type="slidenum">
              <a:rPr lang="en-US" altLang="zh-CN" dirty="0">
                <a:latin typeface="Times New Roman" panose="02020603050405020304" pitchFamily="18" charset="0"/>
              </a:rPr>
              <a:t>‹#›</a:t>
            </a:fld>
            <a:endParaRPr lang="en-US" altLang="zh-CN" dirty="0">
              <a:latin typeface="Times New Roman" panose="02020603050405020304" pitchFamily="18" charset="0"/>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lstStyle/>
          <a:p>
            <a:pPr lvl="0" eaLnBrk="1" hangingPunct="1">
              <a:buNone/>
            </a:pPr>
            <a:fld id="{9A0DB2DC-4C9A-4742-B13C-FB6460FD3503}" type="slidenum">
              <a:rPr lang="en-US" altLang="zh-CN" dirty="0">
                <a:latin typeface="Times New Roman" panose="02020603050405020304" pitchFamily="18" charset="0"/>
              </a:rPr>
              <a:t>‹#›</a:t>
            </a:fld>
            <a:endParaRPr lang="en-US" altLang="zh-CN" dirty="0">
              <a:latin typeface="Times New Roman" panose="02020603050405020304" pitchFamily="18" charset="0"/>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hangingPunct="1">
              <a:buNone/>
            </a:pPr>
            <a:fld id="{9A0DB2DC-4C9A-4742-B13C-FB6460FD3503}" type="slidenum">
              <a:rPr lang="en-US" altLang="zh-CN" dirty="0">
                <a:latin typeface="Times New Roman" panose="02020603050405020304" pitchFamily="18" charset="0"/>
              </a:rPr>
              <a:t>‹#›</a:t>
            </a:fld>
            <a:endParaRPr lang="en-US" altLang="zh-CN" dirty="0">
              <a:latin typeface="Times New Roman" panose="02020603050405020304" pitchFamily="18" charset="0"/>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1"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hangingPunct="1">
              <a:buNone/>
            </a:pPr>
            <a:fld id="{9A0DB2DC-4C9A-4742-B13C-FB6460FD3503}" type="slidenum">
              <a:rPr lang="en-US" altLang="zh-CN" dirty="0">
                <a:latin typeface="Times New Roman" panose="02020603050405020304" pitchFamily="18" charset="0"/>
              </a:rPr>
              <a:t>‹#›</a:t>
            </a:fld>
            <a:endParaRPr lang="en-US" altLang="zh-CN" dirty="0">
              <a:latin typeface="Times New Roman" panose="02020603050405020304" pitchFamily="18" charset="0"/>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buNone/>
            </a:pPr>
            <a:fld id="{9A0DB2DC-4C9A-4742-B13C-FB6460FD3503}" type="slidenum">
              <a:rPr lang="en-US" altLang="zh-CN" dirty="0">
                <a:latin typeface="Times New Roman" panose="02020603050405020304" pitchFamily="18" charset="0"/>
              </a:rPr>
              <a:t>‹#›</a:t>
            </a:fld>
            <a:endParaRPr lang="en-US" altLang="zh-CN" dirty="0">
              <a:latin typeface="Times New Roman" panose="02020603050405020304" pitchFamily="18" charset="0"/>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15100" y="609600"/>
            <a:ext cx="1943100" cy="54864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85800" y="609600"/>
            <a:ext cx="5676900" cy="54864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buNone/>
            </a:pPr>
            <a:fld id="{9A0DB2DC-4C9A-4742-B13C-FB6460FD3503}" type="slidenum">
              <a:rPr lang="en-US" altLang="zh-CN" dirty="0">
                <a:latin typeface="Times New Roman" panose="02020603050405020304" pitchFamily="18" charset="0"/>
              </a:rPr>
              <a:t>‹#›</a:t>
            </a:fld>
            <a:endParaRPr lang="en-US" altLang="zh-CN" dirty="0">
              <a:latin typeface="Times New Roman" panose="02020603050405020304" pitchFamily="18" charset="0"/>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xOverObj" preserve="1">
  <p:cSld name="标题和文本在内容之上">
    <p:spTree>
      <p:nvGrpSpPr>
        <p:cNvPr id="1" name=""/>
        <p:cNvGrpSpPr/>
        <p:nvPr/>
      </p:nvGrpSpPr>
      <p:grpSpPr>
        <a:xfrm>
          <a:off x="0" y="0"/>
          <a:ext cx="0" cy="0"/>
          <a:chOff x="0" y="0"/>
          <a:chExt cx="0" cy="0"/>
        </a:xfrm>
      </p:grpSpPr>
      <p:sp>
        <p:nvSpPr>
          <p:cNvPr id="2" name="标题 1"/>
          <p:cNvSpPr>
            <a:spLocks noGrp="1"/>
          </p:cNvSpPr>
          <p:nvPr>
            <p:ph type="title"/>
          </p:nvPr>
        </p:nvSpPr>
        <p:spPr>
          <a:xfrm>
            <a:off x="685800" y="609600"/>
            <a:ext cx="7772400" cy="1143000"/>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685800" y="1981200"/>
            <a:ext cx="7772400" cy="19812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85800" y="4114800"/>
            <a:ext cx="7772400" cy="19812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hangingPunct="1">
              <a:buNone/>
            </a:pPr>
            <a:fld id="{9A0DB2DC-4C9A-4742-B13C-FB6460FD3503}" type="slidenum">
              <a:rPr lang="en-US" altLang="zh-CN" dirty="0">
                <a:latin typeface="Times New Roman" panose="02020603050405020304" pitchFamily="18" charset="0"/>
              </a:rPr>
              <a:t>‹#›</a:t>
            </a:fld>
            <a:endParaRPr lang="en-US" altLang="zh-CN" dirty="0">
              <a:latin typeface="Times New Roman" panose="02020603050405020304" pitchFamily="18" charset="0"/>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OverTx" preserve="1">
  <p:cSld name="标题和两项内容在文本之上">
    <p:spTree>
      <p:nvGrpSpPr>
        <p:cNvPr id="1" name=""/>
        <p:cNvGrpSpPr/>
        <p:nvPr/>
      </p:nvGrpSpPr>
      <p:grpSpPr>
        <a:xfrm>
          <a:off x="0" y="0"/>
          <a:ext cx="0" cy="0"/>
          <a:chOff x="0" y="0"/>
          <a:chExt cx="0" cy="0"/>
        </a:xfrm>
      </p:grpSpPr>
      <p:sp>
        <p:nvSpPr>
          <p:cNvPr id="2" name="标题 1"/>
          <p:cNvSpPr>
            <a:spLocks noGrp="1"/>
          </p:cNvSpPr>
          <p:nvPr>
            <p:ph type="title"/>
          </p:nvPr>
        </p:nvSpPr>
        <p:spPr>
          <a:xfrm>
            <a:off x="685800" y="609600"/>
            <a:ext cx="7772400" cy="1143000"/>
          </a:xfrm>
        </p:spPr>
        <p:txBody>
          <a:bodyPr/>
          <a:lstStyle/>
          <a:p>
            <a:r>
              <a:rPr lang="zh-CN" altLang="en-US" smtClean="0"/>
              <a:t>单击此处编辑母版标题样式</a:t>
            </a:r>
            <a:endParaRPr lang="zh-CN" altLang="en-US"/>
          </a:p>
        </p:txBody>
      </p:sp>
      <p:sp>
        <p:nvSpPr>
          <p:cNvPr id="3" name="内容占位符 2"/>
          <p:cNvSpPr>
            <a:spLocks noGrp="1"/>
          </p:cNvSpPr>
          <p:nvPr>
            <p:ph sz="quarter" idx="1"/>
          </p:nvPr>
        </p:nvSpPr>
        <p:spPr>
          <a:xfrm>
            <a:off x="685800" y="1981200"/>
            <a:ext cx="3810000" cy="19812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quarter" idx="2"/>
          </p:nvPr>
        </p:nvSpPr>
        <p:spPr>
          <a:xfrm>
            <a:off x="4648200" y="1981200"/>
            <a:ext cx="3810000" cy="19812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half" idx="3"/>
          </p:nvPr>
        </p:nvSpPr>
        <p:spPr>
          <a:xfrm>
            <a:off x="685800" y="4114800"/>
            <a:ext cx="7772400" cy="19812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日期占位符 5"/>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7" name="页脚占位符 6"/>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8" name="灯片编号占位符 7"/>
          <p:cNvSpPr>
            <a:spLocks noGrp="1"/>
          </p:cNvSpPr>
          <p:nvPr>
            <p:ph type="sldNum" sz="quarter" idx="12"/>
          </p:nvPr>
        </p:nvSpPr>
        <p:spPr/>
        <p:txBody>
          <a:bodyPr/>
          <a:lstStyle/>
          <a:p>
            <a:pPr lvl="0" eaLnBrk="1" hangingPunct="1">
              <a:buNone/>
            </a:pPr>
            <a:fld id="{9A0DB2DC-4C9A-4742-B13C-FB6460FD3503}" type="slidenum">
              <a:rPr lang="en-US" altLang="zh-CN" dirty="0">
                <a:latin typeface="Times New Roman" panose="02020603050405020304" pitchFamily="18" charset="0"/>
              </a:rPr>
              <a:t>‹#›</a:t>
            </a:fld>
            <a:endParaRPr lang="en-US" altLang="zh-CN" dirty="0">
              <a:latin typeface="Times New Roman" panose="02020603050405020304" pitchFamily="18" charset="0"/>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xAndClipArt" preserve="1">
  <p:cSld name="标题，文本与剪贴画">
    <p:spTree>
      <p:nvGrpSpPr>
        <p:cNvPr id="1" name=""/>
        <p:cNvGrpSpPr/>
        <p:nvPr/>
      </p:nvGrpSpPr>
      <p:grpSpPr>
        <a:xfrm>
          <a:off x="0" y="0"/>
          <a:ext cx="0" cy="0"/>
          <a:chOff x="0" y="0"/>
          <a:chExt cx="0" cy="0"/>
        </a:xfrm>
      </p:grpSpPr>
      <p:sp>
        <p:nvSpPr>
          <p:cNvPr id="2" name="标题 1"/>
          <p:cNvSpPr>
            <a:spLocks noGrp="1"/>
          </p:cNvSpPr>
          <p:nvPr>
            <p:ph type="title"/>
          </p:nvPr>
        </p:nvSpPr>
        <p:spPr>
          <a:xfrm>
            <a:off x="685800" y="609600"/>
            <a:ext cx="7772400" cy="1143000"/>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685800" y="1981200"/>
            <a:ext cx="3810000" cy="41148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剪贴画占位符 3"/>
          <p:cNvSpPr>
            <a:spLocks noGrp="1"/>
          </p:cNvSpPr>
          <p:nvPr>
            <p:ph type="clipArt" sz="half" idx="2"/>
          </p:nvPr>
        </p:nvSpPr>
        <p:spPr>
          <a:xfrm>
            <a:off x="4648200" y="1981200"/>
            <a:ext cx="3810000" cy="4114800"/>
          </a:xfrm>
        </p:spPr>
        <p:txBody>
          <a:bodyPr vert="horz" wrap="square" lIns="91440" tIns="45720" rIns="91440" bIns="45720" numCol="1" anchor="t" anchorCtr="0" compatLnSpc="1"/>
          <a:lstStyle/>
          <a:p>
            <a:pPr marL="342900" marR="0" lvl="0" indent="-342900" algn="l" defTabSz="914400" rtl="0" eaLnBrk="0" fontAlgn="base" latinLnBrk="0" hangingPunct="0">
              <a:lnSpc>
                <a:spcPct val="100000"/>
              </a:lnSpc>
              <a:spcBef>
                <a:spcPct val="20000"/>
              </a:spcBef>
              <a:spcAft>
                <a:spcPct val="0"/>
              </a:spcAft>
              <a:buClrTx/>
              <a:buSzTx/>
              <a:buFontTx/>
              <a:buChar char="•"/>
              <a:defRPr/>
            </a:pPr>
            <a:endParaRPr kumimoji="1"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hangingPunct="1">
              <a:buNone/>
            </a:pPr>
            <a:fld id="{9A0DB2DC-4C9A-4742-B13C-FB6460FD3503}" type="slidenum">
              <a:rPr lang="en-US" altLang="zh-CN" dirty="0">
                <a:latin typeface="Times New Roman" panose="02020603050405020304" pitchFamily="18" charset="0"/>
              </a:rPr>
              <a:t>‹#›</a:t>
            </a:fld>
            <a:endParaRPr lang="en-US" altLang="zh-CN" dirty="0">
              <a:latin typeface="Times New Roman" panose="02020603050405020304" pitchFamily="18"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buNone/>
            </a:pPr>
            <a:fld id="{9A0DB2DC-4C9A-4742-B13C-FB6460FD3503}" type="slidenum">
              <a:rPr lang="en-US" altLang="zh-CN" dirty="0">
                <a:latin typeface="Times New Roman" panose="02020603050405020304" pitchFamily="18" charset="0"/>
              </a:rPr>
              <a:t>‹#›</a:t>
            </a:fld>
            <a:endParaRPr lang="en-US" altLang="zh-CN" dirty="0">
              <a:latin typeface="Times New Roman" panose="02020603050405020304" pitchFamily="18"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hangingPunct="1">
              <a:buNone/>
            </a:pPr>
            <a:fld id="{9A0DB2DC-4C9A-4742-B13C-FB6460FD3503}" type="slidenum">
              <a:rPr lang="en-US" altLang="zh-CN" dirty="0">
                <a:latin typeface="Times New Roman" panose="02020603050405020304" pitchFamily="18" charset="0"/>
              </a:rPr>
              <a:t>‹#›</a:t>
            </a:fld>
            <a:endParaRPr lang="en-US" altLang="zh-CN" dirty="0">
              <a:latin typeface="Times New Roman" panose="02020603050405020304" pitchFamily="18"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lstStyle/>
          <a:p>
            <a:pPr lvl="0" eaLnBrk="1" hangingPunct="1">
              <a:buNone/>
            </a:pPr>
            <a:fld id="{9A0DB2DC-4C9A-4742-B13C-FB6460FD3503}" type="slidenum">
              <a:rPr lang="en-US" altLang="zh-CN" dirty="0">
                <a:latin typeface="Times New Roman" panose="02020603050405020304" pitchFamily="18" charset="0"/>
              </a:rPr>
              <a:t>‹#›</a:t>
            </a:fld>
            <a:endParaRPr lang="en-US" altLang="zh-CN" dirty="0">
              <a:latin typeface="Times New Roman" panose="02020603050405020304" pitchFamily="18"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lstStyle/>
          <a:p>
            <a:pPr lvl="0" eaLnBrk="1" hangingPunct="1">
              <a:buNone/>
            </a:pPr>
            <a:fld id="{9A0DB2DC-4C9A-4742-B13C-FB6460FD3503}" type="slidenum">
              <a:rPr lang="en-US" altLang="zh-CN" dirty="0">
                <a:latin typeface="Times New Roman" panose="02020603050405020304" pitchFamily="18" charset="0"/>
              </a:rPr>
              <a:t>‹#›</a:t>
            </a:fld>
            <a:endParaRPr lang="en-US" altLang="zh-CN" dirty="0">
              <a:latin typeface="Times New Roman" panose="02020603050405020304" pitchFamily="18"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lstStyle/>
          <a:p>
            <a:pPr lvl="0" eaLnBrk="1" hangingPunct="1">
              <a:buNone/>
            </a:pPr>
            <a:fld id="{9A0DB2DC-4C9A-4742-B13C-FB6460FD3503}" type="slidenum">
              <a:rPr lang="en-US" altLang="zh-CN" dirty="0">
                <a:latin typeface="Times New Roman" panose="02020603050405020304" pitchFamily="18" charset="0"/>
              </a:rPr>
              <a:t>‹#›</a:t>
            </a:fld>
            <a:endParaRPr lang="en-US" altLang="zh-CN" dirty="0">
              <a:latin typeface="Times New Roman" panose="02020603050405020304" pitchFamily="18"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hangingPunct="1">
              <a:buNone/>
            </a:pPr>
            <a:fld id="{9A0DB2DC-4C9A-4742-B13C-FB6460FD3503}" type="slidenum">
              <a:rPr lang="en-US" altLang="zh-CN" dirty="0">
                <a:latin typeface="Times New Roman" panose="02020603050405020304" pitchFamily="18" charset="0"/>
              </a:rPr>
              <a:t>‹#›</a:t>
            </a:fld>
            <a:endParaRPr lang="en-US" altLang="zh-CN" dirty="0">
              <a:latin typeface="Times New Roman" panose="02020603050405020304" pitchFamily="18"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1"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hangingPunct="1">
              <a:buNone/>
            </a:pPr>
            <a:fld id="{9A0DB2DC-4C9A-4742-B13C-FB6460FD3503}" type="slidenum">
              <a:rPr lang="en-US" altLang="zh-CN" dirty="0">
                <a:latin typeface="Times New Roman" panose="02020603050405020304" pitchFamily="18" charset="0"/>
              </a:rPr>
              <a:t>‹#›</a:t>
            </a:fld>
            <a:endParaRPr lang="en-US" altLang="zh-CN" dirty="0">
              <a:latin typeface="Times New Roman" panose="02020603050405020304" pitchFamily="18"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13" Type="http://schemas.openxmlformats.org/officeDocument/2006/relationships/slideLayout" Target="../slideLayouts/slideLayout27.xml"/><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slideLayout" Target="../slideLayouts/slideLayout26.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Rectangle 2"/>
          <p:cNvSpPr>
            <a:spLocks noGrp="1"/>
          </p:cNvSpPr>
          <p:nvPr>
            <p:ph type="title"/>
          </p:nvPr>
        </p:nvSpPr>
        <p:spPr>
          <a:xfrm>
            <a:off x="685800" y="609600"/>
            <a:ext cx="7772400" cy="1143000"/>
          </a:xfrm>
          <a:prstGeom prst="rect">
            <a:avLst/>
          </a:prstGeom>
          <a:noFill/>
          <a:ln w="9525">
            <a:noFill/>
          </a:ln>
        </p:spPr>
        <p:txBody>
          <a:bodyPr anchor="ctr" anchorCtr="0"/>
          <a:lstStyle/>
          <a:p>
            <a:pPr lvl="0"/>
            <a:r>
              <a:rPr lang="zh-CN" altLang="en-US" dirty="0"/>
              <a:t>单击此处编辑母版标题样式</a:t>
            </a:r>
          </a:p>
        </p:txBody>
      </p:sp>
      <p:sp>
        <p:nvSpPr>
          <p:cNvPr id="1027" name="Rectangle 3"/>
          <p:cNvSpPr>
            <a:spLocks noGrp="1"/>
          </p:cNvSpPr>
          <p:nvPr>
            <p:ph type="body" idx="1"/>
          </p:nvPr>
        </p:nvSpPr>
        <p:spPr>
          <a:xfrm>
            <a:off x="685800" y="1981200"/>
            <a:ext cx="7772400" cy="4114800"/>
          </a:xfrm>
          <a:prstGeom prst="rect">
            <a:avLst/>
          </a:prstGeom>
          <a:noFill/>
          <a:ln w="9525">
            <a:noFill/>
          </a:ln>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w="9525">
            <a:noFill/>
            <a:miter lim="800000"/>
          </a:ln>
          <a:effectLst/>
        </p:spPr>
        <p:txBody>
          <a:bodyPr vert="horz" wrap="square" lIns="91440" tIns="45720" rIns="91440" bIns="45720" numCol="1" anchor="t" anchorCtr="0" compatLnSpc="1"/>
          <a:lstStyle>
            <a:lvl1pPr>
              <a:defRPr sz="14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w="9525">
            <a:noFill/>
            <a:miter lim="800000"/>
          </a:ln>
          <a:effectLst/>
        </p:spPr>
        <p:txBody>
          <a:bodyPr vert="horz" wrap="square" lIns="91440" tIns="45720" rIns="91440" bIns="45720" numCol="1" anchor="t" anchorCtr="0" compatLnSpc="1"/>
          <a:lstStyle>
            <a:lvl1pPr algn="ctr">
              <a:defRPr sz="1400"/>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w="9525">
            <a:noFill/>
            <a:miter lim="800000"/>
          </a:ln>
          <a:effectLst/>
        </p:spPr>
        <p:txBody>
          <a:bodyPr vert="horz" wrap="square" lIns="91440" tIns="45720" rIns="91440" bIns="45720" numCol="1" anchor="t" anchorCtr="0" compatLnSpc="1"/>
          <a:lstStyle>
            <a:lvl1pPr algn="r">
              <a:defRPr sz="1400"/>
            </a:lvl1pPr>
          </a:lstStyle>
          <a:p>
            <a:pPr lvl="0" eaLnBrk="1" hangingPunct="1">
              <a:buNone/>
            </a:pPr>
            <a:fld id="{9A0DB2DC-4C9A-4742-B13C-FB6460FD3503}" type="slidenum">
              <a:rPr lang="en-US" altLang="zh-CN" dirty="0">
                <a:latin typeface="Times New Roman" panose="02020603050405020304" pitchFamily="18" charset="0"/>
              </a:rPr>
              <a:t>‹#›</a:t>
            </a:fld>
            <a:endParaRPr lang="en-US" altLang="zh-CN" dirty="0">
              <a:latin typeface="Times New Roman" panose="02020603050405020304" pitchFamily="18"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hf sldNum="0" hdr="0" ftr="0" dt="0"/>
  <p:txStyles>
    <p:titleStyle>
      <a:lvl1pPr algn="ctr" rtl="0" eaLnBrk="0" fontAlgn="base" hangingPunct="0">
        <a:spcBef>
          <a:spcPct val="0"/>
        </a:spcBef>
        <a:spcAft>
          <a:spcPct val="0"/>
        </a:spcAft>
        <a:defRPr kumimoji="1" sz="4400">
          <a:solidFill>
            <a:schemeClr val="tx2"/>
          </a:solidFill>
          <a:latin typeface="+mj-lt"/>
          <a:ea typeface="+mj-ea"/>
          <a:cs typeface="+mj-cs"/>
        </a:defRPr>
      </a:lvl1pPr>
      <a:lvl2pPr algn="ctr" rtl="0" eaLnBrk="0" fontAlgn="base" hangingPunct="0">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2pPr>
      <a:lvl3pPr algn="ctr" rtl="0" eaLnBrk="0" fontAlgn="base" hangingPunct="0">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3pPr>
      <a:lvl4pPr algn="ctr" rtl="0" eaLnBrk="0" fontAlgn="base" hangingPunct="0">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4pPr>
      <a:lvl5pPr algn="ctr" rtl="0" eaLnBrk="0" fontAlgn="base" hangingPunct="0">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5pPr>
      <a:lvl6pPr marL="4572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vl6pPr marL="2514600" indent="-228600" algn="l" rtl="0" fontAlgn="base">
        <a:spcBef>
          <a:spcPct val="20000"/>
        </a:spcBef>
        <a:spcAft>
          <a:spcPct val="0"/>
        </a:spcAft>
        <a:buChar char="»"/>
        <a:defRPr kumimoji="1" sz="2000">
          <a:solidFill>
            <a:schemeClr val="tx1"/>
          </a:solidFill>
          <a:latin typeface="+mn-lt"/>
          <a:ea typeface="+mn-ea"/>
        </a:defRPr>
      </a:lvl6pPr>
      <a:lvl7pPr marL="2971800" indent="-228600" algn="l" rtl="0" fontAlgn="base">
        <a:spcBef>
          <a:spcPct val="20000"/>
        </a:spcBef>
        <a:spcAft>
          <a:spcPct val="0"/>
        </a:spcAft>
        <a:buChar char="»"/>
        <a:defRPr kumimoji="1" sz="2000">
          <a:solidFill>
            <a:schemeClr val="tx1"/>
          </a:solidFill>
          <a:latin typeface="+mn-lt"/>
          <a:ea typeface="+mn-ea"/>
        </a:defRPr>
      </a:lvl7pPr>
      <a:lvl8pPr marL="3429000" indent="-228600" algn="l" rtl="0" fontAlgn="base">
        <a:spcBef>
          <a:spcPct val="20000"/>
        </a:spcBef>
        <a:spcAft>
          <a:spcPct val="0"/>
        </a:spcAft>
        <a:buChar char="»"/>
        <a:defRPr kumimoji="1" sz="2000">
          <a:solidFill>
            <a:schemeClr val="tx1"/>
          </a:solidFill>
          <a:latin typeface="+mn-lt"/>
          <a:ea typeface="+mn-ea"/>
        </a:defRPr>
      </a:lvl8pPr>
      <a:lvl9pPr marL="3886200" indent="-228600" algn="l" rtl="0" fontAlgn="base">
        <a:spcBef>
          <a:spcPct val="20000"/>
        </a:spcBef>
        <a:spcAft>
          <a:spcPct val="0"/>
        </a:spcAft>
        <a:buChar char="»"/>
        <a:defRPr kumimoji="1"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Rectangle 2"/>
          <p:cNvSpPr>
            <a:spLocks noGrp="1"/>
          </p:cNvSpPr>
          <p:nvPr>
            <p:ph type="title"/>
          </p:nvPr>
        </p:nvSpPr>
        <p:spPr>
          <a:xfrm>
            <a:off x="685800" y="609600"/>
            <a:ext cx="7772400" cy="1143000"/>
          </a:xfrm>
          <a:prstGeom prst="rect">
            <a:avLst/>
          </a:prstGeom>
          <a:noFill/>
          <a:ln w="9525">
            <a:noFill/>
          </a:ln>
        </p:spPr>
        <p:txBody>
          <a:bodyPr anchor="ctr" anchorCtr="0"/>
          <a:lstStyle/>
          <a:p>
            <a:pPr lvl="0"/>
            <a:r>
              <a:rPr lang="zh-CN" altLang="en-US" dirty="0"/>
              <a:t>单击此处编辑母版标题样式</a:t>
            </a:r>
          </a:p>
        </p:txBody>
      </p:sp>
      <p:sp>
        <p:nvSpPr>
          <p:cNvPr id="1027" name="Rectangle 3"/>
          <p:cNvSpPr>
            <a:spLocks noGrp="1"/>
          </p:cNvSpPr>
          <p:nvPr>
            <p:ph type="body" idx="1"/>
          </p:nvPr>
        </p:nvSpPr>
        <p:spPr>
          <a:xfrm>
            <a:off x="685800" y="1981200"/>
            <a:ext cx="7772400" cy="4114800"/>
          </a:xfrm>
          <a:prstGeom prst="rect">
            <a:avLst/>
          </a:prstGeom>
          <a:noFill/>
          <a:ln w="9525">
            <a:noFill/>
          </a:ln>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w="9525">
            <a:noFill/>
            <a:miter lim="800000"/>
          </a:ln>
          <a:effectLst/>
        </p:spPr>
        <p:txBody>
          <a:bodyPr vert="horz" wrap="square" lIns="91440" tIns="45720" rIns="91440" bIns="45720" numCol="1" anchor="t" anchorCtr="0" compatLnSpc="1"/>
          <a:lstStyle>
            <a:lvl1pPr>
              <a:defRPr sz="14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w="9525">
            <a:noFill/>
            <a:miter lim="800000"/>
          </a:ln>
          <a:effectLst/>
        </p:spPr>
        <p:txBody>
          <a:bodyPr vert="horz" wrap="square" lIns="91440" tIns="45720" rIns="91440" bIns="45720" numCol="1" anchor="t" anchorCtr="0" compatLnSpc="1"/>
          <a:lstStyle>
            <a:lvl1pPr algn="ctr">
              <a:defRPr sz="1400"/>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w="9525">
            <a:noFill/>
            <a:miter lim="800000"/>
          </a:ln>
          <a:effectLst/>
        </p:spPr>
        <p:txBody>
          <a:bodyPr vert="horz" wrap="square" lIns="91440" tIns="45720" rIns="91440" bIns="45720" numCol="1" anchor="t" anchorCtr="0" compatLnSpc="1"/>
          <a:lstStyle>
            <a:lvl1pPr algn="r">
              <a:defRPr sz="1400"/>
            </a:lvl1pPr>
          </a:lstStyle>
          <a:p>
            <a:pPr lvl="0" eaLnBrk="1" hangingPunct="1">
              <a:buNone/>
            </a:pPr>
            <a:fld id="{9A0DB2DC-4C9A-4742-B13C-FB6460FD3503}" type="slidenum">
              <a:rPr lang="en-US" altLang="zh-CN" dirty="0">
                <a:latin typeface="Times New Roman" panose="02020603050405020304" pitchFamily="18" charset="0"/>
              </a:rPr>
              <a:t>‹#›</a:t>
            </a:fld>
            <a:endParaRPr lang="en-US" altLang="zh-CN" dirty="0">
              <a:latin typeface="Times New Roman" panose="02020603050405020304" pitchFamily="18" charset="0"/>
            </a:endParaRPr>
          </a:p>
        </p:txBody>
      </p:sp>
    </p:spTree>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 id="2147483668" r:id="rId4"/>
    <p:sldLayoutId id="2147483669" r:id="rId5"/>
    <p:sldLayoutId id="2147483670" r:id="rId6"/>
    <p:sldLayoutId id="2147483671" r:id="rId7"/>
    <p:sldLayoutId id="2147483672" r:id="rId8"/>
    <p:sldLayoutId id="2147483673" r:id="rId9"/>
    <p:sldLayoutId id="2147483674" r:id="rId10"/>
    <p:sldLayoutId id="2147483675" r:id="rId11"/>
    <p:sldLayoutId id="2147483676" r:id="rId12"/>
    <p:sldLayoutId id="2147483677" r:id="rId13"/>
  </p:sldLayoutIdLst>
  <p:hf sldNum="0" hdr="0" ftr="0" dt="0"/>
  <p:txStyles>
    <p:titleStyle>
      <a:lvl1pPr algn="ctr" rtl="0" eaLnBrk="0" fontAlgn="base" hangingPunct="0">
        <a:spcBef>
          <a:spcPct val="0"/>
        </a:spcBef>
        <a:spcAft>
          <a:spcPct val="0"/>
        </a:spcAft>
        <a:defRPr kumimoji="1" sz="4400">
          <a:solidFill>
            <a:schemeClr val="tx2"/>
          </a:solidFill>
          <a:latin typeface="+mj-lt"/>
          <a:ea typeface="+mj-ea"/>
          <a:cs typeface="+mj-cs"/>
        </a:defRPr>
      </a:lvl1pPr>
      <a:lvl2pPr algn="ctr" rtl="0" eaLnBrk="0" fontAlgn="base" hangingPunct="0">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2pPr>
      <a:lvl3pPr algn="ctr" rtl="0" eaLnBrk="0" fontAlgn="base" hangingPunct="0">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3pPr>
      <a:lvl4pPr algn="ctr" rtl="0" eaLnBrk="0" fontAlgn="base" hangingPunct="0">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4pPr>
      <a:lvl5pPr algn="ctr" rtl="0" eaLnBrk="0" fontAlgn="base" hangingPunct="0">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5pPr>
      <a:lvl6pPr marL="4572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vl6pPr marL="2514600" indent="-228600" algn="l" rtl="0" fontAlgn="base">
        <a:spcBef>
          <a:spcPct val="20000"/>
        </a:spcBef>
        <a:spcAft>
          <a:spcPct val="0"/>
        </a:spcAft>
        <a:buChar char="»"/>
        <a:defRPr kumimoji="1" sz="2000">
          <a:solidFill>
            <a:schemeClr val="tx1"/>
          </a:solidFill>
          <a:latin typeface="+mn-lt"/>
          <a:ea typeface="+mn-ea"/>
        </a:defRPr>
      </a:lvl6pPr>
      <a:lvl7pPr marL="2971800" indent="-228600" algn="l" rtl="0" fontAlgn="base">
        <a:spcBef>
          <a:spcPct val="20000"/>
        </a:spcBef>
        <a:spcAft>
          <a:spcPct val="0"/>
        </a:spcAft>
        <a:buChar char="»"/>
        <a:defRPr kumimoji="1" sz="2000">
          <a:solidFill>
            <a:schemeClr val="tx1"/>
          </a:solidFill>
          <a:latin typeface="+mn-lt"/>
          <a:ea typeface="+mn-ea"/>
        </a:defRPr>
      </a:lvl7pPr>
      <a:lvl8pPr marL="3429000" indent="-228600" algn="l" rtl="0" fontAlgn="base">
        <a:spcBef>
          <a:spcPct val="20000"/>
        </a:spcBef>
        <a:spcAft>
          <a:spcPct val="0"/>
        </a:spcAft>
        <a:buChar char="»"/>
        <a:defRPr kumimoji="1" sz="2000">
          <a:solidFill>
            <a:schemeClr val="tx1"/>
          </a:solidFill>
          <a:latin typeface="+mn-lt"/>
          <a:ea typeface="+mn-ea"/>
        </a:defRPr>
      </a:lvl8pPr>
      <a:lvl9pPr marL="3886200" indent="-228600" algn="l" rtl="0" fontAlgn="base">
        <a:spcBef>
          <a:spcPct val="20000"/>
        </a:spcBef>
        <a:spcAft>
          <a:spcPct val="0"/>
        </a:spcAft>
        <a:buChar char="»"/>
        <a:defRPr kumimoji="1"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3.jpeg"/><Relationship Id="rId1" Type="http://schemas.openxmlformats.org/officeDocument/2006/relationships/slideLayout" Target="../slideLayouts/slideLayout15.xml"/><Relationship Id="rId4" Type="http://schemas.openxmlformats.org/officeDocument/2006/relationships/image" Target="../media/image9.png"/></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3.jpeg"/><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15.xml"/><Relationship Id="rId4" Type="http://schemas.openxmlformats.org/officeDocument/2006/relationships/image" Target="../media/image4.png"/></Relationships>
</file>

<file path=ppt/slides/_rels/slide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jpeg"/><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3.jpeg"/><Relationship Id="rId1" Type="http://schemas.openxmlformats.org/officeDocument/2006/relationships/slideLayout" Target="../slideLayouts/slideLayout15.xml"/><Relationship Id="rId4"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blipFill rotWithShape="1">
          <a:blip r:embed="rId2"/>
          <a:stretch>
            <a:fillRect/>
          </a:stretch>
        </a:blipFill>
        <a:effectLst/>
      </p:bgPr>
    </p:bg>
    <p:spTree>
      <p:nvGrpSpPr>
        <p:cNvPr id="1" name=""/>
        <p:cNvGrpSpPr/>
        <p:nvPr/>
      </p:nvGrpSpPr>
      <p:grpSpPr>
        <a:xfrm>
          <a:off x="0" y="0"/>
          <a:ext cx="0" cy="0"/>
          <a:chOff x="0" y="0"/>
          <a:chExt cx="0" cy="0"/>
        </a:xfrm>
      </p:grpSpPr>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7170" name="Text Box 6"/>
          <p:cNvSpPr txBox="1"/>
          <p:nvPr/>
        </p:nvSpPr>
        <p:spPr>
          <a:xfrm>
            <a:off x="1182688" y="333375"/>
            <a:ext cx="7710487" cy="491490"/>
          </a:xfrm>
          <a:prstGeom prst="rect">
            <a:avLst/>
          </a:prstGeom>
          <a:noFill/>
          <a:ln w="9525">
            <a:noFill/>
          </a:ln>
        </p:spPr>
        <p:txBody>
          <a:bodyPr>
            <a:spAutoFit/>
          </a:bodyPr>
          <a:lstStyle/>
          <a:p>
            <a:pPr algn="ctr">
              <a:spcBef>
                <a:spcPct val="50000"/>
              </a:spcBef>
            </a:pPr>
            <a:r>
              <a:rPr sz="2600" dirty="0" smtClean="0">
                <a:solidFill>
                  <a:srgbClr val="2C2C2C"/>
                </a:solidFill>
                <a:latin typeface="方正兰亭粗黑简体" pitchFamily="2" charset="-122"/>
                <a:ea typeface="方正兰亭粗黑简体" pitchFamily="2" charset="-122"/>
              </a:rPr>
              <a:t>10.3.3</a:t>
            </a:r>
            <a:r>
              <a:rPr lang="en-US" sz="2600" dirty="0" smtClean="0">
                <a:solidFill>
                  <a:srgbClr val="2C2C2C"/>
                </a:solidFill>
                <a:latin typeface="方正兰亭粗黑简体" pitchFamily="2" charset="-122"/>
                <a:ea typeface="方正兰亭粗黑简体" pitchFamily="2" charset="-122"/>
              </a:rPr>
              <a:t> </a:t>
            </a:r>
            <a:r>
              <a:rPr sz="2600" dirty="0" err="1" smtClean="0">
                <a:solidFill>
                  <a:srgbClr val="2C2C2C"/>
                </a:solidFill>
                <a:latin typeface="方正兰亭粗黑简体" pitchFamily="2" charset="-122"/>
                <a:ea typeface="方正兰亭粗黑简体" pitchFamily="2" charset="-122"/>
              </a:rPr>
              <a:t>其他滤镜</a:t>
            </a:r>
            <a:endParaRPr sz="2600" dirty="0">
              <a:solidFill>
                <a:srgbClr val="2C2C2C"/>
              </a:solidFill>
              <a:latin typeface="方正兰亭粗黑简体" pitchFamily="2" charset="-122"/>
              <a:ea typeface="方正兰亭粗黑简体" pitchFamily="2" charset="-122"/>
            </a:endParaRPr>
          </a:p>
        </p:txBody>
      </p:sp>
      <p:sp>
        <p:nvSpPr>
          <p:cNvPr id="7171" name="Text Box 7"/>
          <p:cNvSpPr txBox="1"/>
          <p:nvPr/>
        </p:nvSpPr>
        <p:spPr>
          <a:xfrm>
            <a:off x="827088" y="1196658"/>
            <a:ext cx="7561262" cy="1630045"/>
          </a:xfrm>
          <a:prstGeom prst="rect">
            <a:avLst/>
          </a:prstGeom>
          <a:noFill/>
          <a:ln w="9525">
            <a:noFill/>
          </a:ln>
        </p:spPr>
        <p:txBody>
          <a:bodyPr>
            <a:spAutoFit/>
          </a:bodyPr>
          <a:lstStyle/>
          <a:p>
            <a:pPr indent="539750" algn="just">
              <a:lnSpc>
                <a:spcPct val="150000"/>
              </a:lnSpc>
              <a:spcBef>
                <a:spcPts val="600"/>
              </a:spcBef>
            </a:pPr>
            <a:r>
              <a:rPr sz="2000" dirty="0" err="1" smtClean="0">
                <a:latin typeface="方正兰亭黑简体" pitchFamily="2" charset="-122"/>
                <a:ea typeface="方正兰亭黑简体" pitchFamily="2" charset="-122"/>
              </a:rPr>
              <a:t>执行</a:t>
            </a:r>
            <a:r>
              <a:rPr lang="zh-CN" altLang="en-US" sz="2000" dirty="0">
                <a:latin typeface="方正兰亭黑简体" pitchFamily="2" charset="-122"/>
                <a:ea typeface="方正兰亭黑简体" pitchFamily="2" charset="-122"/>
              </a:rPr>
              <a:t>“</a:t>
            </a:r>
            <a:r>
              <a:rPr lang="zh-CN" altLang="en-US" sz="2000" dirty="0" smtClean="0">
                <a:latin typeface="方正兰亭黑简体" pitchFamily="2" charset="-122"/>
                <a:ea typeface="方正兰亭黑简体" pitchFamily="2" charset="-122"/>
              </a:rPr>
              <a:t>滤镜”</a:t>
            </a:r>
            <a:r>
              <a:rPr sz="2000" dirty="0" err="1" smtClean="0">
                <a:latin typeface="方正兰亭黑简体" pitchFamily="2" charset="-122"/>
                <a:ea typeface="方正兰亭黑简体" pitchFamily="2" charset="-122"/>
              </a:rPr>
              <a:t>菜单栏，</a:t>
            </a:r>
            <a:r>
              <a:rPr sz="2000" dirty="0" err="1">
                <a:latin typeface="方正兰亭黑简体" pitchFamily="2" charset="-122"/>
                <a:ea typeface="方正兰亭黑简体" pitchFamily="2" charset="-122"/>
              </a:rPr>
              <a:t>下拉菜单下方全是滤镜效果</a:t>
            </a:r>
            <a:r>
              <a:rPr sz="2000" dirty="0">
                <a:latin typeface="方正兰亭黑简体" pitchFamily="2" charset="-122"/>
                <a:ea typeface="方正兰亭黑简体" pitchFamily="2" charset="-122"/>
              </a:rPr>
              <a:t>。</a:t>
            </a:r>
          </a:p>
          <a:p>
            <a:pPr indent="539750" algn="just">
              <a:lnSpc>
                <a:spcPct val="150000"/>
              </a:lnSpc>
              <a:spcBef>
                <a:spcPts val="600"/>
              </a:spcBef>
            </a:pPr>
            <a:endParaRPr lang="zh-CN" sz="2000" dirty="0">
              <a:latin typeface="方正兰亭黑简体" pitchFamily="2" charset="-122"/>
              <a:ea typeface="方正兰亭黑简体" pitchFamily="2" charset="-122"/>
            </a:endParaRPr>
          </a:p>
          <a:p>
            <a:pPr indent="539750" algn="just">
              <a:lnSpc>
                <a:spcPct val="150000"/>
              </a:lnSpc>
              <a:spcBef>
                <a:spcPts val="600"/>
              </a:spcBef>
            </a:pPr>
            <a:endParaRPr lang="zh-CN" sz="2000" dirty="0">
              <a:latin typeface="方正兰亭黑简体" pitchFamily="2" charset="-122"/>
              <a:ea typeface="方正兰亭黑简体" pitchFamily="2" charset="-122"/>
            </a:endParaRPr>
          </a:p>
        </p:txBody>
      </p:sp>
      <p:pic>
        <p:nvPicPr>
          <p:cNvPr id="2499" name="图片 1"/>
          <p:cNvPicPr>
            <a:picLocks noChangeAspect="1"/>
          </p:cNvPicPr>
          <p:nvPr/>
        </p:nvPicPr>
        <p:blipFill>
          <a:blip r:embed="rId3"/>
          <a:stretch>
            <a:fillRect/>
          </a:stretch>
        </p:blipFill>
        <p:spPr>
          <a:xfrm>
            <a:off x="1043305" y="1844675"/>
            <a:ext cx="2070100" cy="4729480"/>
          </a:xfrm>
          <a:prstGeom prst="rect">
            <a:avLst/>
          </a:prstGeom>
          <a:noFill/>
          <a:ln>
            <a:solidFill>
              <a:schemeClr val="tx1"/>
            </a:solidFill>
          </a:ln>
        </p:spPr>
      </p:pic>
      <p:pic>
        <p:nvPicPr>
          <p:cNvPr id="2500" name="图片 2500" descr="Snipaste_2023-10-07_16-08-29"/>
          <p:cNvPicPr>
            <a:picLocks noChangeAspect="1"/>
          </p:cNvPicPr>
          <p:nvPr/>
        </p:nvPicPr>
        <p:blipFill>
          <a:blip r:embed="rId4"/>
          <a:srcRect b="1613"/>
          <a:stretch>
            <a:fillRect/>
          </a:stretch>
        </p:blipFill>
        <p:spPr>
          <a:xfrm>
            <a:off x="4139565" y="1844358"/>
            <a:ext cx="4189730" cy="4643755"/>
          </a:xfrm>
          <a:prstGeom prst="rect">
            <a:avLst/>
          </a:prstGeom>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Sp="0">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7170" name="Text Box 6"/>
          <p:cNvSpPr txBox="1"/>
          <p:nvPr/>
        </p:nvSpPr>
        <p:spPr>
          <a:xfrm>
            <a:off x="1182688" y="333375"/>
            <a:ext cx="7710487" cy="491490"/>
          </a:xfrm>
          <a:prstGeom prst="rect">
            <a:avLst/>
          </a:prstGeom>
          <a:noFill/>
          <a:ln w="9525">
            <a:noFill/>
          </a:ln>
        </p:spPr>
        <p:txBody>
          <a:bodyPr>
            <a:spAutoFit/>
          </a:bodyPr>
          <a:lstStyle/>
          <a:p>
            <a:pPr algn="ctr">
              <a:spcBef>
                <a:spcPct val="50000"/>
              </a:spcBef>
            </a:pPr>
            <a:r>
              <a:rPr sz="2600" dirty="0" smtClean="0">
                <a:solidFill>
                  <a:srgbClr val="2C2C2C"/>
                </a:solidFill>
                <a:latin typeface="方正兰亭粗黑简体" pitchFamily="2" charset="-122"/>
                <a:ea typeface="方正兰亭粗黑简体" pitchFamily="2" charset="-122"/>
              </a:rPr>
              <a:t>10.4</a:t>
            </a:r>
            <a:r>
              <a:rPr lang="en-US" sz="2600" dirty="0" smtClean="0">
                <a:solidFill>
                  <a:srgbClr val="2C2C2C"/>
                </a:solidFill>
                <a:latin typeface="方正兰亭粗黑简体" pitchFamily="2" charset="-122"/>
                <a:ea typeface="方正兰亭粗黑简体" pitchFamily="2" charset="-122"/>
              </a:rPr>
              <a:t> </a:t>
            </a:r>
            <a:r>
              <a:rPr sz="2600" dirty="0" err="1" smtClean="0">
                <a:solidFill>
                  <a:srgbClr val="2C2C2C"/>
                </a:solidFill>
                <a:latin typeface="方正兰亭粗黑简体" pitchFamily="2" charset="-122"/>
                <a:ea typeface="方正兰亭粗黑简体" pitchFamily="2" charset="-122"/>
              </a:rPr>
              <a:t>任务实施</a:t>
            </a:r>
            <a:r>
              <a:rPr sz="2600" dirty="0">
                <a:solidFill>
                  <a:srgbClr val="2C2C2C"/>
                </a:solidFill>
                <a:latin typeface="方正兰亭粗黑简体" pitchFamily="2" charset="-122"/>
                <a:ea typeface="方正兰亭粗黑简体" pitchFamily="2" charset="-122"/>
              </a:rPr>
              <a:t>——制作花卉油画</a:t>
            </a:r>
          </a:p>
        </p:txBody>
      </p:sp>
      <p:sp>
        <p:nvSpPr>
          <p:cNvPr id="7" name="Text Box 7"/>
          <p:cNvSpPr txBox="1"/>
          <p:nvPr/>
        </p:nvSpPr>
        <p:spPr>
          <a:xfrm>
            <a:off x="755650" y="1268413"/>
            <a:ext cx="7561263" cy="553998"/>
          </a:xfrm>
          <a:prstGeom prst="rect">
            <a:avLst/>
          </a:prstGeom>
          <a:noFill/>
          <a:ln w="9525">
            <a:noFill/>
          </a:ln>
        </p:spPr>
        <p:txBody>
          <a:bodyPr>
            <a:spAutoFit/>
          </a:bodyPr>
          <a:lstStyle/>
          <a:p>
            <a:pPr indent="539750" algn="just">
              <a:lnSpc>
                <a:spcPct val="150000"/>
              </a:lnSpc>
              <a:spcBef>
                <a:spcPts val="600"/>
              </a:spcBef>
            </a:pPr>
            <a:r>
              <a:rPr lang="zh-CN" altLang="en-US" sz="2000" dirty="0" smtClean="0">
                <a:latin typeface="方正兰亭黑简体" pitchFamily="2" charset="-122"/>
                <a:ea typeface="方正兰亭黑简体" pitchFamily="2" charset="-122"/>
              </a:rPr>
              <a:t>制作花卉油画如图。</a:t>
            </a:r>
            <a:endParaRPr lang="zh-CN" altLang="en-US" sz="2000" dirty="0">
              <a:latin typeface="方正兰亭黑简体" pitchFamily="2" charset="-122"/>
              <a:ea typeface="方正兰亭黑简体" pitchFamily="2" charset="-122"/>
            </a:endParaRPr>
          </a:p>
        </p:txBody>
      </p:sp>
      <p:pic>
        <p:nvPicPr>
          <p:cNvPr id="2444" name="图片 2444" descr="Snipaste_2023-10-07_14-51-33"/>
          <p:cNvPicPr>
            <a:picLocks noChangeAspect="1"/>
          </p:cNvPicPr>
          <p:nvPr/>
        </p:nvPicPr>
        <p:blipFill>
          <a:blip r:embed="rId3"/>
          <a:stretch>
            <a:fillRect/>
          </a:stretch>
        </p:blipFill>
        <p:spPr>
          <a:xfrm>
            <a:off x="3081813" y="1979510"/>
            <a:ext cx="2908935" cy="3880485"/>
          </a:xfrm>
          <a:prstGeom prst="rect">
            <a:avLst/>
          </a:prstGeom>
        </p:spPr>
      </p:pic>
      <p:sp>
        <p:nvSpPr>
          <p:cNvPr id="5" name="Text Box 8"/>
          <p:cNvSpPr txBox="1"/>
          <p:nvPr/>
        </p:nvSpPr>
        <p:spPr>
          <a:xfrm>
            <a:off x="4104481" y="6009911"/>
            <a:ext cx="863600" cy="304800"/>
          </a:xfrm>
          <a:prstGeom prst="rect">
            <a:avLst/>
          </a:prstGeom>
          <a:noFill/>
          <a:ln w="9525">
            <a:noFill/>
          </a:ln>
        </p:spPr>
        <p:txBody>
          <a:bodyPr>
            <a:spAutoFit/>
          </a:bodyPr>
          <a:lstStyle/>
          <a:p>
            <a:pPr algn="ctr">
              <a:spcBef>
                <a:spcPct val="50000"/>
              </a:spcBef>
            </a:pPr>
            <a:r>
              <a:rPr lang="zh-CN" altLang="en-US" sz="1400" dirty="0">
                <a:latin typeface="Times New Roman" panose="02020603050405020304" pitchFamily="18" charset="0"/>
              </a:rPr>
              <a:t>效果图</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Sp="0">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18434" name="Text Box 11"/>
          <p:cNvSpPr txBox="1"/>
          <p:nvPr/>
        </p:nvSpPr>
        <p:spPr>
          <a:xfrm>
            <a:off x="831850" y="282575"/>
            <a:ext cx="8179435" cy="553085"/>
          </a:xfrm>
          <a:prstGeom prst="rect">
            <a:avLst/>
          </a:prstGeom>
          <a:noFill/>
          <a:ln w="9525">
            <a:noFill/>
          </a:ln>
        </p:spPr>
        <p:txBody>
          <a:bodyPr wrap="square">
            <a:spAutoFit/>
          </a:bodyPr>
          <a:lstStyle/>
          <a:p>
            <a:pPr algn="ctr">
              <a:spcBef>
                <a:spcPct val="50000"/>
              </a:spcBef>
            </a:pPr>
            <a:r>
              <a:rPr sz="3000" dirty="0" smtClean="0">
                <a:solidFill>
                  <a:srgbClr val="2C2C2C"/>
                </a:solidFill>
                <a:latin typeface="方正兰亭粗黑简体" pitchFamily="2" charset="-122"/>
                <a:ea typeface="方正兰亭粗黑简体" pitchFamily="2" charset="-122"/>
              </a:rPr>
              <a:t>10.5</a:t>
            </a:r>
            <a:r>
              <a:rPr lang="en-US" sz="3000" dirty="0" smtClean="0">
                <a:solidFill>
                  <a:srgbClr val="2C2C2C"/>
                </a:solidFill>
                <a:latin typeface="方正兰亭粗黑简体" pitchFamily="2" charset="-122"/>
                <a:ea typeface="方正兰亭粗黑简体" pitchFamily="2" charset="-122"/>
              </a:rPr>
              <a:t> </a:t>
            </a:r>
            <a:r>
              <a:rPr sz="3000" dirty="0" err="1" smtClean="0">
                <a:solidFill>
                  <a:srgbClr val="2C2C2C"/>
                </a:solidFill>
                <a:latin typeface="方正兰亭粗黑简体" pitchFamily="2" charset="-122"/>
                <a:ea typeface="方正兰亭粗黑简体" pitchFamily="2" charset="-122"/>
              </a:rPr>
              <a:t>课后练习</a:t>
            </a:r>
            <a:r>
              <a:rPr sz="3000" dirty="0">
                <a:solidFill>
                  <a:srgbClr val="2C2C2C"/>
                </a:solidFill>
                <a:latin typeface="方正兰亭粗黑简体" pitchFamily="2" charset="-122"/>
                <a:ea typeface="方正兰亭粗黑简体" pitchFamily="2" charset="-122"/>
              </a:rPr>
              <a:t>——</a:t>
            </a:r>
            <a:r>
              <a:rPr sz="3000" dirty="0" err="1" smtClean="0">
                <a:solidFill>
                  <a:srgbClr val="2C2C2C"/>
                </a:solidFill>
                <a:latin typeface="方正兰亭粗黑简体" pitchFamily="2" charset="-122"/>
                <a:ea typeface="方正兰亭粗黑简体" pitchFamily="2" charset="-122"/>
              </a:rPr>
              <a:t>制作</a:t>
            </a:r>
            <a:r>
              <a:rPr lang="zh-CN" altLang="en-US" sz="3000" dirty="0" smtClean="0">
                <a:solidFill>
                  <a:srgbClr val="2C2C2C"/>
                </a:solidFill>
                <a:latin typeface="方正兰亭粗黑简体" pitchFamily="2" charset="-122"/>
                <a:ea typeface="方正兰亭粗黑简体" pitchFamily="2" charset="-122"/>
              </a:rPr>
              <a:t>“</a:t>
            </a:r>
            <a:r>
              <a:rPr sz="3000" dirty="0" err="1" smtClean="0">
                <a:solidFill>
                  <a:srgbClr val="2C2C2C"/>
                </a:solidFill>
                <a:latin typeface="方正兰亭粗黑简体" pitchFamily="2" charset="-122"/>
                <a:ea typeface="方正兰亭粗黑简体" pitchFamily="2" charset="-122"/>
              </a:rPr>
              <a:t>丁达尔光效</a:t>
            </a:r>
            <a:r>
              <a:rPr lang="zh-CN" altLang="en-US" sz="3000" dirty="0" smtClean="0">
                <a:solidFill>
                  <a:srgbClr val="2C2C2C"/>
                </a:solidFill>
                <a:latin typeface="方正兰亭粗黑简体" pitchFamily="2" charset="-122"/>
                <a:ea typeface="方正兰亭粗黑简体" pitchFamily="2" charset="-122"/>
              </a:rPr>
              <a:t>”图像</a:t>
            </a:r>
            <a:endParaRPr sz="3000" dirty="0">
              <a:solidFill>
                <a:srgbClr val="2C2C2C"/>
              </a:solidFill>
              <a:latin typeface="方正兰亭粗黑简体" pitchFamily="2" charset="-122"/>
              <a:ea typeface="方正兰亭粗黑简体" pitchFamily="2" charset="-122"/>
            </a:endParaRPr>
          </a:p>
        </p:txBody>
      </p:sp>
      <p:sp>
        <p:nvSpPr>
          <p:cNvPr id="18435" name="文本占位符 5"/>
          <p:cNvSpPr>
            <a:spLocks noGrp="1"/>
          </p:cNvSpPr>
          <p:nvPr>
            <p:ph type="body" sz="half" idx="1"/>
          </p:nvPr>
        </p:nvSpPr>
        <p:spPr>
          <a:xfrm>
            <a:off x="611981" y="1340768"/>
            <a:ext cx="7848600" cy="1008063"/>
          </a:xfrm>
        </p:spPr>
        <p:txBody>
          <a:bodyPr vert="horz" wrap="square" lIns="91440" tIns="45720" rIns="91440" bIns="45720" numCol="1" anchor="t" anchorCtr="0" compatLnSpc="1"/>
          <a:lstStyle/>
          <a:p>
            <a:pPr marL="0" marR="0" lvl="0" indent="539750" algn="l" defTabSz="914400" rtl="0" eaLnBrk="0" fontAlgn="base" latinLnBrk="0" hangingPunct="0">
              <a:lnSpc>
                <a:spcPct val="150000"/>
              </a:lnSpc>
              <a:spcBef>
                <a:spcPct val="20000"/>
              </a:spcBef>
              <a:spcAft>
                <a:spcPct val="0"/>
              </a:spcAft>
              <a:buClrTx/>
              <a:buSzTx/>
              <a:buFontTx/>
              <a:buNone/>
              <a:defRPr/>
            </a:pPr>
            <a:r>
              <a:rPr kumimoji="1" lang="zh-CN" altLang="en-US" sz="2000" b="0" i="0" u="none" strike="noStrike" kern="1200" cap="none" spc="0" normalizeH="0" baseline="0" noProof="0" dirty="0" smtClean="0">
                <a:ln>
                  <a:noFill/>
                </a:ln>
                <a:solidFill>
                  <a:schemeClr val="tx1"/>
                </a:solidFill>
                <a:effectLst/>
                <a:uLnTx/>
                <a:uFillTx/>
                <a:latin typeface="方正兰亭黑简体" pitchFamily="2" charset="-122"/>
                <a:ea typeface="方正兰亭黑简体" pitchFamily="2" charset="-122"/>
                <a:cs typeface="+mn-cs"/>
              </a:rPr>
              <a:t>根据本任务所学的内容，</a:t>
            </a:r>
            <a:r>
              <a:rPr lang="zh-CN" altLang="en-US" sz="2000" kern="1200" noProof="0" dirty="0" smtClean="0">
                <a:ln>
                  <a:noFill/>
                </a:ln>
                <a:effectLst/>
                <a:uLnTx/>
                <a:uFillTx/>
                <a:latin typeface="方正兰亭黑简体" pitchFamily="2" charset="-122"/>
                <a:ea typeface="方正兰亭黑简体" pitchFamily="2" charset="-122"/>
                <a:sym typeface="+mn-ea"/>
              </a:rPr>
              <a:t>制作“丁达尔光</a:t>
            </a:r>
            <a:r>
              <a:rPr lang="zh-CN" altLang="en-US" sz="2000" kern="1200" noProof="0" dirty="0" smtClean="0">
                <a:ln>
                  <a:noFill/>
                </a:ln>
                <a:effectLst/>
                <a:uLnTx/>
                <a:uFillTx/>
                <a:latin typeface="方正兰亭黑简体" pitchFamily="2" charset="-122"/>
                <a:ea typeface="方正兰亭黑简体" pitchFamily="2" charset="-122"/>
                <a:sym typeface="+mn-ea"/>
              </a:rPr>
              <a:t>效”</a:t>
            </a:r>
            <a:r>
              <a:rPr lang="zh-CN" altLang="en-US" sz="2000" kern="1200" noProof="0" dirty="0">
                <a:latin typeface="方正兰亭黑简体" pitchFamily="2" charset="-122"/>
                <a:ea typeface="方正兰亭黑简体" pitchFamily="2" charset="-122"/>
                <a:sym typeface="+mn-ea"/>
              </a:rPr>
              <a:t>图像</a:t>
            </a:r>
            <a:r>
              <a:rPr lang="zh-CN" altLang="en-US" sz="2000" kern="1200" noProof="0" dirty="0" smtClean="0">
                <a:ln>
                  <a:noFill/>
                </a:ln>
                <a:effectLst/>
                <a:uLnTx/>
                <a:uFillTx/>
                <a:latin typeface="方正兰亭黑简体" pitchFamily="2" charset="-122"/>
                <a:ea typeface="方正兰亭黑简体" pitchFamily="2" charset="-122"/>
                <a:sym typeface="+mn-ea"/>
              </a:rPr>
              <a:t>如</a:t>
            </a:r>
            <a:r>
              <a:rPr lang="zh-CN" altLang="en-US" sz="2000" kern="1200" noProof="0" dirty="0" smtClean="0">
                <a:ln>
                  <a:noFill/>
                </a:ln>
                <a:effectLst/>
                <a:uLnTx/>
                <a:uFillTx/>
                <a:latin typeface="方正兰亭黑简体" pitchFamily="2" charset="-122"/>
                <a:ea typeface="方正兰亭黑简体" pitchFamily="2" charset="-122"/>
                <a:sym typeface="+mn-ea"/>
              </a:rPr>
              <a:t>图</a:t>
            </a:r>
            <a:r>
              <a:rPr kumimoji="1" lang="zh-CN" altLang="en-US" sz="2000" b="0" i="0" u="none" strike="noStrike" kern="1200" cap="none" spc="0" normalizeH="0" baseline="0" noProof="0" dirty="0" smtClean="0">
                <a:ln>
                  <a:noFill/>
                </a:ln>
                <a:solidFill>
                  <a:schemeClr val="tx1"/>
                </a:solidFill>
                <a:effectLst/>
                <a:uLnTx/>
                <a:uFillTx/>
                <a:latin typeface="方正兰亭黑简体" pitchFamily="2" charset="-122"/>
                <a:ea typeface="方正兰亭黑简体" pitchFamily="2" charset="-122"/>
                <a:cs typeface="+mn-cs"/>
              </a:rPr>
              <a:t>。</a:t>
            </a:r>
          </a:p>
        </p:txBody>
      </p:sp>
      <p:sp>
        <p:nvSpPr>
          <p:cNvPr id="18436" name="Text Box 9"/>
          <p:cNvSpPr txBox="1"/>
          <p:nvPr/>
        </p:nvSpPr>
        <p:spPr>
          <a:xfrm>
            <a:off x="4140200" y="5641975"/>
            <a:ext cx="792163" cy="307975"/>
          </a:xfrm>
          <a:prstGeom prst="rect">
            <a:avLst/>
          </a:prstGeom>
          <a:noFill/>
          <a:ln w="9525">
            <a:noFill/>
          </a:ln>
        </p:spPr>
        <p:txBody>
          <a:bodyPr>
            <a:spAutoFit/>
          </a:bodyPr>
          <a:lstStyle/>
          <a:p>
            <a:pPr>
              <a:spcBef>
                <a:spcPct val="50000"/>
              </a:spcBef>
            </a:pPr>
            <a:r>
              <a:rPr lang="zh-CN" altLang="en-US" sz="1400" dirty="0">
                <a:latin typeface="Times New Roman" panose="02020603050405020304" pitchFamily="18" charset="0"/>
              </a:rPr>
              <a:t>效果图</a:t>
            </a:r>
          </a:p>
        </p:txBody>
      </p:sp>
      <p:pic>
        <p:nvPicPr>
          <p:cNvPr id="2508" name="图片 7"/>
          <p:cNvPicPr>
            <a:picLocks noChangeAspect="1"/>
          </p:cNvPicPr>
          <p:nvPr/>
        </p:nvPicPr>
        <p:blipFill>
          <a:blip r:embed="rId3"/>
          <a:stretch>
            <a:fillRect/>
          </a:stretch>
        </p:blipFill>
        <p:spPr>
          <a:xfrm>
            <a:off x="3611243" y="2202117"/>
            <a:ext cx="2620645" cy="3926840"/>
          </a:xfrm>
          <a:prstGeom prst="rect">
            <a:avLst/>
          </a:prstGeom>
          <a:noFill/>
          <a:ln>
            <a:noFill/>
          </a:ln>
        </p:spPr>
      </p:pic>
      <p:sp>
        <p:nvSpPr>
          <p:cNvPr id="6" name="Text Box 8"/>
          <p:cNvSpPr txBox="1"/>
          <p:nvPr/>
        </p:nvSpPr>
        <p:spPr>
          <a:xfrm>
            <a:off x="4489765" y="6291373"/>
            <a:ext cx="863600" cy="304800"/>
          </a:xfrm>
          <a:prstGeom prst="rect">
            <a:avLst/>
          </a:prstGeom>
          <a:noFill/>
          <a:ln w="9525">
            <a:noFill/>
          </a:ln>
        </p:spPr>
        <p:txBody>
          <a:bodyPr>
            <a:spAutoFit/>
          </a:bodyPr>
          <a:lstStyle/>
          <a:p>
            <a:pPr algn="ctr">
              <a:spcBef>
                <a:spcPct val="50000"/>
              </a:spcBef>
            </a:pPr>
            <a:r>
              <a:rPr lang="zh-CN" altLang="en-US" sz="1400" dirty="0">
                <a:latin typeface="Times New Roman" panose="02020603050405020304" pitchFamily="18" charset="0"/>
              </a:rPr>
              <a:t>效果图</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3075" name="Text Box 8"/>
          <p:cNvSpPr txBox="1"/>
          <p:nvPr/>
        </p:nvSpPr>
        <p:spPr>
          <a:xfrm>
            <a:off x="179070" y="333375"/>
            <a:ext cx="8834120" cy="553085"/>
          </a:xfrm>
          <a:prstGeom prst="rect">
            <a:avLst/>
          </a:prstGeom>
          <a:noFill/>
          <a:ln w="9525">
            <a:noFill/>
          </a:ln>
        </p:spPr>
        <p:txBody>
          <a:bodyPr wrap="square">
            <a:spAutoFit/>
          </a:bodyPr>
          <a:lstStyle/>
          <a:p>
            <a:pPr marL="342900" indent="-342900" algn="ctr">
              <a:spcBef>
                <a:spcPct val="50000"/>
              </a:spcBef>
            </a:pPr>
            <a:r>
              <a:rPr sz="3000" dirty="0">
                <a:solidFill>
                  <a:schemeClr val="bg1"/>
                </a:solidFill>
                <a:latin typeface="方正兰亭大黑简体" pitchFamily="2" charset="-122"/>
                <a:ea typeface="方正兰亭大黑简体" pitchFamily="2" charset="-122"/>
              </a:rPr>
              <a:t>任务10  应用滤镜——制作花卉油画</a:t>
            </a:r>
          </a:p>
        </p:txBody>
      </p:sp>
      <p:sp>
        <p:nvSpPr>
          <p:cNvPr id="9" name="Rectangle 3"/>
          <p:cNvSpPr txBox="1">
            <a:spLocks noChangeArrowheads="1"/>
          </p:cNvSpPr>
          <p:nvPr/>
        </p:nvSpPr>
        <p:spPr bwMode="auto">
          <a:xfrm>
            <a:off x="1763688" y="1844675"/>
            <a:ext cx="5472608" cy="3024188"/>
          </a:xfrm>
          <a:prstGeom prst="rect">
            <a:avLst/>
          </a:prstGeom>
          <a:noFill/>
          <a:ln w="9525">
            <a:noFill/>
            <a:miter lim="800000"/>
          </a:ln>
        </p:spPr>
        <p:txBody>
          <a:bodyPr/>
          <a:lstStyle/>
          <a:p>
            <a:pPr marR="0" defTabSz="914400">
              <a:lnSpc>
                <a:spcPct val="90000"/>
              </a:lnSpc>
              <a:buClrTx/>
              <a:buSzTx/>
              <a:buFontTx/>
              <a:buNone/>
              <a:defRPr/>
            </a:pPr>
            <a:r>
              <a:rPr kumimoji="1" lang="zh-CN" altLang="en-US" kern="0" cap="none" spc="0" normalizeH="0" baseline="0" noProof="0" dirty="0">
                <a:solidFill>
                  <a:srgbClr val="2C2C2C"/>
                </a:solidFill>
                <a:latin typeface="方正兰亭粗黑简体" pitchFamily="2" charset="-122"/>
                <a:ea typeface="方正兰亭粗黑简体" pitchFamily="2" charset="-122"/>
                <a:cs typeface="+mn-cs"/>
              </a:rPr>
              <a:t>任务引言：      </a:t>
            </a:r>
          </a:p>
          <a:p>
            <a:pPr marR="0" indent="536575" algn="just" defTabSz="914400">
              <a:lnSpc>
                <a:spcPct val="130000"/>
              </a:lnSpc>
              <a:spcBef>
                <a:spcPts val="600"/>
              </a:spcBef>
              <a:buClrTx/>
              <a:buSzTx/>
              <a:buFontTx/>
              <a:buNone/>
              <a:defRPr/>
            </a:pPr>
            <a:r>
              <a:rPr kumimoji="1" sz="2200" kern="0" cap="none" spc="0" normalizeH="0" baseline="0" noProof="0" dirty="0">
                <a:solidFill>
                  <a:srgbClr val="2C2C2C"/>
                </a:solidFill>
                <a:latin typeface="方正兰亭黑简体" pitchFamily="2" charset="-122"/>
                <a:ea typeface="方正兰亭黑简体" pitchFamily="2" charset="-122"/>
                <a:cs typeface="+mn-cs"/>
              </a:rPr>
              <a:t>Photoshop CC 2021中的滤镜可以修饰照片，能够使图像具有素描、油画等特殊艺术质感。本任务介绍了使用滤镜并搭配图像调整功能来制作出油画效果的内容，通过对本任务的学习，学习者可以快速对图像进行特殊艺术效果处理。</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4099" name="Rectangle 3"/>
          <p:cNvSpPr>
            <a:spLocks noGrp="1" noChangeArrowheads="1"/>
          </p:cNvSpPr>
          <p:nvPr>
            <p:ph idx="1"/>
          </p:nvPr>
        </p:nvSpPr>
        <p:spPr>
          <a:xfrm>
            <a:off x="2413000" y="2708910"/>
            <a:ext cx="5344160" cy="990600"/>
          </a:xfrm>
          <a:noFill/>
          <a:ln w="9525">
            <a:noFill/>
          </a:ln>
        </p:spPr>
        <p:txBody>
          <a:bodyPr vert="horz" wrap="square" lIns="91440" tIns="45720" rIns="91440" bIns="45720" numCol="1" rtlCol="0" anchor="t" anchorCtr="0" compatLnSpc="1">
            <a:normAutofit/>
          </a:bodyPr>
          <a:lstStyle/>
          <a:p>
            <a:pPr lvl="0" algn="just" defTabSz="914400" eaLnBrk="1" hangingPunct="1">
              <a:lnSpc>
                <a:spcPct val="150000"/>
              </a:lnSpc>
              <a:buClr>
                <a:srgbClr val="7878DE"/>
              </a:buClr>
              <a:buSzTx/>
              <a:buFont typeface="Wingdings" panose="05000000000000000000" charset="0"/>
              <a:buChar char="l"/>
              <a:defRPr/>
            </a:pPr>
            <a:r>
              <a:rPr lang="zh-CN" altLang="en-US" sz="2000" kern="1200" noProof="0" dirty="0" smtClean="0">
                <a:ln>
                  <a:noFill/>
                </a:ln>
                <a:solidFill>
                  <a:srgbClr val="2C2C2C"/>
                </a:solidFill>
                <a:effectLst/>
                <a:uLnTx/>
                <a:uFillTx/>
                <a:latin typeface="方正兰亭中黑简体" pitchFamily="2" charset="-122"/>
                <a:ea typeface="方正兰亭中黑简体" pitchFamily="2" charset="-122"/>
                <a:sym typeface="+mn-ea"/>
              </a:rPr>
              <a:t>掌握“滤镜”的基础知识。</a:t>
            </a:r>
          </a:p>
        </p:txBody>
      </p:sp>
      <p:sp>
        <p:nvSpPr>
          <p:cNvPr id="2" name="Text Box 10"/>
          <p:cNvSpPr txBox="1"/>
          <p:nvPr/>
        </p:nvSpPr>
        <p:spPr>
          <a:xfrm>
            <a:off x="1116013" y="282575"/>
            <a:ext cx="7559675" cy="554038"/>
          </a:xfrm>
          <a:prstGeom prst="rect">
            <a:avLst/>
          </a:prstGeom>
          <a:noFill/>
          <a:ln w="9525">
            <a:noFill/>
          </a:ln>
        </p:spPr>
        <p:txBody>
          <a:bodyPr>
            <a:spAutoFit/>
          </a:bodyPr>
          <a:lstStyle/>
          <a:p>
            <a:pPr algn="ctr">
              <a:spcBef>
                <a:spcPct val="50000"/>
              </a:spcBef>
            </a:pPr>
            <a:r>
              <a:rPr lang="zh-CN" altLang="en-US" sz="3000" dirty="0">
                <a:solidFill>
                  <a:srgbClr val="2C2C2C"/>
                </a:solidFill>
                <a:latin typeface="方正兰亭粗黑简体" pitchFamily="2" charset="-122"/>
                <a:ea typeface="方正兰亭粗黑简体" pitchFamily="2" charset="-122"/>
              </a:rPr>
              <a:t>课堂学习目标</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5122" name="Text Box 6"/>
          <p:cNvSpPr txBox="1"/>
          <p:nvPr/>
        </p:nvSpPr>
        <p:spPr>
          <a:xfrm>
            <a:off x="2700338" y="282575"/>
            <a:ext cx="4249737" cy="554038"/>
          </a:xfrm>
          <a:prstGeom prst="rect">
            <a:avLst/>
          </a:prstGeom>
          <a:noFill/>
          <a:ln w="9525">
            <a:noFill/>
          </a:ln>
        </p:spPr>
        <p:txBody>
          <a:bodyPr>
            <a:spAutoFit/>
          </a:bodyPr>
          <a:lstStyle/>
          <a:p>
            <a:pPr algn="ctr">
              <a:spcBef>
                <a:spcPct val="50000"/>
              </a:spcBef>
            </a:pPr>
            <a:r>
              <a:rPr lang="zh-CN" altLang="en-US" sz="3000" dirty="0">
                <a:solidFill>
                  <a:srgbClr val="2C2C2C"/>
                </a:solidFill>
                <a:latin typeface="方正兰亭粗黑简体" pitchFamily="2" charset="-122"/>
                <a:ea typeface="方正兰亭粗黑简体" pitchFamily="2" charset="-122"/>
              </a:rPr>
              <a:t>技能目标</a:t>
            </a:r>
          </a:p>
        </p:txBody>
      </p:sp>
      <p:sp>
        <p:nvSpPr>
          <p:cNvPr id="5123" name="Rectangle 3"/>
          <p:cNvSpPr>
            <a:spLocks noGrp="1" noChangeArrowheads="1"/>
          </p:cNvSpPr>
          <p:nvPr>
            <p:ph idx="1"/>
          </p:nvPr>
        </p:nvSpPr>
        <p:spPr>
          <a:xfrm>
            <a:off x="1908968" y="2636912"/>
            <a:ext cx="5832475" cy="1150938"/>
          </a:xfrm>
          <a:noFill/>
          <a:ln w="9525">
            <a:noFill/>
          </a:ln>
        </p:spPr>
        <p:txBody>
          <a:bodyPr vert="horz" wrap="square" lIns="91440" tIns="45720" rIns="91440" bIns="45720" numCol="1" rtlCol="0" anchor="t" anchorCtr="0" compatLnSpc="1">
            <a:normAutofit/>
          </a:bodyPr>
          <a:lstStyle/>
          <a:p>
            <a:pPr lvl="0" algn="just" defTabSz="914400" eaLnBrk="1" hangingPunct="1">
              <a:lnSpc>
                <a:spcPct val="150000"/>
              </a:lnSpc>
              <a:buClr>
                <a:srgbClr val="7878DE"/>
              </a:buClr>
              <a:buSzTx/>
              <a:buFont typeface="Wingdings" panose="05000000000000000000" charset="0"/>
              <a:buChar char="l"/>
              <a:defRPr/>
            </a:pPr>
            <a:r>
              <a:rPr lang="zh-CN" altLang="en-US" sz="2000" kern="1200" noProof="0" dirty="0" smtClean="0">
                <a:ln>
                  <a:noFill/>
                </a:ln>
                <a:solidFill>
                  <a:srgbClr val="2C2C2C"/>
                </a:solidFill>
                <a:effectLst/>
                <a:uLnTx/>
                <a:uFillTx/>
                <a:latin typeface="方正兰亭中黑简体" pitchFamily="2" charset="-122"/>
                <a:ea typeface="方正兰亭中黑简体" pitchFamily="2" charset="-122"/>
                <a:sym typeface="+mn-ea"/>
              </a:rPr>
              <a:t>能够使用“滤镜”效果处理图像。</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5122" name="Text Box 6"/>
          <p:cNvSpPr txBox="1"/>
          <p:nvPr/>
        </p:nvSpPr>
        <p:spPr>
          <a:xfrm>
            <a:off x="2700338" y="282575"/>
            <a:ext cx="4249737" cy="553085"/>
          </a:xfrm>
          <a:prstGeom prst="rect">
            <a:avLst/>
          </a:prstGeom>
          <a:noFill/>
          <a:ln w="9525">
            <a:noFill/>
          </a:ln>
        </p:spPr>
        <p:txBody>
          <a:bodyPr>
            <a:spAutoFit/>
          </a:bodyPr>
          <a:lstStyle/>
          <a:p>
            <a:pPr algn="ctr">
              <a:spcBef>
                <a:spcPct val="50000"/>
              </a:spcBef>
            </a:pPr>
            <a:r>
              <a:rPr lang="en-US" altLang="zh-CN" sz="3000" dirty="0">
                <a:solidFill>
                  <a:srgbClr val="2C2C2C"/>
                </a:solidFill>
                <a:latin typeface="方正兰亭粗黑简体" pitchFamily="2" charset="-122"/>
                <a:ea typeface="方正兰亭粗黑简体" pitchFamily="2" charset="-122"/>
              </a:rPr>
              <a:t>10</a:t>
            </a:r>
            <a:r>
              <a:rPr lang="zh-CN" altLang="en-US" sz="3000" dirty="0">
                <a:solidFill>
                  <a:srgbClr val="2C2C2C"/>
                </a:solidFill>
                <a:latin typeface="方正兰亭粗黑简体" pitchFamily="2" charset="-122"/>
                <a:ea typeface="方正兰亭粗黑简体" pitchFamily="2" charset="-122"/>
              </a:rPr>
              <a:t>.1 任务说明</a:t>
            </a:r>
          </a:p>
        </p:txBody>
      </p:sp>
      <p:sp>
        <p:nvSpPr>
          <p:cNvPr id="9" name="Rectangle 3"/>
          <p:cNvSpPr txBox="1">
            <a:spLocks noChangeArrowheads="1"/>
          </p:cNvSpPr>
          <p:nvPr/>
        </p:nvSpPr>
        <p:spPr bwMode="auto">
          <a:xfrm>
            <a:off x="971600" y="1772920"/>
            <a:ext cx="7344816" cy="3024505"/>
          </a:xfrm>
          <a:prstGeom prst="rect">
            <a:avLst/>
          </a:prstGeom>
          <a:noFill/>
          <a:ln w="9525">
            <a:noFill/>
            <a:miter lim="800000"/>
          </a:ln>
        </p:spPr>
        <p:txBody>
          <a:bodyPr/>
          <a:lstStyle/>
          <a:p>
            <a:pPr marR="0" defTabSz="914400">
              <a:lnSpc>
                <a:spcPct val="90000"/>
              </a:lnSpc>
              <a:buClrTx/>
              <a:buSzTx/>
              <a:buFontTx/>
              <a:buNone/>
              <a:defRPr/>
            </a:pPr>
            <a:r>
              <a:rPr kumimoji="1" lang="zh-CN" altLang="en-US" kern="0" cap="none" spc="0" normalizeH="0" baseline="0" noProof="0" dirty="0">
                <a:solidFill>
                  <a:srgbClr val="2C2C2C"/>
                </a:solidFill>
                <a:latin typeface="方正兰亭粗黑简体" pitchFamily="2" charset="-122"/>
                <a:ea typeface="方正兰亭粗黑简体" pitchFamily="2" charset="-122"/>
                <a:cs typeface="+mn-cs"/>
              </a:rPr>
              <a:t>      </a:t>
            </a:r>
          </a:p>
          <a:p>
            <a:pPr marR="0" indent="536575" algn="just" defTabSz="914400">
              <a:lnSpc>
                <a:spcPct val="130000"/>
              </a:lnSpc>
              <a:spcBef>
                <a:spcPts val="600"/>
              </a:spcBef>
              <a:buClrTx/>
              <a:buSzTx/>
              <a:buFontTx/>
              <a:buNone/>
              <a:defRPr/>
            </a:pPr>
            <a:r>
              <a:rPr kumimoji="1" sz="2200" kern="0" cap="none" spc="0" normalizeH="0" baseline="0" noProof="0" dirty="0">
                <a:solidFill>
                  <a:srgbClr val="2C2C2C"/>
                </a:solidFill>
                <a:latin typeface="方正兰亭黑简体" pitchFamily="2" charset="-122"/>
                <a:ea typeface="方正兰亭黑简体" pitchFamily="2" charset="-122"/>
                <a:cs typeface="+mn-cs"/>
              </a:rPr>
              <a:t>本任务主要介绍使用Photoshop CC 2021中的“滤镜”功能来制作花卉油画的方法。通过本任务的学习，学习者可以快速地给图像添加多个滤镜效果。</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Sp="0">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5122" name="Text Box 6"/>
          <p:cNvSpPr txBox="1"/>
          <p:nvPr/>
        </p:nvSpPr>
        <p:spPr>
          <a:xfrm>
            <a:off x="2700338" y="282575"/>
            <a:ext cx="4249737" cy="553085"/>
          </a:xfrm>
          <a:prstGeom prst="rect">
            <a:avLst/>
          </a:prstGeom>
          <a:noFill/>
          <a:ln w="9525">
            <a:noFill/>
          </a:ln>
        </p:spPr>
        <p:txBody>
          <a:bodyPr>
            <a:spAutoFit/>
          </a:bodyPr>
          <a:lstStyle/>
          <a:p>
            <a:pPr algn="ctr">
              <a:spcBef>
                <a:spcPct val="50000"/>
              </a:spcBef>
            </a:pPr>
            <a:r>
              <a:rPr lang="en-US" altLang="zh-CN" sz="3000" dirty="0">
                <a:solidFill>
                  <a:srgbClr val="2C2C2C"/>
                </a:solidFill>
                <a:latin typeface="方正兰亭粗黑简体" pitchFamily="2" charset="-122"/>
                <a:ea typeface="方正兰亭粗黑简体" pitchFamily="2" charset="-122"/>
              </a:rPr>
              <a:t>10</a:t>
            </a:r>
            <a:r>
              <a:rPr lang="zh-CN" altLang="en-US" sz="3000" dirty="0">
                <a:solidFill>
                  <a:srgbClr val="2C2C2C"/>
                </a:solidFill>
                <a:latin typeface="方正兰亭粗黑简体" pitchFamily="2" charset="-122"/>
                <a:ea typeface="方正兰亭粗黑简体" pitchFamily="2" charset="-122"/>
              </a:rPr>
              <a:t>.2 任务分析</a:t>
            </a:r>
          </a:p>
        </p:txBody>
      </p:sp>
      <p:sp>
        <p:nvSpPr>
          <p:cNvPr id="8195" name="Text Box 7"/>
          <p:cNvSpPr txBox="1"/>
          <p:nvPr/>
        </p:nvSpPr>
        <p:spPr>
          <a:xfrm>
            <a:off x="755650" y="1268413"/>
            <a:ext cx="7561263" cy="1476375"/>
          </a:xfrm>
          <a:prstGeom prst="rect">
            <a:avLst/>
          </a:prstGeom>
          <a:noFill/>
          <a:ln w="9525">
            <a:noFill/>
          </a:ln>
        </p:spPr>
        <p:txBody>
          <a:bodyPr>
            <a:spAutoFit/>
          </a:bodyPr>
          <a:lstStyle/>
          <a:p>
            <a:pPr indent="539750" algn="just">
              <a:lnSpc>
                <a:spcPct val="150000"/>
              </a:lnSpc>
              <a:spcBef>
                <a:spcPts val="600"/>
              </a:spcBef>
            </a:pPr>
            <a:r>
              <a:rPr lang="zh-CN" altLang="en-US" sz="2000" dirty="0">
                <a:latin typeface="方正兰亭黑简体" pitchFamily="2" charset="-122"/>
                <a:ea typeface="方正兰亭黑简体" pitchFamily="2" charset="-122"/>
              </a:rPr>
              <a:t>使用“亮度/对比度”命令调整图像亮度，使用“色相/饱和度”命令提高图像饱和度。使用“滤镜库”添加“纹理化”和“干画笔”等多种效果，最终使花卉照片具有油画</a:t>
            </a:r>
            <a:r>
              <a:rPr lang="zh-CN" altLang="en-US" sz="2000" dirty="0" smtClean="0">
                <a:latin typeface="方正兰亭黑简体" pitchFamily="2" charset="-122"/>
                <a:ea typeface="方正兰亭黑简体" pitchFamily="2" charset="-122"/>
              </a:rPr>
              <a:t>质感。</a:t>
            </a:r>
            <a:endParaRPr lang="zh-CN" altLang="en-US" sz="2000" dirty="0">
              <a:latin typeface="方正兰亭黑简体" pitchFamily="2" charset="-122"/>
              <a:ea typeface="方正兰亭黑简体" pitchFamily="2" charset="-122"/>
            </a:endParaRPr>
          </a:p>
        </p:txBody>
      </p:sp>
      <p:pic>
        <p:nvPicPr>
          <p:cNvPr id="2444" name="图片 2444" descr="Snipaste_2023-10-07_14-51-33"/>
          <p:cNvPicPr>
            <a:picLocks noChangeAspect="1"/>
          </p:cNvPicPr>
          <p:nvPr/>
        </p:nvPicPr>
        <p:blipFill>
          <a:blip r:embed="rId4"/>
          <a:stretch>
            <a:fillRect/>
          </a:stretch>
        </p:blipFill>
        <p:spPr>
          <a:xfrm>
            <a:off x="3117215" y="2745105"/>
            <a:ext cx="2908935" cy="3880485"/>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Sp="0">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6146" name="Rectangle 3"/>
          <p:cNvSpPr>
            <a:spLocks noGrp="1" noChangeArrowheads="1"/>
          </p:cNvSpPr>
          <p:nvPr>
            <p:ph idx="1"/>
          </p:nvPr>
        </p:nvSpPr>
        <p:spPr>
          <a:xfrm>
            <a:off x="3420110" y="2564765"/>
            <a:ext cx="3674745" cy="2296160"/>
          </a:xfrm>
          <a:noFill/>
          <a:ln w="9525">
            <a:noFill/>
          </a:ln>
        </p:spPr>
        <p:txBody>
          <a:bodyPr vert="horz" wrap="square" lIns="91440" tIns="45720" rIns="91440" bIns="45720" numCol="1" rtlCol="0" anchor="t" anchorCtr="0" compatLnSpc="1">
            <a:normAutofit/>
          </a:bodyPr>
          <a:lstStyle/>
          <a:p>
            <a:pPr lvl="0" algn="just" defTabSz="914400" eaLnBrk="1" hangingPunct="1">
              <a:lnSpc>
                <a:spcPct val="150000"/>
              </a:lnSpc>
              <a:buClr>
                <a:srgbClr val="7878DE"/>
              </a:buClr>
              <a:buSzTx/>
              <a:buFont typeface="Wingdings" panose="05000000000000000000" charset="0"/>
              <a:buChar char="l"/>
              <a:defRPr/>
            </a:pPr>
            <a:r>
              <a:rPr lang="zh-CN" altLang="en-US" sz="2000" kern="1200" noProof="0" dirty="0" smtClean="0">
                <a:ln>
                  <a:noFill/>
                </a:ln>
                <a:solidFill>
                  <a:srgbClr val="2C2C2C"/>
                </a:solidFill>
                <a:effectLst/>
                <a:uLnTx/>
                <a:uFillTx/>
                <a:latin typeface="方正兰亭中黑简体" pitchFamily="2" charset="-122"/>
                <a:ea typeface="方正兰亭中黑简体" pitchFamily="2" charset="-122"/>
                <a:sym typeface="+mn-ea"/>
              </a:rPr>
              <a:t>滤镜库</a:t>
            </a:r>
          </a:p>
          <a:p>
            <a:pPr lvl="0" algn="just" defTabSz="914400" eaLnBrk="1" hangingPunct="1">
              <a:lnSpc>
                <a:spcPct val="150000"/>
              </a:lnSpc>
              <a:buClr>
                <a:srgbClr val="7878DE"/>
              </a:buClr>
              <a:buSzTx/>
              <a:buFont typeface="Wingdings" panose="05000000000000000000" charset="0"/>
              <a:buChar char="l"/>
              <a:defRPr/>
            </a:pPr>
            <a:r>
              <a:rPr lang="zh-CN" altLang="en-US" sz="2000" kern="1200" noProof="0" dirty="0" smtClean="0">
                <a:ln>
                  <a:noFill/>
                </a:ln>
                <a:solidFill>
                  <a:srgbClr val="2C2C2C"/>
                </a:solidFill>
                <a:effectLst/>
                <a:uLnTx/>
                <a:uFillTx/>
                <a:latin typeface="方正兰亭中黑简体" pitchFamily="2" charset="-122"/>
                <a:ea typeface="方正兰亭中黑简体" pitchFamily="2" charset="-122"/>
                <a:sym typeface="+mn-ea"/>
              </a:rPr>
              <a:t>模糊滤镜</a:t>
            </a:r>
          </a:p>
          <a:p>
            <a:pPr lvl="0" algn="just" defTabSz="914400" eaLnBrk="1" hangingPunct="1">
              <a:lnSpc>
                <a:spcPct val="150000"/>
              </a:lnSpc>
              <a:buClr>
                <a:srgbClr val="7878DE"/>
              </a:buClr>
              <a:buSzTx/>
              <a:buFont typeface="Wingdings" panose="05000000000000000000" charset="0"/>
              <a:buChar char="l"/>
              <a:defRPr/>
            </a:pPr>
            <a:r>
              <a:rPr lang="zh-CN" altLang="en-US" sz="2000" kern="1200" noProof="0" dirty="0" smtClean="0">
                <a:ln>
                  <a:noFill/>
                </a:ln>
                <a:solidFill>
                  <a:srgbClr val="2C2C2C"/>
                </a:solidFill>
                <a:effectLst/>
                <a:uLnTx/>
                <a:uFillTx/>
                <a:latin typeface="方正兰亭中黑简体" pitchFamily="2" charset="-122"/>
                <a:ea typeface="方正兰亭中黑简体" pitchFamily="2" charset="-122"/>
                <a:sym typeface="+mn-ea"/>
              </a:rPr>
              <a:t>其他滤镜</a:t>
            </a:r>
          </a:p>
        </p:txBody>
      </p:sp>
      <p:sp>
        <p:nvSpPr>
          <p:cNvPr id="6147" name="Text Box 6"/>
          <p:cNvSpPr txBox="1"/>
          <p:nvPr/>
        </p:nvSpPr>
        <p:spPr>
          <a:xfrm>
            <a:off x="2841625" y="282575"/>
            <a:ext cx="4251325" cy="553085"/>
          </a:xfrm>
          <a:prstGeom prst="rect">
            <a:avLst/>
          </a:prstGeom>
          <a:noFill/>
          <a:ln w="9525">
            <a:noFill/>
          </a:ln>
        </p:spPr>
        <p:txBody>
          <a:bodyPr>
            <a:spAutoFit/>
          </a:bodyPr>
          <a:lstStyle/>
          <a:p>
            <a:pPr algn="ctr">
              <a:spcBef>
                <a:spcPct val="50000"/>
              </a:spcBef>
            </a:pPr>
            <a:r>
              <a:rPr lang="en-US" sz="3000" dirty="0">
                <a:solidFill>
                  <a:srgbClr val="2C2C2C"/>
                </a:solidFill>
                <a:latin typeface="方正兰亭粗黑简体" pitchFamily="2" charset="-122"/>
                <a:ea typeface="方正兰亭粗黑简体" pitchFamily="2" charset="-122"/>
              </a:rPr>
              <a:t>10</a:t>
            </a:r>
            <a:r>
              <a:rPr sz="3000" dirty="0">
                <a:solidFill>
                  <a:srgbClr val="2C2C2C"/>
                </a:solidFill>
                <a:latin typeface="方正兰亭粗黑简体" pitchFamily="2" charset="-122"/>
                <a:ea typeface="方正兰亭粗黑简体" pitchFamily="2" charset="-122"/>
              </a:rPr>
              <a:t>.3 任务准备</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Sp="0">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7170" name="Text Box 6"/>
          <p:cNvSpPr txBox="1"/>
          <p:nvPr/>
        </p:nvSpPr>
        <p:spPr>
          <a:xfrm>
            <a:off x="683568" y="333375"/>
            <a:ext cx="7710487" cy="491490"/>
          </a:xfrm>
          <a:prstGeom prst="rect">
            <a:avLst/>
          </a:prstGeom>
          <a:noFill/>
          <a:ln w="9525">
            <a:noFill/>
          </a:ln>
        </p:spPr>
        <p:txBody>
          <a:bodyPr>
            <a:spAutoFit/>
          </a:bodyPr>
          <a:lstStyle/>
          <a:p>
            <a:pPr algn="ctr">
              <a:spcBef>
                <a:spcPct val="50000"/>
              </a:spcBef>
            </a:pPr>
            <a:r>
              <a:rPr sz="2600" dirty="0" smtClean="0">
                <a:solidFill>
                  <a:srgbClr val="2C2C2C"/>
                </a:solidFill>
                <a:latin typeface="方正兰亭粗黑简体" pitchFamily="2" charset="-122"/>
                <a:ea typeface="方正兰亭粗黑简体" pitchFamily="2" charset="-122"/>
              </a:rPr>
              <a:t>10.3.1</a:t>
            </a:r>
            <a:r>
              <a:rPr lang="en-US" sz="2600" dirty="0" smtClean="0">
                <a:solidFill>
                  <a:srgbClr val="2C2C2C"/>
                </a:solidFill>
                <a:latin typeface="方正兰亭粗黑简体" pitchFamily="2" charset="-122"/>
                <a:ea typeface="方正兰亭粗黑简体" pitchFamily="2" charset="-122"/>
              </a:rPr>
              <a:t> </a:t>
            </a:r>
            <a:r>
              <a:rPr sz="2600" dirty="0" err="1" smtClean="0">
                <a:solidFill>
                  <a:srgbClr val="2C2C2C"/>
                </a:solidFill>
                <a:latin typeface="方正兰亭粗黑简体" pitchFamily="2" charset="-122"/>
                <a:ea typeface="方正兰亭粗黑简体" pitchFamily="2" charset="-122"/>
              </a:rPr>
              <a:t>滤镜库</a:t>
            </a:r>
            <a:endParaRPr sz="2600" dirty="0">
              <a:solidFill>
                <a:srgbClr val="2C2C2C"/>
              </a:solidFill>
              <a:latin typeface="方正兰亭粗黑简体" pitchFamily="2" charset="-122"/>
              <a:ea typeface="方正兰亭粗黑简体" pitchFamily="2" charset="-122"/>
            </a:endParaRPr>
          </a:p>
        </p:txBody>
      </p:sp>
      <p:pic>
        <p:nvPicPr>
          <p:cNvPr id="5" name="图片 32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22513" y="3716338"/>
            <a:ext cx="4194175" cy="2736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 Box 7"/>
          <p:cNvSpPr txBox="1">
            <a:spLocks noChangeArrowheads="1"/>
          </p:cNvSpPr>
          <p:nvPr/>
        </p:nvSpPr>
        <p:spPr bwMode="auto">
          <a:xfrm>
            <a:off x="755650" y="1159446"/>
            <a:ext cx="7561263" cy="2341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539750" eaLnBrk="0" hangingPunct="0">
              <a:defRPr kumimoji="1" sz="2400">
                <a:solidFill>
                  <a:schemeClr val="tx1"/>
                </a:solidFill>
                <a:latin typeface="Times New Roman" pitchFamily="18" charset="0"/>
                <a:ea typeface="宋体" charset="-122"/>
              </a:defRPr>
            </a:lvl1pPr>
            <a:lvl2pPr marL="742950" indent="-285750" eaLnBrk="0" hangingPunct="0">
              <a:defRPr kumimoji="1" sz="2400">
                <a:solidFill>
                  <a:schemeClr val="tx1"/>
                </a:solidFill>
                <a:latin typeface="Times New Roman" pitchFamily="18" charset="0"/>
                <a:ea typeface="宋体" charset="-122"/>
              </a:defRPr>
            </a:lvl2pPr>
            <a:lvl3pPr marL="1143000" indent="-228600" eaLnBrk="0" hangingPunct="0">
              <a:defRPr kumimoji="1" sz="2400">
                <a:solidFill>
                  <a:schemeClr val="tx1"/>
                </a:solidFill>
                <a:latin typeface="Times New Roman" pitchFamily="18" charset="0"/>
                <a:ea typeface="宋体" charset="-122"/>
              </a:defRPr>
            </a:lvl3pPr>
            <a:lvl4pPr marL="1600200" indent="-228600" eaLnBrk="0" hangingPunct="0">
              <a:defRPr kumimoji="1" sz="2400">
                <a:solidFill>
                  <a:schemeClr val="tx1"/>
                </a:solidFill>
                <a:latin typeface="Times New Roman" pitchFamily="18" charset="0"/>
                <a:ea typeface="宋体" charset="-122"/>
              </a:defRPr>
            </a:lvl4pPr>
            <a:lvl5pPr marL="2057400" indent="-228600" eaLnBrk="0" hangingPunct="0">
              <a:defRPr kumimoji="1" sz="2400">
                <a:solidFill>
                  <a:schemeClr val="tx1"/>
                </a:solidFill>
                <a:latin typeface="Times New Roman" pitchFamily="18" charset="0"/>
                <a:ea typeface="宋体"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charset="-122"/>
              </a:defRPr>
            </a:lvl9pPr>
          </a:lstStyle>
          <a:p>
            <a:pPr algn="just" eaLnBrk="1" hangingPunct="1">
              <a:lnSpc>
                <a:spcPct val="150000"/>
              </a:lnSpc>
              <a:spcBef>
                <a:spcPts val="600"/>
              </a:spcBef>
            </a:pPr>
            <a:r>
              <a:rPr lang="zh-CN" altLang="en-US" sz="2000" dirty="0">
                <a:latin typeface="方正兰亭黑简体" pitchFamily="2" charset="-122"/>
                <a:ea typeface="方正兰亭黑简体" pitchFamily="2" charset="-122"/>
              </a:rPr>
              <a:t>选择“滤镜 </a:t>
            </a:r>
            <a:r>
              <a:rPr lang="en-US" altLang="zh-CN" sz="2000" dirty="0">
                <a:latin typeface="方正兰亭黑简体" pitchFamily="2" charset="-122"/>
                <a:ea typeface="方正兰亭黑简体" pitchFamily="2" charset="-122"/>
              </a:rPr>
              <a:t>&gt; </a:t>
            </a:r>
            <a:r>
              <a:rPr lang="zh-CN" altLang="en-US" sz="2000" dirty="0">
                <a:latin typeface="方正兰亭黑简体" pitchFamily="2" charset="-122"/>
                <a:ea typeface="方正兰亭黑简体" pitchFamily="2" charset="-122"/>
              </a:rPr>
              <a:t>滤镜库”命令，弹出“滤镜库”对话框，在对话框中，左侧为滤镜预览框，可显示滤镜应用后的效果；中部为滤镜列表，每个滤镜组下面包含了多个特色滤镜，单击需要的滤镜组，可以浏览到滤镜组中的各个滤镜和其相应的滤镜效果；右侧为滤镜参数设置栏，可设置所用滤镜的各个参数值。</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Sp="0">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7170" name="Text Box 6"/>
          <p:cNvSpPr txBox="1"/>
          <p:nvPr/>
        </p:nvSpPr>
        <p:spPr>
          <a:xfrm>
            <a:off x="1182688" y="333375"/>
            <a:ext cx="7710487" cy="491490"/>
          </a:xfrm>
          <a:prstGeom prst="rect">
            <a:avLst/>
          </a:prstGeom>
          <a:noFill/>
          <a:ln w="9525">
            <a:noFill/>
          </a:ln>
        </p:spPr>
        <p:txBody>
          <a:bodyPr>
            <a:spAutoFit/>
          </a:bodyPr>
          <a:lstStyle/>
          <a:p>
            <a:pPr algn="ctr">
              <a:spcBef>
                <a:spcPct val="50000"/>
              </a:spcBef>
            </a:pPr>
            <a:r>
              <a:rPr lang="en-US" sz="2600" dirty="0">
                <a:solidFill>
                  <a:srgbClr val="2C2C2C"/>
                </a:solidFill>
                <a:latin typeface="方正兰亭粗黑简体" pitchFamily="2" charset="-122"/>
                <a:ea typeface="方正兰亭粗黑简体" pitchFamily="2" charset="-122"/>
              </a:rPr>
              <a:t>10</a:t>
            </a:r>
            <a:r>
              <a:rPr sz="2600" dirty="0" smtClean="0">
                <a:solidFill>
                  <a:srgbClr val="2C2C2C"/>
                </a:solidFill>
                <a:latin typeface="方正兰亭粗黑简体" pitchFamily="2" charset="-122"/>
                <a:ea typeface="方正兰亭粗黑简体" pitchFamily="2" charset="-122"/>
              </a:rPr>
              <a:t>.3.2</a:t>
            </a:r>
            <a:r>
              <a:rPr lang="en-US" sz="2600" dirty="0" smtClean="0">
                <a:solidFill>
                  <a:srgbClr val="2C2C2C"/>
                </a:solidFill>
                <a:latin typeface="方正兰亭粗黑简体" pitchFamily="2" charset="-122"/>
                <a:ea typeface="方正兰亭粗黑简体" pitchFamily="2" charset="-122"/>
              </a:rPr>
              <a:t> </a:t>
            </a:r>
            <a:r>
              <a:rPr lang="zh-CN" altLang="en-US" sz="2600" dirty="0" smtClean="0">
                <a:solidFill>
                  <a:srgbClr val="2C2C2C"/>
                </a:solidFill>
                <a:latin typeface="方正兰亭粗黑简体" pitchFamily="2" charset="-122"/>
                <a:ea typeface="方正兰亭粗黑简体" pitchFamily="2" charset="-122"/>
              </a:rPr>
              <a:t>模糊滤镜</a:t>
            </a:r>
            <a:endParaRPr sz="2600" dirty="0">
              <a:solidFill>
                <a:srgbClr val="2C2C2C"/>
              </a:solidFill>
              <a:latin typeface="方正兰亭粗黑简体" pitchFamily="2" charset="-122"/>
              <a:ea typeface="方正兰亭粗黑简体" pitchFamily="2" charset="-122"/>
            </a:endParaRPr>
          </a:p>
        </p:txBody>
      </p:sp>
      <p:sp>
        <p:nvSpPr>
          <p:cNvPr id="7171" name="Text Box 7"/>
          <p:cNvSpPr txBox="1"/>
          <p:nvPr/>
        </p:nvSpPr>
        <p:spPr>
          <a:xfrm>
            <a:off x="683568" y="1196658"/>
            <a:ext cx="7704782" cy="1014730"/>
          </a:xfrm>
          <a:prstGeom prst="rect">
            <a:avLst/>
          </a:prstGeom>
          <a:noFill/>
          <a:ln w="9525">
            <a:noFill/>
          </a:ln>
        </p:spPr>
        <p:txBody>
          <a:bodyPr wrap="square">
            <a:spAutoFit/>
          </a:bodyPr>
          <a:lstStyle/>
          <a:p>
            <a:pPr indent="539750" algn="just">
              <a:lnSpc>
                <a:spcPct val="150000"/>
              </a:lnSpc>
              <a:spcBef>
                <a:spcPts val="600"/>
              </a:spcBef>
            </a:pPr>
            <a:r>
              <a:rPr sz="2000" dirty="0" err="1">
                <a:latin typeface="方正兰亭黑简体" pitchFamily="2" charset="-122"/>
                <a:ea typeface="方正兰亭黑简体" pitchFamily="2" charset="-122"/>
              </a:rPr>
              <a:t>模糊滤镜（打开方式：</a:t>
            </a:r>
            <a:r>
              <a:rPr sz="2000" dirty="0" err="1" smtClean="0">
                <a:latin typeface="方正兰亭黑简体" pitchFamily="2" charset="-122"/>
                <a:ea typeface="方正兰亭黑简体" pitchFamily="2" charset="-122"/>
              </a:rPr>
              <a:t>执行菜单栏</a:t>
            </a:r>
            <a:r>
              <a:rPr lang="zh-CN" altLang="en-US" sz="2000" dirty="0" smtClean="0">
                <a:latin typeface="方正兰亭黑简体" pitchFamily="2" charset="-122"/>
                <a:ea typeface="方正兰亭黑简体" pitchFamily="2" charset="-122"/>
              </a:rPr>
              <a:t>中的“</a:t>
            </a:r>
            <a:r>
              <a:rPr sz="2000" dirty="0" err="1" smtClean="0">
                <a:latin typeface="方正兰亭黑简体" pitchFamily="2" charset="-122"/>
                <a:ea typeface="方正兰亭黑简体" pitchFamily="2" charset="-122"/>
              </a:rPr>
              <a:t>滤镜</a:t>
            </a:r>
            <a:r>
              <a:rPr sz="2000" dirty="0" err="1">
                <a:latin typeface="方正兰亭黑简体" pitchFamily="2" charset="-122"/>
                <a:ea typeface="方正兰亭黑简体" pitchFamily="2" charset="-122"/>
              </a:rPr>
              <a:t>→模糊”命令）可以使图像产生不同的模糊效果</a:t>
            </a:r>
            <a:r>
              <a:rPr sz="2000" dirty="0">
                <a:latin typeface="方正兰亭黑简体" pitchFamily="2" charset="-122"/>
                <a:ea typeface="方正兰亭黑简体" pitchFamily="2" charset="-122"/>
              </a:rPr>
              <a:t>。</a:t>
            </a:r>
          </a:p>
        </p:txBody>
      </p:sp>
      <p:pic>
        <p:nvPicPr>
          <p:cNvPr id="2495" name="图片 2495" descr="Snipaste_2023-10-07_15-39-51"/>
          <p:cNvPicPr>
            <a:picLocks noChangeAspect="1"/>
          </p:cNvPicPr>
          <p:nvPr/>
        </p:nvPicPr>
        <p:blipFill>
          <a:blip r:embed="rId3"/>
          <a:stretch>
            <a:fillRect/>
          </a:stretch>
        </p:blipFill>
        <p:spPr>
          <a:xfrm>
            <a:off x="1331595" y="2348865"/>
            <a:ext cx="1632585" cy="3989070"/>
          </a:xfrm>
          <a:prstGeom prst="rect">
            <a:avLst/>
          </a:prstGeom>
          <a:ln>
            <a:solidFill>
              <a:schemeClr val="tx1"/>
            </a:solidFill>
          </a:ln>
        </p:spPr>
      </p:pic>
      <p:pic>
        <p:nvPicPr>
          <p:cNvPr id="2497" name="图片 2497" descr="Snipaste_2023-10-07_15-41-13"/>
          <p:cNvPicPr>
            <a:picLocks noChangeAspect="1"/>
          </p:cNvPicPr>
          <p:nvPr/>
        </p:nvPicPr>
        <p:blipFill>
          <a:blip r:embed="rId4"/>
          <a:stretch>
            <a:fillRect/>
          </a:stretch>
        </p:blipFill>
        <p:spPr>
          <a:xfrm>
            <a:off x="4283710" y="2637155"/>
            <a:ext cx="3624580" cy="3367405"/>
          </a:xfrm>
          <a:prstGeom prst="rect">
            <a:avLst/>
          </a:prstGeom>
        </p:spPr>
      </p:pic>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commondata" val="eyJoZGlkIjoiMjcxYmVlYTY1NjFhOWY0NTM0NzdiMDNlYzk3Mjc5ZjQifQ=="/>
</p:tagLst>
</file>

<file path=ppt/theme/theme1.xml><?xml version="1.0" encoding="utf-8"?>
<a:theme xmlns:a="http://schemas.openxmlformats.org/drawingml/2006/main" name="默认设计模板">
  <a:themeElements>
    <a:clrScheme name="默认设计模板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默认设计模板">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1"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1"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defRPr>
        </a:defPPr>
      </a:lstStyle>
    </a:lnDef>
  </a:objectDefaults>
  <a:extraClrSchemeLst>
    <a:extraClrScheme>
      <a:clrScheme name="默认设计模板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默认设计模板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默认设计模板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1_默认设计模板">
  <a:themeElements>
    <a:clrScheme name="默认设计模板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默认设计模板">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1"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1"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defRPr>
        </a:defPPr>
      </a:lstStyle>
    </a:lnDef>
  </a:objectDefaults>
  <a:extraClrSchemeLst>
    <a:extraClrScheme>
      <a:clrScheme name="默认设计模板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默认设计模板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默认设计模板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33</TotalTime>
  <Words>288</Words>
  <Application>Microsoft Office PowerPoint</Application>
  <PresentationFormat>全屏显示(4:3)</PresentationFormat>
  <Paragraphs>32</Paragraphs>
  <Slides>12</Slides>
  <Notes>3</Notes>
  <HiddenSlides>0</HiddenSlides>
  <MMClips>0</MMClips>
  <ScaleCrop>false</ScaleCrop>
  <HeadingPairs>
    <vt:vector size="4" baseType="variant">
      <vt:variant>
        <vt:lpstr>主题</vt:lpstr>
      </vt:variant>
      <vt:variant>
        <vt:i4>2</vt:i4>
      </vt:variant>
      <vt:variant>
        <vt:lpstr>幻灯片标题</vt:lpstr>
      </vt:variant>
      <vt:variant>
        <vt:i4>12</vt:i4>
      </vt:variant>
    </vt:vector>
  </HeadingPairs>
  <TitlesOfParts>
    <vt:vector size="14" baseType="lpstr">
      <vt:lpstr>默认设计模板</vt:lpstr>
      <vt:lpstr>1_默认设计模板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we</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user</cp:lastModifiedBy>
  <cp:revision>184</cp:revision>
  <dcterms:created xsi:type="dcterms:W3CDTF">2006-06-13T05:25:00Z</dcterms:created>
  <dcterms:modified xsi:type="dcterms:W3CDTF">2024-03-26T11:14:39Z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4858F7AAECC24128BA888C328106A3E8_13</vt:lpwstr>
  </property>
  <property fmtid="{D5CDD505-2E9C-101B-9397-08002B2CF9AE}" pid="3" name="KSOProductBuildVer">
    <vt:lpwstr>2052-12.1.0.16388</vt:lpwstr>
  </property>
</Properties>
</file>