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23"/>
  </p:notesMasterIdLst>
  <p:sldIdLst>
    <p:sldId id="256" r:id="rId3"/>
    <p:sldId id="257" r:id="rId4"/>
    <p:sldId id="258" r:id="rId5"/>
    <p:sldId id="362" r:id="rId6"/>
    <p:sldId id="259" r:id="rId7"/>
    <p:sldId id="261" r:id="rId8"/>
    <p:sldId id="314" r:id="rId9"/>
    <p:sldId id="327" r:id="rId10"/>
    <p:sldId id="328" r:id="rId11"/>
    <p:sldId id="329" r:id="rId12"/>
    <p:sldId id="407" r:id="rId13"/>
    <p:sldId id="408" r:id="rId14"/>
    <p:sldId id="409" r:id="rId15"/>
    <p:sldId id="410" r:id="rId16"/>
    <p:sldId id="411" r:id="rId17"/>
    <p:sldId id="412" r:id="rId18"/>
    <p:sldId id="297" r:id="rId19"/>
    <p:sldId id="298" r:id="rId20"/>
    <p:sldId id="330" r:id="rId21"/>
    <p:sldId id="331" r:id="rId22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/>
    <p:restoredTop sz="94685"/>
  </p:normalViewPr>
  <p:slideViewPr>
    <p:cSldViewPr showGuides="1">
      <p:cViewPr>
        <p:scale>
          <a:sx n="89" d="100"/>
          <a:sy n="89" d="100"/>
        </p:scale>
        <p:origin x="-846" y="-72"/>
      </p:cViewPr>
      <p:guideLst>
        <p:guide orient="horz" pos="216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4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z="1200" dirty="0"/>
              <a:t>‹#›</a:t>
            </a:fld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9286223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spcBef>
                <a:spcPct val="0"/>
              </a:spcBef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spcBef>
                <a:spcPct val="0"/>
              </a:spcBef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0"/>
          <p:cNvSpPr txBox="1"/>
          <p:nvPr/>
        </p:nvSpPr>
        <p:spPr>
          <a:xfrm>
            <a:off x="625475" y="1557338"/>
            <a:ext cx="7893050" cy="187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单击图层面板中的“指示图层可见性”按钮，即可切换图层状态即可在显示和隐藏间切换，隐藏后图像文件不显示图层内容，但是图层保留在“图层”面板中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</p:txBody>
      </p:sp>
      <p:sp>
        <p:nvSpPr>
          <p:cNvPr id="11267" name="Text Box 15"/>
          <p:cNvSpPr txBox="1"/>
          <p:nvPr/>
        </p:nvSpPr>
        <p:spPr>
          <a:xfrm>
            <a:off x="2259965" y="282575"/>
            <a:ext cx="46240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3.1.5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图层的显示与隐藏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1268" name="Rectangle 9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69" name="Rectangle 10"/>
          <p:cNvSpPr/>
          <p:nvPr/>
        </p:nvSpPr>
        <p:spPr>
          <a:xfrm>
            <a:off x="0" y="18065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latin typeface="Times New Roman" panose="02020603050405020304" pitchFamily="18" charset="0"/>
              </a:rPr>
              <a:t>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1270" name="Rectangle 1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71" name="Rectangle 11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1272" name="Rectangle 3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73" name="Rectangle 4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124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785" y="3068955"/>
            <a:ext cx="5764530" cy="35464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0"/>
          <p:cNvSpPr txBox="1"/>
          <p:nvPr/>
        </p:nvSpPr>
        <p:spPr>
          <a:xfrm>
            <a:off x="467544" y="1557338"/>
            <a:ext cx="8280920" cy="187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图层的选择包括三种情况：单选图层、多选图层和连续多选图层。</a:t>
            </a:r>
          </a:p>
          <a:p>
            <a:pPr marL="342900" indent="-342900" algn="just" fontAlgn="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sz="2000" dirty="0" err="1" smtClean="0">
                <a:latin typeface="方正兰亭黑简体" pitchFamily="2" charset="-122"/>
                <a:ea typeface="方正兰亭黑简体" pitchFamily="2" charset="-122"/>
              </a:rPr>
              <a:t>单选图层</a:t>
            </a:r>
            <a:r>
              <a:rPr sz="2000" dirty="0" err="1">
                <a:latin typeface="方正兰亭黑简体" pitchFamily="2" charset="-122"/>
                <a:ea typeface="方正兰亭黑简体" pitchFamily="2" charset="-122"/>
              </a:rPr>
              <a:t>：单击图层即可选中图层，选中的图层有灰色高亮显示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  <a:endParaRPr sz="2000" dirty="0">
              <a:latin typeface="方正兰亭黑简体" pitchFamily="2" charset="-122"/>
              <a:ea typeface="方正兰亭黑简体" pitchFamily="2" charset="-122"/>
            </a:endParaRPr>
          </a:p>
          <a:p>
            <a:pPr marL="342900" indent="-342900" algn="just" fontAlgn="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sz="2000" dirty="0" err="1" smtClean="0">
                <a:latin typeface="方正兰亭黑简体" pitchFamily="2" charset="-122"/>
                <a:ea typeface="方正兰亭黑简体" pitchFamily="2" charset="-122"/>
                <a:sym typeface="+mn-ea"/>
              </a:rPr>
              <a:t>多选图层</a:t>
            </a:r>
            <a:r>
              <a:rPr sz="2000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：按住Ctrl键不放依次单击需要选中的图层</a:t>
            </a:r>
            <a:r>
              <a:rPr sz="2000" dirty="0">
                <a:latin typeface="方正兰亭黑简体" pitchFamily="2" charset="-122"/>
                <a:ea typeface="方正兰亭黑简体" pitchFamily="2" charset="-122"/>
                <a:sym typeface="+mn-ea"/>
              </a:rPr>
              <a:t>。</a:t>
            </a:r>
          </a:p>
          <a:p>
            <a:pPr marL="342900" indent="-342900" algn="just" fontAlgn="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sz="2000" dirty="0" err="1" smtClean="0">
                <a:latin typeface="方正兰亭黑简体" pitchFamily="2" charset="-122"/>
                <a:ea typeface="方正兰亭黑简体" pitchFamily="2" charset="-122"/>
                <a:sym typeface="+mn-ea"/>
              </a:rPr>
              <a:t>连续多选图层</a:t>
            </a:r>
            <a:r>
              <a:rPr sz="2000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：按住Shift键不放单击连续图层的第一个图层和最后一个图层</a:t>
            </a:r>
            <a:r>
              <a:rPr sz="2000" dirty="0">
                <a:latin typeface="方正兰亭黑简体" pitchFamily="2" charset="-122"/>
                <a:ea typeface="方正兰亭黑简体" pitchFamily="2" charset="-122"/>
                <a:sym typeface="+mn-ea"/>
              </a:rPr>
              <a:t>。</a:t>
            </a:r>
            <a:endParaRPr sz="2000" dirty="0">
              <a:latin typeface="方正兰亭黑简体" pitchFamily="2" charset="-122"/>
              <a:ea typeface="方正兰亭黑简体" pitchFamily="2" charset="-122"/>
            </a:endParaRPr>
          </a:p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</a:t>
            </a:r>
            <a:endParaRPr lang="zh-CN" altLang="en-US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1267" name="Text Box 15"/>
          <p:cNvSpPr txBox="1"/>
          <p:nvPr/>
        </p:nvSpPr>
        <p:spPr>
          <a:xfrm>
            <a:off x="2259965" y="282575"/>
            <a:ext cx="56794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3.1.6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图层的选择</a:t>
            </a:r>
            <a:r>
              <a:rPr sz="3000" dirty="0" err="1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、链接和排列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1268" name="Rectangle 9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69" name="Rectangle 10"/>
          <p:cNvSpPr/>
          <p:nvPr/>
        </p:nvSpPr>
        <p:spPr>
          <a:xfrm>
            <a:off x="0" y="18065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latin typeface="Times New Roman" panose="02020603050405020304" pitchFamily="18" charset="0"/>
              </a:rPr>
              <a:t>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1270" name="Rectangle 1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71" name="Rectangle 11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1272" name="Rectangle 3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180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985" y="4213309"/>
            <a:ext cx="1440180" cy="23120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83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6055" y="4213309"/>
            <a:ext cx="1440180" cy="23120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79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8125" y="4213309"/>
            <a:ext cx="1440180" cy="23120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0"/>
          <p:cNvSpPr txBox="1"/>
          <p:nvPr/>
        </p:nvSpPr>
        <p:spPr>
          <a:xfrm>
            <a:off x="625475" y="1557338"/>
            <a:ext cx="7893050" cy="187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  <a:sym typeface="+mn-ea"/>
              </a:rPr>
              <a:t>图层链接即链接各个图层，无论图层顺序是否相邻，都可以在它们之间建立联系。需要2个以上图层才能链接，多个图层被链接时，移动其中一个图层，其他被链接的图层做相应移动。选中需要链接的图层，单击“链接图层”按钮，图层上出现“锁链”图标代表着选中的图层被成功链接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  <a:sym typeface="+mn-ea"/>
              </a:rPr>
              <a:t>。</a:t>
            </a:r>
            <a:endParaRPr sz="2000" dirty="0">
              <a:latin typeface="方正兰亭黑简体" pitchFamily="2" charset="-122"/>
              <a:ea typeface="方正兰亭黑简体" pitchFamily="2" charset="-122"/>
              <a:sym typeface="+mn-ea"/>
            </a:endParaRPr>
          </a:p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</a:t>
            </a:r>
            <a:endParaRPr lang="zh-CN" altLang="en-US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1267" name="Text Box 15"/>
          <p:cNvSpPr txBox="1"/>
          <p:nvPr/>
        </p:nvSpPr>
        <p:spPr>
          <a:xfrm>
            <a:off x="2259965" y="282575"/>
            <a:ext cx="56794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3.1.6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图层的选择</a:t>
            </a:r>
            <a:r>
              <a:rPr sz="3000" dirty="0" err="1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、链接和排列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1268" name="Rectangle 9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70" name="Rectangle 1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72" name="Rectangle 3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147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4110" y="3573145"/>
            <a:ext cx="1795780" cy="2882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0"/>
          <p:cNvSpPr txBox="1"/>
          <p:nvPr/>
        </p:nvSpPr>
        <p:spPr>
          <a:xfrm>
            <a:off x="625475" y="1557338"/>
            <a:ext cx="7893050" cy="187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图层排列即调整图层的排列顺序。选中需要排列顺序的图层，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执行菜单栏中的“图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层→排列”命令，调整相应图层的顺序。</a:t>
            </a:r>
          </a:p>
        </p:txBody>
      </p:sp>
      <p:sp>
        <p:nvSpPr>
          <p:cNvPr id="11267" name="Text Box 15"/>
          <p:cNvSpPr txBox="1"/>
          <p:nvPr/>
        </p:nvSpPr>
        <p:spPr>
          <a:xfrm>
            <a:off x="2259965" y="282575"/>
            <a:ext cx="56794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3.1.6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图层的选择</a:t>
            </a:r>
            <a:r>
              <a:rPr sz="3000" dirty="0" err="1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、链接和排列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1268" name="Rectangle 9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70" name="Rectangle 1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72" name="Rectangle 3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188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8265" y="3357245"/>
            <a:ext cx="3668395" cy="10515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0"/>
          <p:cNvSpPr txBox="1"/>
          <p:nvPr/>
        </p:nvSpPr>
        <p:spPr>
          <a:xfrm>
            <a:off x="625475" y="1557338"/>
            <a:ext cx="7893050" cy="187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将多个图层合并为1个图层。右击“图层”面板中的图层，在弹出的下拉菜单中选择合并命令，合并命令分为三种：①“向下合并”，②“合并可见图层”，③“拼合图像”。</a:t>
            </a:r>
          </a:p>
        </p:txBody>
      </p:sp>
      <p:sp>
        <p:nvSpPr>
          <p:cNvPr id="11267" name="Text Box 15"/>
          <p:cNvSpPr txBox="1"/>
          <p:nvPr/>
        </p:nvSpPr>
        <p:spPr>
          <a:xfrm>
            <a:off x="1835785" y="282575"/>
            <a:ext cx="56794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3.1.7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合并图层</a:t>
            </a: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1268" name="Rectangle 9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70" name="Rectangle 1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72" name="Rectangle 3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230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920" y="2997200"/>
            <a:ext cx="3403600" cy="35433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0"/>
          <p:cNvSpPr txBox="1"/>
          <p:nvPr/>
        </p:nvSpPr>
        <p:spPr>
          <a:xfrm>
            <a:off x="625475" y="1557338"/>
            <a:ext cx="7893050" cy="187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在使用Photoshop CC 2021处理图形图像时，有时会出现图层过多的情况，我们常用“组”来管理这些图层，以避免图层出现混乱。</a:t>
            </a:r>
          </a:p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选中需要放入组内的图层，单击“创建新组”按钮或按快捷键“Ctrl+G”，为选中的图层建立组，双击组名可重新为当前组命名。</a:t>
            </a:r>
            <a:endParaRPr lang="en-US" altLang="zh-CN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1267" name="Text Box 15"/>
          <p:cNvSpPr txBox="1"/>
          <p:nvPr/>
        </p:nvSpPr>
        <p:spPr>
          <a:xfrm>
            <a:off x="1835785" y="282575"/>
            <a:ext cx="56794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3.1.8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图层组</a:t>
            </a: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1268" name="Rectangle 9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70" name="Rectangle 1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72" name="Rectangle 3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270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8275" y="3641090"/>
            <a:ext cx="3728085" cy="2638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0"/>
          <p:cNvSpPr txBox="1"/>
          <p:nvPr/>
        </p:nvSpPr>
        <p:spPr>
          <a:xfrm>
            <a:off x="625475" y="1557338"/>
            <a:ext cx="7893050" cy="187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直接单击“创建新组”按钮或按快捷键“Ctrl+G”，在图层面板中创建出一个空白组；将图层直接拖拽到空白组上，该图层即可被放置进去。</a:t>
            </a:r>
            <a:endParaRPr lang="en-US" altLang="zh-CN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1267" name="Text Box 15"/>
          <p:cNvSpPr txBox="1"/>
          <p:nvPr/>
        </p:nvSpPr>
        <p:spPr>
          <a:xfrm>
            <a:off x="1835785" y="282575"/>
            <a:ext cx="56794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3.1.8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图层组</a:t>
            </a: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1268" name="Rectangle 9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70" name="Rectangle 1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72" name="Rectangle 3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276" name="图片 276" descr="Snipaste_2023-11-07_16-22-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2997200"/>
            <a:ext cx="1902460" cy="33686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75" name="图片 275" descr="Snipaste_2023-11-07_16-23-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2205" y="2997200"/>
            <a:ext cx="1902460" cy="33686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72" name="图片 272" descr="Snipaste_2023-11-07_16-23-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2860" y="2997200"/>
            <a:ext cx="1902460" cy="33686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5"/>
          <p:cNvSpPr txBox="1"/>
          <p:nvPr/>
        </p:nvSpPr>
        <p:spPr>
          <a:xfrm>
            <a:off x="1259523" y="282575"/>
            <a:ext cx="767016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3.2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图层复合</a:t>
            </a:r>
            <a:r>
              <a:rPr sz="3000" dirty="0" err="1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、盖印图层和智能对象图层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2291" name="Text Box 8"/>
          <p:cNvSpPr/>
          <p:nvPr/>
        </p:nvSpPr>
        <p:spPr>
          <a:xfrm>
            <a:off x="3637280" y="2514600"/>
            <a:ext cx="2591435" cy="2168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图层复合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盖印图层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智能对象图层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关闭图像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9"/>
          <p:cNvSpPr txBox="1"/>
          <p:nvPr/>
        </p:nvSpPr>
        <p:spPr>
          <a:xfrm>
            <a:off x="1042988" y="282575"/>
            <a:ext cx="77057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3.2.1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图层复合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3315" name="Rectangle 5"/>
          <p:cNvSpPr txBox="1"/>
          <p:nvPr/>
        </p:nvSpPr>
        <p:spPr>
          <a:xfrm>
            <a:off x="654050" y="1412875"/>
            <a:ext cx="7835900" cy="3295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  <a:buNone/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图层复合可以存储文件中的布局、图层样式、颜色、透明度等信息，并且可以通过“图层复合”面板来切换不同的布局效果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  <a:p>
            <a:pPr indent="520700" algn="just" fontAlgn="t">
              <a:lnSpc>
                <a:spcPct val="150000"/>
              </a:lnSpc>
              <a:spcBef>
                <a:spcPts val="600"/>
              </a:spcBef>
              <a:buNone/>
            </a:pP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执行菜单栏中的“窗口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→图像复合”命令，“图层复合”面板。图像排版好后单击“创建新的图像复合”按钮。</a:t>
            </a:r>
          </a:p>
        </p:txBody>
      </p:sp>
      <p:sp>
        <p:nvSpPr>
          <p:cNvPr id="13316" name="Rectangle 11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3317" name="Rectangle 12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28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075" y="3500755"/>
            <a:ext cx="4747260" cy="28936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9"/>
          <p:cNvSpPr txBox="1"/>
          <p:nvPr/>
        </p:nvSpPr>
        <p:spPr>
          <a:xfrm>
            <a:off x="1116013" y="282575"/>
            <a:ext cx="75596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3.2.2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盖印图层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4339" name="Rectangle 5"/>
          <p:cNvSpPr txBox="1"/>
          <p:nvPr/>
        </p:nvSpPr>
        <p:spPr>
          <a:xfrm>
            <a:off x="654050" y="1412875"/>
            <a:ext cx="7835900" cy="3295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  <a:buNone/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盖印图层与合并图层类似，盖印是将图层盖印到新的图层上，并保留原始图层，盖印图层的方式有2种：①盖印可见图层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：</a:t>
            </a: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快捷键“Alt+Shift+Ctrl+E”盖印可见图层后，生成新图层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；</a:t>
            </a: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②盖印所选图层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：快捷键“Alt+Ctrl+E”盖印选中图层后，生成新图层</a:t>
            </a: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</p:txBody>
      </p:sp>
      <p:sp>
        <p:nvSpPr>
          <p:cNvPr id="14340" name="Rectangle 11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4341" name="Rectangle 12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287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895" y="3717290"/>
            <a:ext cx="3686810" cy="22777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88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535" y="3717290"/>
            <a:ext cx="3688080" cy="22777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8"/>
          <p:cNvSpPr txBox="1"/>
          <p:nvPr/>
        </p:nvSpPr>
        <p:spPr>
          <a:xfrm>
            <a:off x="611560" y="333375"/>
            <a:ext cx="8280920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30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模块一 基础学习</a:t>
            </a:r>
            <a:r>
              <a:rPr lang="en-US" altLang="zh-CN" sz="30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——</a:t>
            </a:r>
            <a:r>
              <a:rPr lang="zh-CN" altLang="en-US" sz="3000" dirty="0" smtClean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任务</a:t>
            </a:r>
            <a:r>
              <a:rPr lang="en-US" altLang="zh-CN" sz="3000" dirty="0" smtClean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3</a:t>
            </a:r>
            <a:r>
              <a:rPr lang="zh-CN" altLang="en-US" sz="30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　</a:t>
            </a:r>
            <a:r>
              <a:rPr sz="30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掌握图层应用方法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555874" y="2060575"/>
            <a:ext cx="4536405" cy="302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1" lang="zh-CN" altLang="en-US" sz="2200" kern="0" cap="none" spc="0" normalizeH="0" baseline="0" noProof="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本任务简介</a:t>
            </a:r>
            <a:r>
              <a:rPr kumimoji="1" lang="zh-CN" altLang="en-US" sz="2200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：      </a:t>
            </a:r>
          </a:p>
          <a:p>
            <a:pPr marR="0" indent="536575" algn="just" defTabSz="914400">
              <a:lnSpc>
                <a:spcPct val="130000"/>
              </a:lnSpc>
              <a:spcBef>
                <a:spcPts val="600"/>
              </a:spcBef>
              <a:buClrTx/>
              <a:buSzTx/>
              <a:buFontTx/>
              <a:buNone/>
              <a:defRPr/>
            </a:pPr>
            <a:r>
              <a:rPr kumimoji="1" sz="2200" kern="0" cap="none" spc="0" normalizeH="0" baseline="0" noProof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  <a:cs typeface="+mn-cs"/>
              </a:rPr>
              <a:t>了解并掌握Photoshop CC 2021中的基础图层知识，可以更加高效地处理图形图像。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9"/>
          <p:cNvSpPr txBox="1"/>
          <p:nvPr/>
        </p:nvSpPr>
        <p:spPr>
          <a:xfrm>
            <a:off x="1187450" y="282575"/>
            <a:ext cx="7488238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3.2.3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智能对象图层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5363" name="Rectangle 5"/>
          <p:cNvSpPr txBox="1"/>
          <p:nvPr/>
        </p:nvSpPr>
        <p:spPr>
          <a:xfrm>
            <a:off x="654050" y="1412875"/>
            <a:ext cx="7835900" cy="3295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  <a:buNone/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智能对象将保留图像的原始内容，使用智能对象模式的图层能够对图层执行非破坏性编辑。</a:t>
            </a:r>
          </a:p>
          <a:p>
            <a:pPr indent="520700" algn="just" fontAlgn="t">
              <a:lnSpc>
                <a:spcPct val="150000"/>
              </a:lnSpc>
              <a:spcBef>
                <a:spcPts val="600"/>
              </a:spcBef>
              <a:buNone/>
            </a:pPr>
            <a:r>
              <a:rPr sz="2000" dirty="0" err="1" smtClean="0">
                <a:latin typeface="方正兰亭黑简体" pitchFamily="2" charset="-122"/>
                <a:ea typeface="方正兰亭黑简体" pitchFamily="2" charset="-122"/>
              </a:rPr>
              <a:t>执行菜单栏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中的“</a:t>
            </a:r>
            <a:r>
              <a:rPr sz="2000" dirty="0" err="1" smtClean="0">
                <a:latin typeface="方正兰亭黑简体" pitchFamily="2" charset="-122"/>
                <a:ea typeface="方正兰亭黑简体" pitchFamily="2" charset="-122"/>
              </a:rPr>
              <a:t>文件</a:t>
            </a:r>
            <a:r>
              <a:rPr sz="2000" dirty="0" err="1">
                <a:latin typeface="方正兰亭黑简体" pitchFamily="2" charset="-122"/>
                <a:ea typeface="方正兰亭黑简体" pitchFamily="2" charset="-122"/>
              </a:rPr>
              <a:t>→置入嵌入对象”命令，即可将智能对象放置在智能对象图层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</p:txBody>
      </p:sp>
      <p:sp>
        <p:nvSpPr>
          <p:cNvPr id="15364" name="Rectangle 11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365" name="Rectangle 12"/>
          <p:cNvSpPr/>
          <p:nvPr/>
        </p:nvSpPr>
        <p:spPr>
          <a:xfrm>
            <a:off x="0" y="17510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278" name="图片 278" descr="Snipaste_2023-11-07_16-35-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930" y="3428365"/>
            <a:ext cx="5168265" cy="31972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8"/>
          <p:cNvSpPr/>
          <p:nvPr/>
        </p:nvSpPr>
        <p:spPr>
          <a:xfrm>
            <a:off x="2051050" y="2125663"/>
            <a:ext cx="5041900" cy="10915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认识图层控制面板。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熟悉图层的基本操作方法。</a:t>
            </a:r>
          </a:p>
        </p:txBody>
      </p:sp>
      <p:sp>
        <p:nvSpPr>
          <p:cNvPr id="4099" name="Text Box 10"/>
          <p:cNvSpPr txBox="1"/>
          <p:nvPr/>
        </p:nvSpPr>
        <p:spPr>
          <a:xfrm>
            <a:off x="1116013" y="282575"/>
            <a:ext cx="755967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课堂学习目标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0"/>
          <p:cNvSpPr txBox="1"/>
          <p:nvPr/>
        </p:nvSpPr>
        <p:spPr>
          <a:xfrm>
            <a:off x="2624138" y="282575"/>
            <a:ext cx="42513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技能目标</a:t>
            </a:r>
          </a:p>
        </p:txBody>
      </p:sp>
      <p:sp>
        <p:nvSpPr>
          <p:cNvPr id="5123" name="Text Box 8"/>
          <p:cNvSpPr/>
          <p:nvPr/>
        </p:nvSpPr>
        <p:spPr>
          <a:xfrm>
            <a:off x="1619250" y="2482850"/>
            <a:ext cx="5761038" cy="10915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能够合理使用图层面板。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能够新建与删除图层。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10"/>
          <p:cNvSpPr txBox="1"/>
          <p:nvPr/>
        </p:nvSpPr>
        <p:spPr>
          <a:xfrm>
            <a:off x="1258888" y="282575"/>
            <a:ext cx="74898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3.1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层的基本操作</a:t>
            </a:r>
          </a:p>
        </p:txBody>
      </p:sp>
      <p:sp>
        <p:nvSpPr>
          <p:cNvPr id="6147" name="Text Box 8"/>
          <p:cNvSpPr/>
          <p:nvPr/>
        </p:nvSpPr>
        <p:spPr>
          <a:xfrm>
            <a:off x="2987675" y="1845310"/>
            <a:ext cx="4093210" cy="432308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“图层”面板 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新建图层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复制图层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删除图层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图层的显示与隐藏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图层的选择、链接和排列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合并图层 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图层组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0"/>
          <p:cNvSpPr txBox="1"/>
          <p:nvPr/>
        </p:nvSpPr>
        <p:spPr>
          <a:xfrm>
            <a:off x="625475" y="1484313"/>
            <a:ext cx="7893050" cy="187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sz="2000" dirty="0" err="1" smtClean="0">
                <a:latin typeface="方正兰亭黑简体" pitchFamily="2" charset="-122"/>
                <a:ea typeface="方正兰亭黑简体" pitchFamily="2" charset="-122"/>
              </a:rPr>
              <a:t>执行菜单栏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中的“</a:t>
            </a:r>
            <a:r>
              <a:rPr sz="2000" dirty="0" smtClean="0">
                <a:latin typeface="方正兰亭黑简体" pitchFamily="2" charset="-122"/>
                <a:ea typeface="方正兰亭黑简体" pitchFamily="2" charset="-122"/>
              </a:rPr>
              <a:t>窗口</a:t>
            </a: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→图层”命令或按F7键，可以显示或隐藏“图层”面板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sp>
        <p:nvSpPr>
          <p:cNvPr id="7171" name="Text Box 15"/>
          <p:cNvSpPr txBox="1"/>
          <p:nvPr/>
        </p:nvSpPr>
        <p:spPr>
          <a:xfrm>
            <a:off x="2411413" y="282575"/>
            <a:ext cx="53276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3.1.1</a:t>
            </a:r>
            <a:r>
              <a:rPr 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“</a:t>
            </a: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图层”面板 </a:t>
            </a:r>
          </a:p>
        </p:txBody>
      </p:sp>
      <p:sp>
        <p:nvSpPr>
          <p:cNvPr id="7172" name="Rectangle 9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173" name="Rectangle 10"/>
          <p:cNvSpPr/>
          <p:nvPr/>
        </p:nvSpPr>
        <p:spPr>
          <a:xfrm>
            <a:off x="0" y="18780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latin typeface="Times New Roman" panose="02020603050405020304" pitchFamily="18" charset="0"/>
              </a:rPr>
              <a:t>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7174" name="Rectangle 1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175" name="Rectangle 11"/>
          <p:cNvSpPr/>
          <p:nvPr/>
        </p:nvSpPr>
        <p:spPr>
          <a:xfrm>
            <a:off x="0" y="18938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61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0435" y="2780665"/>
            <a:ext cx="2182536" cy="32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0"/>
          <p:cNvSpPr txBox="1"/>
          <p:nvPr/>
        </p:nvSpPr>
        <p:spPr>
          <a:xfrm>
            <a:off x="625475" y="1485900"/>
            <a:ext cx="7893050" cy="187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单击“图层”面板中的“创建新图层”按钮，或按快捷键“Alt+Shift+Ctrl+N”，可以在当前图像文件中直接建立新图层，新图层名为默认名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</p:txBody>
      </p:sp>
      <p:sp>
        <p:nvSpPr>
          <p:cNvPr id="8195" name="Text Box 15"/>
          <p:cNvSpPr txBox="1"/>
          <p:nvPr/>
        </p:nvSpPr>
        <p:spPr>
          <a:xfrm>
            <a:off x="3492500" y="282575"/>
            <a:ext cx="37433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3.1.2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新建图层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8196" name="Rectangle 9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197" name="Rectangle 10"/>
          <p:cNvSpPr/>
          <p:nvPr/>
        </p:nvSpPr>
        <p:spPr>
          <a:xfrm>
            <a:off x="0" y="18065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latin typeface="Times New Roman" panose="02020603050405020304" pitchFamily="18" charset="0"/>
              </a:rPr>
              <a:t>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8198" name="Rectangle 1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199" name="Rectangle 11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8200" name="Rectangle 3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201" name="Rectangle 4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2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4255" y="2996883"/>
            <a:ext cx="2182453" cy="32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0"/>
          <p:cNvSpPr txBox="1"/>
          <p:nvPr/>
        </p:nvSpPr>
        <p:spPr>
          <a:xfrm>
            <a:off x="625475" y="1484313"/>
            <a:ext cx="7893050" cy="187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单击需要复制的图层，将其拖拽到“创建新图层”按钮上后松开鼠标左键，或按快捷键“Ctrl+J”，即可完成图层复制，复制后的图层名为默认名。</a:t>
            </a:r>
          </a:p>
        </p:txBody>
      </p:sp>
      <p:sp>
        <p:nvSpPr>
          <p:cNvPr id="9219" name="Text Box 15"/>
          <p:cNvSpPr txBox="1"/>
          <p:nvPr/>
        </p:nvSpPr>
        <p:spPr>
          <a:xfrm>
            <a:off x="3492500" y="282575"/>
            <a:ext cx="37433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3.1.3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复制图层</a:t>
            </a: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9220" name="Rectangle 9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221" name="Rectangle 10"/>
          <p:cNvSpPr/>
          <p:nvPr/>
        </p:nvSpPr>
        <p:spPr>
          <a:xfrm>
            <a:off x="0" y="2349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latin typeface="Times New Roman" panose="02020603050405020304" pitchFamily="18" charset="0"/>
              </a:rPr>
              <a:t>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9222" name="Rectangle 1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223" name="Rectangle 11"/>
          <p:cNvSpPr/>
          <p:nvPr/>
        </p:nvSpPr>
        <p:spPr>
          <a:xfrm>
            <a:off x="0" y="23653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9224" name="Rectangle 3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225" name="Rectangle 4"/>
          <p:cNvSpPr/>
          <p:nvPr/>
        </p:nvSpPr>
        <p:spPr>
          <a:xfrm>
            <a:off x="0" y="23653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69" name="图片 69" descr="Snipaste_2023-11-07_14-04-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930" y="3138170"/>
            <a:ext cx="5135880" cy="29324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10"/>
          <p:cNvSpPr txBox="1"/>
          <p:nvPr/>
        </p:nvSpPr>
        <p:spPr>
          <a:xfrm>
            <a:off x="625475" y="1295400"/>
            <a:ext cx="7893050" cy="187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单击需要删除的图层，将其拖拽到“删除图层”按钮上后松开鼠标左键，或按Backspace键（或Delete键）即可删除当前图层。</a:t>
            </a:r>
          </a:p>
        </p:txBody>
      </p:sp>
      <p:sp>
        <p:nvSpPr>
          <p:cNvPr id="10243" name="Text Box 15"/>
          <p:cNvSpPr txBox="1"/>
          <p:nvPr/>
        </p:nvSpPr>
        <p:spPr>
          <a:xfrm>
            <a:off x="3492500" y="282575"/>
            <a:ext cx="37433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3.1.4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删除图层</a:t>
            </a: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0244" name="Rectangle 9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45" name="Rectangle 10"/>
          <p:cNvSpPr/>
          <p:nvPr/>
        </p:nvSpPr>
        <p:spPr>
          <a:xfrm>
            <a:off x="0" y="18065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latin typeface="Times New Roman" panose="02020603050405020304" pitchFamily="18" charset="0"/>
              </a:rPr>
              <a:t>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246" name="Rectangle 1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47" name="Rectangle 11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248" name="Rectangle 3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49" name="Rectangle 4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252" name="Rectangle 3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53" name="Rectangle 4"/>
          <p:cNvSpPr/>
          <p:nvPr/>
        </p:nvSpPr>
        <p:spPr>
          <a:xfrm>
            <a:off x="0" y="6254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121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9790" y="2992438"/>
            <a:ext cx="4904420" cy="293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cxYmVlYTY1NjFhOWY0NTM0NzdiMDNlYzk3Mjc5ZjQifQ=="/>
</p:tagLst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664</Words>
  <Application>Microsoft Office PowerPoint</Application>
  <PresentationFormat>全屏显示(4:3)</PresentationFormat>
  <Paragraphs>79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282</cp:revision>
  <dcterms:created xsi:type="dcterms:W3CDTF">2006-06-08T08:50:00Z</dcterms:created>
  <dcterms:modified xsi:type="dcterms:W3CDTF">2024-03-25T01:05:20Z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E0BDC213218B4D5085832FEECC4E669B_13</vt:lpwstr>
  </property>
  <property fmtid="{D5CDD505-2E9C-101B-9397-08002B2CF9AE}" pid="3" name="KSOProductBuildVer">
    <vt:lpwstr>2052-12.1.0.16388</vt:lpwstr>
  </property>
</Properties>
</file>