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20"/>
  </p:notesMasterIdLst>
  <p:sldIdLst>
    <p:sldId id="256" r:id="rId3"/>
    <p:sldId id="257" r:id="rId4"/>
    <p:sldId id="258" r:id="rId5"/>
    <p:sldId id="301" r:id="rId6"/>
    <p:sldId id="330" r:id="rId7"/>
    <p:sldId id="331" r:id="rId8"/>
    <p:sldId id="259" r:id="rId9"/>
    <p:sldId id="326" r:id="rId10"/>
    <p:sldId id="304" r:id="rId11"/>
    <p:sldId id="316" r:id="rId12"/>
    <p:sldId id="317" r:id="rId13"/>
    <p:sldId id="327" r:id="rId14"/>
    <p:sldId id="329" r:id="rId15"/>
    <p:sldId id="332" r:id="rId16"/>
    <p:sldId id="333" r:id="rId17"/>
    <p:sldId id="303" r:id="rId18"/>
    <p:sldId id="315" r:id="rId19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 userDrawn="1">
          <p15:clr>
            <a:srgbClr val="A4A3A4"/>
          </p15:clr>
        </p15:guide>
        <p15:guide id="2" pos="2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85"/>
  </p:normalViewPr>
  <p:slideViewPr>
    <p:cSldViewPr showGuides="1">
      <p:cViewPr>
        <p:scale>
          <a:sx n="80" d="100"/>
          <a:sy n="80" d="100"/>
        </p:scale>
        <p:origin x="-1098" y="-96"/>
      </p:cViewPr>
      <p:guideLst>
        <p:guide orient="horz" pos="2159"/>
        <p:guide pos="28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433489-759A-4B39-A086-7EFA41C4DA61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2024/3/24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236058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6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2.3.3 画笔工具</a:t>
            </a:r>
          </a:p>
        </p:txBody>
      </p:sp>
      <p:sp>
        <p:nvSpPr>
          <p:cNvPr id="9219" name="Text Box 7"/>
          <p:cNvSpPr txBox="1"/>
          <p:nvPr/>
        </p:nvSpPr>
        <p:spPr>
          <a:xfrm>
            <a:off x="755650" y="1340168"/>
            <a:ext cx="756126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“画笔工具”可以模拟真实画笔的笔触。选择“画笔工具”，在画布中按住鼠标左键不放并拖动，可以直接绘制出想要的线条。</a:t>
            </a:r>
          </a:p>
        </p:txBody>
      </p:sp>
      <p:pic>
        <p:nvPicPr>
          <p:cNvPr id="790" name="图片 790" descr="PQNZU(JV[D1PNK@M0$[0~I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323" y="2564448"/>
            <a:ext cx="7285171" cy="324000"/>
          </a:xfrm>
          <a:prstGeom prst="rect">
            <a:avLst/>
          </a:prstGeom>
        </p:spPr>
      </p:pic>
      <p:pic>
        <p:nvPicPr>
          <p:cNvPr id="813" name="图片 813" descr="U$5[4LTOL$F7PEH_{MLU5ZW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3195" y="3068955"/>
            <a:ext cx="3104515" cy="3606165"/>
          </a:xfrm>
          <a:prstGeom prst="rect">
            <a:avLst/>
          </a:prstGeom>
        </p:spPr>
      </p:pic>
      <p:pic>
        <p:nvPicPr>
          <p:cNvPr id="819" name="图片 819" descr="ZF$UN77N(OM()F8CC@LE$TI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3845" y="3075940"/>
            <a:ext cx="2145665" cy="35661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2.3.4 橡皮擦工具</a:t>
            </a:r>
          </a:p>
        </p:txBody>
      </p:sp>
      <p:sp>
        <p:nvSpPr>
          <p:cNvPr id="10243" name="Text Box 7"/>
          <p:cNvSpPr txBox="1"/>
          <p:nvPr/>
        </p:nvSpPr>
        <p:spPr>
          <a:xfrm>
            <a:off x="684213" y="1340485"/>
            <a:ext cx="7561262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“橡皮擦工具”可以擦除图像中的像素。如果处理的是背景图层或锁定了透明区域(单击“图层”面板中的按钮）的图层，涂抹区域会显示为背景色；处理其他图层时，则可擦除涂抹区域中的像素。</a:t>
            </a:r>
          </a:p>
        </p:txBody>
      </p:sp>
      <p:pic>
        <p:nvPicPr>
          <p:cNvPr id="505" name="图片 505" descr="Snipaste_2023-09-27_16-09-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325" y="3856038"/>
            <a:ext cx="2733915" cy="2397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06" name="图片 506" descr="Snipaste_2023-09-27_16-09-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190" y="3860483"/>
            <a:ext cx="2753295" cy="2397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25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075" y="3323908"/>
            <a:ext cx="7221753" cy="28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2.3.5 背景橡皮擦工具</a:t>
            </a:r>
          </a:p>
        </p:txBody>
      </p:sp>
      <p:sp>
        <p:nvSpPr>
          <p:cNvPr id="10243" name="Text Box 7"/>
          <p:cNvSpPr txBox="1"/>
          <p:nvPr/>
        </p:nvSpPr>
        <p:spPr>
          <a:xfrm>
            <a:off x="684213" y="1340485"/>
            <a:ext cx="7561262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选择“背景橡皮擦工具”，在图像窗口中擦除图像，可以擦除已锁定透明度的图层内容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</p:txBody>
      </p:sp>
      <p:pic>
        <p:nvPicPr>
          <p:cNvPr id="556" name="图片 556" descr="Snipaste_2023-09-27_00-36-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703" y="2493010"/>
            <a:ext cx="5172156" cy="288000"/>
          </a:xfrm>
          <a:prstGeom prst="rect">
            <a:avLst/>
          </a:prstGeom>
        </p:spPr>
      </p:pic>
      <p:pic>
        <p:nvPicPr>
          <p:cNvPr id="567" name="图片 567" descr="Snipaste_2023-09-27_16-11-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840" y="3212783"/>
            <a:ext cx="2753295" cy="2397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68" name="图片 568" descr="Snipaste_2023-09-27_16-11-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3800" y="3212783"/>
            <a:ext cx="2753295" cy="2397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2.3.6 魔术橡皮擦工具</a:t>
            </a:r>
          </a:p>
        </p:txBody>
      </p:sp>
      <p:sp>
        <p:nvSpPr>
          <p:cNvPr id="10243" name="Text Box 7"/>
          <p:cNvSpPr txBox="1"/>
          <p:nvPr/>
        </p:nvSpPr>
        <p:spPr>
          <a:xfrm>
            <a:off x="684213" y="1340485"/>
            <a:ext cx="7561262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选择“魔术橡皮擦”工具，属性栏中的选项为默认值，在图像窗口中擦除图像。</a:t>
            </a:r>
          </a:p>
        </p:txBody>
      </p:sp>
      <p:pic>
        <p:nvPicPr>
          <p:cNvPr id="58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268" y="2492693"/>
            <a:ext cx="4492959" cy="28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图片 590" descr="Snipaste_2023-09-27_00-41-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550" y="3230880"/>
            <a:ext cx="3157220" cy="2426970"/>
          </a:xfrm>
          <a:prstGeom prst="rect">
            <a:avLst/>
          </a:prstGeom>
        </p:spPr>
      </p:pic>
      <p:pic>
        <p:nvPicPr>
          <p:cNvPr id="591" name="图片 591" descr="Snipaste_2023-09-27_00-42-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0290" y="3205480"/>
            <a:ext cx="3157220" cy="24523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2.3.7 填充和描边命令</a:t>
            </a:r>
          </a:p>
        </p:txBody>
      </p:sp>
      <p:sp>
        <p:nvSpPr>
          <p:cNvPr id="10243" name="Text Box 7"/>
          <p:cNvSpPr txBox="1"/>
          <p:nvPr/>
        </p:nvSpPr>
        <p:spPr>
          <a:xfrm>
            <a:off x="684213" y="1340485"/>
            <a:ext cx="7561262" cy="3091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“填充”命令：执行“菜单栏→编辑→填充”命令（或按“Shift+F5”快捷键）。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zh-CN" altLang="en-US" sz="2000" dirty="0">
              <a:latin typeface="方正兰亭黑简体" pitchFamily="2" charset="-122"/>
              <a:ea typeface="方正兰亭黑简体" pitchFamily="2" charset="-122"/>
            </a:endParaRP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zh-CN" altLang="en-US" sz="2000" dirty="0">
              <a:latin typeface="方正兰亭黑简体" pitchFamily="2" charset="-122"/>
              <a:ea typeface="方正兰亭黑简体" pitchFamily="2" charset="-122"/>
            </a:endParaRP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“描边”命令：执行“菜单栏→编辑→描边”命令，弹出“描边”对话框，“描边”命令需要配合选区使用。</a:t>
            </a:r>
          </a:p>
        </p:txBody>
      </p:sp>
      <p:pic>
        <p:nvPicPr>
          <p:cNvPr id="843" name="图片 843" descr="BTO3]7~2IGVQIGL6V1SWW)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765" y="2276793"/>
            <a:ext cx="2160270" cy="1247775"/>
          </a:xfrm>
          <a:prstGeom prst="rect">
            <a:avLst/>
          </a:prstGeom>
        </p:spPr>
      </p:pic>
      <p:pic>
        <p:nvPicPr>
          <p:cNvPr id="844" name="图片 844" descr="]R[WLF0H~TAZUQCEJG1HU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765" y="4653280"/>
            <a:ext cx="2179955" cy="189801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2.3.8 填充前景色、背景色</a:t>
            </a:r>
          </a:p>
        </p:txBody>
      </p:sp>
      <p:sp>
        <p:nvSpPr>
          <p:cNvPr id="10243" name="Text Box 7"/>
          <p:cNvSpPr txBox="1"/>
          <p:nvPr/>
        </p:nvSpPr>
        <p:spPr>
          <a:xfrm>
            <a:off x="684213" y="1340485"/>
            <a:ext cx="7561262" cy="163121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按“Alt+Delete”快捷键对选区或图层填充前景色；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en-US" altLang="zh-CN" sz="2000" dirty="0" smtClean="0">
              <a:latin typeface="方正兰亭黑简体" pitchFamily="2" charset="-122"/>
              <a:ea typeface="方正兰亭黑简体" pitchFamily="2" charset="-122"/>
            </a:endParaRP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按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“Ctrl+Delete”快捷键对选区或图层填充背景色。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2.4 任务实施——制作“甜甜圈”图像</a:t>
            </a:r>
          </a:p>
        </p:txBody>
      </p:sp>
      <p:sp>
        <p:nvSpPr>
          <p:cNvPr id="7172" name="Text Box 8"/>
          <p:cNvSpPr txBox="1"/>
          <p:nvPr/>
        </p:nvSpPr>
        <p:spPr>
          <a:xfrm>
            <a:off x="4311268" y="5284440"/>
            <a:ext cx="8636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</a:rPr>
              <a:t>效果图</a:t>
            </a:r>
          </a:p>
        </p:txBody>
      </p:sp>
      <p:pic>
        <p:nvPicPr>
          <p:cNvPr id="655" name="图片 655" descr="甜甜圈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5444" y="2524465"/>
            <a:ext cx="2595245" cy="2595245"/>
          </a:xfrm>
          <a:prstGeom prst="rect">
            <a:avLst/>
          </a:prstGeom>
        </p:spPr>
      </p:pic>
      <p:sp>
        <p:nvSpPr>
          <p:cNvPr id="6" name="Text Box 7"/>
          <p:cNvSpPr txBox="1"/>
          <p:nvPr/>
        </p:nvSpPr>
        <p:spPr>
          <a:xfrm>
            <a:off x="755650" y="1434969"/>
            <a:ext cx="7561263" cy="5539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制作“甜甜圈”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图像如图。</a:t>
            </a:r>
            <a:endParaRPr lang="zh-CN" altLang="en-US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1"/>
          <p:cNvSpPr txBox="1"/>
          <p:nvPr/>
        </p:nvSpPr>
        <p:spPr>
          <a:xfrm>
            <a:off x="831850" y="282575"/>
            <a:ext cx="81794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2.5 课后练习——制作“马卡龙饼干”图像</a:t>
            </a:r>
          </a:p>
        </p:txBody>
      </p:sp>
      <p:sp>
        <p:nvSpPr>
          <p:cNvPr id="18435" name="文本占位符 5"/>
          <p:cNvSpPr>
            <a:spLocks noGrp="1"/>
          </p:cNvSpPr>
          <p:nvPr>
            <p:ph type="body" sz="half" idx="1"/>
          </p:nvPr>
        </p:nvSpPr>
        <p:spPr>
          <a:xfrm>
            <a:off x="609600" y="1469707"/>
            <a:ext cx="7848600" cy="10080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根据本任务所学的内容，制作“马卡龙饼干”</a:t>
            </a: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图像如图。</a:t>
            </a:r>
            <a:endParaRPr kumimoji="1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兰亭黑简体" pitchFamily="2" charset="-122"/>
              <a:ea typeface="方正兰亭黑简体" pitchFamily="2" charset="-122"/>
              <a:cs typeface="+mn-cs"/>
            </a:endParaRPr>
          </a:p>
        </p:txBody>
      </p:sp>
      <p:sp>
        <p:nvSpPr>
          <p:cNvPr id="18436" name="Text Box 9"/>
          <p:cNvSpPr txBox="1"/>
          <p:nvPr/>
        </p:nvSpPr>
        <p:spPr>
          <a:xfrm>
            <a:off x="4140200" y="5641975"/>
            <a:ext cx="792163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</a:rPr>
              <a:t>效果图</a:t>
            </a:r>
          </a:p>
        </p:txBody>
      </p:sp>
      <p:pic>
        <p:nvPicPr>
          <p:cNvPr id="2260" name="图片 2260" descr="马卡龙饼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675" y="2477770"/>
            <a:ext cx="3092450" cy="3092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8"/>
          <p:cNvSpPr txBox="1"/>
          <p:nvPr/>
        </p:nvSpPr>
        <p:spPr>
          <a:xfrm>
            <a:off x="396875" y="333375"/>
            <a:ext cx="85185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任务2  绘制图像——制作“甜甜圈”图像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195736" y="2060575"/>
            <a:ext cx="4968551" cy="302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任务引言：      </a:t>
            </a:r>
          </a:p>
          <a:p>
            <a:pPr marR="0" indent="536575" algn="just" defTabSz="914400">
              <a:lnSpc>
                <a:spcPct val="13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Photoshop CC 2021中的颜色填充工具和画笔工具，能够快速对选区进行填充和描边。本任务介绍油漆桶工具、画笔工具、橡皮擦工具等的使用方法和技巧。通过对本任务的学习，学习者可以更有效地绘制图形。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413000" y="2636912"/>
            <a:ext cx="4103688" cy="990600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掌握“填充”命令的使用方法。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掌握“描边”命令的执行方法。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掌握“画笔工具”的使用方法。</a:t>
            </a:r>
          </a:p>
        </p:txBody>
      </p:sp>
      <p:sp>
        <p:nvSpPr>
          <p:cNvPr id="2" name="Text Box 10"/>
          <p:cNvSpPr txBox="1"/>
          <p:nvPr/>
        </p:nvSpPr>
        <p:spPr>
          <a:xfrm>
            <a:off x="1116013" y="282575"/>
            <a:ext cx="75596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课堂学习目标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技能目标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3131840" y="2564904"/>
            <a:ext cx="3672408" cy="1150938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能够绘制图形。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能够调整图形。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2.1 任务说明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339752" y="1772920"/>
            <a:ext cx="5184576" cy="302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      </a:t>
            </a:r>
          </a:p>
          <a:p>
            <a:pPr marR="0" indent="536575" algn="just" defTabSz="914400">
              <a:lnSpc>
                <a:spcPct val="13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本任务主要介绍Photoshop CC 2021编辑颜色和描边的技巧，以及如何新建画笔和设置数值。通过本任务的学习，学习者可以快速地对选区进行填充、描边等操作。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2.2 任务分析</a:t>
            </a: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239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使用“油漆桶工具”、“渐变工具”、“画笔工具”等绘制出甜甜圈，使用“画笔工具”绘制甜甜圈上的“粉色果酱”和不规则“糖粒”，使用选区羽化功能绘制甜甜圈阴影，执行“渐变图层”命令新建渐变背景图层，执行“自由变换”命令调整形状大小，使用“移动工具”对齐图形，最终合成图像“甜甜圈”。</a:t>
            </a:r>
            <a:endParaRPr lang="en-US" altLang="zh-CN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655" name="图片 655" descr="甜甜圈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9750" y="3651250"/>
            <a:ext cx="2985135" cy="29851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>
          <a:xfrm>
            <a:off x="1690688" y="1700213"/>
            <a:ext cx="5402263" cy="1212850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油漆桶工具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渐变工具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画笔工具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橡皮擦工具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背景橡皮擦工具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魔术橡皮擦工具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填充和描边命令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填充前景色、背景色</a:t>
            </a:r>
          </a:p>
        </p:txBody>
      </p:sp>
      <p:sp>
        <p:nvSpPr>
          <p:cNvPr id="6147" name="Text Box 6"/>
          <p:cNvSpPr txBox="1"/>
          <p:nvPr/>
        </p:nvSpPr>
        <p:spPr>
          <a:xfrm>
            <a:off x="2841625" y="282575"/>
            <a:ext cx="42513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2.3 任务准备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2.3.1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油漆桶工具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1" name="Text Box 7"/>
          <p:cNvSpPr txBox="1"/>
          <p:nvPr/>
        </p:nvSpPr>
        <p:spPr>
          <a:xfrm>
            <a:off x="827088" y="1556792"/>
            <a:ext cx="7561262" cy="20148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“油漆桶”工具作为最常用的填充工具，用来填充纯色和图案。选择“油漆桶工具”（快捷键G)，单击鼠标，即可给当前图层填充前景色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/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图案；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en-US" altLang="zh-CN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676" name="图片 676" descr="0$7~%M%GQLC%HCOVRRCXD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405" y="3500755"/>
            <a:ext cx="7562054" cy="360000"/>
          </a:xfrm>
          <a:prstGeom prst="rect">
            <a:avLst/>
          </a:prstGeom>
        </p:spPr>
      </p:pic>
      <p:pic>
        <p:nvPicPr>
          <p:cNvPr id="2" name="图片 678" descr="7_78{VK@`ND4J6NS[$~_34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595" y="3933190"/>
            <a:ext cx="2532380" cy="251015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2.3.2 渐变工具</a:t>
            </a: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与“油漆桶工具”类似，“渐变工具”顾名思义就是能够填充出渐变颜色。将鼠标指针定位在“油漆桶”工具上右击，会弹出填充工具组，选择“渐变工具”，或者按“Shift+G”快捷键进行工具切换。</a:t>
            </a:r>
          </a:p>
        </p:txBody>
      </p:sp>
      <p:pic>
        <p:nvPicPr>
          <p:cNvPr id="697" name="图片 697" descr="~VN4N{HPA)@E8HYBS([F2V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3356293"/>
            <a:ext cx="8068864" cy="32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730" y="3789045"/>
            <a:ext cx="3692525" cy="29718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cxYmVlYTY1NjFhOWY0NTM0NzdiMDNlYzk3Mjc5ZjQifQ==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500</Words>
  <Application>Microsoft Office PowerPoint</Application>
  <PresentationFormat>全屏显示(4:3)</PresentationFormat>
  <Paragraphs>54</Paragraphs>
  <Slides>17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165</cp:revision>
  <dcterms:created xsi:type="dcterms:W3CDTF">2006-06-13T05:25:00Z</dcterms:created>
  <dcterms:modified xsi:type="dcterms:W3CDTF">2024-03-24T12:48:06Z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0C4D9E980B714219B03723CF98167026_13</vt:lpwstr>
  </property>
  <property fmtid="{D5CDD505-2E9C-101B-9397-08002B2CF9AE}" pid="3" name="KSOProductBuildVer">
    <vt:lpwstr>2052-12.1.0.16388</vt:lpwstr>
  </property>
</Properties>
</file>