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5"/>
  </p:notesMasterIdLst>
  <p:sldIdLst>
    <p:sldId id="256" r:id="rId2"/>
    <p:sldId id="257" r:id="rId3"/>
    <p:sldId id="258" r:id="rId4"/>
    <p:sldId id="362" r:id="rId5"/>
    <p:sldId id="259" r:id="rId6"/>
    <p:sldId id="261" r:id="rId7"/>
    <p:sldId id="314" r:id="rId8"/>
    <p:sldId id="327" r:id="rId9"/>
    <p:sldId id="328" r:id="rId10"/>
    <p:sldId id="329" r:id="rId11"/>
    <p:sldId id="297" r:id="rId12"/>
    <p:sldId id="298" r:id="rId13"/>
    <p:sldId id="330" r:id="rId14"/>
    <p:sldId id="331" r:id="rId15"/>
    <p:sldId id="407" r:id="rId16"/>
    <p:sldId id="332" r:id="rId17"/>
    <p:sldId id="299" r:id="rId18"/>
    <p:sldId id="300" r:id="rId19"/>
    <p:sldId id="333" r:id="rId20"/>
    <p:sldId id="408" r:id="rId21"/>
    <p:sldId id="335" r:id="rId22"/>
    <p:sldId id="336" r:id="rId23"/>
    <p:sldId id="337" r:id="rId24"/>
    <p:sldId id="319" r:id="rId25"/>
    <p:sldId id="320" r:id="rId26"/>
    <p:sldId id="339" r:id="rId27"/>
    <p:sldId id="340" r:id="rId28"/>
    <p:sldId id="341" r:id="rId29"/>
    <p:sldId id="342" r:id="rId30"/>
    <p:sldId id="349" r:id="rId31"/>
    <p:sldId id="343" r:id="rId32"/>
    <p:sldId id="344" r:id="rId33"/>
    <p:sldId id="350" r:id="rId34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sz="1200" dirty="0"/>
              <a:t>‹#›</a:t>
            </a:fld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3100816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spcBef>
                <a:spcPct val="0"/>
              </a:spcBef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spcBef>
                <a:spcPct val="0"/>
              </a:spcBef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0"/>
          <p:cNvSpPr txBox="1"/>
          <p:nvPr/>
        </p:nvSpPr>
        <p:spPr>
          <a:xfrm>
            <a:off x="625475" y="15573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Photoshop CC 2021为用户提供了各种控制面板，打开软件时会显示部分默认的控制面板，</a:t>
            </a:r>
          </a:p>
        </p:txBody>
      </p:sp>
      <p:sp>
        <p:nvSpPr>
          <p:cNvPr id="11267" name="Text Box 15"/>
          <p:cNvSpPr txBox="1"/>
          <p:nvPr/>
        </p:nvSpPr>
        <p:spPr>
          <a:xfrm>
            <a:off x="3492500" y="282575"/>
            <a:ext cx="3743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2.1.5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控制面板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1268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1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127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3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70" name="图片 170" descr="Snipaste_2023-11-02_14-22-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2564765"/>
            <a:ext cx="1448435" cy="38487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5"/>
          <p:cNvSpPr txBox="1"/>
          <p:nvPr/>
        </p:nvSpPr>
        <p:spPr>
          <a:xfrm>
            <a:off x="3635375" y="282575"/>
            <a:ext cx="33718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文件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操作</a:t>
            </a:r>
          </a:p>
        </p:txBody>
      </p:sp>
      <p:sp>
        <p:nvSpPr>
          <p:cNvPr id="12291" name="Text Box 8"/>
          <p:cNvSpPr/>
          <p:nvPr/>
        </p:nvSpPr>
        <p:spPr>
          <a:xfrm>
            <a:off x="3636963" y="2514600"/>
            <a:ext cx="1871662" cy="27070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新建文件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打开图像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置入文件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保存图像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关闭图像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9"/>
          <p:cNvSpPr txBox="1"/>
          <p:nvPr/>
        </p:nvSpPr>
        <p:spPr>
          <a:xfrm>
            <a:off x="1042988" y="282575"/>
            <a:ext cx="77057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新建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</a:p>
        </p:txBody>
      </p:sp>
      <p:sp>
        <p:nvSpPr>
          <p:cNvPr id="13315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执行菜单栏中的“文件→新建”命令或按快捷键“Ctrl+N”，在弹出的“新建文档”对话框中可以设置图像的名称、宽度、高度、尺寸单位、分辨率、颜色模式等选项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3316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17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84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3041015"/>
            <a:ext cx="3728720" cy="2845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86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390" y="3040380"/>
            <a:ext cx="3890010" cy="28460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9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打开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</a:p>
        </p:txBody>
      </p:sp>
      <p:sp>
        <p:nvSpPr>
          <p:cNvPr id="14339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执行菜单栏中的“文件→打开”命令或按快捷键“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Ctrl+</a:t>
            </a:r>
            <a:r>
              <a:rPr lang="en-US" altLang="zh-CN" sz="2000" dirty="0" smtClean="0">
                <a:latin typeface="方正兰亭黑简体" pitchFamily="2" charset="-122"/>
                <a:ea typeface="方正兰亭黑简体" pitchFamily="2" charset="-122"/>
              </a:rPr>
              <a:t>O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”，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在弹出的窗口中选择需要处理的图像文件，单击“打开”按钮打开图像，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如图所示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，或双击该图像文件，也可打开该图像。</a:t>
            </a:r>
          </a:p>
        </p:txBody>
      </p:sp>
      <p:sp>
        <p:nvSpPr>
          <p:cNvPr id="14340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1" name="Rectangle 12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5" name="图片 45" descr="2_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068955"/>
            <a:ext cx="8058785" cy="29190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置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入文件</a:t>
            </a:r>
          </a:p>
        </p:txBody>
      </p:sp>
      <p:sp>
        <p:nvSpPr>
          <p:cNvPr id="15363" name="Rectangle 5"/>
          <p:cNvSpPr txBox="1"/>
          <p:nvPr/>
        </p:nvSpPr>
        <p:spPr>
          <a:xfrm>
            <a:off x="654050" y="1412875"/>
            <a:ext cx="8021638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执行菜单栏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中的“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文件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→置入嵌入对象”命令，在弹出的对话框中选择置入的文件，单击“置入”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按钮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，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如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图所示，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或双击该文件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，便可将该文件添加到当前操作的图像文件中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5364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Rectangle 12"/>
          <p:cNvSpPr/>
          <p:nvPr/>
        </p:nvSpPr>
        <p:spPr>
          <a:xfrm>
            <a:off x="0" y="1751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7" name="图片 47" descr="2_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60" y="3284855"/>
            <a:ext cx="7870825" cy="28060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9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保存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</a:p>
        </p:txBody>
      </p:sp>
      <p:sp>
        <p:nvSpPr>
          <p:cNvPr id="15363" name="Rectangle 5"/>
          <p:cNvSpPr txBox="1"/>
          <p:nvPr/>
        </p:nvSpPr>
        <p:spPr>
          <a:xfrm>
            <a:off x="654050" y="1412875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存储命令：在处理图形图像文件时，第一次保存该文件时，执行菜单栏中的“文件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→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存储</a:t>
            </a:r>
            <a:r>
              <a:rPr sz="2000" dirty="0" smtClean="0">
                <a:latin typeface="方正兰亭黑简体" pitchFamily="2" charset="-122"/>
                <a:ea typeface="方正兰亭黑简体" pitchFamily="2" charset="-122"/>
              </a:rPr>
              <a:t>”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命令或按快捷键“Ctrl+S”，弹出“存储为”对话框，可以更改存储的“文件名”和“保存类型”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5364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5365" name="Rectangle 12"/>
          <p:cNvSpPr/>
          <p:nvPr/>
        </p:nvSpPr>
        <p:spPr>
          <a:xfrm>
            <a:off x="0" y="1751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97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970" y="2924810"/>
            <a:ext cx="4747260" cy="34410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"/>
          <p:cNvSpPr txBox="1"/>
          <p:nvPr/>
        </p:nvSpPr>
        <p:spPr>
          <a:xfrm>
            <a:off x="2268538" y="282575"/>
            <a:ext cx="52562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2.2.5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关闭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</a:p>
        </p:txBody>
      </p:sp>
      <p:sp>
        <p:nvSpPr>
          <p:cNvPr id="16387" name="Rectangle 5"/>
          <p:cNvSpPr txBox="1"/>
          <p:nvPr/>
        </p:nvSpPr>
        <p:spPr>
          <a:xfrm>
            <a:off x="654050" y="1989138"/>
            <a:ext cx="7835900" cy="3295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  <a:buNone/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文件存储完成后，可以选择关闭该文件。执行菜单栏中的“文件→关闭”命令或按快捷键“Ctrl+W”</a:t>
            </a:r>
          </a:p>
        </p:txBody>
      </p:sp>
      <p:sp>
        <p:nvSpPr>
          <p:cNvPr id="16388" name="Rectangle 11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89" name="Rectangle 12"/>
          <p:cNvSpPr/>
          <p:nvPr/>
        </p:nvSpPr>
        <p:spPr>
          <a:xfrm>
            <a:off x="0" y="21653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00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630" y="3573145"/>
            <a:ext cx="4464050" cy="1429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/>
          <p:nvPr/>
        </p:nvSpPr>
        <p:spPr>
          <a:xfrm>
            <a:off x="3059113" y="282575"/>
            <a:ext cx="45370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的显示效果</a:t>
            </a:r>
          </a:p>
        </p:txBody>
      </p:sp>
      <p:sp>
        <p:nvSpPr>
          <p:cNvPr id="17411" name="Text Box 8"/>
          <p:cNvSpPr/>
          <p:nvPr/>
        </p:nvSpPr>
        <p:spPr>
          <a:xfrm>
            <a:off x="3203575" y="1989455"/>
            <a:ext cx="3601720" cy="3784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100%显示图像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适合屏幕显示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全屏显示图像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放大显示图像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缩小显示图像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移动放大图像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endParaRPr kumimoji="1" lang="zh-CN" altLang="en-US" sz="2000" noProof="0" dirty="0" smtClean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2.3.1 100</a:t>
            </a: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%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显示图像</a:t>
            </a:r>
          </a:p>
        </p:txBody>
      </p:sp>
      <p:sp>
        <p:nvSpPr>
          <p:cNvPr id="18435" name="Text Box 2"/>
          <p:cNvSpPr txBox="1"/>
          <p:nvPr/>
        </p:nvSpPr>
        <p:spPr>
          <a:xfrm>
            <a:off x="971550" y="1196975"/>
            <a:ext cx="72009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3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有2种常用方式可以100%显示图像：</a:t>
            </a:r>
          </a:p>
          <a:p>
            <a:pPr indent="358775" algn="just">
              <a:lnSpc>
                <a:spcPct val="13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①在状态栏下方“显示百分比”输入框中，输入数值100，便可以将图像100%显示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358775" algn="just">
              <a:lnSpc>
                <a:spcPct val="13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②单击工具栏中的“抓手工具”或按H键，在其属性栏中单击按钮，也可以将图像100%显示。</a:t>
            </a:r>
          </a:p>
        </p:txBody>
      </p:sp>
      <p:sp>
        <p:nvSpPr>
          <p:cNvPr id="1843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07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653" y="3573145"/>
            <a:ext cx="3599815" cy="28181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12" name="图片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628" y="3573145"/>
            <a:ext cx="2845435" cy="2520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/>
          <p:nvPr/>
        </p:nvSpPr>
        <p:spPr>
          <a:xfrm>
            <a:off x="1187450" y="282575"/>
            <a:ext cx="75612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适合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屏幕显示</a:t>
            </a:r>
          </a:p>
        </p:txBody>
      </p:sp>
      <p:sp>
        <p:nvSpPr>
          <p:cNvPr id="19459" name="Text Box 2"/>
          <p:cNvSpPr txBox="1"/>
          <p:nvPr/>
        </p:nvSpPr>
        <p:spPr>
          <a:xfrm>
            <a:off x="971550" y="1639888"/>
            <a:ext cx="7200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单击工具栏中的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    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“抓手工具”或按H键，在其属性栏中单击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“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适合屏幕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”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按钮，即以适合当前窗口的比例显示图像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946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50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965" y="1700530"/>
            <a:ext cx="481965" cy="429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978" y="2780665"/>
            <a:ext cx="4424045" cy="395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19" name="图片 219" descr="Snipaste_2023-11-02_20-14-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0990" y="3357245"/>
            <a:ext cx="6002020" cy="32715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8"/>
          <p:cNvSpPr txBox="1"/>
          <p:nvPr/>
        </p:nvSpPr>
        <p:spPr>
          <a:xfrm>
            <a:off x="35496" y="332656"/>
            <a:ext cx="9217024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模块一 基础学习</a:t>
            </a:r>
            <a:r>
              <a:rPr lang="en-US" altLang="zh-CN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——</a:t>
            </a:r>
            <a:r>
              <a:rPr lang="zh-CN" altLang="en-US" sz="3000" dirty="0" smtClean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</a:t>
            </a:r>
            <a:r>
              <a:rPr lang="en-US" altLang="zh-CN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2</a:t>
            </a:r>
            <a:r>
              <a:rPr lang="zh-CN" altLang="en-US"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　</a:t>
            </a: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认识Photoshop CC 2021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555874" y="2060575"/>
            <a:ext cx="4464397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kumimoji="1" lang="zh-CN" altLang="en-US" sz="2200" kern="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本任务简介</a:t>
            </a:r>
            <a:r>
              <a:rPr kumimoji="1" lang="zh-CN" altLang="en-US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：      </a:t>
            </a:r>
          </a:p>
          <a:p>
            <a:pPr indent="457200" algn="just">
              <a:lnSpc>
                <a:spcPct val="130000"/>
              </a:lnSpc>
              <a:spcBef>
                <a:spcPts val="600"/>
              </a:spcBef>
              <a:defRPr/>
            </a:pPr>
            <a:r>
              <a:rPr kumimoji="1" sz="2200" kern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Photoshop CC 2021中更新了许多功能，相较之前的版本，可以更加高效地完成图形图像的处理。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/>
          <p:nvPr/>
        </p:nvSpPr>
        <p:spPr>
          <a:xfrm>
            <a:off x="1187450" y="282575"/>
            <a:ext cx="75612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全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屏显示</a:t>
            </a:r>
          </a:p>
        </p:txBody>
      </p:sp>
      <p:sp>
        <p:nvSpPr>
          <p:cNvPr id="19459" name="Text Box 2"/>
          <p:cNvSpPr txBox="1"/>
          <p:nvPr/>
        </p:nvSpPr>
        <p:spPr>
          <a:xfrm>
            <a:off x="971550" y="1639888"/>
            <a:ext cx="7200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单击工具栏中的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    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“抓手工具”或按H键，在其属性栏中单击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“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填充屏幕</a:t>
            </a:r>
            <a:r>
              <a:rPr lang="en-US" sz="2000" dirty="0">
                <a:latin typeface="方正兰亭黑简体" pitchFamily="2" charset="-122"/>
                <a:ea typeface="方正兰亭黑简体" pitchFamily="2" charset="-122"/>
              </a:rPr>
              <a:t>”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按钮，即以适合当前窗口的比例显示图像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1946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50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965" y="1700530"/>
            <a:ext cx="481965" cy="429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图片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978" y="2780665"/>
            <a:ext cx="4424045" cy="395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73" name="图片 273" descr="Snipaste_2023-11-02_20-15-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165" y="3230245"/>
            <a:ext cx="6250305" cy="34156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放大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显示图像</a:t>
            </a:r>
          </a:p>
        </p:txBody>
      </p:sp>
      <p:sp>
        <p:nvSpPr>
          <p:cNvPr id="21507" name="Text Box 2"/>
          <p:cNvSpPr txBox="1"/>
          <p:nvPr/>
        </p:nvSpPr>
        <p:spPr>
          <a:xfrm>
            <a:off x="1164455" y="1788084"/>
            <a:ext cx="7200900" cy="20159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选择“缩放”工具 ，图像中指针变为放大图标 ，每单击一次鼠标，图像就会放大一倍。当图像以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100%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的比例显示时，用鼠标在图像窗口中单击一次，图像则以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200%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的比例显示。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或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按快捷键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“Ctrl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++”放大显示图像效果。</a:t>
            </a:r>
          </a:p>
        </p:txBody>
      </p:sp>
      <p:sp>
        <p:nvSpPr>
          <p:cNvPr id="21508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09" name="Rectangle 9"/>
          <p:cNvSpPr/>
          <p:nvPr/>
        </p:nvSpPr>
        <p:spPr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1187450" y="282575"/>
            <a:ext cx="74168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2.3.5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缩小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显示图像</a:t>
            </a:r>
          </a:p>
        </p:txBody>
      </p:sp>
      <p:sp>
        <p:nvSpPr>
          <p:cNvPr id="22531" name="Text Box 2"/>
          <p:cNvSpPr txBox="1"/>
          <p:nvPr/>
        </p:nvSpPr>
        <p:spPr>
          <a:xfrm>
            <a:off x="900113" y="2122488"/>
            <a:ext cx="7200900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选择“缩放”工具 ，在图像中鼠标指针变为放大工具图标 ，按住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Alt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键不放，指针变为缩小工具图标 。每单击一次鼠标，图像将缩小显示一级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en-US" altLang="zh-CN" sz="2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或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按快捷键</a:t>
            </a: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“Ctrl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+-”缩小显示图像效果。</a:t>
            </a:r>
          </a:p>
        </p:txBody>
      </p:sp>
      <p:sp>
        <p:nvSpPr>
          <p:cNvPr id="22532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3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/>
          <p:nvPr/>
        </p:nvSpPr>
        <p:spPr>
          <a:xfrm>
            <a:off x="1187450" y="282575"/>
            <a:ext cx="74168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2.3.6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移动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放大图像</a:t>
            </a:r>
          </a:p>
        </p:txBody>
      </p:sp>
      <p:sp>
        <p:nvSpPr>
          <p:cNvPr id="23555" name="Text Box 2"/>
          <p:cNvSpPr txBox="1"/>
          <p:nvPr/>
        </p:nvSpPr>
        <p:spPr>
          <a:xfrm>
            <a:off x="971550" y="2276872"/>
            <a:ext cx="72009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单击工具栏中的“抓手”工具或按H键，之后通过按住鼠标左键可拖拽图像，查看图像未显示的部分。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【操作技巧小贴士】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·编辑图像时，按住“空格键”不放，可以临时切换到“抓手”工具，松开后取消。</a:t>
            </a:r>
          </a:p>
        </p:txBody>
      </p:sp>
      <p:sp>
        <p:nvSpPr>
          <p:cNvPr id="2355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5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"/>
          <p:cNvSpPr txBox="1"/>
          <p:nvPr/>
        </p:nvSpPr>
        <p:spPr>
          <a:xfrm>
            <a:off x="1835150" y="282575"/>
            <a:ext cx="66246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标尺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、参考线和网格线的设置</a:t>
            </a:r>
          </a:p>
        </p:txBody>
      </p:sp>
      <p:sp>
        <p:nvSpPr>
          <p:cNvPr id="25603" name="Text Box 8"/>
          <p:cNvSpPr/>
          <p:nvPr/>
        </p:nvSpPr>
        <p:spPr>
          <a:xfrm>
            <a:off x="3421063" y="2781300"/>
            <a:ext cx="2230437" cy="16300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标尺的设置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参考线的设置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网格线的设置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/>
          <p:nvPr/>
        </p:nvSpPr>
        <p:spPr>
          <a:xfrm>
            <a:off x="3132138" y="282575"/>
            <a:ext cx="369411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2.4.1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标尺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的设置</a:t>
            </a:r>
          </a:p>
        </p:txBody>
      </p:sp>
      <p:sp>
        <p:nvSpPr>
          <p:cNvPr id="26627" name="Text Box 2"/>
          <p:cNvSpPr txBox="1"/>
          <p:nvPr/>
        </p:nvSpPr>
        <p:spPr>
          <a:xfrm>
            <a:off x="971550" y="1628775"/>
            <a:ext cx="7200900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执行菜单栏中的“视图→标尺”命令或按快捷键“Ctrl+R”，即可显示或隐藏标尺，标尺会显示在图像文件的上方和左侧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执行菜单栏中的“编辑→首选项→单位与标尺”命令，在弹出的“首选项”对话框中可更改标尺的“单位”等的数值，</a:t>
            </a:r>
          </a:p>
        </p:txBody>
      </p:sp>
      <p:sp>
        <p:nvSpPr>
          <p:cNvPr id="26628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29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36" name="图片 236" descr="Snipaste_2023-11-02_20-58-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3709670"/>
            <a:ext cx="3749040" cy="2980055"/>
          </a:xfrm>
          <a:prstGeom prst="rect">
            <a:avLst/>
          </a:prstGeom>
        </p:spPr>
      </p:pic>
      <p:pic>
        <p:nvPicPr>
          <p:cNvPr id="237" name="图片 237" descr="Snipaste_2023-11-02_21-02-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145" y="3716655"/>
            <a:ext cx="3876040" cy="29419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2.4.2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参考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线的设置</a:t>
            </a:r>
          </a:p>
        </p:txBody>
      </p:sp>
      <p:sp>
        <p:nvSpPr>
          <p:cNvPr id="27651" name="Text Box 2"/>
          <p:cNvSpPr txBox="1"/>
          <p:nvPr/>
        </p:nvSpPr>
        <p:spPr>
          <a:xfrm>
            <a:off x="971550" y="1628775"/>
            <a:ext cx="72009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执行菜单栏中的“视图→参考线→新建参考线”命令，在弹出的“新建参考线”对话框中设置各项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数值后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，即可在图像中生成浅蓝色参考线。</a:t>
            </a:r>
          </a:p>
        </p:txBody>
      </p:sp>
      <p:sp>
        <p:nvSpPr>
          <p:cNvPr id="27652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3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43" name="图片 243" descr="Snipaste_2023-11-02_21-05-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568" y="3896995"/>
            <a:ext cx="1777365" cy="13322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2" name="图片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140710"/>
            <a:ext cx="4064635" cy="32277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/>
          <p:nvPr/>
        </p:nvSpPr>
        <p:spPr>
          <a:xfrm>
            <a:off x="1116013" y="282575"/>
            <a:ext cx="74882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2.4.3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网格线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的设置</a:t>
            </a:r>
          </a:p>
        </p:txBody>
      </p:sp>
      <p:sp>
        <p:nvSpPr>
          <p:cNvPr id="28675" name="Text Box 2"/>
          <p:cNvSpPr txBox="1"/>
          <p:nvPr/>
        </p:nvSpPr>
        <p:spPr>
          <a:xfrm>
            <a:off x="971550" y="1628775"/>
            <a:ext cx="72009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3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执行菜单栏中的“视图→显示→网格”命令或按快捷键“Ctrl+’”，即可显示或隐藏网格。</a:t>
            </a:r>
          </a:p>
          <a:p>
            <a:pPr indent="358775" algn="just">
              <a:lnSpc>
                <a:spcPct val="13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执行菜单栏中的“编辑→首选项→参考线、网格和切片”命令，即可设置参考线、网格等的颜色、单位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2867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67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45" name="图片 245" descr="Snipaste_2023-11-02_21-35-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573145"/>
            <a:ext cx="3669665" cy="2781935"/>
          </a:xfrm>
          <a:prstGeom prst="rect">
            <a:avLst/>
          </a:prstGeom>
        </p:spPr>
      </p:pic>
      <p:pic>
        <p:nvPicPr>
          <p:cNvPr id="246" name="图片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3554730"/>
            <a:ext cx="3669665" cy="280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/>
          <p:nvPr/>
        </p:nvSpPr>
        <p:spPr>
          <a:xfrm>
            <a:off x="2484438" y="282575"/>
            <a:ext cx="59753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2.5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颜色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设置</a:t>
            </a:r>
          </a:p>
        </p:txBody>
      </p:sp>
      <p:sp>
        <p:nvSpPr>
          <p:cNvPr id="29699" name="Text Box 8"/>
          <p:cNvSpPr/>
          <p:nvPr/>
        </p:nvSpPr>
        <p:spPr>
          <a:xfrm>
            <a:off x="2635250" y="3025775"/>
            <a:ext cx="4608830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使用“颜色”控制面板设置颜色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使用“色板”控制面板设置颜色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/>
          <p:nvPr/>
        </p:nvSpPr>
        <p:spPr>
          <a:xfrm>
            <a:off x="1187450" y="282575"/>
            <a:ext cx="74882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2.5.1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“颜色”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控制面板设置颜色</a:t>
            </a:r>
          </a:p>
        </p:txBody>
      </p:sp>
      <p:sp>
        <p:nvSpPr>
          <p:cNvPr id="30723" name="Text Box 2"/>
          <p:cNvSpPr txBox="1"/>
          <p:nvPr/>
        </p:nvSpPr>
        <p:spPr>
          <a:xfrm>
            <a:off x="900113" y="1700213"/>
            <a:ext cx="7200900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在“颜色”控制面板中，滑动滑块，可更改颜色色相，在“颜色”面板中单击鼠标左键默认为前景色设置新颜色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如需为背景色设置新颜色，需要先单击“设置背景色”按钮，之后再选择颜色。</a:t>
            </a:r>
          </a:p>
        </p:txBody>
      </p:sp>
      <p:sp>
        <p:nvSpPr>
          <p:cNvPr id="30724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25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52" name="图片 252" descr="Snipaste_2023-11-02_21-50-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40" y="3715385"/>
            <a:ext cx="3001645" cy="23431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4" name="图片 254" descr="Snipaste_2023-11-02_21-51-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3714115"/>
            <a:ext cx="3001645" cy="23444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/>
          <p:nvPr/>
        </p:nvSpPr>
        <p:spPr>
          <a:xfrm>
            <a:off x="2051050" y="2125663"/>
            <a:ext cx="5041900" cy="26301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认识工作界面：菜单栏、工具箱、属性栏、状态栏和控制面板。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熟悉图形图像文件操作方法。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熟悉图像显示效果。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熟悉颜色设置的方法。</a:t>
            </a:r>
          </a:p>
        </p:txBody>
      </p:sp>
      <p:sp>
        <p:nvSpPr>
          <p:cNvPr id="4099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/>
          <p:nvPr/>
        </p:nvSpPr>
        <p:spPr>
          <a:xfrm>
            <a:off x="1116013" y="282575"/>
            <a:ext cx="75596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2.5.2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“色板”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控制面板设置颜色</a:t>
            </a:r>
          </a:p>
        </p:txBody>
      </p:sp>
      <p:sp>
        <p:nvSpPr>
          <p:cNvPr id="31747" name="Text Box 2"/>
          <p:cNvSpPr txBox="1"/>
          <p:nvPr/>
        </p:nvSpPr>
        <p:spPr>
          <a:xfrm>
            <a:off x="971550" y="1628775"/>
            <a:ext cx="72009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在“色板”控制面板中，有许多photoshop CC 2021自带的颜色色板。单击需要的颜色色板，即可完成取色。</a:t>
            </a:r>
          </a:p>
        </p:txBody>
      </p:sp>
      <p:sp>
        <p:nvSpPr>
          <p:cNvPr id="31748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749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53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065" y="2971800"/>
            <a:ext cx="3035300" cy="29851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6"/>
          <p:cNvSpPr txBox="1"/>
          <p:nvPr/>
        </p:nvSpPr>
        <p:spPr>
          <a:xfrm>
            <a:off x="1116013" y="282575"/>
            <a:ext cx="734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2.6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和画布大小的调整</a:t>
            </a:r>
          </a:p>
        </p:txBody>
      </p:sp>
      <p:sp>
        <p:nvSpPr>
          <p:cNvPr id="32771" name="Text Box 8"/>
          <p:cNvSpPr/>
          <p:nvPr/>
        </p:nvSpPr>
        <p:spPr>
          <a:xfrm>
            <a:off x="2339975" y="2852738"/>
            <a:ext cx="4248150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图像大小的调整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画布大小的调整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/>
          <p:nvPr/>
        </p:nvSpPr>
        <p:spPr>
          <a:xfrm>
            <a:off x="1403350" y="282575"/>
            <a:ext cx="73453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2.6.1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图像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大小的调整</a:t>
            </a:r>
          </a:p>
        </p:txBody>
      </p:sp>
      <p:sp>
        <p:nvSpPr>
          <p:cNvPr id="33795" name="Text Box 2"/>
          <p:cNvSpPr txBox="1"/>
          <p:nvPr/>
        </p:nvSpPr>
        <p:spPr>
          <a:xfrm>
            <a:off x="971550" y="1557338"/>
            <a:ext cx="7200900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执行菜单栏中的“图像→图像大小”命令或按快捷键“Alt+Ctrl+I”，弹出“图像大小”对话框，输入数值后可更改当前图像尺寸、分辨率和采样，且图像内容不会缺失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3796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7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58" name="图片 258" descr="Snipaste_2023-11-02_22-13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325" y="3140710"/>
            <a:ext cx="5721985" cy="316103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/>
          <p:nvPr/>
        </p:nvSpPr>
        <p:spPr>
          <a:xfrm>
            <a:off x="1403350" y="282575"/>
            <a:ext cx="73453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2.6.2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画布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大小的调整</a:t>
            </a:r>
          </a:p>
        </p:txBody>
      </p:sp>
      <p:sp>
        <p:nvSpPr>
          <p:cNvPr id="34819" name="Text Box 2"/>
          <p:cNvSpPr txBox="1"/>
          <p:nvPr/>
        </p:nvSpPr>
        <p:spPr>
          <a:xfrm>
            <a:off x="971550" y="1268413"/>
            <a:ext cx="72009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执行菜单栏中的“图像→画布大小”或按快捷键“Alt+Ctrl+C”，弹出“画布大小”对话框，输入数值后可设置当前画布尺寸、定位和扩展颜色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358775" algn="just">
              <a:lnSpc>
                <a:spcPct val="150000"/>
              </a:lnSpc>
              <a:spcBef>
                <a:spcPts val="600"/>
              </a:spcBef>
            </a:pP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34820" name="Rectangle 8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4821" name="Rectangle 9"/>
          <p:cNvSpPr/>
          <p:nvPr/>
        </p:nvSpPr>
        <p:spPr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lstStyle/>
          <a:p>
            <a:pPr indent="127000" algn="ctr" eaLnBrk="0" fontAlgn="b" hangingPunct="0"/>
            <a:r>
              <a:rPr lang="en-US" altLang="zh-CN" sz="1000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60" name="图片 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675" y="2924810"/>
            <a:ext cx="3197860" cy="3298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0"/>
          <p:cNvSpPr txBox="1"/>
          <p:nvPr/>
        </p:nvSpPr>
        <p:spPr>
          <a:xfrm>
            <a:off x="2624138" y="282575"/>
            <a:ext cx="4251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Text Box 8"/>
          <p:cNvSpPr/>
          <p:nvPr/>
        </p:nvSpPr>
        <p:spPr>
          <a:xfrm>
            <a:off x="1619250" y="2482850"/>
            <a:ext cx="5761038" cy="1091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能够使用各种菜单。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能够运用各种工具。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0"/>
          <p:cNvSpPr txBox="1"/>
          <p:nvPr/>
        </p:nvSpPr>
        <p:spPr>
          <a:xfrm>
            <a:off x="1258888" y="282575"/>
            <a:ext cx="74898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工作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界面的介绍</a:t>
            </a:r>
          </a:p>
        </p:txBody>
      </p:sp>
      <p:sp>
        <p:nvSpPr>
          <p:cNvPr id="6147" name="Text Box 8"/>
          <p:cNvSpPr/>
          <p:nvPr/>
        </p:nvSpPr>
        <p:spPr>
          <a:xfrm>
            <a:off x="2987675" y="2355850"/>
            <a:ext cx="3168650" cy="27070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菜单栏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工具栏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属性栏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状态栏</a:t>
            </a:r>
          </a:p>
          <a:p>
            <a:pPr marL="342900" lvl="0" indent="-342900" algn="just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控制面板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0"/>
          <p:cNvSpPr txBox="1"/>
          <p:nvPr/>
        </p:nvSpPr>
        <p:spPr>
          <a:xfrm>
            <a:off x="625475" y="1484313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Photoshop CC 2021的工作界面由菜单栏、属性栏、工具栏、状态栏和控制面板构成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7171" name="Text Box 15"/>
          <p:cNvSpPr txBox="1"/>
          <p:nvPr/>
        </p:nvSpPr>
        <p:spPr>
          <a:xfrm>
            <a:off x="2411413" y="282575"/>
            <a:ext cx="53276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2.1.1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菜单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栏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2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3" name="Rectangle 10"/>
          <p:cNvSpPr/>
          <p:nvPr/>
        </p:nvSpPr>
        <p:spPr>
          <a:xfrm>
            <a:off x="0" y="18780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7174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5" name="Rectangle 11"/>
          <p:cNvSpPr/>
          <p:nvPr/>
        </p:nvSpPr>
        <p:spPr>
          <a:xfrm>
            <a:off x="0" y="18938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076" name="图片 2076" descr="2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685" y="2348865"/>
            <a:ext cx="5548630" cy="4215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0"/>
          <p:cNvSpPr txBox="1"/>
          <p:nvPr/>
        </p:nvSpPr>
        <p:spPr>
          <a:xfrm>
            <a:off x="625475" y="1485900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Photoshop CC 2021的工具栏中包含了各种常用工具，右击带有三角符号的工具组，可以展开该工具组中包含的所有工具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sp>
        <p:nvSpPr>
          <p:cNvPr id="8195" name="Text Box 15"/>
          <p:cNvSpPr txBox="1"/>
          <p:nvPr/>
        </p:nvSpPr>
        <p:spPr>
          <a:xfrm>
            <a:off x="3492500" y="282575"/>
            <a:ext cx="3743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2.1.2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工具箱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6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7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198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199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200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201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0" name="图片 40" descr="page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920" y="2461895"/>
            <a:ext cx="3602990" cy="41878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0"/>
          <p:cNvSpPr txBox="1"/>
          <p:nvPr/>
        </p:nvSpPr>
        <p:spPr>
          <a:xfrm>
            <a:off x="625475" y="2459038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“属性栏”又称为“工具属性栏”，选中工具栏中的工具后，“属性栏”会显示当前工具的相应属性，可以对该工具进行更多设置。</a:t>
            </a:r>
          </a:p>
        </p:txBody>
      </p:sp>
      <p:sp>
        <p:nvSpPr>
          <p:cNvPr id="9219" name="Text Box 15"/>
          <p:cNvSpPr txBox="1"/>
          <p:nvPr/>
        </p:nvSpPr>
        <p:spPr>
          <a:xfrm>
            <a:off x="3492500" y="282575"/>
            <a:ext cx="3743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2.1.3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属性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栏</a:t>
            </a:r>
          </a:p>
        </p:txBody>
      </p:sp>
      <p:sp>
        <p:nvSpPr>
          <p:cNvPr id="9220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1" name="Rectangle 10"/>
          <p:cNvSpPr/>
          <p:nvPr/>
        </p:nvSpPr>
        <p:spPr>
          <a:xfrm>
            <a:off x="0" y="23495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222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3" name="Rectangle 11"/>
          <p:cNvSpPr/>
          <p:nvPr/>
        </p:nvSpPr>
        <p:spPr>
          <a:xfrm>
            <a:off x="0" y="23653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9224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5" name="Rectangle 4"/>
          <p:cNvSpPr/>
          <p:nvPr/>
        </p:nvSpPr>
        <p:spPr>
          <a:xfrm>
            <a:off x="0" y="23653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30" name="图片 130" descr="Snipaste_2023-11-02_13-22-00"/>
          <p:cNvPicPr>
            <a:picLocks noChangeAspect="1"/>
          </p:cNvPicPr>
          <p:nvPr/>
        </p:nvPicPr>
        <p:blipFill>
          <a:blip r:embed="rId3"/>
          <a:srcRect l="5215"/>
          <a:stretch>
            <a:fillRect/>
          </a:stretch>
        </p:blipFill>
        <p:spPr>
          <a:xfrm>
            <a:off x="899795" y="4220845"/>
            <a:ext cx="7158355" cy="3194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0"/>
          <p:cNvSpPr txBox="1"/>
          <p:nvPr/>
        </p:nvSpPr>
        <p:spPr>
          <a:xfrm>
            <a:off x="625475" y="1295400"/>
            <a:ext cx="7893050" cy="187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indent="520700" algn="just" fontAlgn="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在软件中打开图片或新建画布时，状态栏会显示其信息，</a:t>
            </a:r>
          </a:p>
          <a:p>
            <a:pPr marL="457200" indent="-457200" algn="just" fontAlgn="t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当前图像信息：当前图像名称和格式、显示百分比、颜色模式。</a:t>
            </a:r>
          </a:p>
          <a:p>
            <a:pPr marL="457200" indent="-457200" algn="just" fontAlgn="t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图像更多信息：单击按钮，在弹出的子菜单中，可以选择更多有关当前图像的信息。</a:t>
            </a:r>
          </a:p>
          <a:p>
            <a:pPr marL="457200" indent="-457200" algn="just" fontAlgn="t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“显示百分比”输入框和当前图像尺寸以及分辨率。</a:t>
            </a:r>
          </a:p>
        </p:txBody>
      </p:sp>
      <p:sp>
        <p:nvSpPr>
          <p:cNvPr id="10243" name="Text Box 15"/>
          <p:cNvSpPr txBox="1"/>
          <p:nvPr/>
        </p:nvSpPr>
        <p:spPr>
          <a:xfrm>
            <a:off x="3492500" y="282575"/>
            <a:ext cx="3743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2.1.4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状态栏</a:t>
            </a:r>
            <a:endParaRPr lang="zh-CN" altLang="en-US"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0244" name="Rectangle 9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5" name="Rectangle 10"/>
          <p:cNvSpPr/>
          <p:nvPr/>
        </p:nvSpPr>
        <p:spPr>
          <a:xfrm>
            <a:off x="0" y="18065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latin typeface="Times New Roman" panose="02020603050405020304" pitchFamily="18" charset="0"/>
              </a:rPr>
              <a:t>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6" name="Rectangle 1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7" name="Rectangle 11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48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9" name="Rectangle 4"/>
          <p:cNvSpPr/>
          <p:nvPr/>
        </p:nvSpPr>
        <p:spPr>
          <a:xfrm>
            <a:off x="0" y="1822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252" name="Rectangle 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53" name="Rectangle 4"/>
          <p:cNvSpPr/>
          <p:nvPr/>
        </p:nvSpPr>
        <p:spPr>
          <a:xfrm>
            <a:off x="0" y="6254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algn="ctr" eaLnBrk="0" hangingPunct="0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2153" name="图片 2153" descr="2-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930" y="3860800"/>
            <a:ext cx="4826635" cy="27330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971</Words>
  <Application>Microsoft Office PowerPoint</Application>
  <PresentationFormat>全屏显示(4:3)</PresentationFormat>
  <Paragraphs>130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288</cp:revision>
  <dcterms:created xsi:type="dcterms:W3CDTF">2006-06-08T08:50:00Z</dcterms:created>
  <dcterms:modified xsi:type="dcterms:W3CDTF">2024-03-25T00:56:08Z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EDE1C24F301A49D09DEEAB962479EF4E_12</vt:lpwstr>
  </property>
  <property fmtid="{D5CDD505-2E9C-101B-9397-08002B2CF9AE}" pid="3" name="KSOProductBuildVer">
    <vt:lpwstr>2052-12.1.0.16388</vt:lpwstr>
  </property>
</Properties>
</file>