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7"/>
  </p:notesMasterIdLst>
  <p:sldIdLst>
    <p:sldId id="256" r:id="rId3"/>
    <p:sldId id="257" r:id="rId4"/>
    <p:sldId id="258" r:id="rId5"/>
    <p:sldId id="327" r:id="rId6"/>
    <p:sldId id="259" r:id="rId7"/>
    <p:sldId id="261" r:id="rId8"/>
    <p:sldId id="314" r:id="rId9"/>
    <p:sldId id="297" r:id="rId10"/>
    <p:sldId id="315" r:id="rId11"/>
    <p:sldId id="298" r:id="rId12"/>
    <p:sldId id="299" r:id="rId13"/>
    <p:sldId id="317" r:id="rId14"/>
    <p:sldId id="300" r:id="rId15"/>
    <p:sldId id="318" r:id="rId16"/>
    <p:sldId id="34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47" r:id="rId25"/>
    <p:sldId id="326" r:id="rId26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2C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/>
    <p:restoredTop sz="94685"/>
  </p:normalViewPr>
  <p:slideViewPr>
    <p:cSldViewPr showGuides="1">
      <p:cViewPr>
        <p:scale>
          <a:sx n="60" d="100"/>
          <a:sy n="60" d="100"/>
        </p:scale>
        <p:origin x="-1656" y="-5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200" dirty="0"/>
              <a:t>‹#›</a:t>
            </a:fld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41813268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026" name="Picture 2" descr="D:\教材\c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9"/>
          <p:cNvSpPr txBox="1"/>
          <p:nvPr/>
        </p:nvSpPr>
        <p:spPr>
          <a:xfrm>
            <a:off x="2268538" y="282575"/>
            <a:ext cx="525621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1.2.1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分辨率</a:t>
            </a:r>
          </a:p>
        </p:txBody>
      </p:sp>
      <p:sp>
        <p:nvSpPr>
          <p:cNvPr id="10243" name="Rectangle 5"/>
          <p:cNvSpPr txBox="1"/>
          <p:nvPr/>
        </p:nvSpPr>
        <p:spPr>
          <a:xfrm>
            <a:off x="654050" y="1484313"/>
            <a:ext cx="7835900" cy="3295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图像分辨率指图像中存储的信息量，是指每英寸（一英寸约为2.54厘米）图像内有多少个像素点，分辨率的单位为PPI（pixels per inch），通常叫做“像素每英寸”。</a:t>
            </a: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图像分辨率在Photoshop中一般被用来改变图像的清晰度。图像分辨率越高，图像越清晰。</a:t>
            </a:r>
          </a:p>
        </p:txBody>
      </p:sp>
      <p:sp>
        <p:nvSpPr>
          <p:cNvPr id="10246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2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220" y="3991610"/>
            <a:ext cx="2181860" cy="2091690"/>
          </a:xfrm>
          <a:prstGeom prst="rect">
            <a:avLst/>
          </a:prstGeom>
        </p:spPr>
      </p:pic>
      <p:pic>
        <p:nvPicPr>
          <p:cNvPr id="13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390" y="4000500"/>
            <a:ext cx="2181860" cy="208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6"/>
          <p:cNvSpPr txBox="1"/>
          <p:nvPr/>
        </p:nvSpPr>
        <p:spPr>
          <a:xfrm>
            <a:off x="3059113" y="282575"/>
            <a:ext cx="45370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的色彩模式</a:t>
            </a:r>
          </a:p>
        </p:txBody>
      </p:sp>
      <p:sp>
        <p:nvSpPr>
          <p:cNvPr id="13315" name="Text Box 8"/>
          <p:cNvSpPr/>
          <p:nvPr/>
        </p:nvSpPr>
        <p:spPr>
          <a:xfrm>
            <a:off x="3563938" y="2671763"/>
            <a:ext cx="2087562" cy="2168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RGB模式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CMYK模式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灰度模式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位图模式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/>
          <p:nvPr/>
        </p:nvSpPr>
        <p:spPr>
          <a:xfrm>
            <a:off x="3132138" y="282575"/>
            <a:ext cx="369411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1.3.1 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RGB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模式</a:t>
            </a:r>
          </a:p>
        </p:txBody>
      </p:sp>
      <p:sp>
        <p:nvSpPr>
          <p:cNvPr id="15363" name="Text Box 2"/>
          <p:cNvSpPr txBox="1"/>
          <p:nvPr/>
        </p:nvSpPr>
        <p:spPr>
          <a:xfrm>
            <a:off x="971550" y="1398588"/>
            <a:ext cx="7200900" cy="30623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en-US" altLang="zh-CN" sz="2000" dirty="0" smtClean="0">
                <a:latin typeface="方正兰亭黑简体" pitchFamily="2" charset="-122"/>
                <a:ea typeface="方正兰亭黑简体" pitchFamily="2" charset="-122"/>
              </a:rPr>
              <a:t>RGB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模式是一种加色模式，通过红、绿、蓝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3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种色光相叠加而形成更多的颜色。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RGB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是色光的彩色模式，一幅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24bit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的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RGB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图像有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3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个色彩信息的通道：红色（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R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）、绿色（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G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）和蓝色（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B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）。</a:t>
            </a:r>
            <a:endParaRPr lang="en-US" altLang="zh-CN" sz="2000" dirty="0">
              <a:latin typeface="方正兰亭黑简体" pitchFamily="2" charset="-122"/>
              <a:ea typeface="方正兰亭黑简体" pitchFamily="2" charset="-122"/>
            </a:endParaRPr>
          </a:p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在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Photoshop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中编辑图像时，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RGB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模式应是最佳的选择。因为它可以提供全屏幕的多达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24 bit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的色彩范围。</a:t>
            </a:r>
          </a:p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15364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365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5366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4202137"/>
            <a:ext cx="2447925" cy="203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/>
          <p:nvPr/>
        </p:nvSpPr>
        <p:spPr>
          <a:xfrm>
            <a:off x="3132138" y="282575"/>
            <a:ext cx="369411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1.3.2 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CMYK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模式</a:t>
            </a:r>
          </a:p>
        </p:txBody>
      </p:sp>
      <p:sp>
        <p:nvSpPr>
          <p:cNvPr id="14339" name="Text Box 2"/>
          <p:cNvSpPr txBox="1"/>
          <p:nvPr/>
        </p:nvSpPr>
        <p:spPr>
          <a:xfrm>
            <a:off x="971550" y="1412875"/>
            <a:ext cx="7200900" cy="2890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CMYK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代表了印刷上用的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4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种油墨颜色：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C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代表青色，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M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代表洋红色，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Y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代表黄色，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K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代表黑色。</a:t>
            </a:r>
            <a:endParaRPr lang="en-US" altLang="zh-CN" sz="2000" dirty="0">
              <a:latin typeface="方正兰亭黑简体" pitchFamily="2" charset="-122"/>
              <a:ea typeface="方正兰亭黑简体" pitchFamily="2" charset="-122"/>
            </a:endParaRPr>
          </a:p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CMYK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模式在印刷时应用了色彩学中的减法混合原理，即减色色彩模式，是图片、插图和其他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Photoshop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作品中最常用的一种印刷方式。因为在印刷中通常都要进行四色分色，出四色胶片，然后再进行印刷。</a:t>
            </a:r>
          </a:p>
        </p:txBody>
      </p:sp>
      <p:sp>
        <p:nvSpPr>
          <p:cNvPr id="14340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41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4342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038" y="4356100"/>
            <a:ext cx="2447925" cy="202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/>
          <p:nvPr/>
        </p:nvSpPr>
        <p:spPr>
          <a:xfrm>
            <a:off x="3132138" y="282575"/>
            <a:ext cx="369411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1.3.3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灰度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模式</a:t>
            </a:r>
          </a:p>
        </p:txBody>
      </p:sp>
      <p:sp>
        <p:nvSpPr>
          <p:cNvPr id="16387" name="Text Box 2"/>
          <p:cNvSpPr txBox="1"/>
          <p:nvPr/>
        </p:nvSpPr>
        <p:spPr>
          <a:xfrm>
            <a:off x="971550" y="1581150"/>
            <a:ext cx="7200900" cy="235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灰度图又叫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8 bit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深度图。当一个彩色文件被转换为灰度模式文件时，所有的颜色信息都将从文件中丢失。尽管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Photoshop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允许将一个灰度模式文件转换为彩色模式文件，但不可能将原来的颜色完全还原。所以，当要转换灰度模式时，应先做好图像的备份。</a:t>
            </a:r>
          </a:p>
        </p:txBody>
      </p:sp>
      <p:sp>
        <p:nvSpPr>
          <p:cNvPr id="16388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389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6390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038" y="4005263"/>
            <a:ext cx="2447925" cy="203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3132138" y="282575"/>
            <a:ext cx="369411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1.3.4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灰度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模式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971550" y="1329276"/>
            <a:ext cx="7416874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位图模式的图像又称黑白图像，它用黑、白两种颜色值来表示图像中的像素。其中的每个像素都是用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1bit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的分辨率来记录色彩信息的，占用的存储空间较小，因此它要求的磁盘空间最少。位图模式只能制作出黑、白颜色对比强烈的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图像。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如果需要将一幅彩色图像转换成黑白颜色的图像，必须先将其转换成灰度模式的图像，然后再将其转换成黑白模式的图像，即位图模式的图像。</a:t>
            </a:r>
          </a:p>
        </p:txBody>
      </p:sp>
      <p:pic>
        <p:nvPicPr>
          <p:cNvPr id="4" name="图片 3" descr="Snipaste_2023-11-01_15-23-14"/>
          <p:cNvPicPr/>
          <p:nvPr/>
        </p:nvPicPr>
        <p:blipFill>
          <a:blip r:embed="rId2"/>
          <a:stretch>
            <a:fillRect/>
          </a:stretch>
        </p:blipFill>
        <p:spPr>
          <a:xfrm>
            <a:off x="3329024" y="4437112"/>
            <a:ext cx="27019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796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6"/>
          <p:cNvSpPr txBox="1"/>
          <p:nvPr/>
        </p:nvSpPr>
        <p:spPr>
          <a:xfrm>
            <a:off x="2771775" y="282575"/>
            <a:ext cx="511333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1.4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常用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的图像文件格式</a:t>
            </a:r>
          </a:p>
        </p:txBody>
      </p:sp>
      <p:sp>
        <p:nvSpPr>
          <p:cNvPr id="17411" name="Text Box 8"/>
          <p:cNvSpPr/>
          <p:nvPr/>
        </p:nvSpPr>
        <p:spPr>
          <a:xfrm>
            <a:off x="2339975" y="1556703"/>
            <a:ext cx="4103688" cy="48615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PSD格式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BMP格式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TIFF格式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JPEG格式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GIF格式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PNG格式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AI格式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EPS格式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endParaRPr kumimoji="1" lang="zh-CN" altLang="en-US" sz="2000" noProof="0" dirty="0" smtClean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方正兰亭中黑简体" pitchFamily="2" charset="-122"/>
              <a:ea typeface="方正兰亭中黑简体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/>
          <p:nvPr/>
        </p:nvSpPr>
        <p:spPr>
          <a:xfrm>
            <a:off x="3132138" y="282575"/>
            <a:ext cx="369411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1.4.1 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PSD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格式</a:t>
            </a:r>
          </a:p>
        </p:txBody>
      </p:sp>
      <p:sp>
        <p:nvSpPr>
          <p:cNvPr id="18435" name="Text Box 2"/>
          <p:cNvSpPr txBox="1"/>
          <p:nvPr/>
        </p:nvSpPr>
        <p:spPr>
          <a:xfrm>
            <a:off x="971550" y="1749425"/>
            <a:ext cx="720090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PSD格式和PDD格式是Photoshop自身的专用文件格式，能够支持从线条图到CMYK的所有图像类型。但由于一些图形处理软件中不能很好地支持这两种格式，所以这两种格式通用性不强。PSD格式和PDD格式能够保存图像数据的细小部分，如图层、蒙版、通道等Photoshop对图像进行的特殊处理信息。在没有最终决定图像存储的格式前，最好先以这两种格式存储。另外，Photoshop打开和存储这两种格式的图像文件的速度比打开其他格式快。但是这两种格式也有缺点，就是它们所存储的图像文件数据量大，占用的磁盘空间较多。</a:t>
            </a:r>
          </a:p>
        </p:txBody>
      </p:sp>
      <p:sp>
        <p:nvSpPr>
          <p:cNvPr id="18436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8437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/>
          <p:nvPr/>
        </p:nvSpPr>
        <p:spPr>
          <a:xfrm>
            <a:off x="3132138" y="282575"/>
            <a:ext cx="36941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1.4.2 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BMP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格式</a:t>
            </a:r>
          </a:p>
        </p:txBody>
      </p:sp>
      <p:sp>
        <p:nvSpPr>
          <p:cNvPr id="19459" name="Text Box 2"/>
          <p:cNvSpPr txBox="1"/>
          <p:nvPr/>
        </p:nvSpPr>
        <p:spPr>
          <a:xfrm>
            <a:off x="971550" y="1919288"/>
            <a:ext cx="7200900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BMP（Windows Bitmap）格式是DOS和Windows平台上常用的一种图像格式。BMP格式支持1~24位颜色深度，可用的颜色模式有RGB模式、索引模式、灰度模式和位图模式等，但它不能保存Alpha通道。BMP格式的特点是包含的图像信息比较丰富，几乎不对图像进行压缩，但它占用的磁盘空间较大。</a:t>
            </a:r>
          </a:p>
        </p:txBody>
      </p:sp>
      <p:sp>
        <p:nvSpPr>
          <p:cNvPr id="19460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61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/>
          <p:nvPr/>
        </p:nvSpPr>
        <p:spPr>
          <a:xfrm>
            <a:off x="3132138" y="282575"/>
            <a:ext cx="36941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1.4.3 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TIFF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格式</a:t>
            </a:r>
          </a:p>
        </p:txBody>
      </p:sp>
      <p:sp>
        <p:nvSpPr>
          <p:cNvPr id="20483" name="Text Box 2"/>
          <p:cNvSpPr txBox="1"/>
          <p:nvPr/>
        </p:nvSpPr>
        <p:spPr>
          <a:xfrm>
            <a:off x="971550" y="1919288"/>
            <a:ext cx="7200900" cy="33997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TIFF格式被用于在不同的应用程序和不同的计算机平台之间交换文件。它是一种通用的位图文件格式，几乎所有的绘画、图像编辑和页面版式应用程序均支持该文件格式。</a:t>
            </a:r>
          </a:p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使用TIFF格式存储时应考虑到文件的数据量，因为TIFF格式的结构要比其他格式更复杂。TIFF格式支持24个通道，能存储多于4个通道的图像文件。TIFF格式还允许使用Photoshop中的复杂工具和滤镜特效。TIFF格式非常适合用于印刷和输出。</a:t>
            </a:r>
          </a:p>
        </p:txBody>
      </p:sp>
      <p:sp>
        <p:nvSpPr>
          <p:cNvPr id="20484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485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内容占位符 4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endParaRPr lang="zh-CN" altLang="en-US" dirty="0"/>
          </a:p>
        </p:txBody>
      </p:sp>
      <p:pic>
        <p:nvPicPr>
          <p:cNvPr id="3075" name="Picture 5" descr="F:/PS教材/ppt修改/02.jpg0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8"/>
          <p:cNvSpPr txBox="1"/>
          <p:nvPr/>
        </p:nvSpPr>
        <p:spPr>
          <a:xfrm>
            <a:off x="35496" y="333375"/>
            <a:ext cx="9073008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000" dirty="0" smtClean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模块一 基础学习</a:t>
            </a:r>
            <a:r>
              <a:rPr lang="en-US" altLang="zh-CN" sz="3000" dirty="0" smtClean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——</a:t>
            </a:r>
            <a:r>
              <a:rPr lang="zh-CN" altLang="en-US" sz="3000" dirty="0" smtClean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任务</a:t>
            </a:r>
            <a:r>
              <a:rPr lang="en-US" altLang="zh-CN" sz="3000" dirty="0" smtClean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1</a:t>
            </a:r>
            <a:r>
              <a:rPr lang="zh-CN" altLang="en-US"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　</a:t>
            </a:r>
            <a:r>
              <a:rPr lang="zh-CN" altLang="en-US" sz="3000" dirty="0" smtClean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掌握图像处理</a:t>
            </a:r>
            <a:r>
              <a:rPr lang="zh-CN" altLang="en-US"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基础知识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195736" y="2060575"/>
            <a:ext cx="4968454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sz="2400" kern="0" cap="none" spc="0" normalizeH="0" baseline="0" noProof="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本任务简介</a:t>
            </a:r>
            <a:r>
              <a:rPr kumimoji="1" lang="zh-CN" altLang="en-US" sz="24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：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 smtClean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Adobe</a:t>
            </a:r>
            <a:r>
              <a:rPr kumimoji="1" lang="en-US" sz="2200" kern="0" cap="none" spc="0" normalizeH="0" noProof="0" dirty="0" smtClean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 </a:t>
            </a:r>
            <a:r>
              <a:rPr kumimoji="1" sz="2200" kern="0" cap="none" spc="0" normalizeH="0" baseline="0" noProof="0" dirty="0" smtClean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Photoshop</a:t>
            </a: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，简称“PS”，该软件拥有强大的处理图像和绘图功能，可以有效地进行图形、图像、文字、视频等的编辑工作；并且能够存储多种不同图像格式，用于不同领域。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/>
          <p:nvPr/>
        </p:nvSpPr>
        <p:spPr>
          <a:xfrm>
            <a:off x="3132138" y="282575"/>
            <a:ext cx="36941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1.4.4 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JPEG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格式</a:t>
            </a:r>
          </a:p>
        </p:txBody>
      </p:sp>
      <p:sp>
        <p:nvSpPr>
          <p:cNvPr id="21507" name="Text Box 2"/>
          <p:cNvSpPr txBox="1"/>
          <p:nvPr/>
        </p:nvSpPr>
        <p:spPr>
          <a:xfrm>
            <a:off x="971550" y="2492375"/>
            <a:ext cx="72009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JPEG（Joint Photographic Experts Group）是指“联合图像专家组”，是用于连续色调静态图像压缩的一种标准，文件后缀名为.jpg或.jpeg。JPEG格式是最常用的图像文件格式。它最大的特点是文件比较小，可以进行高倍率的压缩，因而在注重文件大小的领域应用广泛。例如，网页制作过程中的图像如横幅广告、商品图片、较大的插图等都可以保存为JPEG格式。</a:t>
            </a:r>
          </a:p>
        </p:txBody>
      </p:sp>
      <p:sp>
        <p:nvSpPr>
          <p:cNvPr id="21508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1509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/>
          <p:nvPr/>
        </p:nvSpPr>
        <p:spPr>
          <a:xfrm>
            <a:off x="3132138" y="282575"/>
            <a:ext cx="36941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1.4.5 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GIF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格式</a:t>
            </a:r>
          </a:p>
        </p:txBody>
      </p:sp>
      <p:sp>
        <p:nvSpPr>
          <p:cNvPr id="22531" name="Text Box 2"/>
          <p:cNvSpPr txBox="1"/>
          <p:nvPr/>
        </p:nvSpPr>
        <p:spPr>
          <a:xfrm>
            <a:off x="971550" y="2060575"/>
            <a:ext cx="72009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GIF（Graphics Interchange Format）格式的图像文件容量比较小，它不仅是一种无损压缩格式，而且支持透明效果和动画。另外，GIF格式保存的文件不会占用太多的磁盘空间，非常适合用于网络传输，是网页中常用的图像格式。</a:t>
            </a:r>
          </a:p>
        </p:txBody>
      </p:sp>
      <p:sp>
        <p:nvSpPr>
          <p:cNvPr id="22532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2533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/>
          <p:nvPr/>
        </p:nvSpPr>
        <p:spPr>
          <a:xfrm>
            <a:off x="3132138" y="282575"/>
            <a:ext cx="36941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1.4.6 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PNG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格式</a:t>
            </a:r>
          </a:p>
        </p:txBody>
      </p:sp>
      <p:sp>
        <p:nvSpPr>
          <p:cNvPr id="23555" name="Text Box 2"/>
          <p:cNvSpPr txBox="1"/>
          <p:nvPr/>
        </p:nvSpPr>
        <p:spPr>
          <a:xfrm>
            <a:off x="971550" y="2276475"/>
            <a:ext cx="72009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PNG（Portable Network Graphics）格式是一种无损压缩的网页格式。它结合GIF格式和JPEG格式的优点，不仅无损压缩，体积更小，而且支持透明效果和Alpha通道。由于PNG格式不完全适用于所有浏览器，因此，在网页中与GIF和JPEG格式相比使用较少。但随着网络的发展和互联网传输速度的改善，PNG格式将是未来网页中常使用的一种标准图像格式。</a:t>
            </a:r>
          </a:p>
        </p:txBody>
      </p:sp>
      <p:sp>
        <p:nvSpPr>
          <p:cNvPr id="23556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3557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/>
          <p:nvPr/>
        </p:nvSpPr>
        <p:spPr>
          <a:xfrm>
            <a:off x="3132138" y="282575"/>
            <a:ext cx="36941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1.4.7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AI</a:t>
            </a:r>
            <a:r>
              <a:rPr sz="3000" dirty="0" err="1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格式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23555" name="Text Box 2"/>
          <p:cNvSpPr txBox="1"/>
          <p:nvPr/>
        </p:nvSpPr>
        <p:spPr>
          <a:xfrm>
            <a:off x="971550" y="2276475"/>
            <a:ext cx="72009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AI格式是Adobe Illustrator软件所特有的矢量图形存储格式。在Photoshop中可以将图像保存为AI格式，这样格式的图片能够在Illustrator和CorelDraw等矢量图形软件中直接打开进行修改和编辑。</a:t>
            </a:r>
          </a:p>
        </p:txBody>
      </p:sp>
      <p:sp>
        <p:nvSpPr>
          <p:cNvPr id="23556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3557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/>
          <p:nvPr/>
        </p:nvSpPr>
        <p:spPr>
          <a:xfrm>
            <a:off x="1187450" y="282575"/>
            <a:ext cx="77057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1.4.8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EPS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格式</a:t>
            </a:r>
          </a:p>
        </p:txBody>
      </p:sp>
      <p:sp>
        <p:nvSpPr>
          <p:cNvPr id="24579" name="Text Box 2"/>
          <p:cNvSpPr txBox="1"/>
          <p:nvPr/>
        </p:nvSpPr>
        <p:spPr>
          <a:xfrm>
            <a:off x="971550" y="2205038"/>
            <a:ext cx="72009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EPS（Encapsulated Post Script）格式是Illustrator和Photoshop之间可交换的文件格式。Illustrator软件制作出来的流动曲线、简单图形和专业图像一般都存储为EPS格式。Photoshop可以读取EPS格式的文件，也可以把其他图形文件存储为EPS格式，以便在排版类的PageMaker软件和绘图类的Illustrator软件中使用图片。</a:t>
            </a:r>
          </a:p>
        </p:txBody>
      </p:sp>
      <p:sp>
        <p:nvSpPr>
          <p:cNvPr id="24580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4581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0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课堂学习目标</a:t>
            </a:r>
          </a:p>
        </p:txBody>
      </p:sp>
      <p:sp>
        <p:nvSpPr>
          <p:cNvPr id="4099" name="Text Box 8" descr="7b0a202020202262756c6c6574223a20227b5c2263617465676f727949645c223a5c225c222c5c2274656d706c61746549645c223a32303233313133367d220a7d0a"/>
          <p:cNvSpPr/>
          <p:nvPr/>
        </p:nvSpPr>
        <p:spPr>
          <a:xfrm>
            <a:off x="2427288" y="2781300"/>
            <a:ext cx="4376960" cy="209169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了解位图、矢量图和分辨率的概念。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熟悉图像的不同颜色模式。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熟悉软件常用的图像文件格式。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0"/>
          <p:cNvSpPr txBox="1"/>
          <p:nvPr/>
        </p:nvSpPr>
        <p:spPr>
          <a:xfrm>
            <a:off x="2624138" y="282575"/>
            <a:ext cx="42513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技能目标</a:t>
            </a:r>
          </a:p>
        </p:txBody>
      </p:sp>
      <p:sp>
        <p:nvSpPr>
          <p:cNvPr id="5123" name="Text Box 8"/>
          <p:cNvSpPr/>
          <p:nvPr/>
        </p:nvSpPr>
        <p:spPr>
          <a:xfrm>
            <a:off x="2427288" y="2747963"/>
            <a:ext cx="4665662" cy="1091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能够区分位图和矢量图。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能够转换图像颜色模式。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0"/>
          <p:cNvSpPr txBox="1"/>
          <p:nvPr/>
        </p:nvSpPr>
        <p:spPr>
          <a:xfrm>
            <a:off x="3132138" y="282575"/>
            <a:ext cx="46783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1.1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位图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和矢量图</a:t>
            </a:r>
          </a:p>
        </p:txBody>
      </p:sp>
      <p:sp>
        <p:nvSpPr>
          <p:cNvPr id="6147" name="Text Box 8"/>
          <p:cNvSpPr/>
          <p:nvPr/>
        </p:nvSpPr>
        <p:spPr>
          <a:xfrm>
            <a:off x="3924300" y="2852738"/>
            <a:ext cx="1728788" cy="1091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位图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矢量图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0"/>
          <p:cNvSpPr txBox="1"/>
          <p:nvPr/>
        </p:nvSpPr>
        <p:spPr>
          <a:xfrm>
            <a:off x="625475" y="1484313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位图是由许多颜色不同的小方块组成的，每一个小方块称为一个像素。每一个像素都有一个明确的颜色。</a:t>
            </a: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位图与分辨率有关，如果在屏幕上以较大的倍数放大位图，或以过低的分辨率打印位图，位图图像就会出现马赛克状的边缘，并且会丢失细节。</a:t>
            </a:r>
          </a:p>
        </p:txBody>
      </p:sp>
      <p:sp>
        <p:nvSpPr>
          <p:cNvPr id="7171" name="Text Box 15"/>
          <p:cNvSpPr txBox="1"/>
          <p:nvPr/>
        </p:nvSpPr>
        <p:spPr>
          <a:xfrm>
            <a:off x="3492500" y="282575"/>
            <a:ext cx="37433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1.1.1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位图</a:t>
            </a:r>
            <a:endParaRPr lang="zh-CN" altLang="en-US"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2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173" name="Rectangle 10"/>
          <p:cNvSpPr/>
          <p:nvPr/>
        </p:nvSpPr>
        <p:spPr>
          <a:xfrm>
            <a:off x="0" y="18065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</a:rPr>
              <a:t>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7176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177" name="Rectangle 11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75" y="3824605"/>
            <a:ext cx="1892300" cy="2237105"/>
          </a:xfrm>
          <a:prstGeom prst="rect">
            <a:avLst/>
          </a:prstGeom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4"/>
          <a:srcRect t="2911"/>
          <a:stretch>
            <a:fillRect/>
          </a:stretch>
        </p:blipFill>
        <p:spPr>
          <a:xfrm>
            <a:off x="5004118" y="3795078"/>
            <a:ext cx="1800225" cy="2266315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0"/>
          <p:cNvSpPr txBox="1"/>
          <p:nvPr/>
        </p:nvSpPr>
        <p:spPr>
          <a:xfrm>
            <a:off x="625475" y="1341438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矢量图是以数字的矢量方式来记录图像内容的。矢量图是由各种线条、曲线、文字组合而成的。</a:t>
            </a: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矢量图与分辨率无关。不论它被如何缩放，它的清晰度都会保持不变，也不会出现锯状的边缘。在任何分辨率下显示或打印矢量图，矢量图都不会损失细节。</a:t>
            </a:r>
          </a:p>
        </p:txBody>
      </p:sp>
      <p:sp>
        <p:nvSpPr>
          <p:cNvPr id="8195" name="Text Box 15"/>
          <p:cNvSpPr txBox="1"/>
          <p:nvPr/>
        </p:nvSpPr>
        <p:spPr>
          <a:xfrm>
            <a:off x="3492500" y="282575"/>
            <a:ext cx="37433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1.1.2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矢量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</a:t>
            </a:r>
          </a:p>
        </p:txBody>
      </p:sp>
      <p:sp>
        <p:nvSpPr>
          <p:cNvPr id="8196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197" name="Rectangle 10"/>
          <p:cNvSpPr/>
          <p:nvPr/>
        </p:nvSpPr>
        <p:spPr>
          <a:xfrm>
            <a:off x="0" y="18065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</a:rPr>
              <a:t>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8198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199" name="Rectangle 11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8202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203" name="Rectangle 4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9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75" y="3954780"/>
            <a:ext cx="2103755" cy="2337435"/>
          </a:xfrm>
          <a:prstGeom prst="rect">
            <a:avLst/>
          </a:prstGeom>
        </p:spPr>
      </p:pic>
      <p:pic>
        <p:nvPicPr>
          <p:cNvPr id="10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390" y="3965575"/>
            <a:ext cx="1882775" cy="232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5"/>
          <p:cNvSpPr txBox="1"/>
          <p:nvPr/>
        </p:nvSpPr>
        <p:spPr>
          <a:xfrm>
            <a:off x="3779838" y="282575"/>
            <a:ext cx="33718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1.2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分辨率</a:t>
            </a:r>
            <a:endParaRPr lang="zh-CN" altLang="en-US"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9219" name="Text Box 8"/>
          <p:cNvSpPr/>
          <p:nvPr/>
        </p:nvSpPr>
        <p:spPr>
          <a:xfrm>
            <a:off x="3492500" y="2805113"/>
            <a:ext cx="2881313" cy="1091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显示分辨率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图像分辨率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9"/>
          <p:cNvSpPr txBox="1"/>
          <p:nvPr/>
        </p:nvSpPr>
        <p:spPr>
          <a:xfrm>
            <a:off x="2268538" y="282575"/>
            <a:ext cx="52562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1.2.1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显示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分辨率</a:t>
            </a:r>
            <a:endParaRPr lang="zh-CN" altLang="en-US"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1267" name="Rectangle 5"/>
          <p:cNvSpPr txBox="1"/>
          <p:nvPr/>
        </p:nvSpPr>
        <p:spPr>
          <a:xfrm>
            <a:off x="654050" y="2060575"/>
            <a:ext cx="7835900" cy="15684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sz="2000" dirty="0" smtClean="0">
                <a:latin typeface="方正兰亭黑简体" pitchFamily="2" charset="-122"/>
                <a:ea typeface="方正兰亭黑简体" pitchFamily="2" charset="-122"/>
              </a:rPr>
              <a:t>显示分辨率是指屏幕图像的精度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，指显示器能显示多少像素。因为屏幕上的点、线、面都是由像素组成的，显示器能显示的像素越多，画面就会越精细，屏幕上能显示的信息就越多，所以分辨率是非常重要的性能指标之一。可以将整个图像想象成一个大棋盘，分辨率的数值就是所有横线和竖线相交的个数。当显示分辨率固定时，显示屏越小，图像越清晰。当显示屏尺寸固定时，显示分辨率越高，图像就越清晰。</a:t>
            </a:r>
          </a:p>
        </p:txBody>
      </p:sp>
      <p:sp>
        <p:nvSpPr>
          <p:cNvPr id="11268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69" name="Rectangle 12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cxYmVlYTY1NjFhOWY0NTM0NzdiMDNlYzk3Mjc5ZjQ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1055</Words>
  <Application>Microsoft Office PowerPoint</Application>
  <PresentationFormat>全屏显示(4:3)</PresentationFormat>
  <Paragraphs>85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278</cp:revision>
  <dcterms:created xsi:type="dcterms:W3CDTF">2006-06-08T08:50:00Z</dcterms:created>
  <dcterms:modified xsi:type="dcterms:W3CDTF">2024-03-25T00:59:16Z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9A443AC44EB64B12B432538919BC0B09_12</vt:lpwstr>
  </property>
  <property fmtid="{D5CDD505-2E9C-101B-9397-08002B2CF9AE}" pid="3" name="KSOProductBuildVer">
    <vt:lpwstr>2052-12.1.0.16388</vt:lpwstr>
  </property>
</Properties>
</file>