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18"/>
  </p:notesMasterIdLst>
  <p:sldIdLst>
    <p:sldId id="256" r:id="rId3"/>
    <p:sldId id="257" r:id="rId4"/>
    <p:sldId id="258" r:id="rId5"/>
    <p:sldId id="301" r:id="rId6"/>
    <p:sldId id="330" r:id="rId7"/>
    <p:sldId id="331" r:id="rId8"/>
    <p:sldId id="259" r:id="rId9"/>
    <p:sldId id="326" r:id="rId10"/>
    <p:sldId id="344" r:id="rId11"/>
    <p:sldId id="334" r:id="rId12"/>
    <p:sldId id="335" r:id="rId13"/>
    <p:sldId id="304" r:id="rId14"/>
    <p:sldId id="345" r:id="rId15"/>
    <p:sldId id="303" r:id="rId16"/>
    <p:sldId id="315" r:id="rId17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8"/>
    <p:restoredTop sz="94685"/>
  </p:normalViewPr>
  <p:slideViewPr>
    <p:cSldViewPr showGuides="1">
      <p:cViewPr>
        <p:scale>
          <a:sx n="80" d="100"/>
          <a:sy n="80" d="100"/>
        </p:scale>
        <p:origin x="-1086" y="-96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433489-759A-4B39-A086-7EFA41C4DA61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2024/3/24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71479873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6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6.3.2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删除图层样式</a:t>
            </a:r>
            <a:endParaRPr sz="26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7171" name="Text Box 7"/>
          <p:cNvSpPr txBox="1"/>
          <p:nvPr/>
        </p:nvSpPr>
        <p:spPr>
          <a:xfrm>
            <a:off x="827088" y="1196658"/>
            <a:ext cx="7561262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打开“图层样式”对话框，在左侧的“图层样式”栏中，选择需要删除的“图层样式”，单击面板下方删除按钮，即可删除样式。</a:t>
            </a:r>
          </a:p>
        </p:txBody>
      </p:sp>
      <p:pic>
        <p:nvPicPr>
          <p:cNvPr id="1965" name="图片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540" y="2780348"/>
            <a:ext cx="5437460" cy="36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6.3.3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载入样式</a:t>
            </a:r>
            <a:endParaRPr sz="26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7171" name="Text Box 7"/>
          <p:cNvSpPr txBox="1"/>
          <p:nvPr/>
        </p:nvSpPr>
        <p:spPr>
          <a:xfrm>
            <a:off x="827088" y="1196658"/>
            <a:ext cx="7561262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执行“窗口→样式”命令，打开“样式”面板，“样式”面板中是Photoshop CC 2021自带的一些“样式”效果，选中图层后单击“样式”面板中的样式图标，即可给选中的图层添加“样式”。</a:t>
            </a: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endParaRPr lang="zh-CN" sz="2000" dirty="0">
              <a:latin typeface="方正兰亭黑简体" pitchFamily="2" charset="-122"/>
              <a:ea typeface="方正兰亭黑简体" pitchFamily="2" charset="-122"/>
            </a:endParaRP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endParaRPr lang="zh-CN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1985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5370" y="2853055"/>
            <a:ext cx="2025015" cy="35198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6.3.4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图层混合模式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20148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图层混合模式通过对一个或多个图层的混合模式进行更改，从而使图像产生不同的混合效果。</a:t>
            </a: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单击“图层”面板中的“图层混合模式”按钮，打开混合模式选项下拉菜单。</a:t>
            </a:r>
          </a:p>
        </p:txBody>
      </p:sp>
      <p:pic>
        <p:nvPicPr>
          <p:cNvPr id="1994" name="图片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0110" y="3284855"/>
            <a:ext cx="2614930" cy="32423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6.3.4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图层混合模式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20148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“正常”：正常图像无变化，上层图像覆盖下层图像，效果如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图所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示。</a:t>
            </a: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“溶解”：图像无变化，调整填充数值后上层图像呈颗粒状分布。</a:t>
            </a:r>
          </a:p>
        </p:txBody>
      </p:sp>
      <p:pic>
        <p:nvPicPr>
          <p:cNvPr id="1995" name="图片 1995" descr="未标题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405" y="3644900"/>
            <a:ext cx="3566160" cy="2322195"/>
          </a:xfrm>
          <a:prstGeom prst="rect">
            <a:avLst/>
          </a:prstGeom>
        </p:spPr>
      </p:pic>
      <p:pic>
        <p:nvPicPr>
          <p:cNvPr id="1997" name="图片 1997" descr="pexels-harrison-candlin-2441454_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7900" y="3644900"/>
            <a:ext cx="3561080" cy="23221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6.4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任务实施</a:t>
            </a:r>
            <a:r>
              <a:rPr sz="26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——制作皮革质感时钟图标</a:t>
            </a:r>
          </a:p>
        </p:txBody>
      </p:sp>
      <p:sp>
        <p:nvSpPr>
          <p:cNvPr id="7172" name="Text Box 8"/>
          <p:cNvSpPr txBox="1"/>
          <p:nvPr/>
        </p:nvSpPr>
        <p:spPr>
          <a:xfrm>
            <a:off x="4103966" y="6215561"/>
            <a:ext cx="8636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dirty="0">
                <a:latin typeface="Times New Roman" panose="02020603050405020304" pitchFamily="18" charset="0"/>
              </a:rPr>
              <a:t>效果图</a:t>
            </a:r>
          </a:p>
        </p:txBody>
      </p:sp>
      <p:sp>
        <p:nvSpPr>
          <p:cNvPr id="3" name="Text Box 7"/>
          <p:cNvSpPr txBox="1"/>
          <p:nvPr/>
        </p:nvSpPr>
        <p:spPr>
          <a:xfrm>
            <a:off x="755650" y="1268413"/>
            <a:ext cx="7561263" cy="5539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制作皮革质感时钟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图标如图。</a:t>
            </a:r>
            <a:endParaRPr lang="zh-CN" altLang="en-US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1786" name="图片 1786" descr="06-皮革质感ic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9843" y="2060848"/>
            <a:ext cx="3952875" cy="39528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1"/>
          <p:cNvSpPr txBox="1"/>
          <p:nvPr/>
        </p:nvSpPr>
        <p:spPr>
          <a:xfrm>
            <a:off x="831850" y="282575"/>
            <a:ext cx="81794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6.5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课后练习</a:t>
            </a: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——制作牛仔质感短信图标</a:t>
            </a:r>
          </a:p>
        </p:txBody>
      </p:sp>
      <p:sp>
        <p:nvSpPr>
          <p:cNvPr id="18435" name="文本占位符 5"/>
          <p:cNvSpPr>
            <a:spLocks noGrp="1"/>
          </p:cNvSpPr>
          <p:nvPr>
            <p:ph type="body" sz="half" idx="1"/>
          </p:nvPr>
        </p:nvSpPr>
        <p:spPr>
          <a:xfrm>
            <a:off x="611188" y="1628800"/>
            <a:ext cx="7848600" cy="10080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cs typeface="+mn-cs"/>
              </a:rPr>
              <a:t>根据本任务所学的内容，</a:t>
            </a:r>
            <a:r>
              <a:rPr lang="zh-CN" altLang="en-US" sz="2000" kern="1200" noProof="0" dirty="0" smtClean="0">
                <a:ln>
                  <a:noFill/>
                </a:ln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sym typeface="+mn-ea"/>
              </a:rPr>
              <a:t>制作“牛仔质感短信图标</a:t>
            </a:r>
            <a:r>
              <a:rPr lang="zh-CN" altLang="en-US" sz="2000" kern="1200" noProof="0" dirty="0" smtClean="0">
                <a:ln>
                  <a:noFill/>
                </a:ln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sym typeface="+mn-ea"/>
              </a:rPr>
              <a:t>”如图</a:t>
            </a: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cs typeface="+mn-cs"/>
              </a:rPr>
              <a:t>。</a:t>
            </a:r>
            <a:endParaRPr kumimoji="1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兰亭黑简体" pitchFamily="2" charset="-122"/>
              <a:ea typeface="方正兰亭黑简体" pitchFamily="2" charset="-122"/>
              <a:cs typeface="+mn-cs"/>
            </a:endParaRPr>
          </a:p>
        </p:txBody>
      </p:sp>
      <p:sp>
        <p:nvSpPr>
          <p:cNvPr id="18436" name="Text Box 9"/>
          <p:cNvSpPr txBox="1"/>
          <p:nvPr/>
        </p:nvSpPr>
        <p:spPr>
          <a:xfrm>
            <a:off x="4140200" y="5641975"/>
            <a:ext cx="792163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>
                <a:latin typeface="Times New Roman" panose="02020603050405020304" pitchFamily="18" charset="0"/>
              </a:rPr>
              <a:t>效果图</a:t>
            </a:r>
          </a:p>
        </p:txBody>
      </p:sp>
      <p:pic>
        <p:nvPicPr>
          <p:cNvPr id="2070" name="图片 2070" descr="G:\教材\样章\06图层样式和混合模式\06图层样式和混合模式\06练习\06练习 拷贝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87675" y="2399665"/>
            <a:ext cx="3065145" cy="30651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8"/>
          <p:cNvSpPr txBox="1"/>
          <p:nvPr/>
        </p:nvSpPr>
        <p:spPr>
          <a:xfrm>
            <a:off x="396875" y="333375"/>
            <a:ext cx="85185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任务6  应用图层——制作皮革质感时钟图标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547664" y="1844675"/>
            <a:ext cx="5688632" cy="302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zh-CN" altLang="en-US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任务引言：      </a:t>
            </a:r>
          </a:p>
          <a:p>
            <a:pPr marR="0" indent="536575" algn="just" defTabSz="914400">
              <a:lnSpc>
                <a:spcPct val="130000"/>
              </a:lnSpc>
              <a:spcBef>
                <a:spcPts val="600"/>
              </a:spcBef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Photoshop CC 2021中有许多自带的样式，也允许自主编辑新的样式，样式搭配“图层混合模式”可以给图像带来更多变化。本任务介绍“图层样式”和“图层混合模式”的基本使用方法，学习如何通过给图层添加不同种类的“样式”来丰富画面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123728" y="2276872"/>
            <a:ext cx="5344160" cy="990600"/>
          </a:xfrm>
        </p:spPr>
        <p:txBody>
          <a:bodyPr vert="horz" wrap="square" lIns="91440" tIns="45720" rIns="91440" bIns="45720" numCol="1" anchor="t" anchorCtr="0" compatLnSpc="1"/>
          <a:lstStyle/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cs typeface="+mn-cs"/>
              </a:rPr>
              <a:t>掌握“图层样式”的使用方法。</a:t>
            </a:r>
          </a:p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cs typeface="+mn-cs"/>
              </a:rPr>
              <a:t>掌握“图层混合模式”的使用方法。</a:t>
            </a:r>
          </a:p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cs typeface="+mn-cs"/>
              </a:rPr>
              <a:t>掌握添加不同种类的“样式”的操作技巧。</a:t>
            </a:r>
          </a:p>
        </p:txBody>
      </p:sp>
      <p:sp>
        <p:nvSpPr>
          <p:cNvPr id="2" name="Text Box 10"/>
          <p:cNvSpPr txBox="1"/>
          <p:nvPr/>
        </p:nvSpPr>
        <p:spPr>
          <a:xfrm>
            <a:off x="1116013" y="282575"/>
            <a:ext cx="75596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课堂学习目标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/>
          <p:nvPr/>
        </p:nvSpPr>
        <p:spPr>
          <a:xfrm>
            <a:off x="2700338" y="282575"/>
            <a:ext cx="4249737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技能目标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2267744" y="2492896"/>
            <a:ext cx="5330825" cy="1150938"/>
          </a:xfr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能够添加不同的“图层样式”。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能够熟练应用“图层混合模式”。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/>
          <p:nvPr/>
        </p:nvSpPr>
        <p:spPr>
          <a:xfrm>
            <a:off x="2700338" y="282575"/>
            <a:ext cx="42497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6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.1 任务说明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136650" y="1772920"/>
            <a:ext cx="7058660" cy="3024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zh-CN" altLang="en-US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      </a:t>
            </a:r>
          </a:p>
          <a:p>
            <a:pPr marR="0" indent="536575" algn="just" defTabSz="914400">
              <a:lnSpc>
                <a:spcPct val="130000"/>
              </a:lnSpc>
              <a:spcBef>
                <a:spcPts val="600"/>
              </a:spcBef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本任务主要介绍使用Photoshop CC 2021中“图层样式”和“图层混合模式”功能来制作皮革质感时钟图标的方法。通过本任务的学习，学习者可以快速地对图像添加不同的样式，并且通过添加“图层混合模式”获得全新的质感效果。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/>
          <p:nvPr/>
        </p:nvSpPr>
        <p:spPr>
          <a:xfrm>
            <a:off x="2700338" y="282575"/>
            <a:ext cx="42497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6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.2 任务分析</a:t>
            </a: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使用形状工具绘制图形，添加“图层样式”调整原图立体感，更改“图层混合模式”调整图像质感。</a:t>
            </a:r>
          </a:p>
        </p:txBody>
      </p:sp>
      <p:pic>
        <p:nvPicPr>
          <p:cNvPr id="1786" name="图片 1786" descr="06-皮革质感ic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7630" y="2529205"/>
            <a:ext cx="3952875" cy="39528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idx="1"/>
          </p:nvPr>
        </p:nvSpPr>
        <p:spPr>
          <a:xfrm>
            <a:off x="3275856" y="2284968"/>
            <a:ext cx="3674745" cy="2296160"/>
          </a:xfr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添加图层样式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删除图层样式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载入样式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图层混合模式</a:t>
            </a:r>
          </a:p>
        </p:txBody>
      </p:sp>
      <p:sp>
        <p:nvSpPr>
          <p:cNvPr id="6147" name="Text Box 6"/>
          <p:cNvSpPr txBox="1"/>
          <p:nvPr/>
        </p:nvSpPr>
        <p:spPr>
          <a:xfrm>
            <a:off x="2841625" y="282575"/>
            <a:ext cx="42513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6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.3 </a:t>
            </a: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任务准备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6.3.1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添加样式</a:t>
            </a:r>
            <a:endParaRPr sz="26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7171" name="Text Box 7"/>
          <p:cNvSpPr txBox="1"/>
          <p:nvPr/>
        </p:nvSpPr>
        <p:spPr>
          <a:xfrm>
            <a:off x="827088" y="1196658"/>
            <a:ext cx="7561262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“图层样式”有多种添加方式：</a:t>
            </a: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第一种方式，打开“图层”面板，选中需要添加“图层样式”的图层，单击图层面板下方“添加图层样式”按钮；或者鼠标双击图层名后空白处。</a:t>
            </a: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第二种方式，执行菜单栏中的“图层→图层样式”命令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</p:txBody>
      </p:sp>
      <p:pic>
        <p:nvPicPr>
          <p:cNvPr id="2357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595" y="3893820"/>
            <a:ext cx="2239645" cy="2776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789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1270" y="3860800"/>
            <a:ext cx="2320925" cy="28092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790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2225" y="3860800"/>
            <a:ext cx="1399540" cy="2799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6.3.1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添加样式</a:t>
            </a:r>
            <a:endParaRPr sz="26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7171" name="Text Box 7"/>
          <p:cNvSpPr txBox="1"/>
          <p:nvPr/>
        </p:nvSpPr>
        <p:spPr>
          <a:xfrm>
            <a:off x="827088" y="1196658"/>
            <a:ext cx="7561262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选中样式后，会弹出“图层样式”对话框，勾选相应样式，单击“确定”按钮，即可给图层添加“样式”效果。</a:t>
            </a:r>
          </a:p>
        </p:txBody>
      </p:sp>
      <p:pic>
        <p:nvPicPr>
          <p:cNvPr id="1791" name="图片 1791" descr="4`F9I{LU~)KN%J0UHMBQBVJ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785" y="2465070"/>
            <a:ext cx="5706745" cy="38207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cxYmVlYTY1NjFhOWY0NTM0NzdiMDNlYzk3Mjc5ZjQifQ=="/>
</p:tagLst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414</Words>
  <Application>Microsoft Office PowerPoint</Application>
  <PresentationFormat>全屏显示(4:3)</PresentationFormat>
  <Paragraphs>45</Paragraphs>
  <Slides>15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172</cp:revision>
  <dcterms:created xsi:type="dcterms:W3CDTF">2006-06-13T05:25:00Z</dcterms:created>
  <dcterms:modified xsi:type="dcterms:W3CDTF">2024-03-24T12:50:44Z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06909E75DBA94446992125BB647EEF3F_13</vt:lpwstr>
  </property>
  <property fmtid="{D5CDD505-2E9C-101B-9397-08002B2CF9AE}" pid="3" name="KSOProductBuildVer">
    <vt:lpwstr>2052-12.1.0.16388</vt:lpwstr>
  </property>
</Properties>
</file>