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6"/>
  </p:notesMasterIdLst>
  <p:sldIdLst>
    <p:sldId id="256" r:id="rId3"/>
    <p:sldId id="257" r:id="rId4"/>
    <p:sldId id="258" r:id="rId5"/>
    <p:sldId id="301" r:id="rId6"/>
    <p:sldId id="330" r:id="rId7"/>
    <p:sldId id="331" r:id="rId8"/>
    <p:sldId id="259" r:id="rId9"/>
    <p:sldId id="326" r:id="rId10"/>
    <p:sldId id="344" r:id="rId11"/>
    <p:sldId id="335" r:id="rId12"/>
    <p:sldId id="346" r:id="rId13"/>
    <p:sldId id="303" r:id="rId14"/>
    <p:sldId id="315" r:id="rId15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4" autoAdjust="0"/>
    <p:restoredTop sz="94685"/>
  </p:normalViewPr>
  <p:slideViewPr>
    <p:cSldViewPr showGuides="1">
      <p:cViewPr>
        <p:scale>
          <a:sx n="80" d="100"/>
          <a:sy n="80" d="100"/>
        </p:scale>
        <p:origin x="-996" y="-96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433489-759A-4B39-A086-7EFA41C4DA6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2024/3/24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6850078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8.3.3 Alpha通道</a:t>
            </a: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单击“通道”面板中的按钮可新建“Alpha通道”，在“Alpha通道”中可以建立更多复杂选区，通道中的黑色为未选中区域，白色为选中区域，使用“画笔工具”（快捷键B）在“Alpha 1”通道中涂抹白色；单击“载入选区”按钮，可将通道中的白色区域建立为选区。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299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05" y="3717290"/>
            <a:ext cx="2087245" cy="2647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300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055" y="3717290"/>
            <a:ext cx="4027170" cy="2647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8.3.4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通道计算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2091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执行“图像→计算”命令，打开“计算”对话框，通过对通道与通道间的混合计算，生成新的通道或选区。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32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785" y="2493010"/>
            <a:ext cx="5598795" cy="3656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</a:t>
            </a: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.4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任务实施</a:t>
            </a: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制作</a:t>
            </a:r>
            <a:r>
              <a:rPr lang="zh-CN" alt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婚纱店招贴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5" name="Text Box 7"/>
          <p:cNvSpPr txBox="1"/>
          <p:nvPr/>
        </p:nvSpPr>
        <p:spPr>
          <a:xfrm>
            <a:off x="755650" y="1268413"/>
            <a:ext cx="7561263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制作婚纱店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招贴如图。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247" name="图片 2247" descr="例图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133" y="2060848"/>
            <a:ext cx="2360295" cy="3536950"/>
          </a:xfrm>
          <a:prstGeom prst="rect">
            <a:avLst/>
          </a:prstGeom>
        </p:spPr>
      </p:pic>
      <p:sp>
        <p:nvSpPr>
          <p:cNvPr id="6" name="Text Box 8"/>
          <p:cNvSpPr txBox="1"/>
          <p:nvPr/>
        </p:nvSpPr>
        <p:spPr>
          <a:xfrm>
            <a:off x="4104480" y="5733256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"/>
          <p:cNvSpPr txBox="1"/>
          <p:nvPr/>
        </p:nvSpPr>
        <p:spPr>
          <a:xfrm>
            <a:off x="831850" y="282575"/>
            <a:ext cx="817943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.5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课后练习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制作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婚纱杂志封面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8435" name="文本占位符 5"/>
          <p:cNvSpPr>
            <a:spLocks noGrp="1"/>
          </p:cNvSpPr>
          <p:nvPr>
            <p:ph type="body" sz="half" idx="1"/>
          </p:nvPr>
        </p:nvSpPr>
        <p:spPr>
          <a:xfrm>
            <a:off x="611981" y="1412776"/>
            <a:ext cx="7848600" cy="1008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根据本任务所学的内容，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制作婚纱杂志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封面如图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。</a:t>
            </a:r>
            <a:endParaRPr kumimoji="1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兰亭黑简体" pitchFamily="2" charset="-122"/>
              <a:ea typeface="方正兰亭黑简体" pitchFamily="2" charset="-122"/>
              <a:cs typeface="+mn-cs"/>
            </a:endParaRPr>
          </a:p>
        </p:txBody>
      </p:sp>
      <p:sp>
        <p:nvSpPr>
          <p:cNvPr id="18436" name="Text Box 9"/>
          <p:cNvSpPr txBox="1"/>
          <p:nvPr/>
        </p:nvSpPr>
        <p:spPr>
          <a:xfrm>
            <a:off x="4140200" y="5713313"/>
            <a:ext cx="7921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2355" name="图片 2355" descr="08练习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123" y="2113280"/>
            <a:ext cx="2520315" cy="35286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8"/>
          <p:cNvSpPr txBox="1"/>
          <p:nvPr/>
        </p:nvSpPr>
        <p:spPr>
          <a:xfrm>
            <a:off x="179070" y="333375"/>
            <a:ext cx="88341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任务8  应用通道——制作婚纱店招贴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475656" y="1844675"/>
            <a:ext cx="5976664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任务引言：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颜色通道包含了图像的颜色信息，选择不同的图像模式，所显示的通道也不同。通道分为“颜色通道”“专色通道”“Alpha通道”。本任务介绍了通过通道来建立半透明选区的方法，通过对本任务的学习，学习者可以更方便地抠出半透明图像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339752" y="2348880"/>
            <a:ext cx="5344160" cy="990600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掌握“通道”的基础知识。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掌握“通道计算”命令的使用方法。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267744" y="2278062"/>
            <a:ext cx="5832475" cy="1150938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能够调整“通道”。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能够使用“通道”抠出半透明图像。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.1 任务说明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71600" y="1772920"/>
            <a:ext cx="7416824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本任务主要介绍使用Photoshop CC 2021中的“通道”功能来制作婚纱店招贴的方法，通过本任务的学习，学习者可以快速地新建通道、建立半透明选区等。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 任务分析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钢笔工具”绘制路径并换成通道储存，使用“通道计算”命令建立半透明选区。使用“亮度/对比度”命令调整图像效果，使用形状工具制作半透明矩形，使用“渐变工具”填充背景，使用“横排文字工具”制作标题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247" name="图片 2247" descr="例图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610" y="3166110"/>
            <a:ext cx="2360295" cy="3536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3418205" y="2276872"/>
            <a:ext cx="3674745" cy="229616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颜色通道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专色通道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Alpha通道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通道计算</a:t>
            </a:r>
          </a:p>
        </p:txBody>
      </p:sp>
      <p:sp>
        <p:nvSpPr>
          <p:cNvPr id="6147" name="Text Box 6"/>
          <p:cNvSpPr txBox="1"/>
          <p:nvPr/>
        </p:nvSpPr>
        <p:spPr>
          <a:xfrm>
            <a:off x="2841625" y="282575"/>
            <a:ext cx="4251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 任务准备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8.3.1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颜色通道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395535" y="1196658"/>
            <a:ext cx="7992889" cy="3091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执行“窗口→通道”命令，打开“通道”面板。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“颜色模式”为RGB模式时，图片的初始通道包括“RGB”“红”“绿”“蓝”4个通道。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“颜色模式”为CMYK模式时，图片的初始通道包括“CMYK”“青色”“洋红”“黄色”“黑色”5个通道。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249" name="图片 2249" descr="8-2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810" y="3734435"/>
            <a:ext cx="2364740" cy="29025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81" name="图片 2281" descr="Snipaste_2023-11-20_18-54-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825" y="3696970"/>
            <a:ext cx="2364740" cy="29984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8.3.2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专色通道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41732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单击“通道”面板的菜单按钮，在下拉菜单中选择“新建专色通道”选项，弹出“新建专色通道”对话框，可自行设置通道“名称”、“颜色”和颜色的“密度”。</a:t>
            </a:r>
          </a:p>
        </p:txBody>
      </p:sp>
      <p:pic>
        <p:nvPicPr>
          <p:cNvPr id="2293" name="图片 2293" descr="V4~BA4L9LUV5FP20S`6]62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205" y="2853055"/>
            <a:ext cx="1581150" cy="37128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94" name="图片 2294" descr="AY~94I{4S_~4I8VTMK~SK1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9475" y="2853055"/>
            <a:ext cx="4988560" cy="1711325"/>
          </a:xfrm>
          <a:prstGeom prst="rect">
            <a:avLst/>
          </a:prstGeom>
        </p:spPr>
      </p:pic>
      <p:cxnSp>
        <p:nvCxnSpPr>
          <p:cNvPr id="2" name="直接箭头连接符 1"/>
          <p:cNvCxnSpPr>
            <a:endCxn id="2294" idx="1"/>
          </p:cNvCxnSpPr>
          <p:nvPr/>
        </p:nvCxnSpPr>
        <p:spPr>
          <a:xfrm flipV="1">
            <a:off x="2565400" y="3709035"/>
            <a:ext cx="854075" cy="27559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336</Words>
  <Application>Microsoft Office PowerPoint</Application>
  <PresentationFormat>全屏显示(4:3)</PresentationFormat>
  <Paragraphs>38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178</cp:revision>
  <dcterms:created xsi:type="dcterms:W3CDTF">2006-06-13T05:25:00Z</dcterms:created>
  <dcterms:modified xsi:type="dcterms:W3CDTF">2024-03-24T12:51:46Z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1A3350CBFA6E41AAACCDA4FC4294F51D_13</vt:lpwstr>
  </property>
  <property fmtid="{D5CDD505-2E9C-101B-9397-08002B2CF9AE}" pid="3" name="KSOProductBuildVer">
    <vt:lpwstr>2052-12.1.0.16388</vt:lpwstr>
  </property>
</Properties>
</file>