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56" r:id="rId3"/>
    <p:sldId id="257" r:id="rId4"/>
    <p:sldId id="258" r:id="rId5"/>
    <p:sldId id="362" r:id="rId6"/>
    <p:sldId id="259" r:id="rId7"/>
    <p:sldId id="261" r:id="rId8"/>
    <p:sldId id="314" r:id="rId9"/>
    <p:sldId id="297" r:id="rId10"/>
    <p:sldId id="298" r:id="rId11"/>
    <p:sldId id="330" r:id="rId12"/>
    <p:sldId id="417" r:id="rId13"/>
    <p:sldId id="331" r:id="rId14"/>
    <p:sldId id="418" r:id="rId15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/>
    <p:restoredTop sz="94685"/>
  </p:normalViewPr>
  <p:slideViewPr>
    <p:cSldViewPr showGuides="1">
      <p:cViewPr>
        <p:scale>
          <a:sx n="89" d="100"/>
          <a:sy n="89" d="100"/>
        </p:scale>
        <p:origin x="-8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6792427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C:\Users\Administrator\Desktop\20200618-实例教程\Photoshop CC 2019实例教程（第6版）（微课版）-教学资源\背景\1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 descr="C:\Users\Administrator\Desktop\20200618-实例教程\Photoshop CC 2019实例教程（第6版）（微课版）-教学资源\背景\1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1031" name="Picture 8" descr="C:\Users\Administrator\Desktop\20200618-实例教程\Photoshop CC 2019实例教程（第6版）（微课版）-教学资源\背景\3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  <p:pic>
        <p:nvPicPr>
          <p:cNvPr id="1031" name="Picture 8" descr="C:\Users\Administrator\Desktop\20200618-实例教程\Photoshop CC 2019实例教程（第6版）（微课版）-教学资源\背景\3.jp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9"/>
          <p:cNvSpPr txBox="1"/>
          <p:nvPr/>
        </p:nvSpPr>
        <p:spPr>
          <a:xfrm>
            <a:off x="1116013" y="28257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4.2.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的删除</a:t>
            </a:r>
          </a:p>
        </p:txBody>
      </p:sp>
      <p:sp>
        <p:nvSpPr>
          <p:cNvPr id="24578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删除图像的方法：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选中需要删除的图像，建立选区，按“Delete”键或“Backspace”键。</a:t>
            </a:r>
          </a:p>
        </p:txBody>
      </p:sp>
      <p:sp>
        <p:nvSpPr>
          <p:cNvPr id="24579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0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529" y="3290413"/>
            <a:ext cx="2345759" cy="197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967" y="3284984"/>
            <a:ext cx="2357362" cy="1979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5"/>
          <p:cNvSpPr txBox="1"/>
          <p:nvPr/>
        </p:nvSpPr>
        <p:spPr>
          <a:xfrm>
            <a:off x="971233" y="282575"/>
            <a:ext cx="76708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的自由变换</a:t>
            </a:r>
          </a:p>
        </p:txBody>
      </p:sp>
      <p:sp>
        <p:nvSpPr>
          <p:cNvPr id="22530" name="Text Box 8"/>
          <p:cNvSpPr/>
          <p:nvPr/>
        </p:nvSpPr>
        <p:spPr>
          <a:xfrm>
            <a:off x="3131820" y="2514600"/>
            <a:ext cx="3307080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图像的自由变换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endParaRPr kumimoji="1" lang="zh-CN" altLang="en-US" sz="2000" noProof="0" dirty="0" smtClean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9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的自由变换</a:t>
            </a:r>
          </a:p>
        </p:txBody>
      </p:sp>
      <p:sp>
        <p:nvSpPr>
          <p:cNvPr id="25602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在Photoshop CC 2021中可以自由变换图像大小，</a:t>
            </a:r>
            <a:r>
              <a:rPr lang="zh-CN" sz="2000" dirty="0" smtClean="0">
                <a:latin typeface="方正兰亭黑简体" pitchFamily="2" charset="-122"/>
                <a:ea typeface="方正兰亭黑简体" pitchFamily="2" charset="-122"/>
              </a:rPr>
              <a:t>执行菜单栏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中的“</a:t>
            </a:r>
            <a:r>
              <a:rPr lang="zh-CN" sz="2000" dirty="0" smtClean="0">
                <a:latin typeface="方正兰亭黑简体" pitchFamily="2" charset="-122"/>
                <a:ea typeface="方正兰亭黑简体" pitchFamily="2" charset="-122"/>
              </a:rPr>
              <a:t>编辑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→自由变换”命令或按快捷键“Ctrl+T”即可切换到自由变换模式，图像上会显示浅蓝色的自由变换控件，变换控件上有8个控制手柄，对图像做变换时只需要拖拽手柄即可。</a:t>
            </a:r>
          </a:p>
        </p:txBody>
      </p:sp>
      <p:sp>
        <p:nvSpPr>
          <p:cNvPr id="25603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Rectangle 12"/>
          <p:cNvSpPr/>
          <p:nvPr/>
        </p:nvSpPr>
        <p:spPr>
          <a:xfrm>
            <a:off x="0" y="1751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57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020" y="3285490"/>
            <a:ext cx="3767455" cy="3264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9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的自由变换</a:t>
            </a:r>
          </a:p>
        </p:txBody>
      </p:sp>
      <p:sp>
        <p:nvSpPr>
          <p:cNvPr id="25602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在处于自由变换模式下，在图像中单击鼠标右键，即可弹出变换</a:t>
            </a:r>
            <a:r>
              <a:rPr lang="zh-CN" sz="2000" dirty="0" smtClean="0">
                <a:latin typeface="方正兰亭黑简体" pitchFamily="2" charset="-122"/>
                <a:ea typeface="方正兰亭黑简体" pitchFamily="2" charset="-122"/>
              </a:rPr>
              <a:t>选项，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可根据需要选择命令。</a:t>
            </a:r>
          </a:p>
        </p:txBody>
      </p:sp>
      <p:sp>
        <p:nvSpPr>
          <p:cNvPr id="25603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Rectangle 12"/>
          <p:cNvSpPr/>
          <p:nvPr/>
        </p:nvSpPr>
        <p:spPr>
          <a:xfrm>
            <a:off x="0" y="1751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61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120" y="2420620"/>
            <a:ext cx="4381500" cy="3992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8"/>
          <p:cNvSpPr txBox="1"/>
          <p:nvPr/>
        </p:nvSpPr>
        <p:spPr>
          <a:xfrm>
            <a:off x="323528" y="333375"/>
            <a:ext cx="8352928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模块一 基础学习</a:t>
            </a:r>
            <a:r>
              <a:rPr lang="en-US" altLang="zh-CN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——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</a:t>
            </a:r>
            <a:r>
              <a:rPr lang="en-US" altLang="zh-CN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4</a:t>
            </a: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　</a:t>
            </a:r>
            <a:r>
              <a:rPr lang="zh-CN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了解图像编辑方法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55874" y="2060575"/>
            <a:ext cx="4536405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本任务简介</a:t>
            </a: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在学习Photoshop CC 2021时，还有一项技能也是我们必须要掌握的，那就是编辑图像。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8"/>
          <p:cNvSpPr/>
          <p:nvPr/>
        </p:nvSpPr>
        <p:spPr>
          <a:xfrm>
            <a:off x="2051050" y="2125663"/>
            <a:ext cx="5041900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认识图像编辑工具。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熟悉编辑图像的方法。</a:t>
            </a:r>
          </a:p>
        </p:txBody>
      </p:sp>
      <p:sp>
        <p:nvSpPr>
          <p:cNvPr id="8194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0"/>
          <p:cNvSpPr txBox="1"/>
          <p:nvPr/>
        </p:nvSpPr>
        <p:spPr>
          <a:xfrm>
            <a:off x="2624138" y="282575"/>
            <a:ext cx="4251325" cy="554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9218" name="Text Box 8"/>
          <p:cNvSpPr/>
          <p:nvPr/>
        </p:nvSpPr>
        <p:spPr>
          <a:xfrm>
            <a:off x="1619250" y="2482850"/>
            <a:ext cx="5761038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能够复制、粘贴、删除图像。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能够裁剪工具修改图像。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0"/>
          <p:cNvSpPr txBox="1"/>
          <p:nvPr/>
        </p:nvSpPr>
        <p:spPr>
          <a:xfrm>
            <a:off x="1258888" y="282575"/>
            <a:ext cx="74898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4.1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图像编辑工具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0242" name="Text Box 8"/>
          <p:cNvSpPr/>
          <p:nvPr/>
        </p:nvSpPr>
        <p:spPr>
          <a:xfrm>
            <a:off x="2987675" y="2564765"/>
            <a:ext cx="4092575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注释工具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标尺工具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0"/>
          <p:cNvSpPr txBox="1"/>
          <p:nvPr/>
        </p:nvSpPr>
        <p:spPr>
          <a:xfrm>
            <a:off x="625475" y="1484313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选中工具栏中的“注释工具”，在图像上任意位置单击，即可添加“注释”。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15"/>
          <p:cNvSpPr txBox="1"/>
          <p:nvPr/>
        </p:nvSpPr>
        <p:spPr>
          <a:xfrm>
            <a:off x="2411413" y="282575"/>
            <a:ext cx="53276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4.1.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注释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工具 </a:t>
            </a:r>
          </a:p>
        </p:txBody>
      </p:sp>
      <p:sp>
        <p:nvSpPr>
          <p:cNvPr id="11267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Rectangle 10"/>
          <p:cNvSpPr/>
          <p:nvPr/>
        </p:nvSpPr>
        <p:spPr>
          <a:xfrm>
            <a:off x="0" y="1878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9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Rectangle 11"/>
          <p:cNvSpPr/>
          <p:nvPr/>
        </p:nvSpPr>
        <p:spPr>
          <a:xfrm>
            <a:off x="0" y="18938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8" name="图片 88" descr="Snipaste_2023-11-09_10-11-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" y="2564765"/>
            <a:ext cx="7240270" cy="4464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9" name="图片 119" descr="Snipaste_2023-11-09_10-14-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940" y="3366770"/>
            <a:ext cx="4108450" cy="28613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2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5155" y="3366770"/>
            <a:ext cx="2599055" cy="2836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0"/>
          <p:cNvSpPr txBox="1"/>
          <p:nvPr/>
        </p:nvSpPr>
        <p:spPr>
          <a:xfrm>
            <a:off x="625475" y="1485900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工具栏中的“标尺工具”可精确定位图像或元素</a:t>
            </a:r>
            <a:r>
              <a:rPr lang="zh-CN" alt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zh-CN" sz="2000" dirty="0">
                <a:latin typeface="方正兰亭黑简体" pitchFamily="2" charset="-122"/>
                <a:ea typeface="方正兰亭黑简体" pitchFamily="2" charset="-122"/>
              </a:rPr>
              <a:t>按住鼠标左键即可在图像上拖拽出任意标尺，如</a:t>
            </a:r>
            <a:r>
              <a:rPr lang="zh-CN" altLang="zh-CN" sz="2000" dirty="0" smtClean="0">
                <a:latin typeface="方正兰亭黑简体" pitchFamily="2" charset="-122"/>
                <a:ea typeface="方正兰亭黑简体" pitchFamily="2" charset="-122"/>
              </a:rPr>
              <a:t>图所</a:t>
            </a:r>
            <a:r>
              <a:rPr lang="zh-CN" altLang="zh-CN" sz="2000" dirty="0">
                <a:latin typeface="方正兰亭黑简体" pitchFamily="2" charset="-122"/>
                <a:ea typeface="方正兰亭黑简体" pitchFamily="2" charset="-122"/>
              </a:rPr>
              <a:t>示。绘制完第一条标尺后，按Alt键，鼠标光标会切换成“量角器”模式，绘制出一个角</a:t>
            </a:r>
          </a:p>
        </p:txBody>
      </p:sp>
      <p:sp>
        <p:nvSpPr>
          <p:cNvPr id="12290" name="Text Box 15"/>
          <p:cNvSpPr txBox="1"/>
          <p:nvPr/>
        </p:nvSpPr>
        <p:spPr>
          <a:xfrm>
            <a:off x="3492500" y="282575"/>
            <a:ext cx="37433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4.1.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标尺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工具</a:t>
            </a:r>
          </a:p>
        </p:txBody>
      </p:sp>
      <p:sp>
        <p:nvSpPr>
          <p:cNvPr id="12291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3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5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6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8" name="图片 178" descr="Snipaste_2023-11-09_11-19-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3500755"/>
            <a:ext cx="7920000" cy="3779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1" name="图片 191" descr="Snipaste_2023-11-09_11-27-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785" y="4171950"/>
            <a:ext cx="2372995" cy="2372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2" name="图片 192" descr="Snipaste_2023-11-09_11-26-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5" y="4171950"/>
            <a:ext cx="2372995" cy="23729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5"/>
          <p:cNvSpPr txBox="1"/>
          <p:nvPr/>
        </p:nvSpPr>
        <p:spPr>
          <a:xfrm>
            <a:off x="1258888" y="282575"/>
            <a:ext cx="76708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的复制、粘贴和删除</a:t>
            </a:r>
          </a:p>
        </p:txBody>
      </p:sp>
      <p:sp>
        <p:nvSpPr>
          <p:cNvPr id="22530" name="Text Box 8"/>
          <p:cNvSpPr/>
          <p:nvPr/>
        </p:nvSpPr>
        <p:spPr>
          <a:xfrm>
            <a:off x="3131820" y="2514600"/>
            <a:ext cx="3307080" cy="2168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图像的复制、粘贴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图像的删除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图像的自由变换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endParaRPr kumimoji="1" lang="zh-CN" altLang="en-US" sz="2000" noProof="0" dirty="0" smtClean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9"/>
          <p:cNvSpPr txBox="1"/>
          <p:nvPr/>
        </p:nvSpPr>
        <p:spPr>
          <a:xfrm>
            <a:off x="1042988" y="282575"/>
            <a:ext cx="77057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4.2.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</a:t>
            </a: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的复制、粘贴</a:t>
            </a:r>
          </a:p>
        </p:txBody>
      </p:sp>
      <p:sp>
        <p:nvSpPr>
          <p:cNvPr id="23554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要实现图像的复制、粘贴，首先需要建立选区选中图像。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建立选区后，按“Ctrl+C”复制图像，再按“Ctrl+V”粘贴图像，同时，“图层”面板中会生成新的图层，</a:t>
            </a:r>
          </a:p>
        </p:txBody>
      </p:sp>
      <p:sp>
        <p:nvSpPr>
          <p:cNvPr id="23555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6" name="图片 206" descr="Snipaste_2023-11-09_11-47-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0" y="3644900"/>
            <a:ext cx="2518410" cy="21361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8" name="图片 208" descr="Snipaste_2023-11-09_11-47-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3644900"/>
            <a:ext cx="2518410" cy="21361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9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1150" y="3644900"/>
            <a:ext cx="1726565" cy="2135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377</Words>
  <Application>Microsoft Office PowerPoint</Application>
  <PresentationFormat>全屏显示(4:3)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279</cp:revision>
  <dcterms:created xsi:type="dcterms:W3CDTF">2006-06-08T08:50:00Z</dcterms:created>
  <dcterms:modified xsi:type="dcterms:W3CDTF">2024-03-25T01:08:01Z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4A4E90992BF54D978412D7CA7FDFC696_13</vt:lpwstr>
  </property>
  <property fmtid="{D5CDD505-2E9C-101B-9397-08002B2CF9AE}" pid="3" name="KSOProductBuildVer">
    <vt:lpwstr>2052-12.1.0.16388</vt:lpwstr>
  </property>
</Properties>
</file>