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23"/>
  </p:notesMasterIdLst>
  <p:sldIdLst>
    <p:sldId id="256" r:id="rId3"/>
    <p:sldId id="257" r:id="rId4"/>
    <p:sldId id="258" r:id="rId5"/>
    <p:sldId id="301" r:id="rId6"/>
    <p:sldId id="330" r:id="rId7"/>
    <p:sldId id="331" r:id="rId8"/>
    <p:sldId id="259" r:id="rId9"/>
    <p:sldId id="326" r:id="rId10"/>
    <p:sldId id="334" r:id="rId11"/>
    <p:sldId id="335" r:id="rId12"/>
    <p:sldId id="304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03" r:id="rId21"/>
    <p:sldId id="315" r:id="rId22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/>
    <p:restoredTop sz="94685"/>
  </p:normalViewPr>
  <p:slideViewPr>
    <p:cSldViewPr showGuides="1">
      <p:cViewPr>
        <p:scale>
          <a:sx n="80" d="100"/>
          <a:sy n="80" d="100"/>
        </p:scale>
        <p:origin x="-1086" y="-96"/>
      </p:cViewPr>
      <p:guideLst>
        <p:guide orient="horz" pos="2137"/>
        <p:guide pos="28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433489-759A-4B39-A086-7EFA41C4DA61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2024/3/24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315147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t>6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4.3.3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多边形工具</a:t>
            </a:r>
            <a:endParaRPr sz="26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1" name="Text Box 7"/>
          <p:cNvSpPr txBox="1"/>
          <p:nvPr/>
        </p:nvSpPr>
        <p:spPr>
          <a:xfrm>
            <a:off x="827088" y="1196658"/>
            <a:ext cx="7561262" cy="3091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选择“多边形工具”后，在画布中按住鼠标左键不放并拖动，释放鼠标后，形状即创建完成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单击设置按钮，出现下拉菜单，修改“星形比例”数值和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“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边数</a:t>
            </a:r>
            <a:r>
              <a:rPr lang="en-US" altLang="zh-CN" sz="2000" dirty="0">
                <a:latin typeface="方正兰亭黑简体" pitchFamily="2" charset="-122"/>
                <a:ea typeface="方正兰亭黑简体" pitchFamily="2" charset="-122"/>
              </a:rPr>
              <a:t>”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数值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，即可绘制出不同星形。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lang="zh-CN" sz="2000" dirty="0">
              <a:latin typeface="方正兰亭黑简体" pitchFamily="2" charset="-122"/>
              <a:ea typeface="方正兰亭黑简体" pitchFamily="2" charset="-122"/>
            </a:endParaRP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endParaRPr lang="zh-CN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1267" name="图片 1267" descr="@$F}(]@VGAQQC3O46%_G9)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4016375"/>
            <a:ext cx="2228850" cy="2252345"/>
          </a:xfrm>
          <a:prstGeom prst="rect">
            <a:avLst/>
          </a:prstGeom>
        </p:spPr>
      </p:pic>
      <p:pic>
        <p:nvPicPr>
          <p:cNvPr id="1280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550" y="3429000"/>
            <a:ext cx="7238400" cy="28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3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8400" y="4016375"/>
            <a:ext cx="1878330" cy="2272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2" name="图片 2962" descr="QS}87V$~BO%@Y430L0U{9C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4730" y="4004945"/>
            <a:ext cx="2115820" cy="22644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4.3.4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直线工具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选择“直线工具”，在画布中按住鼠标左键不放并拖动，释放鼠标后，直线即创建完成。</a:t>
            </a:r>
          </a:p>
        </p:txBody>
      </p:sp>
      <p:pic>
        <p:nvPicPr>
          <p:cNvPr id="128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3270" y="2673350"/>
            <a:ext cx="5418455" cy="32327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4.3.5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自定形状工具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“自定形状工具”的属性栏状态和“矩形工具”属性栏相似，区别在于形状选择。</a:t>
            </a:r>
          </a:p>
        </p:txBody>
      </p:sp>
      <p:pic>
        <p:nvPicPr>
          <p:cNvPr id="131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640" y="2780348"/>
            <a:ext cx="7622719" cy="3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8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775" y="3573145"/>
            <a:ext cx="3675380" cy="2449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4.3.6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“</a:t>
            </a: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钢笔”工具</a:t>
            </a: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使用“钢笔”工具时，在画布上单击创建锚点，在其他位置再次单击创建第二个锚点，锚点与锚点之间由直线相连，多次单击可以创建出更多锚点。</a:t>
            </a:r>
          </a:p>
        </p:txBody>
      </p:sp>
      <p:pic>
        <p:nvPicPr>
          <p:cNvPr id="1321" name="图片 1321" descr="DFI43T98BDXA[Y3{$GZVGI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2745105"/>
            <a:ext cx="2355215" cy="2087880"/>
          </a:xfrm>
          <a:prstGeom prst="rect">
            <a:avLst/>
          </a:prstGeom>
        </p:spPr>
      </p:pic>
      <p:pic>
        <p:nvPicPr>
          <p:cNvPr id="1322" name="图片 1322" descr="]E43NO_M6F`J1CA5`O5FE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1680" y="2745105"/>
            <a:ext cx="2487930" cy="2087880"/>
          </a:xfrm>
          <a:prstGeom prst="rect">
            <a:avLst/>
          </a:prstGeom>
        </p:spPr>
      </p:pic>
      <p:pic>
        <p:nvPicPr>
          <p:cNvPr id="1323" name="图片 1323" descr="GORDO5DY4`2_F_}DG%R]`K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0425" y="2745105"/>
            <a:ext cx="2392045" cy="20878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4.3.6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“</a:t>
            </a: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钢笔”工具</a:t>
            </a: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使用“钢笔工具”时，在创建第二个锚点时按住鼠标左键不放，并拖拽鼠标，可以创建出曲线锚点，在创建第三个锚点时，自动生成曲线链接第三个锚点。</a:t>
            </a:r>
          </a:p>
        </p:txBody>
      </p:sp>
      <p:pic>
        <p:nvPicPr>
          <p:cNvPr id="1324" name="图片 1324" descr="3DLW}TGZK3{@6C{M60AVNZ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740" y="2889250"/>
            <a:ext cx="2528504" cy="2088000"/>
          </a:xfrm>
          <a:prstGeom prst="rect">
            <a:avLst/>
          </a:prstGeom>
        </p:spPr>
      </p:pic>
      <p:pic>
        <p:nvPicPr>
          <p:cNvPr id="1325" name="图片 1325" descr="KY6PY0_1%F~HVNLTP6X}DU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290" y="2889250"/>
            <a:ext cx="2846832" cy="208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088" y="282575"/>
            <a:ext cx="49736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4.3.7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弯度钢笔工具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“弯度钢笔工具”属性栏与“矩形工具”属性栏一致，绘图方式与“钢笔工具”基本一致，区别在于“弯度钢笔工具”单击创建锚点后自动调整路径曲度，对新手比较友好。</a:t>
            </a:r>
          </a:p>
        </p:txBody>
      </p:sp>
      <p:pic>
        <p:nvPicPr>
          <p:cNvPr id="1328" name="图片 1328" descr="HGCU8P9_VP1C@1%W3_3HV3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6440" y="3104515"/>
            <a:ext cx="2611120" cy="24377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405" y="282575"/>
            <a:ext cx="55219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4.3.8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添加锚点和删除锚点工具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“添加锚点工具”可以在路径上自由添加锚点，“删除锚点工具”则是能够将路径上的锚点删除。</a:t>
            </a:r>
          </a:p>
        </p:txBody>
      </p:sp>
      <p:pic>
        <p:nvPicPr>
          <p:cNvPr id="1331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3140710"/>
            <a:ext cx="2069465" cy="20694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332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450" y="3140710"/>
            <a:ext cx="2069465" cy="20694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333" name="图片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5250" y="3140710"/>
            <a:ext cx="2069465" cy="20694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405" y="282575"/>
            <a:ext cx="55219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4.3.9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转换点工具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“转换点工具”可以将直线锚点转换成曲线锚点。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3910013" y="32448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endParaRPr lang="en-US" altLang="en-US"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35" name="图片 1335" descr="Snipaste_2023-11-14_11-34-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8150" y="2493010"/>
            <a:ext cx="2431415" cy="24314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36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9700" y="2493010"/>
            <a:ext cx="2431415" cy="24314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/>
          <p:nvPr/>
        </p:nvSpPr>
        <p:spPr>
          <a:xfrm>
            <a:off x="2478405" y="282575"/>
            <a:ext cx="55219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4.3.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10 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路径面板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绘制路径时，可以配合“路径”面板对路径进行再次编辑处理；路径面板的打开方式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：执行菜单栏中的“窗口→路径”；</a:t>
            </a: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双击“路径”面板中的“工作路径”文字，可以存储并重命名当前路径。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3910013" y="324485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endParaRPr lang="en-US" altLang="en-US" sz="18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80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530" y="3178175"/>
            <a:ext cx="3581400" cy="26574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6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</a:t>
            </a: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.4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任务实施</a:t>
            </a:r>
            <a:r>
              <a:rPr sz="26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——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制作</a:t>
            </a:r>
            <a:r>
              <a:rPr lang="zh-CN" alt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卡通天气图标</a:t>
            </a:r>
            <a:endParaRPr sz="26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2" name="Text Box 8"/>
          <p:cNvSpPr txBox="1"/>
          <p:nvPr/>
        </p:nvSpPr>
        <p:spPr>
          <a:xfrm>
            <a:off x="4176713" y="5428456"/>
            <a:ext cx="8636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</a:rPr>
              <a:t>效果图</a:t>
            </a:r>
          </a:p>
        </p:txBody>
      </p:sp>
      <p:sp>
        <p:nvSpPr>
          <p:cNvPr id="2" name="Text Box 7"/>
          <p:cNvSpPr txBox="1"/>
          <p:nvPr/>
        </p:nvSpPr>
        <p:spPr>
          <a:xfrm>
            <a:off x="755650" y="1434969"/>
            <a:ext cx="7561263" cy="5539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制作卡通天气图标</a:t>
            </a:r>
            <a:r>
              <a:rPr lang="zh-CN" altLang="en-US" sz="2000" dirty="0" smtClean="0">
                <a:latin typeface="方正兰亭黑简体" pitchFamily="2" charset="-122"/>
                <a:ea typeface="方正兰亭黑简体" pitchFamily="2" charset="-122"/>
              </a:rPr>
              <a:t>“睛转多云”如图。</a:t>
            </a:r>
            <a:endParaRPr lang="zh-CN" altLang="en-US" sz="2000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1395" name="图片 1395" descr="4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9455" y="2404120"/>
            <a:ext cx="2698115" cy="26981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8"/>
          <p:cNvSpPr txBox="1"/>
          <p:nvPr/>
        </p:nvSpPr>
        <p:spPr>
          <a:xfrm>
            <a:off x="396875" y="333375"/>
            <a:ext cx="85185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sz="3000" dirty="0">
                <a:solidFill>
                  <a:schemeClr val="bg1"/>
                </a:solidFill>
                <a:latin typeface="方正兰亭大黑简体" pitchFamily="2" charset="-122"/>
                <a:ea typeface="方正兰亭大黑简体" pitchFamily="2" charset="-122"/>
              </a:rPr>
              <a:t>任务4  绘制和编辑形状——制作卡通天气图标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979712" y="2060575"/>
            <a:ext cx="5040560" cy="302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zh-CN" altLang="en-US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任务引言：      </a:t>
            </a:r>
          </a:p>
          <a:p>
            <a:pPr marR="0" indent="536575" algn="just" defTabSz="914400">
              <a:lnSpc>
                <a:spcPct val="13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形状工具是Photoshop CC 2021里强大的绘图工具。本任务介绍了使用形状工具绘制和编辑路径的方法和技巧，通过对本任务的学习，学习者可以更有效地使用形状工具绘制矢量图形。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1"/>
          <p:cNvSpPr txBox="1"/>
          <p:nvPr/>
        </p:nvSpPr>
        <p:spPr>
          <a:xfrm>
            <a:off x="831850" y="282575"/>
            <a:ext cx="8179435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</a:t>
            </a:r>
            <a:r>
              <a:rPr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.5</a:t>
            </a:r>
            <a:r>
              <a:rPr 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课后练习</a:t>
            </a: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——</a:t>
            </a:r>
            <a:r>
              <a:rPr sz="30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制作</a:t>
            </a:r>
            <a:r>
              <a:rPr lang="zh-CN" altLang="en-US" sz="30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天气图标“雷阵雨”</a:t>
            </a:r>
            <a:endParaRPr sz="30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8435" name="文本占位符 5"/>
          <p:cNvSpPr>
            <a:spLocks noGrp="1"/>
          </p:cNvSpPr>
          <p:nvPr>
            <p:ph type="body" sz="half" idx="1"/>
          </p:nvPr>
        </p:nvSpPr>
        <p:spPr>
          <a:xfrm>
            <a:off x="611188" y="1628800"/>
            <a:ext cx="7848600" cy="10080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53975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cs typeface="+mn-cs"/>
              </a:rPr>
              <a:t>根据本任务所学的内容，</a:t>
            </a:r>
            <a:r>
              <a:rPr lang="zh-CN" altLang="en-US" sz="2000" kern="1200" noProof="0" dirty="0" smtClean="0">
                <a:ln>
                  <a:noFill/>
                </a:ln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sym typeface="+mn-ea"/>
              </a:rPr>
              <a:t>制作</a:t>
            </a: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cs typeface="+mn-cs"/>
              </a:rPr>
              <a:t>天气图标</a:t>
            </a: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cs typeface="+mn-cs"/>
              </a:rPr>
              <a:t>“雷阵雨”如</a:t>
            </a:r>
            <a:r>
              <a:rPr kumimoji="1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兰亭黑简体" pitchFamily="2" charset="-122"/>
                <a:ea typeface="方正兰亭黑简体" pitchFamily="2" charset="-122"/>
                <a:cs typeface="+mn-cs"/>
              </a:rPr>
              <a:t>图。</a:t>
            </a:r>
          </a:p>
        </p:txBody>
      </p:sp>
      <p:sp>
        <p:nvSpPr>
          <p:cNvPr id="18436" name="Text Box 9"/>
          <p:cNvSpPr txBox="1"/>
          <p:nvPr/>
        </p:nvSpPr>
        <p:spPr>
          <a:xfrm>
            <a:off x="4140200" y="5641975"/>
            <a:ext cx="792163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pitchFamily="18" charset="0"/>
              </a:rPr>
              <a:t>效果图</a:t>
            </a:r>
          </a:p>
        </p:txBody>
      </p:sp>
      <p:pic>
        <p:nvPicPr>
          <p:cNvPr id="1488" name="图片 1488" descr="leizheny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920" y="2406650"/>
            <a:ext cx="3155315" cy="31553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413000" y="2420888"/>
            <a:ext cx="4754880" cy="990600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掌握形状工具的使用方法。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掌握“钢笔工具”的使用方法。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掌握“路径”的操作技巧。</a:t>
            </a:r>
          </a:p>
        </p:txBody>
      </p:sp>
      <p:sp>
        <p:nvSpPr>
          <p:cNvPr id="2" name="Text Box 10"/>
          <p:cNvSpPr txBox="1"/>
          <p:nvPr/>
        </p:nvSpPr>
        <p:spPr>
          <a:xfrm>
            <a:off x="1116013" y="282575"/>
            <a:ext cx="75596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课堂学习目标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技能目标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1908968" y="2564904"/>
            <a:ext cx="5832475" cy="1150938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能够制作不同风格的图标。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.1 任务说明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136650" y="1772920"/>
            <a:ext cx="7058660" cy="3024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R="0" defTabSz="914400">
              <a:lnSpc>
                <a:spcPct val="90000"/>
              </a:lnSpc>
              <a:buClrTx/>
              <a:buSzTx/>
              <a:buFontTx/>
              <a:buNone/>
              <a:defRPr/>
            </a:pPr>
            <a:r>
              <a:rPr kumimoji="1" lang="zh-CN" altLang="en-US" kern="0" cap="none" spc="0" normalizeH="0" baseline="0" noProof="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  <a:cs typeface="+mn-cs"/>
              </a:rPr>
              <a:t>      </a:t>
            </a:r>
          </a:p>
          <a:p>
            <a:pPr marR="0" indent="536575" algn="just" defTabSz="914400">
              <a:lnSpc>
                <a:spcPct val="130000"/>
              </a:lnSpc>
              <a:spcBef>
                <a:spcPts val="600"/>
              </a:spcBef>
              <a:buClrTx/>
              <a:buSzTx/>
              <a:buFontTx/>
              <a:buNone/>
              <a:defRPr/>
            </a:pPr>
            <a:r>
              <a:rPr kumimoji="1" sz="2200" kern="0" cap="none" spc="0" normalizeH="0" baseline="0" noProof="0" dirty="0">
                <a:solidFill>
                  <a:srgbClr val="2C2C2C"/>
                </a:solidFill>
                <a:latin typeface="方正兰亭黑简体" pitchFamily="2" charset="-122"/>
                <a:ea typeface="方正兰亭黑简体" pitchFamily="2" charset="-122"/>
                <a:cs typeface="+mn-cs"/>
              </a:rPr>
              <a:t>本任务主要介绍Photoshop CC 2021绘制卡通天气图标“晴转多云”的方法及编辑形状的技巧，以及如何设置形状的颜色和描边数值。通过本任务的学习，学习者可以快速地绘制规则与不规则形状，并对形状进行移动、减去、交集、调整大小、羽化、填充、描边等操作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6"/>
          <p:cNvSpPr txBox="1"/>
          <p:nvPr/>
        </p:nvSpPr>
        <p:spPr>
          <a:xfrm>
            <a:off x="2700338" y="282575"/>
            <a:ext cx="424973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</a:t>
            </a:r>
            <a:r>
              <a:rPr lang="zh-CN" alt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.2 任务分析</a:t>
            </a:r>
          </a:p>
        </p:txBody>
      </p:sp>
      <p:sp>
        <p:nvSpPr>
          <p:cNvPr id="8195" name="Text Box 7"/>
          <p:cNvSpPr txBox="1"/>
          <p:nvPr/>
        </p:nvSpPr>
        <p:spPr>
          <a:xfrm>
            <a:off x="755650" y="1268413"/>
            <a:ext cx="7561263" cy="2399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2000" dirty="0">
                <a:latin typeface="方正兰亭黑简体" pitchFamily="2" charset="-122"/>
                <a:ea typeface="方正兰亭黑简体" pitchFamily="2" charset="-122"/>
              </a:rPr>
              <a:t>使用“椭圆工具”、“矩形工具”、“多边形工具”绘制出“太阳”，使用“钢笔工具”绘制出“云朵”，执行“路径操作”命令更改路径形状，执行“自由变换”命令调整形状大小，使用“移动工具”对齐图形，并且将相关元素合成“卡通天气图标——晴转多云”。</a:t>
            </a:r>
          </a:p>
        </p:txBody>
      </p:sp>
      <p:pic>
        <p:nvPicPr>
          <p:cNvPr id="1176" name="图片 1176" descr="ico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0110" y="3609340"/>
            <a:ext cx="2771775" cy="27717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>
          <a:xfrm>
            <a:off x="3417570" y="1340485"/>
            <a:ext cx="3674745" cy="1212850"/>
          </a:xfrm>
          <a:noFill/>
          <a:ln w="9525"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矩形工具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椭圆工具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多边形工具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直线工具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自定形状工具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钢笔工具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弯度钢笔工具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添加锚点和删除锚点工具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转换点工具</a:t>
            </a:r>
          </a:p>
          <a:p>
            <a:pPr lvl="0" algn="just" defTabSz="914400" eaLnBrk="1" hangingPunct="1">
              <a:lnSpc>
                <a:spcPct val="150000"/>
              </a:lnSpc>
              <a:buClr>
                <a:srgbClr val="7878DE"/>
              </a:buClr>
              <a:buSzTx/>
              <a:buFont typeface="Wingdings" panose="05000000000000000000" charset="0"/>
              <a:buChar char="l"/>
              <a:defRPr/>
            </a:pPr>
            <a:r>
              <a:rPr lang="zh-CN" altLang="en-US" sz="2000" kern="1200" noProof="0" dirty="0" smtClean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方正兰亭中黑简体" pitchFamily="2" charset="-122"/>
                <a:ea typeface="方正兰亭中黑简体" pitchFamily="2" charset="-122"/>
                <a:sym typeface="+mn-ea"/>
              </a:rPr>
              <a:t>路径面板</a:t>
            </a:r>
          </a:p>
        </p:txBody>
      </p:sp>
      <p:sp>
        <p:nvSpPr>
          <p:cNvPr id="6147" name="Text Box 6"/>
          <p:cNvSpPr txBox="1"/>
          <p:nvPr/>
        </p:nvSpPr>
        <p:spPr>
          <a:xfrm>
            <a:off x="2841625" y="282575"/>
            <a:ext cx="42513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</a:t>
            </a:r>
            <a:r>
              <a:rPr sz="3000" dirty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.3 任务准备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4.3.1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矩形工具</a:t>
            </a:r>
            <a:endParaRPr sz="26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1" name="Text Box 7"/>
          <p:cNvSpPr txBox="1"/>
          <p:nvPr/>
        </p:nvSpPr>
        <p:spPr>
          <a:xfrm>
            <a:off x="827088" y="1196658"/>
            <a:ext cx="7561262" cy="2399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“矩形工具”作为最常用的路径形状工具，常用来绘制一些矩形形状。选择“矩形工具”（快捷键U），在画布中按住鼠标左键拖动，即可创建一个矩形形状；或者在画布中单机鼠标左键，在弹出的“创建矩形”对话框中输入“宽度”和“高度”的数值，单击“确定”按钮，也可创建出一个矩形形状。</a:t>
            </a:r>
          </a:p>
        </p:txBody>
      </p:sp>
      <p:pic>
        <p:nvPicPr>
          <p:cNvPr id="1179" name="图片 1179" descr="_WU]SCH@KN5V23G63HC$)AW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540" y="4521835"/>
            <a:ext cx="5509260" cy="2171065"/>
          </a:xfrm>
          <a:prstGeom prst="rect">
            <a:avLst/>
          </a:prstGeom>
        </p:spPr>
      </p:pic>
      <p:pic>
        <p:nvPicPr>
          <p:cNvPr id="1223" name="图片 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145" y="3644900"/>
            <a:ext cx="7148830" cy="7473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6"/>
          <p:cNvSpPr txBox="1"/>
          <p:nvPr/>
        </p:nvSpPr>
        <p:spPr>
          <a:xfrm>
            <a:off x="1182688" y="333375"/>
            <a:ext cx="7710487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4.3.2</a:t>
            </a:r>
            <a:r>
              <a:rPr lang="en-US" sz="2600" dirty="0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 </a:t>
            </a:r>
            <a:r>
              <a:rPr sz="2600" dirty="0" err="1" smtClean="0">
                <a:solidFill>
                  <a:srgbClr val="2C2C2C"/>
                </a:solidFill>
                <a:latin typeface="方正兰亭粗黑简体" pitchFamily="2" charset="-122"/>
                <a:ea typeface="方正兰亭粗黑简体" pitchFamily="2" charset="-122"/>
              </a:rPr>
              <a:t>椭圆工具</a:t>
            </a:r>
            <a:endParaRPr sz="2600" dirty="0">
              <a:solidFill>
                <a:srgbClr val="2C2C2C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7171" name="Text Box 7"/>
          <p:cNvSpPr txBox="1"/>
          <p:nvPr/>
        </p:nvSpPr>
        <p:spPr>
          <a:xfrm>
            <a:off x="683568" y="1196658"/>
            <a:ext cx="7848872" cy="24776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与“矩形工具”类似，“椭圆工具”也是常见的形状工具之一。右击“矩形工具”按钮，会弹出选框工具组，可选择“椭圆工具”，或者按快捷键“Shift+U”进行工具切换，切换到“椭圆工具”。</a:t>
            </a:r>
          </a:p>
          <a:p>
            <a:pPr indent="539750" algn="just">
              <a:lnSpc>
                <a:spcPct val="150000"/>
              </a:lnSpc>
              <a:spcBef>
                <a:spcPts val="600"/>
              </a:spcBef>
            </a:pPr>
            <a:r>
              <a:rPr sz="2000" dirty="0">
                <a:latin typeface="方正兰亭黑简体" pitchFamily="2" charset="-122"/>
                <a:ea typeface="方正兰亭黑简体" pitchFamily="2" charset="-122"/>
              </a:rPr>
              <a:t>选择“椭圆工具”后，在画布中按住鼠标左键拖动，即可创建一个椭圆形状</a:t>
            </a:r>
            <a:r>
              <a:rPr lang="zh-CN" sz="2000" dirty="0">
                <a:latin typeface="方正兰亭黑简体" pitchFamily="2" charset="-122"/>
                <a:ea typeface="方正兰亭黑简体" pitchFamily="2" charset="-122"/>
              </a:rPr>
              <a:t>。</a:t>
            </a:r>
          </a:p>
        </p:txBody>
      </p:sp>
      <p:pic>
        <p:nvPicPr>
          <p:cNvPr id="1263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495" y="4145915"/>
            <a:ext cx="2658745" cy="20021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264" name="图片 1264" descr="}1]]RYW2TK[MRDGNR`OA6[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7945" y="4004945"/>
            <a:ext cx="2364105" cy="23863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cxYmVlYTY1NjFhOWY0NTM0NzdiMDNlYzk3Mjc5ZjQifQ=="/>
</p:tagLst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632</Words>
  <Application>Microsoft Office PowerPoint</Application>
  <PresentationFormat>全屏显示(4:3)</PresentationFormat>
  <Paragraphs>60</Paragraphs>
  <Slides>20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167</cp:revision>
  <dcterms:created xsi:type="dcterms:W3CDTF">2006-06-13T05:25:00Z</dcterms:created>
  <dcterms:modified xsi:type="dcterms:W3CDTF">2024-03-24T12:49:22Z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115A998124D34D8CA13DCD1A451D8FC1_13</vt:lpwstr>
  </property>
  <property fmtid="{D5CDD505-2E9C-101B-9397-08002B2CF9AE}" pid="3" name="KSOProductBuildVer">
    <vt:lpwstr>2052-12.1.0.16388</vt:lpwstr>
  </property>
</Properties>
</file>