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3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34" r:id="rId11"/>
    <p:sldId id="335" r:id="rId12"/>
    <p:sldId id="304" r:id="rId13"/>
    <p:sldId id="336" r:id="rId14"/>
    <p:sldId id="337" r:id="rId15"/>
    <p:sldId id="338" r:id="rId16"/>
    <p:sldId id="343" r:id="rId17"/>
    <p:sldId id="339" r:id="rId18"/>
    <p:sldId id="340" r:id="rId19"/>
    <p:sldId id="341" r:id="rId20"/>
    <p:sldId id="303" r:id="rId21"/>
    <p:sldId id="315" r:id="rId22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152296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5.3.3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曲线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通过执行菜单栏中的“图像→调整→曲线”命令或按快捷键“Ctrl+M”，打开“曲线”命令，通过调整色彩直方图中的曲度，来改变图像中的色彩效果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57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585" y="3068955"/>
            <a:ext cx="4530725" cy="3017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5.3.4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曝光度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“曝光度”命令通过调整“曝光度”“位移”“灰度系数校正”来调整图像色彩效果。</a:t>
            </a:r>
          </a:p>
        </p:txBody>
      </p:sp>
      <p:pic>
        <p:nvPicPr>
          <p:cNvPr id="160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685" y="2716530"/>
            <a:ext cx="5040000" cy="2775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自然饱和度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“自然饱和度”命令通过调整命令对话框中的“自然饱和度”和“饱和度”，来调整图像色彩效果，在调整人像时，合理设置“自然饱和度”可以防止肤色过度饱和。</a:t>
            </a:r>
          </a:p>
        </p:txBody>
      </p:sp>
      <p:pic>
        <p:nvPicPr>
          <p:cNvPr id="1619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830" y="3178175"/>
            <a:ext cx="5040000" cy="2428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色相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/饱和度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通过执行菜单栏中的“图像→调整→色相/饱和度”命令或按快捷键“Ctrl+U”，打开“色相/饱和度”命令，通过调整“色相/饱和度”命令对话框中的滑块或者更改输入框的数值，来调整图像色彩效果。</a:t>
            </a:r>
          </a:p>
        </p:txBody>
      </p:sp>
      <p:pic>
        <p:nvPicPr>
          <p:cNvPr id="1656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000" y="3212783"/>
            <a:ext cx="4392000" cy="3189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5.3.7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色彩平衡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通过执行菜单栏中的“图像→调整→色彩平衡”命令或按快捷键“Ctrl+B”，打开“色彩平衡”命令，通过调整“色彩平衡”命令对话框中的滑块或者更改输入框的数值，来调整图像色彩效果。</a:t>
            </a:r>
          </a:p>
        </p:txBody>
      </p:sp>
      <p:pic>
        <p:nvPicPr>
          <p:cNvPr id="2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5535" y="3357245"/>
            <a:ext cx="4320000" cy="2658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5.3.8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黑白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通过执行菜单栏中的“图像→调整→黑白”命令或按快捷键“Alt+Shift+Ctrl+B”，打开“黑白”命令，通过调整“黑白”命令对话框中的滑块或者更改输入框的数值，来调整图像黑白或单色效果。</a:t>
            </a:r>
          </a:p>
        </p:txBody>
      </p:sp>
      <p:pic>
        <p:nvPicPr>
          <p:cNvPr id="1718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575" y="2997200"/>
            <a:ext cx="2824480" cy="3637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5.3.9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照片滤镜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“照片滤镜”命令通过调整“照片滤镜”命令对话框中的数值来调整图像色彩效果。</a:t>
            </a:r>
          </a:p>
        </p:txBody>
      </p:sp>
      <p:pic>
        <p:nvPicPr>
          <p:cNvPr id="2356" name="图片 2356" descr="5-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85" y="2745105"/>
            <a:ext cx="5332095" cy="27355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1811020" y="282575"/>
            <a:ext cx="552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5.3.10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反相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通过执行菜单栏中的“图像→调整→反相”命令或按快捷键“Ctrl+I”，打开“反相”命令，反相当前图像颜色。</a:t>
            </a:r>
          </a:p>
        </p:txBody>
      </p:sp>
      <p:pic>
        <p:nvPicPr>
          <p:cNvPr id="1756" name="图片 1756" descr="2VXXNK7`1`9VI9~{XDNGP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905" y="2853055"/>
            <a:ext cx="5329555" cy="29070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123440" y="282575"/>
            <a:ext cx="552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5.3.11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去色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通过执行菜单栏中的“图像→调整→去色”命令或按快捷键“Shift+Ctrl+U”，打开“去色”命令。通过执行“去色”命令来调整图像的色彩效果。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910013" y="32448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57" name="图片 1757" descr="(WZF]VWA1[@8LCBTO)8({%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825" y="3140393"/>
            <a:ext cx="5268317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任务实施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——制作咖啡店招贴</a:t>
            </a:r>
          </a:p>
        </p:txBody>
      </p:sp>
      <p:sp>
        <p:nvSpPr>
          <p:cNvPr id="7172" name="Text Box 8"/>
          <p:cNvSpPr txBox="1"/>
          <p:nvPr/>
        </p:nvSpPr>
        <p:spPr>
          <a:xfrm>
            <a:off x="3960181" y="6021288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sp>
        <p:nvSpPr>
          <p:cNvPr id="2" name="Text Box 7"/>
          <p:cNvSpPr txBox="1"/>
          <p:nvPr/>
        </p:nvSpPr>
        <p:spPr>
          <a:xfrm>
            <a:off x="971601" y="1268412"/>
            <a:ext cx="6840760" cy="10926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  <a:sym typeface="+mn-ea"/>
              </a:rPr>
              <a:t>制作咖啡店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  <a:sym typeface="+mn-ea"/>
              </a:rPr>
              <a:t>招贴如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  <a:sym typeface="+mn-ea"/>
              </a:rPr>
              <a:t>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758" name="图片 1758" descr="咖啡店招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221" y="2177610"/>
            <a:ext cx="2763520" cy="36849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396875" y="333375"/>
            <a:ext cx="85185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任务5  调整图像——制作咖啡店招贴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475656" y="1988840"/>
            <a:ext cx="5832648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Photoshop CC 2021中最强大的功能就是图像调整，它能够处理图像的各种问题，例如曝光过低、偏色等等。本任务介绍了图像调整中亮度/对比度、曲线、色相/饱和度、色彩平衡等命令的使用方法和技巧。通过对本任务的学习，学习者可以更有效地对图像进行调整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课后练习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——修正低饱和度低明度照片</a:t>
            </a: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755576" y="1460182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将低饱和度低明度照片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修正如图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。</a:t>
            </a:r>
            <a:endParaRPr kumimoji="1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619420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1771" name="图片 1771" descr="练习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40" y="2238221"/>
            <a:ext cx="2349500" cy="3134995"/>
          </a:xfrm>
          <a:prstGeom prst="rect">
            <a:avLst/>
          </a:prstGeom>
        </p:spPr>
      </p:pic>
      <p:pic>
        <p:nvPicPr>
          <p:cNvPr id="1772" name="图片 1772" descr="练习01完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2238221"/>
            <a:ext cx="2349500" cy="31349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1619672" y="2564904"/>
            <a:ext cx="6551960" cy="99060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掌握“亮度/对比度”“曲线”</a:t>
            </a:r>
            <a:r>
              <a:rPr lang="zh-CN" altLang="en-US" sz="2000" kern="1200" dirty="0" smtClean="0">
                <a:solidFill>
                  <a:srgbClr val="2C2C2C"/>
                </a:solidFill>
                <a:latin typeface="方正兰亭中黑简体" pitchFamily="2" charset="-122"/>
                <a:ea typeface="方正兰亭中黑简体" pitchFamily="2" charset="-122"/>
                <a:sym typeface="+mn-ea"/>
              </a:rPr>
              <a:t>命令的使用方法。</a:t>
            </a:r>
            <a:endParaRPr lang="en-US" altLang="zh-CN" sz="2000" kern="1200" noProof="0" dirty="0" smtClean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方正兰亭中黑简体" pitchFamily="2" charset="-122"/>
              <a:ea typeface="方正兰亭中黑简体" pitchFamily="2" charset="-122"/>
              <a:sym typeface="+mn-ea"/>
            </a:endParaRP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掌握“色相/饱和度”“色彩平衡”等命令的使用方法。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411760" y="2780928"/>
            <a:ext cx="583247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能够调整不同的图像。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136650" y="1772920"/>
            <a:ext cx="7058660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本任务主要介绍使用Photoshop CC 2021中的图像调整功能来制作咖啡店招贴的方法。通过本任务的学习，学习者可以快速地对图像进行颜色、明度调整等。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73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执行图像调整中的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“亮度/对比度”、“曲线”、“色彩平衡”、“色相/饱和度”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等命令调整原图。使用“移动工具”调整招贴文本位置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493" name="图片 1493" descr="咖啡店招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120" y="2698115"/>
            <a:ext cx="2834005" cy="37801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420110" y="1039495"/>
            <a:ext cx="3674745" cy="5674995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亮度/对比度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色阶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曲线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曝光度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自然饱和度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色相/饱和度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色彩平衡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黑白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照片滤镜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反相</a:t>
            </a:r>
          </a:p>
          <a:p>
            <a:pPr marR="0" lvl="0" algn="just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cs typeface="+mn-cs"/>
              </a:rPr>
              <a:t>去色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亮度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/对比度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“亮度/对比度”命令可以通过滑动亮度与对比度选项的滑块，或者输入数值来控制画面的亮度与对比度。</a:t>
            </a:r>
          </a:p>
        </p:txBody>
      </p:sp>
      <p:pic>
        <p:nvPicPr>
          <p:cNvPr id="1495" name="图片 1495" descr="R)0[LM76DNQM)NXKMBR)H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340" y="2997200"/>
            <a:ext cx="4329430" cy="25444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5.3.2 色阶</a:t>
            </a: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通过执行菜单栏中的“图像→调整→色阶”命令或按快捷键“Ctrl+L”，打开“色阶”命令。“色阶”命令可以更加细致地调整图像的亮度和对比度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pic>
        <p:nvPicPr>
          <p:cNvPr id="1532" name="图片 1532" descr="V2$$FC4A55]OZ3(N}%07DC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260" y="2852420"/>
            <a:ext cx="3967480" cy="35045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529</Words>
  <Application>Microsoft Office PowerPoint</Application>
  <PresentationFormat>全屏显示(4:3)</PresentationFormat>
  <Paragraphs>57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170</cp:revision>
  <dcterms:created xsi:type="dcterms:W3CDTF">2006-06-13T05:25:00Z</dcterms:created>
  <dcterms:modified xsi:type="dcterms:W3CDTF">2024-03-24T12:50:12Z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76C3096D15CD48B08ABF07A34D1CD2BE_13</vt:lpwstr>
  </property>
  <property fmtid="{D5CDD505-2E9C-101B-9397-08002B2CF9AE}" pid="3" name="KSOProductBuildVer">
    <vt:lpwstr>2052-12.1.0.16388</vt:lpwstr>
  </property>
</Properties>
</file>