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sldIdLst>
    <p:sldId id="327" r:id="rId4"/>
    <p:sldId id="348" r:id="rId6"/>
    <p:sldId id="349" r:id="rId7"/>
    <p:sldId id="308" r:id="rId8"/>
    <p:sldId id="309" r:id="rId9"/>
    <p:sldId id="310" r:id="rId10"/>
    <p:sldId id="368" r:id="rId11"/>
    <p:sldId id="369" r:id="rId12"/>
    <p:sldId id="32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41557F"/>
    <a:srgbClr val="F4473D"/>
    <a:srgbClr val="FFF0DD"/>
    <a:srgbClr val="FFF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0" d="100"/>
          <a:sy n="70" d="100"/>
        </p:scale>
        <p:origin x="564" y="738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AC9AA-2743-4DCF-B86F-0EC7108E94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8DAC4-8AFF-4A77-B93B-20885581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58AF-4C6B-408A-B6CB-E2AEFA8F89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56E2-C292-4837-91D6-1B843B5391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58AF-4C6B-408A-B6CB-E2AEFA8F89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56E2-C292-4837-91D6-1B843B5391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58AF-4C6B-408A-B6CB-E2AEFA8F89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56E2-C292-4837-91D6-1B843B5391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58AF-4C6B-408A-B6CB-E2AEFA8F89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56E2-C292-4837-91D6-1B843B5391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3429000"/>
            <a:ext cx="4591049" cy="3214544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8005" y="1190624"/>
            <a:ext cx="2803995" cy="4476750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057274" y="1623969"/>
            <a:ext cx="959167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第十一章</a:t>
            </a:r>
            <a:endParaRPr lang="zh-CN" altLang="en-US" sz="66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6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幼儿园保育工作评价</a:t>
            </a:r>
            <a:endParaRPr lang="zh-CN" altLang="en-US" sz="66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98" y="-133084"/>
            <a:ext cx="1841152" cy="26093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0946" y="640872"/>
            <a:ext cx="1261981" cy="8961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4652824"/>
            <a:ext cx="1467655" cy="1276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7844" y="3948701"/>
            <a:ext cx="4176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122号-七岁半" panose="00000500000000000000" pitchFamily="2" charset="-122"/>
                <a:ea typeface="字魂122号-七岁半" panose="00000500000000000000" pitchFamily="2" charset="-122"/>
              </a:rPr>
              <a:t>授课老师：</a:t>
            </a:r>
            <a:endParaRPr lang="zh-CN" altLang="en-US" sz="3200" dirty="0">
              <a:latin typeface="字魂122号-七岁半" panose="00000500000000000000" pitchFamily="2" charset="-122"/>
              <a:ea typeface="字魂122号-七岁半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94" y="399001"/>
            <a:ext cx="1380133" cy="1672590"/>
          </a:xfrm>
          <a:prstGeom prst="rect">
            <a:avLst/>
          </a:prstGeom>
          <a:effectLst>
            <a:outerShdw blurRad="12700" dist="38100" dir="16200000" rotWithShape="0">
              <a:prstClr val="black">
                <a:alpha val="37000"/>
              </a:prstClr>
            </a:outerShdw>
          </a:effectLst>
        </p:spPr>
      </p:pic>
      <p:sp>
        <p:nvSpPr>
          <p:cNvPr id="14" name="任意多边形: 形状 13"/>
          <p:cNvSpPr/>
          <p:nvPr/>
        </p:nvSpPr>
        <p:spPr>
          <a:xfrm>
            <a:off x="552667" y="1441250"/>
            <a:ext cx="11086666" cy="4919210"/>
          </a:xfrm>
          <a:custGeom>
            <a:avLst/>
            <a:gdLst>
              <a:gd name="connsiteX0" fmla="*/ 0 w 10367682"/>
              <a:gd name="connsiteY0" fmla="*/ 26894 h 4437529"/>
              <a:gd name="connsiteX1" fmla="*/ 0 w 10367682"/>
              <a:gd name="connsiteY1" fmla="*/ 927847 h 4437529"/>
              <a:gd name="connsiteX2" fmla="*/ 0 w 10367682"/>
              <a:gd name="connsiteY2" fmla="*/ 1748118 h 4437529"/>
              <a:gd name="connsiteX3" fmla="*/ 0 w 10367682"/>
              <a:gd name="connsiteY3" fmla="*/ 2689412 h 4437529"/>
              <a:gd name="connsiteX4" fmla="*/ 0 w 10367682"/>
              <a:gd name="connsiteY4" fmla="*/ 3872753 h 4437529"/>
              <a:gd name="connsiteX5" fmla="*/ 564776 w 10367682"/>
              <a:gd name="connsiteY5" fmla="*/ 4437529 h 4437529"/>
              <a:gd name="connsiteX6" fmla="*/ 1465729 w 10367682"/>
              <a:gd name="connsiteY6" fmla="*/ 4437529 h 4437529"/>
              <a:gd name="connsiteX7" fmla="*/ 2460811 w 10367682"/>
              <a:gd name="connsiteY7" fmla="*/ 4437529 h 4437529"/>
              <a:gd name="connsiteX8" fmla="*/ 3173505 w 10367682"/>
              <a:gd name="connsiteY8" fmla="*/ 4437529 h 4437529"/>
              <a:gd name="connsiteX9" fmla="*/ 4128247 w 10367682"/>
              <a:gd name="connsiteY9" fmla="*/ 4437529 h 4437529"/>
              <a:gd name="connsiteX10" fmla="*/ 4746811 w 10367682"/>
              <a:gd name="connsiteY10" fmla="*/ 4437529 h 4437529"/>
              <a:gd name="connsiteX11" fmla="*/ 5378823 w 10367682"/>
              <a:gd name="connsiteY11" fmla="*/ 4437529 h 4437529"/>
              <a:gd name="connsiteX12" fmla="*/ 6589058 w 10367682"/>
              <a:gd name="connsiteY12" fmla="*/ 4437529 h 4437529"/>
              <a:gd name="connsiteX13" fmla="*/ 7315200 w 10367682"/>
              <a:gd name="connsiteY13" fmla="*/ 4437529 h 4437529"/>
              <a:gd name="connsiteX14" fmla="*/ 8054788 w 10367682"/>
              <a:gd name="connsiteY14" fmla="*/ 4437529 h 4437529"/>
              <a:gd name="connsiteX15" fmla="*/ 9049870 w 10367682"/>
              <a:gd name="connsiteY15" fmla="*/ 4437529 h 4437529"/>
              <a:gd name="connsiteX16" fmla="*/ 9829800 w 10367682"/>
              <a:gd name="connsiteY16" fmla="*/ 4437529 h 4437529"/>
              <a:gd name="connsiteX17" fmla="*/ 10367682 w 10367682"/>
              <a:gd name="connsiteY17" fmla="*/ 3899647 h 4437529"/>
              <a:gd name="connsiteX18" fmla="*/ 10367682 w 10367682"/>
              <a:gd name="connsiteY18" fmla="*/ 3012141 h 4437529"/>
              <a:gd name="connsiteX19" fmla="*/ 10367682 w 10367682"/>
              <a:gd name="connsiteY19" fmla="*/ 2232212 h 4437529"/>
              <a:gd name="connsiteX20" fmla="*/ 10367682 w 10367682"/>
              <a:gd name="connsiteY20" fmla="*/ 1344706 h 4437529"/>
              <a:gd name="connsiteX21" fmla="*/ 10367682 w 10367682"/>
              <a:gd name="connsiteY21" fmla="*/ 537882 h 4437529"/>
              <a:gd name="connsiteX22" fmla="*/ 10367682 w 10367682"/>
              <a:gd name="connsiteY22" fmla="*/ 0 h 4437529"/>
              <a:gd name="connsiteX23" fmla="*/ 9493623 w 10367682"/>
              <a:gd name="connsiteY23" fmla="*/ 0 h 4437529"/>
              <a:gd name="connsiteX24" fmla="*/ 8404411 w 10367682"/>
              <a:gd name="connsiteY24" fmla="*/ 0 h 4437529"/>
              <a:gd name="connsiteX25" fmla="*/ 7342094 w 10367682"/>
              <a:gd name="connsiteY25" fmla="*/ 0 h 4437529"/>
              <a:gd name="connsiteX26" fmla="*/ 6642847 w 10367682"/>
              <a:gd name="connsiteY26" fmla="*/ 0 h 4437529"/>
              <a:gd name="connsiteX27" fmla="*/ 5150223 w 10367682"/>
              <a:gd name="connsiteY27" fmla="*/ 0 h 4437529"/>
              <a:gd name="connsiteX28" fmla="*/ 3751729 w 10367682"/>
              <a:gd name="connsiteY28" fmla="*/ 0 h 4437529"/>
              <a:gd name="connsiteX29" fmla="*/ 2918011 w 10367682"/>
              <a:gd name="connsiteY29" fmla="*/ 0 h 4437529"/>
              <a:gd name="connsiteX30" fmla="*/ 2245658 w 10367682"/>
              <a:gd name="connsiteY30" fmla="*/ 0 h 4437529"/>
              <a:gd name="connsiteX31" fmla="*/ 1223682 w 10367682"/>
              <a:gd name="connsiteY31" fmla="*/ 0 h 4437529"/>
              <a:gd name="connsiteX32" fmla="*/ 605117 w 10367682"/>
              <a:gd name="connsiteY32" fmla="*/ 0 h 4437529"/>
              <a:gd name="connsiteX33" fmla="*/ 0 w 10367682"/>
              <a:gd name="connsiteY33" fmla="*/ 26894 h 4437529"/>
              <a:gd name="connsiteX0-1" fmla="*/ 209176 w 10576858"/>
              <a:gd name="connsiteY0-2" fmla="*/ 26894 h 4437529"/>
              <a:gd name="connsiteX1-3" fmla="*/ 209176 w 10576858"/>
              <a:gd name="connsiteY1-4" fmla="*/ 927847 h 4437529"/>
              <a:gd name="connsiteX2-5" fmla="*/ 209176 w 10576858"/>
              <a:gd name="connsiteY2-6" fmla="*/ 1748118 h 4437529"/>
              <a:gd name="connsiteX3-7" fmla="*/ 209176 w 10576858"/>
              <a:gd name="connsiteY3-8" fmla="*/ 2689412 h 4437529"/>
              <a:gd name="connsiteX4-9" fmla="*/ 209176 w 10576858"/>
              <a:gd name="connsiteY4-10" fmla="*/ 3872753 h 4437529"/>
              <a:gd name="connsiteX5-11" fmla="*/ 773952 w 10576858"/>
              <a:gd name="connsiteY5-12" fmla="*/ 4437529 h 4437529"/>
              <a:gd name="connsiteX6-13" fmla="*/ 1674905 w 10576858"/>
              <a:gd name="connsiteY6-14" fmla="*/ 4437529 h 4437529"/>
              <a:gd name="connsiteX7-15" fmla="*/ 2669987 w 10576858"/>
              <a:gd name="connsiteY7-16" fmla="*/ 4437529 h 4437529"/>
              <a:gd name="connsiteX8-17" fmla="*/ 3382681 w 10576858"/>
              <a:gd name="connsiteY8-18" fmla="*/ 4437529 h 4437529"/>
              <a:gd name="connsiteX9-19" fmla="*/ 4337423 w 10576858"/>
              <a:gd name="connsiteY9-20" fmla="*/ 4437529 h 4437529"/>
              <a:gd name="connsiteX10-21" fmla="*/ 4955987 w 10576858"/>
              <a:gd name="connsiteY10-22" fmla="*/ 4437529 h 4437529"/>
              <a:gd name="connsiteX11-23" fmla="*/ 5587999 w 10576858"/>
              <a:gd name="connsiteY11-24" fmla="*/ 4437529 h 4437529"/>
              <a:gd name="connsiteX12-25" fmla="*/ 6798234 w 10576858"/>
              <a:gd name="connsiteY12-26" fmla="*/ 4437529 h 4437529"/>
              <a:gd name="connsiteX13-27" fmla="*/ 7524376 w 10576858"/>
              <a:gd name="connsiteY13-28" fmla="*/ 4437529 h 4437529"/>
              <a:gd name="connsiteX14-29" fmla="*/ 8263964 w 10576858"/>
              <a:gd name="connsiteY14-30" fmla="*/ 4437529 h 4437529"/>
              <a:gd name="connsiteX15-31" fmla="*/ 9259046 w 10576858"/>
              <a:gd name="connsiteY15-32" fmla="*/ 4437529 h 4437529"/>
              <a:gd name="connsiteX16-33" fmla="*/ 10038976 w 10576858"/>
              <a:gd name="connsiteY16-34" fmla="*/ 4437529 h 4437529"/>
              <a:gd name="connsiteX17-35" fmla="*/ 10576858 w 10576858"/>
              <a:gd name="connsiteY17-36" fmla="*/ 3899647 h 4437529"/>
              <a:gd name="connsiteX18-37" fmla="*/ 10576858 w 10576858"/>
              <a:gd name="connsiteY18-38" fmla="*/ 3012141 h 4437529"/>
              <a:gd name="connsiteX19-39" fmla="*/ 10576858 w 10576858"/>
              <a:gd name="connsiteY19-40" fmla="*/ 2232212 h 4437529"/>
              <a:gd name="connsiteX20-41" fmla="*/ 10576858 w 10576858"/>
              <a:gd name="connsiteY20-42" fmla="*/ 1344706 h 4437529"/>
              <a:gd name="connsiteX21-43" fmla="*/ 10576858 w 10576858"/>
              <a:gd name="connsiteY21-44" fmla="*/ 537882 h 4437529"/>
              <a:gd name="connsiteX22-45" fmla="*/ 10576858 w 10576858"/>
              <a:gd name="connsiteY22-46" fmla="*/ 0 h 4437529"/>
              <a:gd name="connsiteX23-47" fmla="*/ 9702799 w 10576858"/>
              <a:gd name="connsiteY23-48" fmla="*/ 0 h 4437529"/>
              <a:gd name="connsiteX24-49" fmla="*/ 8613587 w 10576858"/>
              <a:gd name="connsiteY24-50" fmla="*/ 0 h 4437529"/>
              <a:gd name="connsiteX25-51" fmla="*/ 7551270 w 10576858"/>
              <a:gd name="connsiteY25-52" fmla="*/ 0 h 4437529"/>
              <a:gd name="connsiteX26-53" fmla="*/ 6852023 w 10576858"/>
              <a:gd name="connsiteY26-54" fmla="*/ 0 h 4437529"/>
              <a:gd name="connsiteX27-55" fmla="*/ 5359399 w 10576858"/>
              <a:gd name="connsiteY27-56" fmla="*/ 0 h 4437529"/>
              <a:gd name="connsiteX28-57" fmla="*/ 3960905 w 10576858"/>
              <a:gd name="connsiteY28-58" fmla="*/ 0 h 4437529"/>
              <a:gd name="connsiteX29-59" fmla="*/ 3127187 w 10576858"/>
              <a:gd name="connsiteY29-60" fmla="*/ 0 h 4437529"/>
              <a:gd name="connsiteX30-61" fmla="*/ 2454834 w 10576858"/>
              <a:gd name="connsiteY30-62" fmla="*/ 0 h 4437529"/>
              <a:gd name="connsiteX31-63" fmla="*/ 1432858 w 10576858"/>
              <a:gd name="connsiteY31-64" fmla="*/ 0 h 4437529"/>
              <a:gd name="connsiteX32-65" fmla="*/ 814293 w 10576858"/>
              <a:gd name="connsiteY32-66" fmla="*/ 0 h 4437529"/>
              <a:gd name="connsiteX33-67" fmla="*/ 209176 w 10576858"/>
              <a:gd name="connsiteY33-68" fmla="*/ 26894 h 4437529"/>
              <a:gd name="connsiteX0-69" fmla="*/ 273816 w 10641498"/>
              <a:gd name="connsiteY0-70" fmla="*/ 26894 h 4437529"/>
              <a:gd name="connsiteX1-71" fmla="*/ 273816 w 10641498"/>
              <a:gd name="connsiteY1-72" fmla="*/ 927847 h 4437529"/>
              <a:gd name="connsiteX2-73" fmla="*/ 273816 w 10641498"/>
              <a:gd name="connsiteY2-74" fmla="*/ 1748118 h 4437529"/>
              <a:gd name="connsiteX3-75" fmla="*/ 273816 w 10641498"/>
              <a:gd name="connsiteY3-76" fmla="*/ 2689412 h 4437529"/>
              <a:gd name="connsiteX4-77" fmla="*/ 273816 w 10641498"/>
              <a:gd name="connsiteY4-78" fmla="*/ 3872753 h 4437529"/>
              <a:gd name="connsiteX5-79" fmla="*/ 838592 w 10641498"/>
              <a:gd name="connsiteY5-80" fmla="*/ 4437529 h 4437529"/>
              <a:gd name="connsiteX6-81" fmla="*/ 1739545 w 10641498"/>
              <a:gd name="connsiteY6-82" fmla="*/ 4437529 h 4437529"/>
              <a:gd name="connsiteX7-83" fmla="*/ 2734627 w 10641498"/>
              <a:gd name="connsiteY7-84" fmla="*/ 4437529 h 4437529"/>
              <a:gd name="connsiteX8-85" fmla="*/ 3447321 w 10641498"/>
              <a:gd name="connsiteY8-86" fmla="*/ 4437529 h 4437529"/>
              <a:gd name="connsiteX9-87" fmla="*/ 4402063 w 10641498"/>
              <a:gd name="connsiteY9-88" fmla="*/ 4437529 h 4437529"/>
              <a:gd name="connsiteX10-89" fmla="*/ 5020627 w 10641498"/>
              <a:gd name="connsiteY10-90" fmla="*/ 4437529 h 4437529"/>
              <a:gd name="connsiteX11-91" fmla="*/ 5652639 w 10641498"/>
              <a:gd name="connsiteY11-92" fmla="*/ 4437529 h 4437529"/>
              <a:gd name="connsiteX12-93" fmla="*/ 6862874 w 10641498"/>
              <a:gd name="connsiteY12-94" fmla="*/ 4437529 h 4437529"/>
              <a:gd name="connsiteX13-95" fmla="*/ 7589016 w 10641498"/>
              <a:gd name="connsiteY13-96" fmla="*/ 4437529 h 4437529"/>
              <a:gd name="connsiteX14-97" fmla="*/ 8328604 w 10641498"/>
              <a:gd name="connsiteY14-98" fmla="*/ 4437529 h 4437529"/>
              <a:gd name="connsiteX15-99" fmla="*/ 9323686 w 10641498"/>
              <a:gd name="connsiteY15-100" fmla="*/ 4437529 h 4437529"/>
              <a:gd name="connsiteX16-101" fmla="*/ 10103616 w 10641498"/>
              <a:gd name="connsiteY16-102" fmla="*/ 4437529 h 4437529"/>
              <a:gd name="connsiteX17-103" fmla="*/ 10641498 w 10641498"/>
              <a:gd name="connsiteY17-104" fmla="*/ 3899647 h 4437529"/>
              <a:gd name="connsiteX18-105" fmla="*/ 10641498 w 10641498"/>
              <a:gd name="connsiteY18-106" fmla="*/ 3012141 h 4437529"/>
              <a:gd name="connsiteX19-107" fmla="*/ 10641498 w 10641498"/>
              <a:gd name="connsiteY19-108" fmla="*/ 2232212 h 4437529"/>
              <a:gd name="connsiteX20-109" fmla="*/ 10641498 w 10641498"/>
              <a:gd name="connsiteY20-110" fmla="*/ 1344706 h 4437529"/>
              <a:gd name="connsiteX21-111" fmla="*/ 10641498 w 10641498"/>
              <a:gd name="connsiteY21-112" fmla="*/ 537882 h 4437529"/>
              <a:gd name="connsiteX22-113" fmla="*/ 10641498 w 10641498"/>
              <a:gd name="connsiteY22-114" fmla="*/ 0 h 4437529"/>
              <a:gd name="connsiteX23-115" fmla="*/ 9767439 w 10641498"/>
              <a:gd name="connsiteY23-116" fmla="*/ 0 h 4437529"/>
              <a:gd name="connsiteX24-117" fmla="*/ 8678227 w 10641498"/>
              <a:gd name="connsiteY24-118" fmla="*/ 0 h 4437529"/>
              <a:gd name="connsiteX25-119" fmla="*/ 7615910 w 10641498"/>
              <a:gd name="connsiteY25-120" fmla="*/ 0 h 4437529"/>
              <a:gd name="connsiteX26-121" fmla="*/ 6916663 w 10641498"/>
              <a:gd name="connsiteY26-122" fmla="*/ 0 h 4437529"/>
              <a:gd name="connsiteX27-123" fmla="*/ 5424039 w 10641498"/>
              <a:gd name="connsiteY27-124" fmla="*/ 0 h 4437529"/>
              <a:gd name="connsiteX28-125" fmla="*/ 4025545 w 10641498"/>
              <a:gd name="connsiteY28-126" fmla="*/ 0 h 4437529"/>
              <a:gd name="connsiteX29-127" fmla="*/ 3191827 w 10641498"/>
              <a:gd name="connsiteY29-128" fmla="*/ 0 h 4437529"/>
              <a:gd name="connsiteX30-129" fmla="*/ 2519474 w 10641498"/>
              <a:gd name="connsiteY30-130" fmla="*/ 0 h 4437529"/>
              <a:gd name="connsiteX31-131" fmla="*/ 1497498 w 10641498"/>
              <a:gd name="connsiteY31-132" fmla="*/ 0 h 4437529"/>
              <a:gd name="connsiteX32-133" fmla="*/ 878933 w 10641498"/>
              <a:gd name="connsiteY32-134" fmla="*/ 0 h 4437529"/>
              <a:gd name="connsiteX33-135" fmla="*/ 273816 w 10641498"/>
              <a:gd name="connsiteY33-136" fmla="*/ 26894 h 4437529"/>
              <a:gd name="connsiteX0-137" fmla="*/ 273816 w 10641498"/>
              <a:gd name="connsiteY0-138" fmla="*/ 26894 h 4437529"/>
              <a:gd name="connsiteX1-139" fmla="*/ 273816 w 10641498"/>
              <a:gd name="connsiteY1-140" fmla="*/ 927847 h 4437529"/>
              <a:gd name="connsiteX2-141" fmla="*/ 273816 w 10641498"/>
              <a:gd name="connsiteY2-142" fmla="*/ 1748118 h 4437529"/>
              <a:gd name="connsiteX3-143" fmla="*/ 273816 w 10641498"/>
              <a:gd name="connsiteY3-144" fmla="*/ 2689412 h 4437529"/>
              <a:gd name="connsiteX4-145" fmla="*/ 273816 w 10641498"/>
              <a:gd name="connsiteY4-146" fmla="*/ 3872753 h 4437529"/>
              <a:gd name="connsiteX5-147" fmla="*/ 838592 w 10641498"/>
              <a:gd name="connsiteY5-148" fmla="*/ 4437529 h 4437529"/>
              <a:gd name="connsiteX6-149" fmla="*/ 1739545 w 10641498"/>
              <a:gd name="connsiteY6-150" fmla="*/ 4437529 h 4437529"/>
              <a:gd name="connsiteX7-151" fmla="*/ 2734627 w 10641498"/>
              <a:gd name="connsiteY7-152" fmla="*/ 4437529 h 4437529"/>
              <a:gd name="connsiteX8-153" fmla="*/ 3447321 w 10641498"/>
              <a:gd name="connsiteY8-154" fmla="*/ 4437529 h 4437529"/>
              <a:gd name="connsiteX9-155" fmla="*/ 4402063 w 10641498"/>
              <a:gd name="connsiteY9-156" fmla="*/ 4437529 h 4437529"/>
              <a:gd name="connsiteX10-157" fmla="*/ 5020627 w 10641498"/>
              <a:gd name="connsiteY10-158" fmla="*/ 4437529 h 4437529"/>
              <a:gd name="connsiteX11-159" fmla="*/ 5652639 w 10641498"/>
              <a:gd name="connsiteY11-160" fmla="*/ 4437529 h 4437529"/>
              <a:gd name="connsiteX12-161" fmla="*/ 6862874 w 10641498"/>
              <a:gd name="connsiteY12-162" fmla="*/ 4437529 h 4437529"/>
              <a:gd name="connsiteX13-163" fmla="*/ 7589016 w 10641498"/>
              <a:gd name="connsiteY13-164" fmla="*/ 4437529 h 4437529"/>
              <a:gd name="connsiteX14-165" fmla="*/ 8328604 w 10641498"/>
              <a:gd name="connsiteY14-166" fmla="*/ 4437529 h 4437529"/>
              <a:gd name="connsiteX15-167" fmla="*/ 9323686 w 10641498"/>
              <a:gd name="connsiteY15-168" fmla="*/ 4437529 h 4437529"/>
              <a:gd name="connsiteX16-169" fmla="*/ 10103616 w 10641498"/>
              <a:gd name="connsiteY16-170" fmla="*/ 4437529 h 4437529"/>
              <a:gd name="connsiteX17-171" fmla="*/ 10641498 w 10641498"/>
              <a:gd name="connsiteY17-172" fmla="*/ 3899647 h 4437529"/>
              <a:gd name="connsiteX18-173" fmla="*/ 10641498 w 10641498"/>
              <a:gd name="connsiteY18-174" fmla="*/ 3012141 h 4437529"/>
              <a:gd name="connsiteX19-175" fmla="*/ 10641498 w 10641498"/>
              <a:gd name="connsiteY19-176" fmla="*/ 2232212 h 4437529"/>
              <a:gd name="connsiteX20-177" fmla="*/ 10641498 w 10641498"/>
              <a:gd name="connsiteY20-178" fmla="*/ 1344706 h 4437529"/>
              <a:gd name="connsiteX21-179" fmla="*/ 10641498 w 10641498"/>
              <a:gd name="connsiteY21-180" fmla="*/ 537882 h 4437529"/>
              <a:gd name="connsiteX22-181" fmla="*/ 10641498 w 10641498"/>
              <a:gd name="connsiteY22-182" fmla="*/ 0 h 4437529"/>
              <a:gd name="connsiteX23-183" fmla="*/ 9767439 w 10641498"/>
              <a:gd name="connsiteY23-184" fmla="*/ 0 h 4437529"/>
              <a:gd name="connsiteX24-185" fmla="*/ 8678227 w 10641498"/>
              <a:gd name="connsiteY24-186" fmla="*/ 0 h 4437529"/>
              <a:gd name="connsiteX25-187" fmla="*/ 7615910 w 10641498"/>
              <a:gd name="connsiteY25-188" fmla="*/ 0 h 4437529"/>
              <a:gd name="connsiteX26-189" fmla="*/ 6916663 w 10641498"/>
              <a:gd name="connsiteY26-190" fmla="*/ 0 h 4437529"/>
              <a:gd name="connsiteX27-191" fmla="*/ 5424039 w 10641498"/>
              <a:gd name="connsiteY27-192" fmla="*/ 0 h 4437529"/>
              <a:gd name="connsiteX28-193" fmla="*/ 4025545 w 10641498"/>
              <a:gd name="connsiteY28-194" fmla="*/ 0 h 4437529"/>
              <a:gd name="connsiteX29-195" fmla="*/ 3191827 w 10641498"/>
              <a:gd name="connsiteY29-196" fmla="*/ 0 h 4437529"/>
              <a:gd name="connsiteX30-197" fmla="*/ 2519474 w 10641498"/>
              <a:gd name="connsiteY30-198" fmla="*/ 0 h 4437529"/>
              <a:gd name="connsiteX31-199" fmla="*/ 1497498 w 10641498"/>
              <a:gd name="connsiteY31-200" fmla="*/ 0 h 4437529"/>
              <a:gd name="connsiteX32-201" fmla="*/ 878933 w 10641498"/>
              <a:gd name="connsiteY32-202" fmla="*/ 0 h 4437529"/>
              <a:gd name="connsiteX33-203" fmla="*/ 273816 w 10641498"/>
              <a:gd name="connsiteY33-204" fmla="*/ 26894 h 4437529"/>
              <a:gd name="connsiteX0-205" fmla="*/ 273816 w 10641498"/>
              <a:gd name="connsiteY0-206" fmla="*/ 26894 h 4437529"/>
              <a:gd name="connsiteX1-207" fmla="*/ 273816 w 10641498"/>
              <a:gd name="connsiteY1-208" fmla="*/ 927847 h 4437529"/>
              <a:gd name="connsiteX2-209" fmla="*/ 273816 w 10641498"/>
              <a:gd name="connsiteY2-210" fmla="*/ 1748118 h 4437529"/>
              <a:gd name="connsiteX3-211" fmla="*/ 273816 w 10641498"/>
              <a:gd name="connsiteY3-212" fmla="*/ 2689412 h 4437529"/>
              <a:gd name="connsiteX4-213" fmla="*/ 273816 w 10641498"/>
              <a:gd name="connsiteY4-214" fmla="*/ 3872753 h 4437529"/>
              <a:gd name="connsiteX5-215" fmla="*/ 838592 w 10641498"/>
              <a:gd name="connsiteY5-216" fmla="*/ 4437529 h 4437529"/>
              <a:gd name="connsiteX6-217" fmla="*/ 1739545 w 10641498"/>
              <a:gd name="connsiteY6-218" fmla="*/ 4437529 h 4437529"/>
              <a:gd name="connsiteX7-219" fmla="*/ 2734627 w 10641498"/>
              <a:gd name="connsiteY7-220" fmla="*/ 4437529 h 4437529"/>
              <a:gd name="connsiteX8-221" fmla="*/ 3447321 w 10641498"/>
              <a:gd name="connsiteY8-222" fmla="*/ 4437529 h 4437529"/>
              <a:gd name="connsiteX9-223" fmla="*/ 4402063 w 10641498"/>
              <a:gd name="connsiteY9-224" fmla="*/ 4437529 h 4437529"/>
              <a:gd name="connsiteX10-225" fmla="*/ 5020627 w 10641498"/>
              <a:gd name="connsiteY10-226" fmla="*/ 4437529 h 4437529"/>
              <a:gd name="connsiteX11-227" fmla="*/ 5652639 w 10641498"/>
              <a:gd name="connsiteY11-228" fmla="*/ 4437529 h 4437529"/>
              <a:gd name="connsiteX12-229" fmla="*/ 6862874 w 10641498"/>
              <a:gd name="connsiteY12-230" fmla="*/ 4437529 h 4437529"/>
              <a:gd name="connsiteX13-231" fmla="*/ 7589016 w 10641498"/>
              <a:gd name="connsiteY13-232" fmla="*/ 4437529 h 4437529"/>
              <a:gd name="connsiteX14-233" fmla="*/ 8328604 w 10641498"/>
              <a:gd name="connsiteY14-234" fmla="*/ 4437529 h 4437529"/>
              <a:gd name="connsiteX15-235" fmla="*/ 9323686 w 10641498"/>
              <a:gd name="connsiteY15-236" fmla="*/ 4437529 h 4437529"/>
              <a:gd name="connsiteX16-237" fmla="*/ 10103616 w 10641498"/>
              <a:gd name="connsiteY16-238" fmla="*/ 4437529 h 4437529"/>
              <a:gd name="connsiteX17-239" fmla="*/ 10641498 w 10641498"/>
              <a:gd name="connsiteY17-240" fmla="*/ 3899647 h 4437529"/>
              <a:gd name="connsiteX18-241" fmla="*/ 10641498 w 10641498"/>
              <a:gd name="connsiteY18-242" fmla="*/ 3012141 h 4437529"/>
              <a:gd name="connsiteX19-243" fmla="*/ 10641498 w 10641498"/>
              <a:gd name="connsiteY19-244" fmla="*/ 2232212 h 4437529"/>
              <a:gd name="connsiteX20-245" fmla="*/ 10641498 w 10641498"/>
              <a:gd name="connsiteY20-246" fmla="*/ 1344706 h 4437529"/>
              <a:gd name="connsiteX21-247" fmla="*/ 10641498 w 10641498"/>
              <a:gd name="connsiteY21-248" fmla="*/ 537882 h 4437529"/>
              <a:gd name="connsiteX22-249" fmla="*/ 10641498 w 10641498"/>
              <a:gd name="connsiteY22-250" fmla="*/ 0 h 4437529"/>
              <a:gd name="connsiteX23-251" fmla="*/ 9767439 w 10641498"/>
              <a:gd name="connsiteY23-252" fmla="*/ 0 h 4437529"/>
              <a:gd name="connsiteX24-253" fmla="*/ 8678227 w 10641498"/>
              <a:gd name="connsiteY24-254" fmla="*/ 0 h 4437529"/>
              <a:gd name="connsiteX25-255" fmla="*/ 7615910 w 10641498"/>
              <a:gd name="connsiteY25-256" fmla="*/ 0 h 4437529"/>
              <a:gd name="connsiteX26-257" fmla="*/ 6916663 w 10641498"/>
              <a:gd name="connsiteY26-258" fmla="*/ 0 h 4437529"/>
              <a:gd name="connsiteX27-259" fmla="*/ 5424039 w 10641498"/>
              <a:gd name="connsiteY27-260" fmla="*/ 0 h 4437529"/>
              <a:gd name="connsiteX28-261" fmla="*/ 4025545 w 10641498"/>
              <a:gd name="connsiteY28-262" fmla="*/ 0 h 4437529"/>
              <a:gd name="connsiteX29-263" fmla="*/ 3191827 w 10641498"/>
              <a:gd name="connsiteY29-264" fmla="*/ 0 h 4437529"/>
              <a:gd name="connsiteX30-265" fmla="*/ 2519474 w 10641498"/>
              <a:gd name="connsiteY30-266" fmla="*/ 0 h 4437529"/>
              <a:gd name="connsiteX31-267" fmla="*/ 1497498 w 10641498"/>
              <a:gd name="connsiteY31-268" fmla="*/ 0 h 4437529"/>
              <a:gd name="connsiteX32-269" fmla="*/ 878933 w 10641498"/>
              <a:gd name="connsiteY32-270" fmla="*/ 0 h 4437529"/>
              <a:gd name="connsiteX33-271" fmla="*/ 273816 w 10641498"/>
              <a:gd name="connsiteY33-272" fmla="*/ 26894 h 4437529"/>
              <a:gd name="connsiteX0-273" fmla="*/ 273816 w 10641498"/>
              <a:gd name="connsiteY0-274" fmla="*/ 26894 h 4437529"/>
              <a:gd name="connsiteX1-275" fmla="*/ 273816 w 10641498"/>
              <a:gd name="connsiteY1-276" fmla="*/ 927847 h 4437529"/>
              <a:gd name="connsiteX2-277" fmla="*/ 273816 w 10641498"/>
              <a:gd name="connsiteY2-278" fmla="*/ 1748118 h 4437529"/>
              <a:gd name="connsiteX3-279" fmla="*/ 273816 w 10641498"/>
              <a:gd name="connsiteY3-280" fmla="*/ 2689412 h 4437529"/>
              <a:gd name="connsiteX4-281" fmla="*/ 273816 w 10641498"/>
              <a:gd name="connsiteY4-282" fmla="*/ 3872753 h 4437529"/>
              <a:gd name="connsiteX5-283" fmla="*/ 838592 w 10641498"/>
              <a:gd name="connsiteY5-284" fmla="*/ 4437529 h 4437529"/>
              <a:gd name="connsiteX6-285" fmla="*/ 1739545 w 10641498"/>
              <a:gd name="connsiteY6-286" fmla="*/ 4437529 h 4437529"/>
              <a:gd name="connsiteX7-287" fmla="*/ 2734627 w 10641498"/>
              <a:gd name="connsiteY7-288" fmla="*/ 4437529 h 4437529"/>
              <a:gd name="connsiteX8-289" fmla="*/ 3447321 w 10641498"/>
              <a:gd name="connsiteY8-290" fmla="*/ 4437529 h 4437529"/>
              <a:gd name="connsiteX9-291" fmla="*/ 4402063 w 10641498"/>
              <a:gd name="connsiteY9-292" fmla="*/ 4437529 h 4437529"/>
              <a:gd name="connsiteX10-293" fmla="*/ 5020627 w 10641498"/>
              <a:gd name="connsiteY10-294" fmla="*/ 4437529 h 4437529"/>
              <a:gd name="connsiteX11-295" fmla="*/ 5652639 w 10641498"/>
              <a:gd name="connsiteY11-296" fmla="*/ 4437529 h 4437529"/>
              <a:gd name="connsiteX12-297" fmla="*/ 6862874 w 10641498"/>
              <a:gd name="connsiteY12-298" fmla="*/ 4437529 h 4437529"/>
              <a:gd name="connsiteX13-299" fmla="*/ 7589016 w 10641498"/>
              <a:gd name="connsiteY13-300" fmla="*/ 4437529 h 4437529"/>
              <a:gd name="connsiteX14-301" fmla="*/ 8328604 w 10641498"/>
              <a:gd name="connsiteY14-302" fmla="*/ 4437529 h 4437529"/>
              <a:gd name="connsiteX15-303" fmla="*/ 9323686 w 10641498"/>
              <a:gd name="connsiteY15-304" fmla="*/ 4437529 h 4437529"/>
              <a:gd name="connsiteX16-305" fmla="*/ 10103616 w 10641498"/>
              <a:gd name="connsiteY16-306" fmla="*/ 4437529 h 4437529"/>
              <a:gd name="connsiteX17-307" fmla="*/ 10641498 w 10641498"/>
              <a:gd name="connsiteY17-308" fmla="*/ 3899647 h 4437529"/>
              <a:gd name="connsiteX18-309" fmla="*/ 10641498 w 10641498"/>
              <a:gd name="connsiteY18-310" fmla="*/ 3012141 h 4437529"/>
              <a:gd name="connsiteX19-311" fmla="*/ 10641498 w 10641498"/>
              <a:gd name="connsiteY19-312" fmla="*/ 2232212 h 4437529"/>
              <a:gd name="connsiteX20-313" fmla="*/ 10641498 w 10641498"/>
              <a:gd name="connsiteY20-314" fmla="*/ 1344706 h 4437529"/>
              <a:gd name="connsiteX21-315" fmla="*/ 10641498 w 10641498"/>
              <a:gd name="connsiteY21-316" fmla="*/ 537882 h 4437529"/>
              <a:gd name="connsiteX22-317" fmla="*/ 10641498 w 10641498"/>
              <a:gd name="connsiteY22-318" fmla="*/ 0 h 4437529"/>
              <a:gd name="connsiteX23-319" fmla="*/ 9767439 w 10641498"/>
              <a:gd name="connsiteY23-320" fmla="*/ 0 h 4437529"/>
              <a:gd name="connsiteX24-321" fmla="*/ 8678227 w 10641498"/>
              <a:gd name="connsiteY24-322" fmla="*/ 0 h 4437529"/>
              <a:gd name="connsiteX25-323" fmla="*/ 7615910 w 10641498"/>
              <a:gd name="connsiteY25-324" fmla="*/ 0 h 4437529"/>
              <a:gd name="connsiteX26-325" fmla="*/ 6916663 w 10641498"/>
              <a:gd name="connsiteY26-326" fmla="*/ 0 h 4437529"/>
              <a:gd name="connsiteX27-327" fmla="*/ 5424039 w 10641498"/>
              <a:gd name="connsiteY27-328" fmla="*/ 0 h 4437529"/>
              <a:gd name="connsiteX28-329" fmla="*/ 4025545 w 10641498"/>
              <a:gd name="connsiteY28-330" fmla="*/ 0 h 4437529"/>
              <a:gd name="connsiteX29-331" fmla="*/ 3191827 w 10641498"/>
              <a:gd name="connsiteY29-332" fmla="*/ 0 h 4437529"/>
              <a:gd name="connsiteX30-333" fmla="*/ 2519474 w 10641498"/>
              <a:gd name="connsiteY30-334" fmla="*/ 0 h 4437529"/>
              <a:gd name="connsiteX31-335" fmla="*/ 1497498 w 10641498"/>
              <a:gd name="connsiteY31-336" fmla="*/ 0 h 4437529"/>
              <a:gd name="connsiteX32-337" fmla="*/ 878933 w 10641498"/>
              <a:gd name="connsiteY32-338" fmla="*/ 0 h 4437529"/>
              <a:gd name="connsiteX33-339" fmla="*/ 273816 w 10641498"/>
              <a:gd name="connsiteY33-340" fmla="*/ 26894 h 4437529"/>
              <a:gd name="connsiteX0-341" fmla="*/ 273816 w 10641498"/>
              <a:gd name="connsiteY0-342" fmla="*/ 26894 h 4437529"/>
              <a:gd name="connsiteX1-343" fmla="*/ 273816 w 10641498"/>
              <a:gd name="connsiteY1-344" fmla="*/ 927847 h 4437529"/>
              <a:gd name="connsiteX2-345" fmla="*/ 273816 w 10641498"/>
              <a:gd name="connsiteY2-346" fmla="*/ 1748118 h 4437529"/>
              <a:gd name="connsiteX3-347" fmla="*/ 273816 w 10641498"/>
              <a:gd name="connsiteY3-348" fmla="*/ 2689412 h 4437529"/>
              <a:gd name="connsiteX4-349" fmla="*/ 273816 w 10641498"/>
              <a:gd name="connsiteY4-350" fmla="*/ 3872753 h 4437529"/>
              <a:gd name="connsiteX5-351" fmla="*/ 838592 w 10641498"/>
              <a:gd name="connsiteY5-352" fmla="*/ 4437529 h 4437529"/>
              <a:gd name="connsiteX6-353" fmla="*/ 1739545 w 10641498"/>
              <a:gd name="connsiteY6-354" fmla="*/ 4437529 h 4437529"/>
              <a:gd name="connsiteX7-355" fmla="*/ 2734627 w 10641498"/>
              <a:gd name="connsiteY7-356" fmla="*/ 4437529 h 4437529"/>
              <a:gd name="connsiteX8-357" fmla="*/ 3447321 w 10641498"/>
              <a:gd name="connsiteY8-358" fmla="*/ 4437529 h 4437529"/>
              <a:gd name="connsiteX9-359" fmla="*/ 4402063 w 10641498"/>
              <a:gd name="connsiteY9-360" fmla="*/ 4437529 h 4437529"/>
              <a:gd name="connsiteX10-361" fmla="*/ 5020627 w 10641498"/>
              <a:gd name="connsiteY10-362" fmla="*/ 4437529 h 4437529"/>
              <a:gd name="connsiteX11-363" fmla="*/ 5652639 w 10641498"/>
              <a:gd name="connsiteY11-364" fmla="*/ 4437529 h 4437529"/>
              <a:gd name="connsiteX12-365" fmla="*/ 6862874 w 10641498"/>
              <a:gd name="connsiteY12-366" fmla="*/ 4437529 h 4437529"/>
              <a:gd name="connsiteX13-367" fmla="*/ 7589016 w 10641498"/>
              <a:gd name="connsiteY13-368" fmla="*/ 4437529 h 4437529"/>
              <a:gd name="connsiteX14-369" fmla="*/ 8328604 w 10641498"/>
              <a:gd name="connsiteY14-370" fmla="*/ 4437529 h 4437529"/>
              <a:gd name="connsiteX15-371" fmla="*/ 9323686 w 10641498"/>
              <a:gd name="connsiteY15-372" fmla="*/ 4437529 h 4437529"/>
              <a:gd name="connsiteX16-373" fmla="*/ 10103616 w 10641498"/>
              <a:gd name="connsiteY16-374" fmla="*/ 4437529 h 4437529"/>
              <a:gd name="connsiteX17-375" fmla="*/ 10641498 w 10641498"/>
              <a:gd name="connsiteY17-376" fmla="*/ 3899647 h 4437529"/>
              <a:gd name="connsiteX18-377" fmla="*/ 10641498 w 10641498"/>
              <a:gd name="connsiteY18-378" fmla="*/ 3012141 h 4437529"/>
              <a:gd name="connsiteX19-379" fmla="*/ 10641498 w 10641498"/>
              <a:gd name="connsiteY19-380" fmla="*/ 2232212 h 4437529"/>
              <a:gd name="connsiteX20-381" fmla="*/ 10641498 w 10641498"/>
              <a:gd name="connsiteY20-382" fmla="*/ 1344706 h 4437529"/>
              <a:gd name="connsiteX21-383" fmla="*/ 10641498 w 10641498"/>
              <a:gd name="connsiteY21-384" fmla="*/ 537882 h 4437529"/>
              <a:gd name="connsiteX22-385" fmla="*/ 10641498 w 10641498"/>
              <a:gd name="connsiteY22-386" fmla="*/ 0 h 4437529"/>
              <a:gd name="connsiteX23-387" fmla="*/ 9767439 w 10641498"/>
              <a:gd name="connsiteY23-388" fmla="*/ 0 h 4437529"/>
              <a:gd name="connsiteX24-389" fmla="*/ 8678227 w 10641498"/>
              <a:gd name="connsiteY24-390" fmla="*/ 0 h 4437529"/>
              <a:gd name="connsiteX25-391" fmla="*/ 7615910 w 10641498"/>
              <a:gd name="connsiteY25-392" fmla="*/ 0 h 4437529"/>
              <a:gd name="connsiteX26-393" fmla="*/ 6916663 w 10641498"/>
              <a:gd name="connsiteY26-394" fmla="*/ 0 h 4437529"/>
              <a:gd name="connsiteX27-395" fmla="*/ 5424039 w 10641498"/>
              <a:gd name="connsiteY27-396" fmla="*/ 0 h 4437529"/>
              <a:gd name="connsiteX28-397" fmla="*/ 4025545 w 10641498"/>
              <a:gd name="connsiteY28-398" fmla="*/ 0 h 4437529"/>
              <a:gd name="connsiteX29-399" fmla="*/ 3191827 w 10641498"/>
              <a:gd name="connsiteY29-400" fmla="*/ 0 h 4437529"/>
              <a:gd name="connsiteX30-401" fmla="*/ 2519474 w 10641498"/>
              <a:gd name="connsiteY30-402" fmla="*/ 0 h 4437529"/>
              <a:gd name="connsiteX31-403" fmla="*/ 1497498 w 10641498"/>
              <a:gd name="connsiteY31-404" fmla="*/ 0 h 4437529"/>
              <a:gd name="connsiteX32-405" fmla="*/ 878933 w 10641498"/>
              <a:gd name="connsiteY32-406" fmla="*/ 0 h 4437529"/>
              <a:gd name="connsiteX33-407" fmla="*/ 273816 w 10641498"/>
              <a:gd name="connsiteY33-408" fmla="*/ 26894 h 4437529"/>
              <a:gd name="connsiteX0-409" fmla="*/ 273816 w 10641498"/>
              <a:gd name="connsiteY0-410" fmla="*/ 26894 h 4437529"/>
              <a:gd name="connsiteX1-411" fmla="*/ 273816 w 10641498"/>
              <a:gd name="connsiteY1-412" fmla="*/ 927847 h 4437529"/>
              <a:gd name="connsiteX2-413" fmla="*/ 273816 w 10641498"/>
              <a:gd name="connsiteY2-414" fmla="*/ 1748118 h 4437529"/>
              <a:gd name="connsiteX3-415" fmla="*/ 273816 w 10641498"/>
              <a:gd name="connsiteY3-416" fmla="*/ 2689412 h 4437529"/>
              <a:gd name="connsiteX4-417" fmla="*/ 273816 w 10641498"/>
              <a:gd name="connsiteY4-418" fmla="*/ 3872753 h 4437529"/>
              <a:gd name="connsiteX5-419" fmla="*/ 838592 w 10641498"/>
              <a:gd name="connsiteY5-420" fmla="*/ 4437529 h 4437529"/>
              <a:gd name="connsiteX6-421" fmla="*/ 1739545 w 10641498"/>
              <a:gd name="connsiteY6-422" fmla="*/ 4437529 h 4437529"/>
              <a:gd name="connsiteX7-423" fmla="*/ 2734627 w 10641498"/>
              <a:gd name="connsiteY7-424" fmla="*/ 4437529 h 4437529"/>
              <a:gd name="connsiteX8-425" fmla="*/ 3447321 w 10641498"/>
              <a:gd name="connsiteY8-426" fmla="*/ 4437529 h 4437529"/>
              <a:gd name="connsiteX9-427" fmla="*/ 4402063 w 10641498"/>
              <a:gd name="connsiteY9-428" fmla="*/ 4437529 h 4437529"/>
              <a:gd name="connsiteX10-429" fmla="*/ 5020627 w 10641498"/>
              <a:gd name="connsiteY10-430" fmla="*/ 4437529 h 4437529"/>
              <a:gd name="connsiteX11-431" fmla="*/ 5652639 w 10641498"/>
              <a:gd name="connsiteY11-432" fmla="*/ 4437529 h 4437529"/>
              <a:gd name="connsiteX12-433" fmla="*/ 6862874 w 10641498"/>
              <a:gd name="connsiteY12-434" fmla="*/ 4437529 h 4437529"/>
              <a:gd name="connsiteX13-435" fmla="*/ 7589016 w 10641498"/>
              <a:gd name="connsiteY13-436" fmla="*/ 4437529 h 4437529"/>
              <a:gd name="connsiteX14-437" fmla="*/ 8328604 w 10641498"/>
              <a:gd name="connsiteY14-438" fmla="*/ 4437529 h 4437529"/>
              <a:gd name="connsiteX15-439" fmla="*/ 9323686 w 10641498"/>
              <a:gd name="connsiteY15-440" fmla="*/ 4437529 h 4437529"/>
              <a:gd name="connsiteX16-441" fmla="*/ 10103616 w 10641498"/>
              <a:gd name="connsiteY16-442" fmla="*/ 4437529 h 4437529"/>
              <a:gd name="connsiteX17-443" fmla="*/ 10641498 w 10641498"/>
              <a:gd name="connsiteY17-444" fmla="*/ 3899647 h 4437529"/>
              <a:gd name="connsiteX18-445" fmla="*/ 10641498 w 10641498"/>
              <a:gd name="connsiteY18-446" fmla="*/ 3012141 h 4437529"/>
              <a:gd name="connsiteX19-447" fmla="*/ 10641498 w 10641498"/>
              <a:gd name="connsiteY19-448" fmla="*/ 2232212 h 4437529"/>
              <a:gd name="connsiteX20-449" fmla="*/ 10641498 w 10641498"/>
              <a:gd name="connsiteY20-450" fmla="*/ 1344706 h 4437529"/>
              <a:gd name="connsiteX21-451" fmla="*/ 10641498 w 10641498"/>
              <a:gd name="connsiteY21-452" fmla="*/ 537882 h 4437529"/>
              <a:gd name="connsiteX22-453" fmla="*/ 10641498 w 10641498"/>
              <a:gd name="connsiteY22-454" fmla="*/ 0 h 4437529"/>
              <a:gd name="connsiteX23-455" fmla="*/ 9767439 w 10641498"/>
              <a:gd name="connsiteY23-456" fmla="*/ 0 h 4437529"/>
              <a:gd name="connsiteX24-457" fmla="*/ 8678227 w 10641498"/>
              <a:gd name="connsiteY24-458" fmla="*/ 0 h 4437529"/>
              <a:gd name="connsiteX25-459" fmla="*/ 7615910 w 10641498"/>
              <a:gd name="connsiteY25-460" fmla="*/ 0 h 4437529"/>
              <a:gd name="connsiteX26-461" fmla="*/ 6916663 w 10641498"/>
              <a:gd name="connsiteY26-462" fmla="*/ 0 h 4437529"/>
              <a:gd name="connsiteX27-463" fmla="*/ 5424039 w 10641498"/>
              <a:gd name="connsiteY27-464" fmla="*/ 0 h 4437529"/>
              <a:gd name="connsiteX28-465" fmla="*/ 4025545 w 10641498"/>
              <a:gd name="connsiteY28-466" fmla="*/ 0 h 4437529"/>
              <a:gd name="connsiteX29-467" fmla="*/ 3191827 w 10641498"/>
              <a:gd name="connsiteY29-468" fmla="*/ 0 h 4437529"/>
              <a:gd name="connsiteX30-469" fmla="*/ 2519474 w 10641498"/>
              <a:gd name="connsiteY30-470" fmla="*/ 0 h 4437529"/>
              <a:gd name="connsiteX31-471" fmla="*/ 1497498 w 10641498"/>
              <a:gd name="connsiteY31-472" fmla="*/ 0 h 4437529"/>
              <a:gd name="connsiteX32-473" fmla="*/ 878933 w 10641498"/>
              <a:gd name="connsiteY32-474" fmla="*/ 0 h 4437529"/>
              <a:gd name="connsiteX33-475" fmla="*/ 273816 w 10641498"/>
              <a:gd name="connsiteY33-476" fmla="*/ 26894 h 4437529"/>
              <a:gd name="connsiteX0-477" fmla="*/ 283683 w 10651365"/>
              <a:gd name="connsiteY0-478" fmla="*/ 26894 h 4437529"/>
              <a:gd name="connsiteX1-479" fmla="*/ 283683 w 10651365"/>
              <a:gd name="connsiteY1-480" fmla="*/ 927847 h 4437529"/>
              <a:gd name="connsiteX2-481" fmla="*/ 283683 w 10651365"/>
              <a:gd name="connsiteY2-482" fmla="*/ 1748118 h 4437529"/>
              <a:gd name="connsiteX3-483" fmla="*/ 283683 w 10651365"/>
              <a:gd name="connsiteY3-484" fmla="*/ 2689412 h 4437529"/>
              <a:gd name="connsiteX4-485" fmla="*/ 283683 w 10651365"/>
              <a:gd name="connsiteY4-486" fmla="*/ 3872753 h 4437529"/>
              <a:gd name="connsiteX5-487" fmla="*/ 848459 w 10651365"/>
              <a:gd name="connsiteY5-488" fmla="*/ 4437529 h 4437529"/>
              <a:gd name="connsiteX6-489" fmla="*/ 1749412 w 10651365"/>
              <a:gd name="connsiteY6-490" fmla="*/ 4437529 h 4437529"/>
              <a:gd name="connsiteX7-491" fmla="*/ 2744494 w 10651365"/>
              <a:gd name="connsiteY7-492" fmla="*/ 4437529 h 4437529"/>
              <a:gd name="connsiteX8-493" fmla="*/ 3457188 w 10651365"/>
              <a:gd name="connsiteY8-494" fmla="*/ 4437529 h 4437529"/>
              <a:gd name="connsiteX9-495" fmla="*/ 4411930 w 10651365"/>
              <a:gd name="connsiteY9-496" fmla="*/ 4437529 h 4437529"/>
              <a:gd name="connsiteX10-497" fmla="*/ 5030494 w 10651365"/>
              <a:gd name="connsiteY10-498" fmla="*/ 4437529 h 4437529"/>
              <a:gd name="connsiteX11-499" fmla="*/ 5662506 w 10651365"/>
              <a:gd name="connsiteY11-500" fmla="*/ 4437529 h 4437529"/>
              <a:gd name="connsiteX12-501" fmla="*/ 6872741 w 10651365"/>
              <a:gd name="connsiteY12-502" fmla="*/ 4437529 h 4437529"/>
              <a:gd name="connsiteX13-503" fmla="*/ 7598883 w 10651365"/>
              <a:gd name="connsiteY13-504" fmla="*/ 4437529 h 4437529"/>
              <a:gd name="connsiteX14-505" fmla="*/ 8338471 w 10651365"/>
              <a:gd name="connsiteY14-506" fmla="*/ 4437529 h 4437529"/>
              <a:gd name="connsiteX15-507" fmla="*/ 9333553 w 10651365"/>
              <a:gd name="connsiteY15-508" fmla="*/ 4437529 h 4437529"/>
              <a:gd name="connsiteX16-509" fmla="*/ 10113483 w 10651365"/>
              <a:gd name="connsiteY16-510" fmla="*/ 4437529 h 4437529"/>
              <a:gd name="connsiteX17-511" fmla="*/ 10651365 w 10651365"/>
              <a:gd name="connsiteY17-512" fmla="*/ 3899647 h 4437529"/>
              <a:gd name="connsiteX18-513" fmla="*/ 10651365 w 10651365"/>
              <a:gd name="connsiteY18-514" fmla="*/ 3012141 h 4437529"/>
              <a:gd name="connsiteX19-515" fmla="*/ 10651365 w 10651365"/>
              <a:gd name="connsiteY19-516" fmla="*/ 2232212 h 4437529"/>
              <a:gd name="connsiteX20-517" fmla="*/ 10651365 w 10651365"/>
              <a:gd name="connsiteY20-518" fmla="*/ 1344706 h 4437529"/>
              <a:gd name="connsiteX21-519" fmla="*/ 10651365 w 10651365"/>
              <a:gd name="connsiteY21-520" fmla="*/ 537882 h 4437529"/>
              <a:gd name="connsiteX22-521" fmla="*/ 10651365 w 10651365"/>
              <a:gd name="connsiteY22-522" fmla="*/ 0 h 4437529"/>
              <a:gd name="connsiteX23-523" fmla="*/ 9777306 w 10651365"/>
              <a:gd name="connsiteY23-524" fmla="*/ 0 h 4437529"/>
              <a:gd name="connsiteX24-525" fmla="*/ 8688094 w 10651365"/>
              <a:gd name="connsiteY24-526" fmla="*/ 0 h 4437529"/>
              <a:gd name="connsiteX25-527" fmla="*/ 7625777 w 10651365"/>
              <a:gd name="connsiteY25-528" fmla="*/ 0 h 4437529"/>
              <a:gd name="connsiteX26-529" fmla="*/ 6926530 w 10651365"/>
              <a:gd name="connsiteY26-530" fmla="*/ 0 h 4437529"/>
              <a:gd name="connsiteX27-531" fmla="*/ 5433906 w 10651365"/>
              <a:gd name="connsiteY27-532" fmla="*/ 0 h 4437529"/>
              <a:gd name="connsiteX28-533" fmla="*/ 4035412 w 10651365"/>
              <a:gd name="connsiteY28-534" fmla="*/ 0 h 4437529"/>
              <a:gd name="connsiteX29-535" fmla="*/ 3201694 w 10651365"/>
              <a:gd name="connsiteY29-536" fmla="*/ 0 h 4437529"/>
              <a:gd name="connsiteX30-537" fmla="*/ 2529341 w 10651365"/>
              <a:gd name="connsiteY30-538" fmla="*/ 0 h 4437529"/>
              <a:gd name="connsiteX31-539" fmla="*/ 1507365 w 10651365"/>
              <a:gd name="connsiteY31-540" fmla="*/ 0 h 4437529"/>
              <a:gd name="connsiteX32-541" fmla="*/ 888800 w 10651365"/>
              <a:gd name="connsiteY32-542" fmla="*/ 0 h 4437529"/>
              <a:gd name="connsiteX33-543" fmla="*/ 283683 w 10651365"/>
              <a:gd name="connsiteY33-544" fmla="*/ 26894 h 4437529"/>
              <a:gd name="connsiteX0-545" fmla="*/ 273817 w 10641499"/>
              <a:gd name="connsiteY0-546" fmla="*/ 26894 h 4437529"/>
              <a:gd name="connsiteX1-547" fmla="*/ 273817 w 10641499"/>
              <a:gd name="connsiteY1-548" fmla="*/ 927847 h 4437529"/>
              <a:gd name="connsiteX2-549" fmla="*/ 273817 w 10641499"/>
              <a:gd name="connsiteY2-550" fmla="*/ 1748118 h 4437529"/>
              <a:gd name="connsiteX3-551" fmla="*/ 273817 w 10641499"/>
              <a:gd name="connsiteY3-552" fmla="*/ 2689412 h 4437529"/>
              <a:gd name="connsiteX4-553" fmla="*/ 273817 w 10641499"/>
              <a:gd name="connsiteY4-554" fmla="*/ 3872753 h 4437529"/>
              <a:gd name="connsiteX5-555" fmla="*/ 838593 w 10641499"/>
              <a:gd name="connsiteY5-556" fmla="*/ 4437529 h 4437529"/>
              <a:gd name="connsiteX6-557" fmla="*/ 1739546 w 10641499"/>
              <a:gd name="connsiteY6-558" fmla="*/ 4437529 h 4437529"/>
              <a:gd name="connsiteX7-559" fmla="*/ 2734628 w 10641499"/>
              <a:gd name="connsiteY7-560" fmla="*/ 4437529 h 4437529"/>
              <a:gd name="connsiteX8-561" fmla="*/ 3447322 w 10641499"/>
              <a:gd name="connsiteY8-562" fmla="*/ 4437529 h 4437529"/>
              <a:gd name="connsiteX9-563" fmla="*/ 4402064 w 10641499"/>
              <a:gd name="connsiteY9-564" fmla="*/ 4437529 h 4437529"/>
              <a:gd name="connsiteX10-565" fmla="*/ 5020628 w 10641499"/>
              <a:gd name="connsiteY10-566" fmla="*/ 4437529 h 4437529"/>
              <a:gd name="connsiteX11-567" fmla="*/ 5652640 w 10641499"/>
              <a:gd name="connsiteY11-568" fmla="*/ 4437529 h 4437529"/>
              <a:gd name="connsiteX12-569" fmla="*/ 6862875 w 10641499"/>
              <a:gd name="connsiteY12-570" fmla="*/ 4437529 h 4437529"/>
              <a:gd name="connsiteX13-571" fmla="*/ 7589017 w 10641499"/>
              <a:gd name="connsiteY13-572" fmla="*/ 4437529 h 4437529"/>
              <a:gd name="connsiteX14-573" fmla="*/ 8328605 w 10641499"/>
              <a:gd name="connsiteY14-574" fmla="*/ 4437529 h 4437529"/>
              <a:gd name="connsiteX15-575" fmla="*/ 9323687 w 10641499"/>
              <a:gd name="connsiteY15-576" fmla="*/ 4437529 h 4437529"/>
              <a:gd name="connsiteX16-577" fmla="*/ 10103617 w 10641499"/>
              <a:gd name="connsiteY16-578" fmla="*/ 4437529 h 4437529"/>
              <a:gd name="connsiteX17-579" fmla="*/ 10641499 w 10641499"/>
              <a:gd name="connsiteY17-580" fmla="*/ 3899647 h 4437529"/>
              <a:gd name="connsiteX18-581" fmla="*/ 10641499 w 10641499"/>
              <a:gd name="connsiteY18-582" fmla="*/ 3012141 h 4437529"/>
              <a:gd name="connsiteX19-583" fmla="*/ 10641499 w 10641499"/>
              <a:gd name="connsiteY19-584" fmla="*/ 2232212 h 4437529"/>
              <a:gd name="connsiteX20-585" fmla="*/ 10641499 w 10641499"/>
              <a:gd name="connsiteY20-586" fmla="*/ 1344706 h 4437529"/>
              <a:gd name="connsiteX21-587" fmla="*/ 10641499 w 10641499"/>
              <a:gd name="connsiteY21-588" fmla="*/ 537882 h 4437529"/>
              <a:gd name="connsiteX22-589" fmla="*/ 10641499 w 10641499"/>
              <a:gd name="connsiteY22-590" fmla="*/ 0 h 4437529"/>
              <a:gd name="connsiteX23-591" fmla="*/ 9767440 w 10641499"/>
              <a:gd name="connsiteY23-592" fmla="*/ 0 h 4437529"/>
              <a:gd name="connsiteX24-593" fmla="*/ 8678228 w 10641499"/>
              <a:gd name="connsiteY24-594" fmla="*/ 0 h 4437529"/>
              <a:gd name="connsiteX25-595" fmla="*/ 7615911 w 10641499"/>
              <a:gd name="connsiteY25-596" fmla="*/ 0 h 4437529"/>
              <a:gd name="connsiteX26-597" fmla="*/ 6916664 w 10641499"/>
              <a:gd name="connsiteY26-598" fmla="*/ 0 h 4437529"/>
              <a:gd name="connsiteX27-599" fmla="*/ 5424040 w 10641499"/>
              <a:gd name="connsiteY27-600" fmla="*/ 0 h 4437529"/>
              <a:gd name="connsiteX28-601" fmla="*/ 4025546 w 10641499"/>
              <a:gd name="connsiteY28-602" fmla="*/ 0 h 4437529"/>
              <a:gd name="connsiteX29-603" fmla="*/ 3191828 w 10641499"/>
              <a:gd name="connsiteY29-604" fmla="*/ 0 h 4437529"/>
              <a:gd name="connsiteX30-605" fmla="*/ 2519475 w 10641499"/>
              <a:gd name="connsiteY30-606" fmla="*/ 0 h 4437529"/>
              <a:gd name="connsiteX31-607" fmla="*/ 1497499 w 10641499"/>
              <a:gd name="connsiteY31-608" fmla="*/ 0 h 4437529"/>
              <a:gd name="connsiteX32-609" fmla="*/ 878934 w 10641499"/>
              <a:gd name="connsiteY32-610" fmla="*/ 0 h 4437529"/>
              <a:gd name="connsiteX33-611" fmla="*/ 273817 w 10641499"/>
              <a:gd name="connsiteY33-612" fmla="*/ 26894 h 4437529"/>
              <a:gd name="connsiteX0-613" fmla="*/ 273817 w 10641499"/>
              <a:gd name="connsiteY0-614" fmla="*/ 26894 h 4437529"/>
              <a:gd name="connsiteX1-615" fmla="*/ 273817 w 10641499"/>
              <a:gd name="connsiteY1-616" fmla="*/ 927847 h 4437529"/>
              <a:gd name="connsiteX2-617" fmla="*/ 273817 w 10641499"/>
              <a:gd name="connsiteY2-618" fmla="*/ 1748118 h 4437529"/>
              <a:gd name="connsiteX3-619" fmla="*/ 273817 w 10641499"/>
              <a:gd name="connsiteY3-620" fmla="*/ 2689412 h 4437529"/>
              <a:gd name="connsiteX4-621" fmla="*/ 273817 w 10641499"/>
              <a:gd name="connsiteY4-622" fmla="*/ 3872753 h 4437529"/>
              <a:gd name="connsiteX5-623" fmla="*/ 838593 w 10641499"/>
              <a:gd name="connsiteY5-624" fmla="*/ 4437529 h 4437529"/>
              <a:gd name="connsiteX6-625" fmla="*/ 1739546 w 10641499"/>
              <a:gd name="connsiteY6-626" fmla="*/ 4437529 h 4437529"/>
              <a:gd name="connsiteX7-627" fmla="*/ 2734628 w 10641499"/>
              <a:gd name="connsiteY7-628" fmla="*/ 4437529 h 4437529"/>
              <a:gd name="connsiteX8-629" fmla="*/ 3447322 w 10641499"/>
              <a:gd name="connsiteY8-630" fmla="*/ 4437529 h 4437529"/>
              <a:gd name="connsiteX9-631" fmla="*/ 4402064 w 10641499"/>
              <a:gd name="connsiteY9-632" fmla="*/ 4437529 h 4437529"/>
              <a:gd name="connsiteX10-633" fmla="*/ 5020628 w 10641499"/>
              <a:gd name="connsiteY10-634" fmla="*/ 4437529 h 4437529"/>
              <a:gd name="connsiteX11-635" fmla="*/ 5652640 w 10641499"/>
              <a:gd name="connsiteY11-636" fmla="*/ 4437529 h 4437529"/>
              <a:gd name="connsiteX12-637" fmla="*/ 6862875 w 10641499"/>
              <a:gd name="connsiteY12-638" fmla="*/ 4437529 h 4437529"/>
              <a:gd name="connsiteX13-639" fmla="*/ 7589017 w 10641499"/>
              <a:gd name="connsiteY13-640" fmla="*/ 4437529 h 4437529"/>
              <a:gd name="connsiteX14-641" fmla="*/ 8328605 w 10641499"/>
              <a:gd name="connsiteY14-642" fmla="*/ 4437529 h 4437529"/>
              <a:gd name="connsiteX15-643" fmla="*/ 9323687 w 10641499"/>
              <a:gd name="connsiteY15-644" fmla="*/ 4437529 h 4437529"/>
              <a:gd name="connsiteX16-645" fmla="*/ 10103617 w 10641499"/>
              <a:gd name="connsiteY16-646" fmla="*/ 4437529 h 4437529"/>
              <a:gd name="connsiteX17-647" fmla="*/ 10641499 w 10641499"/>
              <a:gd name="connsiteY17-648" fmla="*/ 3899647 h 4437529"/>
              <a:gd name="connsiteX18-649" fmla="*/ 10641499 w 10641499"/>
              <a:gd name="connsiteY18-650" fmla="*/ 3012141 h 4437529"/>
              <a:gd name="connsiteX19-651" fmla="*/ 10641499 w 10641499"/>
              <a:gd name="connsiteY19-652" fmla="*/ 2232212 h 4437529"/>
              <a:gd name="connsiteX20-653" fmla="*/ 10641499 w 10641499"/>
              <a:gd name="connsiteY20-654" fmla="*/ 1344706 h 4437529"/>
              <a:gd name="connsiteX21-655" fmla="*/ 10641499 w 10641499"/>
              <a:gd name="connsiteY21-656" fmla="*/ 537882 h 4437529"/>
              <a:gd name="connsiteX22-657" fmla="*/ 10641499 w 10641499"/>
              <a:gd name="connsiteY22-658" fmla="*/ 0 h 4437529"/>
              <a:gd name="connsiteX23-659" fmla="*/ 9767440 w 10641499"/>
              <a:gd name="connsiteY23-660" fmla="*/ 0 h 4437529"/>
              <a:gd name="connsiteX24-661" fmla="*/ 8678228 w 10641499"/>
              <a:gd name="connsiteY24-662" fmla="*/ 0 h 4437529"/>
              <a:gd name="connsiteX25-663" fmla="*/ 7615911 w 10641499"/>
              <a:gd name="connsiteY25-664" fmla="*/ 0 h 4437529"/>
              <a:gd name="connsiteX26-665" fmla="*/ 6916664 w 10641499"/>
              <a:gd name="connsiteY26-666" fmla="*/ 0 h 4437529"/>
              <a:gd name="connsiteX27-667" fmla="*/ 5424040 w 10641499"/>
              <a:gd name="connsiteY27-668" fmla="*/ 0 h 4437529"/>
              <a:gd name="connsiteX28-669" fmla="*/ 4025546 w 10641499"/>
              <a:gd name="connsiteY28-670" fmla="*/ 0 h 4437529"/>
              <a:gd name="connsiteX29-671" fmla="*/ 3191828 w 10641499"/>
              <a:gd name="connsiteY29-672" fmla="*/ 0 h 4437529"/>
              <a:gd name="connsiteX30-673" fmla="*/ 2519475 w 10641499"/>
              <a:gd name="connsiteY30-674" fmla="*/ 0 h 4437529"/>
              <a:gd name="connsiteX31-675" fmla="*/ 1497499 w 10641499"/>
              <a:gd name="connsiteY31-676" fmla="*/ 0 h 4437529"/>
              <a:gd name="connsiteX32-677" fmla="*/ 878934 w 10641499"/>
              <a:gd name="connsiteY32-678" fmla="*/ 0 h 4437529"/>
              <a:gd name="connsiteX33-679" fmla="*/ 273817 w 10641499"/>
              <a:gd name="connsiteY33-680" fmla="*/ 26894 h 4437529"/>
              <a:gd name="connsiteX0-681" fmla="*/ 273817 w 10641499"/>
              <a:gd name="connsiteY0-682" fmla="*/ 26894 h 4482075"/>
              <a:gd name="connsiteX1-683" fmla="*/ 273817 w 10641499"/>
              <a:gd name="connsiteY1-684" fmla="*/ 927847 h 4482075"/>
              <a:gd name="connsiteX2-685" fmla="*/ 273817 w 10641499"/>
              <a:gd name="connsiteY2-686" fmla="*/ 1748118 h 4482075"/>
              <a:gd name="connsiteX3-687" fmla="*/ 273817 w 10641499"/>
              <a:gd name="connsiteY3-688" fmla="*/ 2689412 h 4482075"/>
              <a:gd name="connsiteX4-689" fmla="*/ 273817 w 10641499"/>
              <a:gd name="connsiteY4-690" fmla="*/ 3872753 h 4482075"/>
              <a:gd name="connsiteX5-691" fmla="*/ 838593 w 10641499"/>
              <a:gd name="connsiteY5-692" fmla="*/ 4437529 h 4482075"/>
              <a:gd name="connsiteX6-693" fmla="*/ 1739546 w 10641499"/>
              <a:gd name="connsiteY6-694" fmla="*/ 4437529 h 4482075"/>
              <a:gd name="connsiteX7-695" fmla="*/ 2734628 w 10641499"/>
              <a:gd name="connsiteY7-696" fmla="*/ 4437529 h 4482075"/>
              <a:gd name="connsiteX8-697" fmla="*/ 3447322 w 10641499"/>
              <a:gd name="connsiteY8-698" fmla="*/ 4437529 h 4482075"/>
              <a:gd name="connsiteX9-699" fmla="*/ 4402064 w 10641499"/>
              <a:gd name="connsiteY9-700" fmla="*/ 4437529 h 4482075"/>
              <a:gd name="connsiteX10-701" fmla="*/ 5020628 w 10641499"/>
              <a:gd name="connsiteY10-702" fmla="*/ 4437529 h 4482075"/>
              <a:gd name="connsiteX11-703" fmla="*/ 5652640 w 10641499"/>
              <a:gd name="connsiteY11-704" fmla="*/ 4437529 h 4482075"/>
              <a:gd name="connsiteX12-705" fmla="*/ 6862875 w 10641499"/>
              <a:gd name="connsiteY12-706" fmla="*/ 4437529 h 4482075"/>
              <a:gd name="connsiteX13-707" fmla="*/ 7589017 w 10641499"/>
              <a:gd name="connsiteY13-708" fmla="*/ 4437529 h 4482075"/>
              <a:gd name="connsiteX14-709" fmla="*/ 8328605 w 10641499"/>
              <a:gd name="connsiteY14-710" fmla="*/ 4437529 h 4482075"/>
              <a:gd name="connsiteX15-711" fmla="*/ 9323687 w 10641499"/>
              <a:gd name="connsiteY15-712" fmla="*/ 4437529 h 4482075"/>
              <a:gd name="connsiteX16-713" fmla="*/ 10103617 w 10641499"/>
              <a:gd name="connsiteY16-714" fmla="*/ 4437529 h 4482075"/>
              <a:gd name="connsiteX17-715" fmla="*/ 10641499 w 10641499"/>
              <a:gd name="connsiteY17-716" fmla="*/ 3899647 h 4482075"/>
              <a:gd name="connsiteX18-717" fmla="*/ 10641499 w 10641499"/>
              <a:gd name="connsiteY18-718" fmla="*/ 3012141 h 4482075"/>
              <a:gd name="connsiteX19-719" fmla="*/ 10641499 w 10641499"/>
              <a:gd name="connsiteY19-720" fmla="*/ 2232212 h 4482075"/>
              <a:gd name="connsiteX20-721" fmla="*/ 10641499 w 10641499"/>
              <a:gd name="connsiteY20-722" fmla="*/ 1344706 h 4482075"/>
              <a:gd name="connsiteX21-723" fmla="*/ 10641499 w 10641499"/>
              <a:gd name="connsiteY21-724" fmla="*/ 537882 h 4482075"/>
              <a:gd name="connsiteX22-725" fmla="*/ 10641499 w 10641499"/>
              <a:gd name="connsiteY22-726" fmla="*/ 0 h 4482075"/>
              <a:gd name="connsiteX23-727" fmla="*/ 9767440 w 10641499"/>
              <a:gd name="connsiteY23-728" fmla="*/ 0 h 4482075"/>
              <a:gd name="connsiteX24-729" fmla="*/ 8678228 w 10641499"/>
              <a:gd name="connsiteY24-730" fmla="*/ 0 h 4482075"/>
              <a:gd name="connsiteX25-731" fmla="*/ 7615911 w 10641499"/>
              <a:gd name="connsiteY25-732" fmla="*/ 0 h 4482075"/>
              <a:gd name="connsiteX26-733" fmla="*/ 6916664 w 10641499"/>
              <a:gd name="connsiteY26-734" fmla="*/ 0 h 4482075"/>
              <a:gd name="connsiteX27-735" fmla="*/ 5424040 w 10641499"/>
              <a:gd name="connsiteY27-736" fmla="*/ 0 h 4482075"/>
              <a:gd name="connsiteX28-737" fmla="*/ 4025546 w 10641499"/>
              <a:gd name="connsiteY28-738" fmla="*/ 0 h 4482075"/>
              <a:gd name="connsiteX29-739" fmla="*/ 3191828 w 10641499"/>
              <a:gd name="connsiteY29-740" fmla="*/ 0 h 4482075"/>
              <a:gd name="connsiteX30-741" fmla="*/ 2519475 w 10641499"/>
              <a:gd name="connsiteY30-742" fmla="*/ 0 h 4482075"/>
              <a:gd name="connsiteX31-743" fmla="*/ 1497499 w 10641499"/>
              <a:gd name="connsiteY31-744" fmla="*/ 0 h 4482075"/>
              <a:gd name="connsiteX32-745" fmla="*/ 878934 w 10641499"/>
              <a:gd name="connsiteY32-746" fmla="*/ 0 h 4482075"/>
              <a:gd name="connsiteX33-747" fmla="*/ 273817 w 10641499"/>
              <a:gd name="connsiteY33-748" fmla="*/ 26894 h 4482075"/>
              <a:gd name="connsiteX0-749" fmla="*/ 273817 w 10641499"/>
              <a:gd name="connsiteY0-750" fmla="*/ 26894 h 4604869"/>
              <a:gd name="connsiteX1-751" fmla="*/ 273817 w 10641499"/>
              <a:gd name="connsiteY1-752" fmla="*/ 927847 h 4604869"/>
              <a:gd name="connsiteX2-753" fmla="*/ 273817 w 10641499"/>
              <a:gd name="connsiteY2-754" fmla="*/ 1748118 h 4604869"/>
              <a:gd name="connsiteX3-755" fmla="*/ 273817 w 10641499"/>
              <a:gd name="connsiteY3-756" fmla="*/ 2689412 h 4604869"/>
              <a:gd name="connsiteX4-757" fmla="*/ 273817 w 10641499"/>
              <a:gd name="connsiteY4-758" fmla="*/ 3872753 h 4604869"/>
              <a:gd name="connsiteX5-759" fmla="*/ 838593 w 10641499"/>
              <a:gd name="connsiteY5-760" fmla="*/ 4437529 h 4604869"/>
              <a:gd name="connsiteX6-761" fmla="*/ 1739546 w 10641499"/>
              <a:gd name="connsiteY6-762" fmla="*/ 4437529 h 4604869"/>
              <a:gd name="connsiteX7-763" fmla="*/ 2734628 w 10641499"/>
              <a:gd name="connsiteY7-764" fmla="*/ 4437529 h 4604869"/>
              <a:gd name="connsiteX8-765" fmla="*/ 3447322 w 10641499"/>
              <a:gd name="connsiteY8-766" fmla="*/ 4437529 h 4604869"/>
              <a:gd name="connsiteX9-767" fmla="*/ 4402064 w 10641499"/>
              <a:gd name="connsiteY9-768" fmla="*/ 4437529 h 4604869"/>
              <a:gd name="connsiteX10-769" fmla="*/ 5020628 w 10641499"/>
              <a:gd name="connsiteY10-770" fmla="*/ 4437529 h 4604869"/>
              <a:gd name="connsiteX11-771" fmla="*/ 5652640 w 10641499"/>
              <a:gd name="connsiteY11-772" fmla="*/ 4437529 h 4604869"/>
              <a:gd name="connsiteX12-773" fmla="*/ 6862875 w 10641499"/>
              <a:gd name="connsiteY12-774" fmla="*/ 4437529 h 4604869"/>
              <a:gd name="connsiteX13-775" fmla="*/ 7589017 w 10641499"/>
              <a:gd name="connsiteY13-776" fmla="*/ 4437529 h 4604869"/>
              <a:gd name="connsiteX14-777" fmla="*/ 8328605 w 10641499"/>
              <a:gd name="connsiteY14-778" fmla="*/ 4437529 h 4604869"/>
              <a:gd name="connsiteX15-779" fmla="*/ 9323687 w 10641499"/>
              <a:gd name="connsiteY15-780" fmla="*/ 4437529 h 4604869"/>
              <a:gd name="connsiteX16-781" fmla="*/ 10103617 w 10641499"/>
              <a:gd name="connsiteY16-782" fmla="*/ 4437529 h 4604869"/>
              <a:gd name="connsiteX17-783" fmla="*/ 10641499 w 10641499"/>
              <a:gd name="connsiteY17-784" fmla="*/ 3899647 h 4604869"/>
              <a:gd name="connsiteX18-785" fmla="*/ 10641499 w 10641499"/>
              <a:gd name="connsiteY18-786" fmla="*/ 3012141 h 4604869"/>
              <a:gd name="connsiteX19-787" fmla="*/ 10641499 w 10641499"/>
              <a:gd name="connsiteY19-788" fmla="*/ 2232212 h 4604869"/>
              <a:gd name="connsiteX20-789" fmla="*/ 10641499 w 10641499"/>
              <a:gd name="connsiteY20-790" fmla="*/ 1344706 h 4604869"/>
              <a:gd name="connsiteX21-791" fmla="*/ 10641499 w 10641499"/>
              <a:gd name="connsiteY21-792" fmla="*/ 537882 h 4604869"/>
              <a:gd name="connsiteX22-793" fmla="*/ 10641499 w 10641499"/>
              <a:gd name="connsiteY22-794" fmla="*/ 0 h 4604869"/>
              <a:gd name="connsiteX23-795" fmla="*/ 9767440 w 10641499"/>
              <a:gd name="connsiteY23-796" fmla="*/ 0 h 4604869"/>
              <a:gd name="connsiteX24-797" fmla="*/ 8678228 w 10641499"/>
              <a:gd name="connsiteY24-798" fmla="*/ 0 h 4604869"/>
              <a:gd name="connsiteX25-799" fmla="*/ 7615911 w 10641499"/>
              <a:gd name="connsiteY25-800" fmla="*/ 0 h 4604869"/>
              <a:gd name="connsiteX26-801" fmla="*/ 6916664 w 10641499"/>
              <a:gd name="connsiteY26-802" fmla="*/ 0 h 4604869"/>
              <a:gd name="connsiteX27-803" fmla="*/ 5424040 w 10641499"/>
              <a:gd name="connsiteY27-804" fmla="*/ 0 h 4604869"/>
              <a:gd name="connsiteX28-805" fmla="*/ 4025546 w 10641499"/>
              <a:gd name="connsiteY28-806" fmla="*/ 0 h 4604869"/>
              <a:gd name="connsiteX29-807" fmla="*/ 3191828 w 10641499"/>
              <a:gd name="connsiteY29-808" fmla="*/ 0 h 4604869"/>
              <a:gd name="connsiteX30-809" fmla="*/ 2519475 w 10641499"/>
              <a:gd name="connsiteY30-810" fmla="*/ 0 h 4604869"/>
              <a:gd name="connsiteX31-811" fmla="*/ 1497499 w 10641499"/>
              <a:gd name="connsiteY31-812" fmla="*/ 0 h 4604869"/>
              <a:gd name="connsiteX32-813" fmla="*/ 878934 w 10641499"/>
              <a:gd name="connsiteY32-814" fmla="*/ 0 h 4604869"/>
              <a:gd name="connsiteX33-815" fmla="*/ 273817 w 10641499"/>
              <a:gd name="connsiteY33-816" fmla="*/ 26894 h 4604869"/>
              <a:gd name="connsiteX0-817" fmla="*/ 273817 w 10641499"/>
              <a:gd name="connsiteY0-818" fmla="*/ 26894 h 4685866"/>
              <a:gd name="connsiteX1-819" fmla="*/ 273817 w 10641499"/>
              <a:gd name="connsiteY1-820" fmla="*/ 927847 h 4685866"/>
              <a:gd name="connsiteX2-821" fmla="*/ 273817 w 10641499"/>
              <a:gd name="connsiteY2-822" fmla="*/ 1748118 h 4685866"/>
              <a:gd name="connsiteX3-823" fmla="*/ 273817 w 10641499"/>
              <a:gd name="connsiteY3-824" fmla="*/ 2689412 h 4685866"/>
              <a:gd name="connsiteX4-825" fmla="*/ 273817 w 10641499"/>
              <a:gd name="connsiteY4-826" fmla="*/ 3872753 h 4685866"/>
              <a:gd name="connsiteX5-827" fmla="*/ 838593 w 10641499"/>
              <a:gd name="connsiteY5-828" fmla="*/ 4437529 h 4685866"/>
              <a:gd name="connsiteX6-829" fmla="*/ 1739546 w 10641499"/>
              <a:gd name="connsiteY6-830" fmla="*/ 4437529 h 4685866"/>
              <a:gd name="connsiteX7-831" fmla="*/ 2734628 w 10641499"/>
              <a:gd name="connsiteY7-832" fmla="*/ 4437529 h 4685866"/>
              <a:gd name="connsiteX8-833" fmla="*/ 3447322 w 10641499"/>
              <a:gd name="connsiteY8-834" fmla="*/ 4437529 h 4685866"/>
              <a:gd name="connsiteX9-835" fmla="*/ 4402064 w 10641499"/>
              <a:gd name="connsiteY9-836" fmla="*/ 4437529 h 4685866"/>
              <a:gd name="connsiteX10-837" fmla="*/ 5020628 w 10641499"/>
              <a:gd name="connsiteY10-838" fmla="*/ 4437529 h 4685866"/>
              <a:gd name="connsiteX11-839" fmla="*/ 5652640 w 10641499"/>
              <a:gd name="connsiteY11-840" fmla="*/ 4437529 h 4685866"/>
              <a:gd name="connsiteX12-841" fmla="*/ 6862875 w 10641499"/>
              <a:gd name="connsiteY12-842" fmla="*/ 4437529 h 4685866"/>
              <a:gd name="connsiteX13-843" fmla="*/ 7589017 w 10641499"/>
              <a:gd name="connsiteY13-844" fmla="*/ 4437529 h 4685866"/>
              <a:gd name="connsiteX14-845" fmla="*/ 8328605 w 10641499"/>
              <a:gd name="connsiteY14-846" fmla="*/ 4437529 h 4685866"/>
              <a:gd name="connsiteX15-847" fmla="*/ 9323687 w 10641499"/>
              <a:gd name="connsiteY15-848" fmla="*/ 4437529 h 4685866"/>
              <a:gd name="connsiteX16-849" fmla="*/ 10103617 w 10641499"/>
              <a:gd name="connsiteY16-850" fmla="*/ 4437529 h 4685866"/>
              <a:gd name="connsiteX17-851" fmla="*/ 10641499 w 10641499"/>
              <a:gd name="connsiteY17-852" fmla="*/ 3899647 h 4685866"/>
              <a:gd name="connsiteX18-853" fmla="*/ 10641499 w 10641499"/>
              <a:gd name="connsiteY18-854" fmla="*/ 3012141 h 4685866"/>
              <a:gd name="connsiteX19-855" fmla="*/ 10641499 w 10641499"/>
              <a:gd name="connsiteY19-856" fmla="*/ 2232212 h 4685866"/>
              <a:gd name="connsiteX20-857" fmla="*/ 10641499 w 10641499"/>
              <a:gd name="connsiteY20-858" fmla="*/ 1344706 h 4685866"/>
              <a:gd name="connsiteX21-859" fmla="*/ 10641499 w 10641499"/>
              <a:gd name="connsiteY21-860" fmla="*/ 537882 h 4685866"/>
              <a:gd name="connsiteX22-861" fmla="*/ 10641499 w 10641499"/>
              <a:gd name="connsiteY22-862" fmla="*/ 0 h 4685866"/>
              <a:gd name="connsiteX23-863" fmla="*/ 9767440 w 10641499"/>
              <a:gd name="connsiteY23-864" fmla="*/ 0 h 4685866"/>
              <a:gd name="connsiteX24-865" fmla="*/ 8678228 w 10641499"/>
              <a:gd name="connsiteY24-866" fmla="*/ 0 h 4685866"/>
              <a:gd name="connsiteX25-867" fmla="*/ 7615911 w 10641499"/>
              <a:gd name="connsiteY25-868" fmla="*/ 0 h 4685866"/>
              <a:gd name="connsiteX26-869" fmla="*/ 6916664 w 10641499"/>
              <a:gd name="connsiteY26-870" fmla="*/ 0 h 4685866"/>
              <a:gd name="connsiteX27-871" fmla="*/ 5424040 w 10641499"/>
              <a:gd name="connsiteY27-872" fmla="*/ 0 h 4685866"/>
              <a:gd name="connsiteX28-873" fmla="*/ 4025546 w 10641499"/>
              <a:gd name="connsiteY28-874" fmla="*/ 0 h 4685866"/>
              <a:gd name="connsiteX29-875" fmla="*/ 3191828 w 10641499"/>
              <a:gd name="connsiteY29-876" fmla="*/ 0 h 4685866"/>
              <a:gd name="connsiteX30-877" fmla="*/ 2519475 w 10641499"/>
              <a:gd name="connsiteY30-878" fmla="*/ 0 h 4685866"/>
              <a:gd name="connsiteX31-879" fmla="*/ 1497499 w 10641499"/>
              <a:gd name="connsiteY31-880" fmla="*/ 0 h 4685866"/>
              <a:gd name="connsiteX32-881" fmla="*/ 878934 w 10641499"/>
              <a:gd name="connsiteY32-882" fmla="*/ 0 h 4685866"/>
              <a:gd name="connsiteX33-883" fmla="*/ 273817 w 10641499"/>
              <a:gd name="connsiteY33-884" fmla="*/ 26894 h 4685866"/>
              <a:gd name="connsiteX0-885" fmla="*/ 273817 w 10641499"/>
              <a:gd name="connsiteY0-886" fmla="*/ 26894 h 4685866"/>
              <a:gd name="connsiteX1-887" fmla="*/ 273817 w 10641499"/>
              <a:gd name="connsiteY1-888" fmla="*/ 927847 h 4685866"/>
              <a:gd name="connsiteX2-889" fmla="*/ 273817 w 10641499"/>
              <a:gd name="connsiteY2-890" fmla="*/ 1748118 h 4685866"/>
              <a:gd name="connsiteX3-891" fmla="*/ 273817 w 10641499"/>
              <a:gd name="connsiteY3-892" fmla="*/ 2689412 h 4685866"/>
              <a:gd name="connsiteX4-893" fmla="*/ 273817 w 10641499"/>
              <a:gd name="connsiteY4-894" fmla="*/ 3872753 h 4685866"/>
              <a:gd name="connsiteX5-895" fmla="*/ 838593 w 10641499"/>
              <a:gd name="connsiteY5-896" fmla="*/ 4437529 h 4685866"/>
              <a:gd name="connsiteX6-897" fmla="*/ 1739546 w 10641499"/>
              <a:gd name="connsiteY6-898" fmla="*/ 4437529 h 4685866"/>
              <a:gd name="connsiteX7-899" fmla="*/ 2734628 w 10641499"/>
              <a:gd name="connsiteY7-900" fmla="*/ 4437529 h 4685866"/>
              <a:gd name="connsiteX8-901" fmla="*/ 3447322 w 10641499"/>
              <a:gd name="connsiteY8-902" fmla="*/ 4437529 h 4685866"/>
              <a:gd name="connsiteX9-903" fmla="*/ 4402064 w 10641499"/>
              <a:gd name="connsiteY9-904" fmla="*/ 4437529 h 4685866"/>
              <a:gd name="connsiteX10-905" fmla="*/ 5020628 w 10641499"/>
              <a:gd name="connsiteY10-906" fmla="*/ 4437529 h 4685866"/>
              <a:gd name="connsiteX11-907" fmla="*/ 5652640 w 10641499"/>
              <a:gd name="connsiteY11-908" fmla="*/ 4437529 h 4685866"/>
              <a:gd name="connsiteX12-909" fmla="*/ 6862875 w 10641499"/>
              <a:gd name="connsiteY12-910" fmla="*/ 4437529 h 4685866"/>
              <a:gd name="connsiteX13-911" fmla="*/ 7589017 w 10641499"/>
              <a:gd name="connsiteY13-912" fmla="*/ 4437529 h 4685866"/>
              <a:gd name="connsiteX14-913" fmla="*/ 8328605 w 10641499"/>
              <a:gd name="connsiteY14-914" fmla="*/ 4437529 h 4685866"/>
              <a:gd name="connsiteX15-915" fmla="*/ 9323687 w 10641499"/>
              <a:gd name="connsiteY15-916" fmla="*/ 4437529 h 4685866"/>
              <a:gd name="connsiteX16-917" fmla="*/ 10103617 w 10641499"/>
              <a:gd name="connsiteY16-918" fmla="*/ 4437529 h 4685866"/>
              <a:gd name="connsiteX17-919" fmla="*/ 10641499 w 10641499"/>
              <a:gd name="connsiteY17-920" fmla="*/ 3899647 h 4685866"/>
              <a:gd name="connsiteX18-921" fmla="*/ 10641499 w 10641499"/>
              <a:gd name="connsiteY18-922" fmla="*/ 3012141 h 4685866"/>
              <a:gd name="connsiteX19-923" fmla="*/ 10641499 w 10641499"/>
              <a:gd name="connsiteY19-924" fmla="*/ 2232212 h 4685866"/>
              <a:gd name="connsiteX20-925" fmla="*/ 10641499 w 10641499"/>
              <a:gd name="connsiteY20-926" fmla="*/ 1344706 h 4685866"/>
              <a:gd name="connsiteX21-927" fmla="*/ 10641499 w 10641499"/>
              <a:gd name="connsiteY21-928" fmla="*/ 537882 h 4685866"/>
              <a:gd name="connsiteX22-929" fmla="*/ 10641499 w 10641499"/>
              <a:gd name="connsiteY22-930" fmla="*/ 0 h 4685866"/>
              <a:gd name="connsiteX23-931" fmla="*/ 9767440 w 10641499"/>
              <a:gd name="connsiteY23-932" fmla="*/ 0 h 4685866"/>
              <a:gd name="connsiteX24-933" fmla="*/ 8678228 w 10641499"/>
              <a:gd name="connsiteY24-934" fmla="*/ 0 h 4685866"/>
              <a:gd name="connsiteX25-935" fmla="*/ 7615911 w 10641499"/>
              <a:gd name="connsiteY25-936" fmla="*/ 0 h 4685866"/>
              <a:gd name="connsiteX26-937" fmla="*/ 6916664 w 10641499"/>
              <a:gd name="connsiteY26-938" fmla="*/ 0 h 4685866"/>
              <a:gd name="connsiteX27-939" fmla="*/ 5424040 w 10641499"/>
              <a:gd name="connsiteY27-940" fmla="*/ 0 h 4685866"/>
              <a:gd name="connsiteX28-941" fmla="*/ 4025546 w 10641499"/>
              <a:gd name="connsiteY28-942" fmla="*/ 0 h 4685866"/>
              <a:gd name="connsiteX29-943" fmla="*/ 3191828 w 10641499"/>
              <a:gd name="connsiteY29-944" fmla="*/ 0 h 4685866"/>
              <a:gd name="connsiteX30-945" fmla="*/ 2519475 w 10641499"/>
              <a:gd name="connsiteY30-946" fmla="*/ 0 h 4685866"/>
              <a:gd name="connsiteX31-947" fmla="*/ 1497499 w 10641499"/>
              <a:gd name="connsiteY31-948" fmla="*/ 0 h 4685866"/>
              <a:gd name="connsiteX32-949" fmla="*/ 878934 w 10641499"/>
              <a:gd name="connsiteY32-950" fmla="*/ 0 h 4685866"/>
              <a:gd name="connsiteX33-951" fmla="*/ 273817 w 10641499"/>
              <a:gd name="connsiteY33-952" fmla="*/ 26894 h 4685866"/>
              <a:gd name="connsiteX0-953" fmla="*/ 273817 w 10641499"/>
              <a:gd name="connsiteY0-954" fmla="*/ 26894 h 4685866"/>
              <a:gd name="connsiteX1-955" fmla="*/ 273817 w 10641499"/>
              <a:gd name="connsiteY1-956" fmla="*/ 927847 h 4685866"/>
              <a:gd name="connsiteX2-957" fmla="*/ 273817 w 10641499"/>
              <a:gd name="connsiteY2-958" fmla="*/ 1748118 h 4685866"/>
              <a:gd name="connsiteX3-959" fmla="*/ 273817 w 10641499"/>
              <a:gd name="connsiteY3-960" fmla="*/ 2689412 h 4685866"/>
              <a:gd name="connsiteX4-961" fmla="*/ 273817 w 10641499"/>
              <a:gd name="connsiteY4-962" fmla="*/ 3872753 h 4685866"/>
              <a:gd name="connsiteX5-963" fmla="*/ 838593 w 10641499"/>
              <a:gd name="connsiteY5-964" fmla="*/ 4437529 h 4685866"/>
              <a:gd name="connsiteX6-965" fmla="*/ 1739546 w 10641499"/>
              <a:gd name="connsiteY6-966" fmla="*/ 4437529 h 4685866"/>
              <a:gd name="connsiteX7-967" fmla="*/ 2734628 w 10641499"/>
              <a:gd name="connsiteY7-968" fmla="*/ 4437529 h 4685866"/>
              <a:gd name="connsiteX8-969" fmla="*/ 3447322 w 10641499"/>
              <a:gd name="connsiteY8-970" fmla="*/ 4437529 h 4685866"/>
              <a:gd name="connsiteX9-971" fmla="*/ 4402064 w 10641499"/>
              <a:gd name="connsiteY9-972" fmla="*/ 4437529 h 4685866"/>
              <a:gd name="connsiteX10-973" fmla="*/ 5020628 w 10641499"/>
              <a:gd name="connsiteY10-974" fmla="*/ 4437529 h 4685866"/>
              <a:gd name="connsiteX11-975" fmla="*/ 5652640 w 10641499"/>
              <a:gd name="connsiteY11-976" fmla="*/ 4437529 h 4685866"/>
              <a:gd name="connsiteX12-977" fmla="*/ 6862875 w 10641499"/>
              <a:gd name="connsiteY12-978" fmla="*/ 4437529 h 4685866"/>
              <a:gd name="connsiteX13-979" fmla="*/ 7589017 w 10641499"/>
              <a:gd name="connsiteY13-980" fmla="*/ 4437529 h 4685866"/>
              <a:gd name="connsiteX14-981" fmla="*/ 8328605 w 10641499"/>
              <a:gd name="connsiteY14-982" fmla="*/ 4437529 h 4685866"/>
              <a:gd name="connsiteX15-983" fmla="*/ 9323687 w 10641499"/>
              <a:gd name="connsiteY15-984" fmla="*/ 4437529 h 4685866"/>
              <a:gd name="connsiteX16-985" fmla="*/ 10103617 w 10641499"/>
              <a:gd name="connsiteY16-986" fmla="*/ 4437529 h 4685866"/>
              <a:gd name="connsiteX17-987" fmla="*/ 10641499 w 10641499"/>
              <a:gd name="connsiteY17-988" fmla="*/ 3899647 h 4685866"/>
              <a:gd name="connsiteX18-989" fmla="*/ 10641499 w 10641499"/>
              <a:gd name="connsiteY18-990" fmla="*/ 3012141 h 4685866"/>
              <a:gd name="connsiteX19-991" fmla="*/ 10641499 w 10641499"/>
              <a:gd name="connsiteY19-992" fmla="*/ 2232212 h 4685866"/>
              <a:gd name="connsiteX20-993" fmla="*/ 10641499 w 10641499"/>
              <a:gd name="connsiteY20-994" fmla="*/ 1344706 h 4685866"/>
              <a:gd name="connsiteX21-995" fmla="*/ 10641499 w 10641499"/>
              <a:gd name="connsiteY21-996" fmla="*/ 537882 h 4685866"/>
              <a:gd name="connsiteX22-997" fmla="*/ 10641499 w 10641499"/>
              <a:gd name="connsiteY22-998" fmla="*/ 0 h 4685866"/>
              <a:gd name="connsiteX23-999" fmla="*/ 9767440 w 10641499"/>
              <a:gd name="connsiteY23-1000" fmla="*/ 0 h 4685866"/>
              <a:gd name="connsiteX24-1001" fmla="*/ 8678228 w 10641499"/>
              <a:gd name="connsiteY24-1002" fmla="*/ 0 h 4685866"/>
              <a:gd name="connsiteX25-1003" fmla="*/ 7615911 w 10641499"/>
              <a:gd name="connsiteY25-1004" fmla="*/ 0 h 4685866"/>
              <a:gd name="connsiteX26-1005" fmla="*/ 6916664 w 10641499"/>
              <a:gd name="connsiteY26-1006" fmla="*/ 0 h 4685866"/>
              <a:gd name="connsiteX27-1007" fmla="*/ 5424040 w 10641499"/>
              <a:gd name="connsiteY27-1008" fmla="*/ 0 h 4685866"/>
              <a:gd name="connsiteX28-1009" fmla="*/ 4025546 w 10641499"/>
              <a:gd name="connsiteY28-1010" fmla="*/ 0 h 4685866"/>
              <a:gd name="connsiteX29-1011" fmla="*/ 3191828 w 10641499"/>
              <a:gd name="connsiteY29-1012" fmla="*/ 0 h 4685866"/>
              <a:gd name="connsiteX30-1013" fmla="*/ 2519475 w 10641499"/>
              <a:gd name="connsiteY30-1014" fmla="*/ 0 h 4685866"/>
              <a:gd name="connsiteX31-1015" fmla="*/ 1497499 w 10641499"/>
              <a:gd name="connsiteY31-1016" fmla="*/ 0 h 4685866"/>
              <a:gd name="connsiteX32-1017" fmla="*/ 878934 w 10641499"/>
              <a:gd name="connsiteY32-1018" fmla="*/ 0 h 4685866"/>
              <a:gd name="connsiteX33-1019" fmla="*/ 273817 w 10641499"/>
              <a:gd name="connsiteY33-1020" fmla="*/ 26894 h 4685866"/>
              <a:gd name="connsiteX0-1021" fmla="*/ 273817 w 10641499"/>
              <a:gd name="connsiteY0-1022" fmla="*/ 26894 h 4685866"/>
              <a:gd name="connsiteX1-1023" fmla="*/ 273817 w 10641499"/>
              <a:gd name="connsiteY1-1024" fmla="*/ 927847 h 4685866"/>
              <a:gd name="connsiteX2-1025" fmla="*/ 273817 w 10641499"/>
              <a:gd name="connsiteY2-1026" fmla="*/ 1748118 h 4685866"/>
              <a:gd name="connsiteX3-1027" fmla="*/ 273817 w 10641499"/>
              <a:gd name="connsiteY3-1028" fmla="*/ 2689412 h 4685866"/>
              <a:gd name="connsiteX4-1029" fmla="*/ 273817 w 10641499"/>
              <a:gd name="connsiteY4-1030" fmla="*/ 3872753 h 4685866"/>
              <a:gd name="connsiteX5-1031" fmla="*/ 838593 w 10641499"/>
              <a:gd name="connsiteY5-1032" fmla="*/ 4437529 h 4685866"/>
              <a:gd name="connsiteX6-1033" fmla="*/ 1739546 w 10641499"/>
              <a:gd name="connsiteY6-1034" fmla="*/ 4437529 h 4685866"/>
              <a:gd name="connsiteX7-1035" fmla="*/ 2734628 w 10641499"/>
              <a:gd name="connsiteY7-1036" fmla="*/ 4437529 h 4685866"/>
              <a:gd name="connsiteX8-1037" fmla="*/ 3447322 w 10641499"/>
              <a:gd name="connsiteY8-1038" fmla="*/ 4437529 h 4685866"/>
              <a:gd name="connsiteX9-1039" fmla="*/ 4402064 w 10641499"/>
              <a:gd name="connsiteY9-1040" fmla="*/ 4437529 h 4685866"/>
              <a:gd name="connsiteX10-1041" fmla="*/ 5020628 w 10641499"/>
              <a:gd name="connsiteY10-1042" fmla="*/ 4437529 h 4685866"/>
              <a:gd name="connsiteX11-1043" fmla="*/ 5652640 w 10641499"/>
              <a:gd name="connsiteY11-1044" fmla="*/ 4437529 h 4685866"/>
              <a:gd name="connsiteX12-1045" fmla="*/ 6862875 w 10641499"/>
              <a:gd name="connsiteY12-1046" fmla="*/ 4437529 h 4685866"/>
              <a:gd name="connsiteX13-1047" fmla="*/ 7589017 w 10641499"/>
              <a:gd name="connsiteY13-1048" fmla="*/ 4437529 h 4685866"/>
              <a:gd name="connsiteX14-1049" fmla="*/ 8328605 w 10641499"/>
              <a:gd name="connsiteY14-1050" fmla="*/ 4437529 h 4685866"/>
              <a:gd name="connsiteX15-1051" fmla="*/ 9323687 w 10641499"/>
              <a:gd name="connsiteY15-1052" fmla="*/ 4437529 h 4685866"/>
              <a:gd name="connsiteX16-1053" fmla="*/ 10103617 w 10641499"/>
              <a:gd name="connsiteY16-1054" fmla="*/ 4437529 h 4685866"/>
              <a:gd name="connsiteX17-1055" fmla="*/ 10641499 w 10641499"/>
              <a:gd name="connsiteY17-1056" fmla="*/ 3899647 h 4685866"/>
              <a:gd name="connsiteX18-1057" fmla="*/ 10641499 w 10641499"/>
              <a:gd name="connsiteY18-1058" fmla="*/ 3012141 h 4685866"/>
              <a:gd name="connsiteX19-1059" fmla="*/ 10641499 w 10641499"/>
              <a:gd name="connsiteY19-1060" fmla="*/ 2232212 h 4685866"/>
              <a:gd name="connsiteX20-1061" fmla="*/ 10641499 w 10641499"/>
              <a:gd name="connsiteY20-1062" fmla="*/ 1344706 h 4685866"/>
              <a:gd name="connsiteX21-1063" fmla="*/ 10641499 w 10641499"/>
              <a:gd name="connsiteY21-1064" fmla="*/ 537882 h 4685866"/>
              <a:gd name="connsiteX22-1065" fmla="*/ 10641499 w 10641499"/>
              <a:gd name="connsiteY22-1066" fmla="*/ 0 h 4685866"/>
              <a:gd name="connsiteX23-1067" fmla="*/ 9767440 w 10641499"/>
              <a:gd name="connsiteY23-1068" fmla="*/ 0 h 4685866"/>
              <a:gd name="connsiteX24-1069" fmla="*/ 8678228 w 10641499"/>
              <a:gd name="connsiteY24-1070" fmla="*/ 0 h 4685866"/>
              <a:gd name="connsiteX25-1071" fmla="*/ 7615911 w 10641499"/>
              <a:gd name="connsiteY25-1072" fmla="*/ 0 h 4685866"/>
              <a:gd name="connsiteX26-1073" fmla="*/ 6916664 w 10641499"/>
              <a:gd name="connsiteY26-1074" fmla="*/ 0 h 4685866"/>
              <a:gd name="connsiteX27-1075" fmla="*/ 5424040 w 10641499"/>
              <a:gd name="connsiteY27-1076" fmla="*/ 0 h 4685866"/>
              <a:gd name="connsiteX28-1077" fmla="*/ 4025546 w 10641499"/>
              <a:gd name="connsiteY28-1078" fmla="*/ 0 h 4685866"/>
              <a:gd name="connsiteX29-1079" fmla="*/ 3191828 w 10641499"/>
              <a:gd name="connsiteY29-1080" fmla="*/ 0 h 4685866"/>
              <a:gd name="connsiteX30-1081" fmla="*/ 2519475 w 10641499"/>
              <a:gd name="connsiteY30-1082" fmla="*/ 0 h 4685866"/>
              <a:gd name="connsiteX31-1083" fmla="*/ 1497499 w 10641499"/>
              <a:gd name="connsiteY31-1084" fmla="*/ 0 h 4685866"/>
              <a:gd name="connsiteX32-1085" fmla="*/ 878934 w 10641499"/>
              <a:gd name="connsiteY32-1086" fmla="*/ 0 h 4685866"/>
              <a:gd name="connsiteX33-1087" fmla="*/ 273817 w 10641499"/>
              <a:gd name="connsiteY33-1088" fmla="*/ 26894 h 4685866"/>
              <a:gd name="connsiteX0-1089" fmla="*/ 273817 w 10641499"/>
              <a:gd name="connsiteY0-1090" fmla="*/ 26894 h 4685866"/>
              <a:gd name="connsiteX1-1091" fmla="*/ 273817 w 10641499"/>
              <a:gd name="connsiteY1-1092" fmla="*/ 927847 h 4685866"/>
              <a:gd name="connsiteX2-1093" fmla="*/ 273817 w 10641499"/>
              <a:gd name="connsiteY2-1094" fmla="*/ 1748118 h 4685866"/>
              <a:gd name="connsiteX3-1095" fmla="*/ 273817 w 10641499"/>
              <a:gd name="connsiteY3-1096" fmla="*/ 2689412 h 4685866"/>
              <a:gd name="connsiteX4-1097" fmla="*/ 273817 w 10641499"/>
              <a:gd name="connsiteY4-1098" fmla="*/ 3872753 h 4685866"/>
              <a:gd name="connsiteX5-1099" fmla="*/ 838593 w 10641499"/>
              <a:gd name="connsiteY5-1100" fmla="*/ 4437529 h 4685866"/>
              <a:gd name="connsiteX6-1101" fmla="*/ 1739546 w 10641499"/>
              <a:gd name="connsiteY6-1102" fmla="*/ 4437529 h 4685866"/>
              <a:gd name="connsiteX7-1103" fmla="*/ 2734628 w 10641499"/>
              <a:gd name="connsiteY7-1104" fmla="*/ 4437529 h 4685866"/>
              <a:gd name="connsiteX8-1105" fmla="*/ 3447322 w 10641499"/>
              <a:gd name="connsiteY8-1106" fmla="*/ 4437529 h 4685866"/>
              <a:gd name="connsiteX9-1107" fmla="*/ 4402064 w 10641499"/>
              <a:gd name="connsiteY9-1108" fmla="*/ 4437529 h 4685866"/>
              <a:gd name="connsiteX10-1109" fmla="*/ 5020628 w 10641499"/>
              <a:gd name="connsiteY10-1110" fmla="*/ 4437529 h 4685866"/>
              <a:gd name="connsiteX11-1111" fmla="*/ 5652640 w 10641499"/>
              <a:gd name="connsiteY11-1112" fmla="*/ 4437529 h 4685866"/>
              <a:gd name="connsiteX12-1113" fmla="*/ 6862875 w 10641499"/>
              <a:gd name="connsiteY12-1114" fmla="*/ 4437529 h 4685866"/>
              <a:gd name="connsiteX13-1115" fmla="*/ 7589017 w 10641499"/>
              <a:gd name="connsiteY13-1116" fmla="*/ 4437529 h 4685866"/>
              <a:gd name="connsiteX14-1117" fmla="*/ 8328605 w 10641499"/>
              <a:gd name="connsiteY14-1118" fmla="*/ 4437529 h 4685866"/>
              <a:gd name="connsiteX15-1119" fmla="*/ 9323687 w 10641499"/>
              <a:gd name="connsiteY15-1120" fmla="*/ 4437529 h 4685866"/>
              <a:gd name="connsiteX16-1121" fmla="*/ 10103617 w 10641499"/>
              <a:gd name="connsiteY16-1122" fmla="*/ 4437529 h 4685866"/>
              <a:gd name="connsiteX17-1123" fmla="*/ 10641499 w 10641499"/>
              <a:gd name="connsiteY17-1124" fmla="*/ 3899647 h 4685866"/>
              <a:gd name="connsiteX18-1125" fmla="*/ 10641499 w 10641499"/>
              <a:gd name="connsiteY18-1126" fmla="*/ 3012141 h 4685866"/>
              <a:gd name="connsiteX19-1127" fmla="*/ 10641499 w 10641499"/>
              <a:gd name="connsiteY19-1128" fmla="*/ 2232212 h 4685866"/>
              <a:gd name="connsiteX20-1129" fmla="*/ 10641499 w 10641499"/>
              <a:gd name="connsiteY20-1130" fmla="*/ 1344706 h 4685866"/>
              <a:gd name="connsiteX21-1131" fmla="*/ 10641499 w 10641499"/>
              <a:gd name="connsiteY21-1132" fmla="*/ 537882 h 4685866"/>
              <a:gd name="connsiteX22-1133" fmla="*/ 10641499 w 10641499"/>
              <a:gd name="connsiteY22-1134" fmla="*/ 0 h 4685866"/>
              <a:gd name="connsiteX23-1135" fmla="*/ 9767440 w 10641499"/>
              <a:gd name="connsiteY23-1136" fmla="*/ 0 h 4685866"/>
              <a:gd name="connsiteX24-1137" fmla="*/ 8678228 w 10641499"/>
              <a:gd name="connsiteY24-1138" fmla="*/ 0 h 4685866"/>
              <a:gd name="connsiteX25-1139" fmla="*/ 7615911 w 10641499"/>
              <a:gd name="connsiteY25-1140" fmla="*/ 0 h 4685866"/>
              <a:gd name="connsiteX26-1141" fmla="*/ 6916664 w 10641499"/>
              <a:gd name="connsiteY26-1142" fmla="*/ 0 h 4685866"/>
              <a:gd name="connsiteX27-1143" fmla="*/ 5424040 w 10641499"/>
              <a:gd name="connsiteY27-1144" fmla="*/ 0 h 4685866"/>
              <a:gd name="connsiteX28-1145" fmla="*/ 4025546 w 10641499"/>
              <a:gd name="connsiteY28-1146" fmla="*/ 0 h 4685866"/>
              <a:gd name="connsiteX29-1147" fmla="*/ 3191828 w 10641499"/>
              <a:gd name="connsiteY29-1148" fmla="*/ 0 h 4685866"/>
              <a:gd name="connsiteX30-1149" fmla="*/ 2519475 w 10641499"/>
              <a:gd name="connsiteY30-1150" fmla="*/ 0 h 4685866"/>
              <a:gd name="connsiteX31-1151" fmla="*/ 1497499 w 10641499"/>
              <a:gd name="connsiteY31-1152" fmla="*/ 0 h 4685866"/>
              <a:gd name="connsiteX32-1153" fmla="*/ 878934 w 10641499"/>
              <a:gd name="connsiteY32-1154" fmla="*/ 0 h 4685866"/>
              <a:gd name="connsiteX33-1155" fmla="*/ 273817 w 10641499"/>
              <a:gd name="connsiteY33-1156" fmla="*/ 26894 h 4685866"/>
              <a:gd name="connsiteX0-1157" fmla="*/ 273817 w 10641499"/>
              <a:gd name="connsiteY0-1158" fmla="*/ 26894 h 4685866"/>
              <a:gd name="connsiteX1-1159" fmla="*/ 273817 w 10641499"/>
              <a:gd name="connsiteY1-1160" fmla="*/ 927847 h 4685866"/>
              <a:gd name="connsiteX2-1161" fmla="*/ 273817 w 10641499"/>
              <a:gd name="connsiteY2-1162" fmla="*/ 1748118 h 4685866"/>
              <a:gd name="connsiteX3-1163" fmla="*/ 273817 w 10641499"/>
              <a:gd name="connsiteY3-1164" fmla="*/ 2689412 h 4685866"/>
              <a:gd name="connsiteX4-1165" fmla="*/ 273817 w 10641499"/>
              <a:gd name="connsiteY4-1166" fmla="*/ 3872753 h 4685866"/>
              <a:gd name="connsiteX5-1167" fmla="*/ 838593 w 10641499"/>
              <a:gd name="connsiteY5-1168" fmla="*/ 4437529 h 4685866"/>
              <a:gd name="connsiteX6-1169" fmla="*/ 1739546 w 10641499"/>
              <a:gd name="connsiteY6-1170" fmla="*/ 4437529 h 4685866"/>
              <a:gd name="connsiteX7-1171" fmla="*/ 2734628 w 10641499"/>
              <a:gd name="connsiteY7-1172" fmla="*/ 4437529 h 4685866"/>
              <a:gd name="connsiteX8-1173" fmla="*/ 3447322 w 10641499"/>
              <a:gd name="connsiteY8-1174" fmla="*/ 4437529 h 4685866"/>
              <a:gd name="connsiteX9-1175" fmla="*/ 4402064 w 10641499"/>
              <a:gd name="connsiteY9-1176" fmla="*/ 4437529 h 4685866"/>
              <a:gd name="connsiteX10-1177" fmla="*/ 5020628 w 10641499"/>
              <a:gd name="connsiteY10-1178" fmla="*/ 4437529 h 4685866"/>
              <a:gd name="connsiteX11-1179" fmla="*/ 5652640 w 10641499"/>
              <a:gd name="connsiteY11-1180" fmla="*/ 4437529 h 4685866"/>
              <a:gd name="connsiteX12-1181" fmla="*/ 6862875 w 10641499"/>
              <a:gd name="connsiteY12-1182" fmla="*/ 4437529 h 4685866"/>
              <a:gd name="connsiteX13-1183" fmla="*/ 7589017 w 10641499"/>
              <a:gd name="connsiteY13-1184" fmla="*/ 4437529 h 4685866"/>
              <a:gd name="connsiteX14-1185" fmla="*/ 8328605 w 10641499"/>
              <a:gd name="connsiteY14-1186" fmla="*/ 4437529 h 4685866"/>
              <a:gd name="connsiteX15-1187" fmla="*/ 9323687 w 10641499"/>
              <a:gd name="connsiteY15-1188" fmla="*/ 4437529 h 4685866"/>
              <a:gd name="connsiteX16-1189" fmla="*/ 10103617 w 10641499"/>
              <a:gd name="connsiteY16-1190" fmla="*/ 4437529 h 4685866"/>
              <a:gd name="connsiteX17-1191" fmla="*/ 10641499 w 10641499"/>
              <a:gd name="connsiteY17-1192" fmla="*/ 3899647 h 4685866"/>
              <a:gd name="connsiteX18-1193" fmla="*/ 10641499 w 10641499"/>
              <a:gd name="connsiteY18-1194" fmla="*/ 3012141 h 4685866"/>
              <a:gd name="connsiteX19-1195" fmla="*/ 10641499 w 10641499"/>
              <a:gd name="connsiteY19-1196" fmla="*/ 2232212 h 4685866"/>
              <a:gd name="connsiteX20-1197" fmla="*/ 10641499 w 10641499"/>
              <a:gd name="connsiteY20-1198" fmla="*/ 1344706 h 4685866"/>
              <a:gd name="connsiteX21-1199" fmla="*/ 10641499 w 10641499"/>
              <a:gd name="connsiteY21-1200" fmla="*/ 537882 h 4685866"/>
              <a:gd name="connsiteX22-1201" fmla="*/ 10641499 w 10641499"/>
              <a:gd name="connsiteY22-1202" fmla="*/ 0 h 4685866"/>
              <a:gd name="connsiteX23-1203" fmla="*/ 9767440 w 10641499"/>
              <a:gd name="connsiteY23-1204" fmla="*/ 0 h 4685866"/>
              <a:gd name="connsiteX24-1205" fmla="*/ 8678228 w 10641499"/>
              <a:gd name="connsiteY24-1206" fmla="*/ 0 h 4685866"/>
              <a:gd name="connsiteX25-1207" fmla="*/ 7615911 w 10641499"/>
              <a:gd name="connsiteY25-1208" fmla="*/ 0 h 4685866"/>
              <a:gd name="connsiteX26-1209" fmla="*/ 6916664 w 10641499"/>
              <a:gd name="connsiteY26-1210" fmla="*/ 0 h 4685866"/>
              <a:gd name="connsiteX27-1211" fmla="*/ 5424040 w 10641499"/>
              <a:gd name="connsiteY27-1212" fmla="*/ 0 h 4685866"/>
              <a:gd name="connsiteX28-1213" fmla="*/ 4025546 w 10641499"/>
              <a:gd name="connsiteY28-1214" fmla="*/ 0 h 4685866"/>
              <a:gd name="connsiteX29-1215" fmla="*/ 3191828 w 10641499"/>
              <a:gd name="connsiteY29-1216" fmla="*/ 0 h 4685866"/>
              <a:gd name="connsiteX30-1217" fmla="*/ 2519475 w 10641499"/>
              <a:gd name="connsiteY30-1218" fmla="*/ 0 h 4685866"/>
              <a:gd name="connsiteX31-1219" fmla="*/ 1497499 w 10641499"/>
              <a:gd name="connsiteY31-1220" fmla="*/ 0 h 4685866"/>
              <a:gd name="connsiteX32-1221" fmla="*/ 878934 w 10641499"/>
              <a:gd name="connsiteY32-1222" fmla="*/ 0 h 4685866"/>
              <a:gd name="connsiteX33-1223" fmla="*/ 273817 w 10641499"/>
              <a:gd name="connsiteY33-1224" fmla="*/ 26894 h 4685866"/>
              <a:gd name="connsiteX0-1225" fmla="*/ 273817 w 10641499"/>
              <a:gd name="connsiteY0-1226" fmla="*/ 26894 h 4685866"/>
              <a:gd name="connsiteX1-1227" fmla="*/ 273817 w 10641499"/>
              <a:gd name="connsiteY1-1228" fmla="*/ 927847 h 4685866"/>
              <a:gd name="connsiteX2-1229" fmla="*/ 273817 w 10641499"/>
              <a:gd name="connsiteY2-1230" fmla="*/ 1748118 h 4685866"/>
              <a:gd name="connsiteX3-1231" fmla="*/ 273817 w 10641499"/>
              <a:gd name="connsiteY3-1232" fmla="*/ 2689412 h 4685866"/>
              <a:gd name="connsiteX4-1233" fmla="*/ 273817 w 10641499"/>
              <a:gd name="connsiteY4-1234" fmla="*/ 3872753 h 4685866"/>
              <a:gd name="connsiteX5-1235" fmla="*/ 838593 w 10641499"/>
              <a:gd name="connsiteY5-1236" fmla="*/ 4437529 h 4685866"/>
              <a:gd name="connsiteX6-1237" fmla="*/ 1739546 w 10641499"/>
              <a:gd name="connsiteY6-1238" fmla="*/ 4437529 h 4685866"/>
              <a:gd name="connsiteX7-1239" fmla="*/ 2734628 w 10641499"/>
              <a:gd name="connsiteY7-1240" fmla="*/ 4437529 h 4685866"/>
              <a:gd name="connsiteX8-1241" fmla="*/ 3447322 w 10641499"/>
              <a:gd name="connsiteY8-1242" fmla="*/ 4437529 h 4685866"/>
              <a:gd name="connsiteX9-1243" fmla="*/ 4402064 w 10641499"/>
              <a:gd name="connsiteY9-1244" fmla="*/ 4437529 h 4685866"/>
              <a:gd name="connsiteX10-1245" fmla="*/ 5020628 w 10641499"/>
              <a:gd name="connsiteY10-1246" fmla="*/ 4437529 h 4685866"/>
              <a:gd name="connsiteX11-1247" fmla="*/ 5652640 w 10641499"/>
              <a:gd name="connsiteY11-1248" fmla="*/ 4437529 h 4685866"/>
              <a:gd name="connsiteX12-1249" fmla="*/ 6862875 w 10641499"/>
              <a:gd name="connsiteY12-1250" fmla="*/ 4437529 h 4685866"/>
              <a:gd name="connsiteX13-1251" fmla="*/ 7589017 w 10641499"/>
              <a:gd name="connsiteY13-1252" fmla="*/ 4437529 h 4685866"/>
              <a:gd name="connsiteX14-1253" fmla="*/ 8328605 w 10641499"/>
              <a:gd name="connsiteY14-1254" fmla="*/ 4437529 h 4685866"/>
              <a:gd name="connsiteX15-1255" fmla="*/ 9323687 w 10641499"/>
              <a:gd name="connsiteY15-1256" fmla="*/ 4437529 h 4685866"/>
              <a:gd name="connsiteX16-1257" fmla="*/ 10103617 w 10641499"/>
              <a:gd name="connsiteY16-1258" fmla="*/ 4437529 h 4685866"/>
              <a:gd name="connsiteX17-1259" fmla="*/ 10641499 w 10641499"/>
              <a:gd name="connsiteY17-1260" fmla="*/ 3899647 h 4685866"/>
              <a:gd name="connsiteX18-1261" fmla="*/ 10641499 w 10641499"/>
              <a:gd name="connsiteY18-1262" fmla="*/ 3012141 h 4685866"/>
              <a:gd name="connsiteX19-1263" fmla="*/ 10641499 w 10641499"/>
              <a:gd name="connsiteY19-1264" fmla="*/ 2232212 h 4685866"/>
              <a:gd name="connsiteX20-1265" fmla="*/ 10641499 w 10641499"/>
              <a:gd name="connsiteY20-1266" fmla="*/ 1344706 h 4685866"/>
              <a:gd name="connsiteX21-1267" fmla="*/ 10641499 w 10641499"/>
              <a:gd name="connsiteY21-1268" fmla="*/ 537882 h 4685866"/>
              <a:gd name="connsiteX22-1269" fmla="*/ 10641499 w 10641499"/>
              <a:gd name="connsiteY22-1270" fmla="*/ 0 h 4685866"/>
              <a:gd name="connsiteX23-1271" fmla="*/ 9767440 w 10641499"/>
              <a:gd name="connsiteY23-1272" fmla="*/ 0 h 4685866"/>
              <a:gd name="connsiteX24-1273" fmla="*/ 8678228 w 10641499"/>
              <a:gd name="connsiteY24-1274" fmla="*/ 0 h 4685866"/>
              <a:gd name="connsiteX25-1275" fmla="*/ 7615911 w 10641499"/>
              <a:gd name="connsiteY25-1276" fmla="*/ 0 h 4685866"/>
              <a:gd name="connsiteX26-1277" fmla="*/ 6916664 w 10641499"/>
              <a:gd name="connsiteY26-1278" fmla="*/ 0 h 4685866"/>
              <a:gd name="connsiteX27-1279" fmla="*/ 5424040 w 10641499"/>
              <a:gd name="connsiteY27-1280" fmla="*/ 0 h 4685866"/>
              <a:gd name="connsiteX28-1281" fmla="*/ 4025546 w 10641499"/>
              <a:gd name="connsiteY28-1282" fmla="*/ 0 h 4685866"/>
              <a:gd name="connsiteX29-1283" fmla="*/ 3191828 w 10641499"/>
              <a:gd name="connsiteY29-1284" fmla="*/ 0 h 4685866"/>
              <a:gd name="connsiteX30-1285" fmla="*/ 2519475 w 10641499"/>
              <a:gd name="connsiteY30-1286" fmla="*/ 0 h 4685866"/>
              <a:gd name="connsiteX31-1287" fmla="*/ 1497499 w 10641499"/>
              <a:gd name="connsiteY31-1288" fmla="*/ 0 h 4685866"/>
              <a:gd name="connsiteX32-1289" fmla="*/ 878934 w 10641499"/>
              <a:gd name="connsiteY32-1290" fmla="*/ 0 h 4685866"/>
              <a:gd name="connsiteX33-1291" fmla="*/ 273817 w 10641499"/>
              <a:gd name="connsiteY33-1292" fmla="*/ 26894 h 4685866"/>
              <a:gd name="connsiteX0-1293" fmla="*/ 273817 w 10641499"/>
              <a:gd name="connsiteY0-1294" fmla="*/ 26894 h 4685866"/>
              <a:gd name="connsiteX1-1295" fmla="*/ 273817 w 10641499"/>
              <a:gd name="connsiteY1-1296" fmla="*/ 927847 h 4685866"/>
              <a:gd name="connsiteX2-1297" fmla="*/ 273817 w 10641499"/>
              <a:gd name="connsiteY2-1298" fmla="*/ 1748118 h 4685866"/>
              <a:gd name="connsiteX3-1299" fmla="*/ 273817 w 10641499"/>
              <a:gd name="connsiteY3-1300" fmla="*/ 2689412 h 4685866"/>
              <a:gd name="connsiteX4-1301" fmla="*/ 273817 w 10641499"/>
              <a:gd name="connsiteY4-1302" fmla="*/ 3872753 h 4685866"/>
              <a:gd name="connsiteX5-1303" fmla="*/ 838593 w 10641499"/>
              <a:gd name="connsiteY5-1304" fmla="*/ 4437529 h 4685866"/>
              <a:gd name="connsiteX6-1305" fmla="*/ 1739546 w 10641499"/>
              <a:gd name="connsiteY6-1306" fmla="*/ 4437529 h 4685866"/>
              <a:gd name="connsiteX7-1307" fmla="*/ 2734628 w 10641499"/>
              <a:gd name="connsiteY7-1308" fmla="*/ 4437529 h 4685866"/>
              <a:gd name="connsiteX8-1309" fmla="*/ 3447322 w 10641499"/>
              <a:gd name="connsiteY8-1310" fmla="*/ 4437529 h 4685866"/>
              <a:gd name="connsiteX9-1311" fmla="*/ 4402064 w 10641499"/>
              <a:gd name="connsiteY9-1312" fmla="*/ 4437529 h 4685866"/>
              <a:gd name="connsiteX10-1313" fmla="*/ 5020628 w 10641499"/>
              <a:gd name="connsiteY10-1314" fmla="*/ 4437529 h 4685866"/>
              <a:gd name="connsiteX11-1315" fmla="*/ 5652640 w 10641499"/>
              <a:gd name="connsiteY11-1316" fmla="*/ 4437529 h 4685866"/>
              <a:gd name="connsiteX12-1317" fmla="*/ 6862875 w 10641499"/>
              <a:gd name="connsiteY12-1318" fmla="*/ 4437529 h 4685866"/>
              <a:gd name="connsiteX13-1319" fmla="*/ 7589017 w 10641499"/>
              <a:gd name="connsiteY13-1320" fmla="*/ 4437529 h 4685866"/>
              <a:gd name="connsiteX14-1321" fmla="*/ 8328605 w 10641499"/>
              <a:gd name="connsiteY14-1322" fmla="*/ 4437529 h 4685866"/>
              <a:gd name="connsiteX15-1323" fmla="*/ 9323687 w 10641499"/>
              <a:gd name="connsiteY15-1324" fmla="*/ 4437529 h 4685866"/>
              <a:gd name="connsiteX16-1325" fmla="*/ 10103617 w 10641499"/>
              <a:gd name="connsiteY16-1326" fmla="*/ 4437529 h 4685866"/>
              <a:gd name="connsiteX17-1327" fmla="*/ 10641499 w 10641499"/>
              <a:gd name="connsiteY17-1328" fmla="*/ 3899647 h 4685866"/>
              <a:gd name="connsiteX18-1329" fmla="*/ 10641499 w 10641499"/>
              <a:gd name="connsiteY18-1330" fmla="*/ 3012141 h 4685866"/>
              <a:gd name="connsiteX19-1331" fmla="*/ 10641499 w 10641499"/>
              <a:gd name="connsiteY19-1332" fmla="*/ 2232212 h 4685866"/>
              <a:gd name="connsiteX20-1333" fmla="*/ 10641499 w 10641499"/>
              <a:gd name="connsiteY20-1334" fmla="*/ 1344706 h 4685866"/>
              <a:gd name="connsiteX21-1335" fmla="*/ 10641499 w 10641499"/>
              <a:gd name="connsiteY21-1336" fmla="*/ 537882 h 4685866"/>
              <a:gd name="connsiteX22-1337" fmla="*/ 10641499 w 10641499"/>
              <a:gd name="connsiteY22-1338" fmla="*/ 0 h 4685866"/>
              <a:gd name="connsiteX23-1339" fmla="*/ 9767440 w 10641499"/>
              <a:gd name="connsiteY23-1340" fmla="*/ 0 h 4685866"/>
              <a:gd name="connsiteX24-1341" fmla="*/ 8678228 w 10641499"/>
              <a:gd name="connsiteY24-1342" fmla="*/ 0 h 4685866"/>
              <a:gd name="connsiteX25-1343" fmla="*/ 7615911 w 10641499"/>
              <a:gd name="connsiteY25-1344" fmla="*/ 0 h 4685866"/>
              <a:gd name="connsiteX26-1345" fmla="*/ 6916664 w 10641499"/>
              <a:gd name="connsiteY26-1346" fmla="*/ 0 h 4685866"/>
              <a:gd name="connsiteX27-1347" fmla="*/ 5424040 w 10641499"/>
              <a:gd name="connsiteY27-1348" fmla="*/ 0 h 4685866"/>
              <a:gd name="connsiteX28-1349" fmla="*/ 4025546 w 10641499"/>
              <a:gd name="connsiteY28-1350" fmla="*/ 0 h 4685866"/>
              <a:gd name="connsiteX29-1351" fmla="*/ 3191828 w 10641499"/>
              <a:gd name="connsiteY29-1352" fmla="*/ 0 h 4685866"/>
              <a:gd name="connsiteX30-1353" fmla="*/ 2519475 w 10641499"/>
              <a:gd name="connsiteY30-1354" fmla="*/ 0 h 4685866"/>
              <a:gd name="connsiteX31-1355" fmla="*/ 1497499 w 10641499"/>
              <a:gd name="connsiteY31-1356" fmla="*/ 0 h 4685866"/>
              <a:gd name="connsiteX32-1357" fmla="*/ 878934 w 10641499"/>
              <a:gd name="connsiteY32-1358" fmla="*/ 0 h 4685866"/>
              <a:gd name="connsiteX33-1359" fmla="*/ 273817 w 10641499"/>
              <a:gd name="connsiteY33-1360" fmla="*/ 26894 h 4685866"/>
              <a:gd name="connsiteX0-1361" fmla="*/ 273817 w 10641499"/>
              <a:gd name="connsiteY0-1362" fmla="*/ 26894 h 4701280"/>
              <a:gd name="connsiteX1-1363" fmla="*/ 273817 w 10641499"/>
              <a:gd name="connsiteY1-1364" fmla="*/ 927847 h 4701280"/>
              <a:gd name="connsiteX2-1365" fmla="*/ 273817 w 10641499"/>
              <a:gd name="connsiteY2-1366" fmla="*/ 1748118 h 4701280"/>
              <a:gd name="connsiteX3-1367" fmla="*/ 273817 w 10641499"/>
              <a:gd name="connsiteY3-1368" fmla="*/ 2689412 h 4701280"/>
              <a:gd name="connsiteX4-1369" fmla="*/ 273817 w 10641499"/>
              <a:gd name="connsiteY4-1370" fmla="*/ 3872753 h 4701280"/>
              <a:gd name="connsiteX5-1371" fmla="*/ 838593 w 10641499"/>
              <a:gd name="connsiteY5-1372" fmla="*/ 4437529 h 4701280"/>
              <a:gd name="connsiteX6-1373" fmla="*/ 1739546 w 10641499"/>
              <a:gd name="connsiteY6-1374" fmla="*/ 4437529 h 4701280"/>
              <a:gd name="connsiteX7-1375" fmla="*/ 2734628 w 10641499"/>
              <a:gd name="connsiteY7-1376" fmla="*/ 4437529 h 4701280"/>
              <a:gd name="connsiteX8-1377" fmla="*/ 3447322 w 10641499"/>
              <a:gd name="connsiteY8-1378" fmla="*/ 4437529 h 4701280"/>
              <a:gd name="connsiteX9-1379" fmla="*/ 4402064 w 10641499"/>
              <a:gd name="connsiteY9-1380" fmla="*/ 4437529 h 4701280"/>
              <a:gd name="connsiteX10-1381" fmla="*/ 5020628 w 10641499"/>
              <a:gd name="connsiteY10-1382" fmla="*/ 4437529 h 4701280"/>
              <a:gd name="connsiteX11-1383" fmla="*/ 5652640 w 10641499"/>
              <a:gd name="connsiteY11-1384" fmla="*/ 4437529 h 4701280"/>
              <a:gd name="connsiteX12-1385" fmla="*/ 6862875 w 10641499"/>
              <a:gd name="connsiteY12-1386" fmla="*/ 4437529 h 4701280"/>
              <a:gd name="connsiteX13-1387" fmla="*/ 7589017 w 10641499"/>
              <a:gd name="connsiteY13-1388" fmla="*/ 4437529 h 4701280"/>
              <a:gd name="connsiteX14-1389" fmla="*/ 8328605 w 10641499"/>
              <a:gd name="connsiteY14-1390" fmla="*/ 4437529 h 4701280"/>
              <a:gd name="connsiteX15-1391" fmla="*/ 9323687 w 10641499"/>
              <a:gd name="connsiteY15-1392" fmla="*/ 4437529 h 4701280"/>
              <a:gd name="connsiteX16-1393" fmla="*/ 10103617 w 10641499"/>
              <a:gd name="connsiteY16-1394" fmla="*/ 4437529 h 4701280"/>
              <a:gd name="connsiteX17-1395" fmla="*/ 10641499 w 10641499"/>
              <a:gd name="connsiteY17-1396" fmla="*/ 3899647 h 4701280"/>
              <a:gd name="connsiteX18-1397" fmla="*/ 10641499 w 10641499"/>
              <a:gd name="connsiteY18-1398" fmla="*/ 3012141 h 4701280"/>
              <a:gd name="connsiteX19-1399" fmla="*/ 10641499 w 10641499"/>
              <a:gd name="connsiteY19-1400" fmla="*/ 2232212 h 4701280"/>
              <a:gd name="connsiteX20-1401" fmla="*/ 10641499 w 10641499"/>
              <a:gd name="connsiteY20-1402" fmla="*/ 1344706 h 4701280"/>
              <a:gd name="connsiteX21-1403" fmla="*/ 10641499 w 10641499"/>
              <a:gd name="connsiteY21-1404" fmla="*/ 537882 h 4701280"/>
              <a:gd name="connsiteX22-1405" fmla="*/ 10641499 w 10641499"/>
              <a:gd name="connsiteY22-1406" fmla="*/ 0 h 4701280"/>
              <a:gd name="connsiteX23-1407" fmla="*/ 9767440 w 10641499"/>
              <a:gd name="connsiteY23-1408" fmla="*/ 0 h 4701280"/>
              <a:gd name="connsiteX24-1409" fmla="*/ 8678228 w 10641499"/>
              <a:gd name="connsiteY24-1410" fmla="*/ 0 h 4701280"/>
              <a:gd name="connsiteX25-1411" fmla="*/ 7615911 w 10641499"/>
              <a:gd name="connsiteY25-1412" fmla="*/ 0 h 4701280"/>
              <a:gd name="connsiteX26-1413" fmla="*/ 6916664 w 10641499"/>
              <a:gd name="connsiteY26-1414" fmla="*/ 0 h 4701280"/>
              <a:gd name="connsiteX27-1415" fmla="*/ 5424040 w 10641499"/>
              <a:gd name="connsiteY27-1416" fmla="*/ 0 h 4701280"/>
              <a:gd name="connsiteX28-1417" fmla="*/ 4025546 w 10641499"/>
              <a:gd name="connsiteY28-1418" fmla="*/ 0 h 4701280"/>
              <a:gd name="connsiteX29-1419" fmla="*/ 3191828 w 10641499"/>
              <a:gd name="connsiteY29-1420" fmla="*/ 0 h 4701280"/>
              <a:gd name="connsiteX30-1421" fmla="*/ 2519475 w 10641499"/>
              <a:gd name="connsiteY30-1422" fmla="*/ 0 h 4701280"/>
              <a:gd name="connsiteX31-1423" fmla="*/ 1497499 w 10641499"/>
              <a:gd name="connsiteY31-1424" fmla="*/ 0 h 4701280"/>
              <a:gd name="connsiteX32-1425" fmla="*/ 878934 w 10641499"/>
              <a:gd name="connsiteY32-1426" fmla="*/ 0 h 4701280"/>
              <a:gd name="connsiteX33-1427" fmla="*/ 273817 w 10641499"/>
              <a:gd name="connsiteY33-1428" fmla="*/ 26894 h 4701280"/>
              <a:gd name="connsiteX0-1429" fmla="*/ 273817 w 10641499"/>
              <a:gd name="connsiteY0-1430" fmla="*/ 26894 h 4701280"/>
              <a:gd name="connsiteX1-1431" fmla="*/ 273817 w 10641499"/>
              <a:gd name="connsiteY1-1432" fmla="*/ 927847 h 4701280"/>
              <a:gd name="connsiteX2-1433" fmla="*/ 273817 w 10641499"/>
              <a:gd name="connsiteY2-1434" fmla="*/ 1748118 h 4701280"/>
              <a:gd name="connsiteX3-1435" fmla="*/ 273817 w 10641499"/>
              <a:gd name="connsiteY3-1436" fmla="*/ 2689412 h 4701280"/>
              <a:gd name="connsiteX4-1437" fmla="*/ 273817 w 10641499"/>
              <a:gd name="connsiteY4-1438" fmla="*/ 3872753 h 4701280"/>
              <a:gd name="connsiteX5-1439" fmla="*/ 838593 w 10641499"/>
              <a:gd name="connsiteY5-1440" fmla="*/ 4437529 h 4701280"/>
              <a:gd name="connsiteX6-1441" fmla="*/ 1739546 w 10641499"/>
              <a:gd name="connsiteY6-1442" fmla="*/ 4437529 h 4701280"/>
              <a:gd name="connsiteX7-1443" fmla="*/ 2734628 w 10641499"/>
              <a:gd name="connsiteY7-1444" fmla="*/ 4437529 h 4701280"/>
              <a:gd name="connsiteX8-1445" fmla="*/ 3447322 w 10641499"/>
              <a:gd name="connsiteY8-1446" fmla="*/ 4437529 h 4701280"/>
              <a:gd name="connsiteX9-1447" fmla="*/ 4402064 w 10641499"/>
              <a:gd name="connsiteY9-1448" fmla="*/ 4437529 h 4701280"/>
              <a:gd name="connsiteX10-1449" fmla="*/ 5020628 w 10641499"/>
              <a:gd name="connsiteY10-1450" fmla="*/ 4437529 h 4701280"/>
              <a:gd name="connsiteX11-1451" fmla="*/ 5652640 w 10641499"/>
              <a:gd name="connsiteY11-1452" fmla="*/ 4437529 h 4701280"/>
              <a:gd name="connsiteX12-1453" fmla="*/ 6862875 w 10641499"/>
              <a:gd name="connsiteY12-1454" fmla="*/ 4437529 h 4701280"/>
              <a:gd name="connsiteX13-1455" fmla="*/ 7589017 w 10641499"/>
              <a:gd name="connsiteY13-1456" fmla="*/ 4437529 h 4701280"/>
              <a:gd name="connsiteX14-1457" fmla="*/ 8328605 w 10641499"/>
              <a:gd name="connsiteY14-1458" fmla="*/ 4437529 h 4701280"/>
              <a:gd name="connsiteX15-1459" fmla="*/ 9323687 w 10641499"/>
              <a:gd name="connsiteY15-1460" fmla="*/ 4437529 h 4701280"/>
              <a:gd name="connsiteX16-1461" fmla="*/ 10103617 w 10641499"/>
              <a:gd name="connsiteY16-1462" fmla="*/ 4437529 h 4701280"/>
              <a:gd name="connsiteX17-1463" fmla="*/ 10641499 w 10641499"/>
              <a:gd name="connsiteY17-1464" fmla="*/ 3899647 h 4701280"/>
              <a:gd name="connsiteX18-1465" fmla="*/ 10641499 w 10641499"/>
              <a:gd name="connsiteY18-1466" fmla="*/ 3012141 h 4701280"/>
              <a:gd name="connsiteX19-1467" fmla="*/ 10641499 w 10641499"/>
              <a:gd name="connsiteY19-1468" fmla="*/ 2232212 h 4701280"/>
              <a:gd name="connsiteX20-1469" fmla="*/ 10641499 w 10641499"/>
              <a:gd name="connsiteY20-1470" fmla="*/ 1344706 h 4701280"/>
              <a:gd name="connsiteX21-1471" fmla="*/ 10641499 w 10641499"/>
              <a:gd name="connsiteY21-1472" fmla="*/ 537882 h 4701280"/>
              <a:gd name="connsiteX22-1473" fmla="*/ 10641499 w 10641499"/>
              <a:gd name="connsiteY22-1474" fmla="*/ 0 h 4701280"/>
              <a:gd name="connsiteX23-1475" fmla="*/ 9767440 w 10641499"/>
              <a:gd name="connsiteY23-1476" fmla="*/ 0 h 4701280"/>
              <a:gd name="connsiteX24-1477" fmla="*/ 8678228 w 10641499"/>
              <a:gd name="connsiteY24-1478" fmla="*/ 0 h 4701280"/>
              <a:gd name="connsiteX25-1479" fmla="*/ 7615911 w 10641499"/>
              <a:gd name="connsiteY25-1480" fmla="*/ 0 h 4701280"/>
              <a:gd name="connsiteX26-1481" fmla="*/ 6916664 w 10641499"/>
              <a:gd name="connsiteY26-1482" fmla="*/ 0 h 4701280"/>
              <a:gd name="connsiteX27-1483" fmla="*/ 5424040 w 10641499"/>
              <a:gd name="connsiteY27-1484" fmla="*/ 0 h 4701280"/>
              <a:gd name="connsiteX28-1485" fmla="*/ 4025546 w 10641499"/>
              <a:gd name="connsiteY28-1486" fmla="*/ 0 h 4701280"/>
              <a:gd name="connsiteX29-1487" fmla="*/ 3191828 w 10641499"/>
              <a:gd name="connsiteY29-1488" fmla="*/ 0 h 4701280"/>
              <a:gd name="connsiteX30-1489" fmla="*/ 2519475 w 10641499"/>
              <a:gd name="connsiteY30-1490" fmla="*/ 0 h 4701280"/>
              <a:gd name="connsiteX31-1491" fmla="*/ 1497499 w 10641499"/>
              <a:gd name="connsiteY31-1492" fmla="*/ 0 h 4701280"/>
              <a:gd name="connsiteX32-1493" fmla="*/ 878934 w 10641499"/>
              <a:gd name="connsiteY32-1494" fmla="*/ 0 h 4701280"/>
              <a:gd name="connsiteX33-1495" fmla="*/ 273817 w 10641499"/>
              <a:gd name="connsiteY33-1496" fmla="*/ 26894 h 4701280"/>
              <a:gd name="connsiteX0-1497" fmla="*/ 273817 w 10641499"/>
              <a:gd name="connsiteY0-1498" fmla="*/ 26894 h 4705002"/>
              <a:gd name="connsiteX1-1499" fmla="*/ 273817 w 10641499"/>
              <a:gd name="connsiteY1-1500" fmla="*/ 927847 h 4705002"/>
              <a:gd name="connsiteX2-1501" fmla="*/ 273817 w 10641499"/>
              <a:gd name="connsiteY2-1502" fmla="*/ 1748118 h 4705002"/>
              <a:gd name="connsiteX3-1503" fmla="*/ 273817 w 10641499"/>
              <a:gd name="connsiteY3-1504" fmla="*/ 2689412 h 4705002"/>
              <a:gd name="connsiteX4-1505" fmla="*/ 273817 w 10641499"/>
              <a:gd name="connsiteY4-1506" fmla="*/ 3872753 h 4705002"/>
              <a:gd name="connsiteX5-1507" fmla="*/ 838593 w 10641499"/>
              <a:gd name="connsiteY5-1508" fmla="*/ 4437529 h 4705002"/>
              <a:gd name="connsiteX6-1509" fmla="*/ 1739546 w 10641499"/>
              <a:gd name="connsiteY6-1510" fmla="*/ 4437529 h 4705002"/>
              <a:gd name="connsiteX7-1511" fmla="*/ 2734628 w 10641499"/>
              <a:gd name="connsiteY7-1512" fmla="*/ 4437529 h 4705002"/>
              <a:gd name="connsiteX8-1513" fmla="*/ 3447322 w 10641499"/>
              <a:gd name="connsiteY8-1514" fmla="*/ 4437529 h 4705002"/>
              <a:gd name="connsiteX9-1515" fmla="*/ 4402064 w 10641499"/>
              <a:gd name="connsiteY9-1516" fmla="*/ 4437529 h 4705002"/>
              <a:gd name="connsiteX10-1517" fmla="*/ 5020628 w 10641499"/>
              <a:gd name="connsiteY10-1518" fmla="*/ 4437529 h 4705002"/>
              <a:gd name="connsiteX11-1519" fmla="*/ 5652640 w 10641499"/>
              <a:gd name="connsiteY11-1520" fmla="*/ 4437529 h 4705002"/>
              <a:gd name="connsiteX12-1521" fmla="*/ 6862875 w 10641499"/>
              <a:gd name="connsiteY12-1522" fmla="*/ 4437529 h 4705002"/>
              <a:gd name="connsiteX13-1523" fmla="*/ 7589017 w 10641499"/>
              <a:gd name="connsiteY13-1524" fmla="*/ 4437529 h 4705002"/>
              <a:gd name="connsiteX14-1525" fmla="*/ 8328605 w 10641499"/>
              <a:gd name="connsiteY14-1526" fmla="*/ 4437529 h 4705002"/>
              <a:gd name="connsiteX15-1527" fmla="*/ 9323687 w 10641499"/>
              <a:gd name="connsiteY15-1528" fmla="*/ 4437529 h 4705002"/>
              <a:gd name="connsiteX16-1529" fmla="*/ 10103617 w 10641499"/>
              <a:gd name="connsiteY16-1530" fmla="*/ 4437529 h 4705002"/>
              <a:gd name="connsiteX17-1531" fmla="*/ 10641499 w 10641499"/>
              <a:gd name="connsiteY17-1532" fmla="*/ 3899647 h 4705002"/>
              <a:gd name="connsiteX18-1533" fmla="*/ 10641499 w 10641499"/>
              <a:gd name="connsiteY18-1534" fmla="*/ 3012141 h 4705002"/>
              <a:gd name="connsiteX19-1535" fmla="*/ 10641499 w 10641499"/>
              <a:gd name="connsiteY19-1536" fmla="*/ 2232212 h 4705002"/>
              <a:gd name="connsiteX20-1537" fmla="*/ 10641499 w 10641499"/>
              <a:gd name="connsiteY20-1538" fmla="*/ 1344706 h 4705002"/>
              <a:gd name="connsiteX21-1539" fmla="*/ 10641499 w 10641499"/>
              <a:gd name="connsiteY21-1540" fmla="*/ 537882 h 4705002"/>
              <a:gd name="connsiteX22-1541" fmla="*/ 10641499 w 10641499"/>
              <a:gd name="connsiteY22-1542" fmla="*/ 0 h 4705002"/>
              <a:gd name="connsiteX23-1543" fmla="*/ 9767440 w 10641499"/>
              <a:gd name="connsiteY23-1544" fmla="*/ 0 h 4705002"/>
              <a:gd name="connsiteX24-1545" fmla="*/ 8678228 w 10641499"/>
              <a:gd name="connsiteY24-1546" fmla="*/ 0 h 4705002"/>
              <a:gd name="connsiteX25-1547" fmla="*/ 7615911 w 10641499"/>
              <a:gd name="connsiteY25-1548" fmla="*/ 0 h 4705002"/>
              <a:gd name="connsiteX26-1549" fmla="*/ 6916664 w 10641499"/>
              <a:gd name="connsiteY26-1550" fmla="*/ 0 h 4705002"/>
              <a:gd name="connsiteX27-1551" fmla="*/ 5424040 w 10641499"/>
              <a:gd name="connsiteY27-1552" fmla="*/ 0 h 4705002"/>
              <a:gd name="connsiteX28-1553" fmla="*/ 4025546 w 10641499"/>
              <a:gd name="connsiteY28-1554" fmla="*/ 0 h 4705002"/>
              <a:gd name="connsiteX29-1555" fmla="*/ 3191828 w 10641499"/>
              <a:gd name="connsiteY29-1556" fmla="*/ 0 h 4705002"/>
              <a:gd name="connsiteX30-1557" fmla="*/ 2519475 w 10641499"/>
              <a:gd name="connsiteY30-1558" fmla="*/ 0 h 4705002"/>
              <a:gd name="connsiteX31-1559" fmla="*/ 1497499 w 10641499"/>
              <a:gd name="connsiteY31-1560" fmla="*/ 0 h 4705002"/>
              <a:gd name="connsiteX32-1561" fmla="*/ 878934 w 10641499"/>
              <a:gd name="connsiteY32-1562" fmla="*/ 0 h 4705002"/>
              <a:gd name="connsiteX33-1563" fmla="*/ 273817 w 10641499"/>
              <a:gd name="connsiteY33-1564" fmla="*/ 26894 h 4705002"/>
              <a:gd name="connsiteX0-1565" fmla="*/ 273817 w 10641499"/>
              <a:gd name="connsiteY0-1566" fmla="*/ 26894 h 4705002"/>
              <a:gd name="connsiteX1-1567" fmla="*/ 273817 w 10641499"/>
              <a:gd name="connsiteY1-1568" fmla="*/ 927847 h 4705002"/>
              <a:gd name="connsiteX2-1569" fmla="*/ 273817 w 10641499"/>
              <a:gd name="connsiteY2-1570" fmla="*/ 1748118 h 4705002"/>
              <a:gd name="connsiteX3-1571" fmla="*/ 273817 w 10641499"/>
              <a:gd name="connsiteY3-1572" fmla="*/ 2689412 h 4705002"/>
              <a:gd name="connsiteX4-1573" fmla="*/ 273817 w 10641499"/>
              <a:gd name="connsiteY4-1574" fmla="*/ 3872753 h 4705002"/>
              <a:gd name="connsiteX5-1575" fmla="*/ 838593 w 10641499"/>
              <a:gd name="connsiteY5-1576" fmla="*/ 4437529 h 4705002"/>
              <a:gd name="connsiteX6-1577" fmla="*/ 1739546 w 10641499"/>
              <a:gd name="connsiteY6-1578" fmla="*/ 4437529 h 4705002"/>
              <a:gd name="connsiteX7-1579" fmla="*/ 2734628 w 10641499"/>
              <a:gd name="connsiteY7-1580" fmla="*/ 4437529 h 4705002"/>
              <a:gd name="connsiteX8-1581" fmla="*/ 3447322 w 10641499"/>
              <a:gd name="connsiteY8-1582" fmla="*/ 4437529 h 4705002"/>
              <a:gd name="connsiteX9-1583" fmla="*/ 4402064 w 10641499"/>
              <a:gd name="connsiteY9-1584" fmla="*/ 4437529 h 4705002"/>
              <a:gd name="connsiteX10-1585" fmla="*/ 5020628 w 10641499"/>
              <a:gd name="connsiteY10-1586" fmla="*/ 4437529 h 4705002"/>
              <a:gd name="connsiteX11-1587" fmla="*/ 5652640 w 10641499"/>
              <a:gd name="connsiteY11-1588" fmla="*/ 4437529 h 4705002"/>
              <a:gd name="connsiteX12-1589" fmla="*/ 6862875 w 10641499"/>
              <a:gd name="connsiteY12-1590" fmla="*/ 4437529 h 4705002"/>
              <a:gd name="connsiteX13-1591" fmla="*/ 7589017 w 10641499"/>
              <a:gd name="connsiteY13-1592" fmla="*/ 4437529 h 4705002"/>
              <a:gd name="connsiteX14-1593" fmla="*/ 8328605 w 10641499"/>
              <a:gd name="connsiteY14-1594" fmla="*/ 4437529 h 4705002"/>
              <a:gd name="connsiteX15-1595" fmla="*/ 9323687 w 10641499"/>
              <a:gd name="connsiteY15-1596" fmla="*/ 4437529 h 4705002"/>
              <a:gd name="connsiteX16-1597" fmla="*/ 10103617 w 10641499"/>
              <a:gd name="connsiteY16-1598" fmla="*/ 4437529 h 4705002"/>
              <a:gd name="connsiteX17-1599" fmla="*/ 10641499 w 10641499"/>
              <a:gd name="connsiteY17-1600" fmla="*/ 3899647 h 4705002"/>
              <a:gd name="connsiteX18-1601" fmla="*/ 10641499 w 10641499"/>
              <a:gd name="connsiteY18-1602" fmla="*/ 3012141 h 4705002"/>
              <a:gd name="connsiteX19-1603" fmla="*/ 10641499 w 10641499"/>
              <a:gd name="connsiteY19-1604" fmla="*/ 2232212 h 4705002"/>
              <a:gd name="connsiteX20-1605" fmla="*/ 10641499 w 10641499"/>
              <a:gd name="connsiteY20-1606" fmla="*/ 1344706 h 4705002"/>
              <a:gd name="connsiteX21-1607" fmla="*/ 10641499 w 10641499"/>
              <a:gd name="connsiteY21-1608" fmla="*/ 537882 h 4705002"/>
              <a:gd name="connsiteX22-1609" fmla="*/ 10641499 w 10641499"/>
              <a:gd name="connsiteY22-1610" fmla="*/ 0 h 4705002"/>
              <a:gd name="connsiteX23-1611" fmla="*/ 9767440 w 10641499"/>
              <a:gd name="connsiteY23-1612" fmla="*/ 0 h 4705002"/>
              <a:gd name="connsiteX24-1613" fmla="*/ 8678228 w 10641499"/>
              <a:gd name="connsiteY24-1614" fmla="*/ 0 h 4705002"/>
              <a:gd name="connsiteX25-1615" fmla="*/ 7615911 w 10641499"/>
              <a:gd name="connsiteY25-1616" fmla="*/ 0 h 4705002"/>
              <a:gd name="connsiteX26-1617" fmla="*/ 6916664 w 10641499"/>
              <a:gd name="connsiteY26-1618" fmla="*/ 0 h 4705002"/>
              <a:gd name="connsiteX27-1619" fmla="*/ 5424040 w 10641499"/>
              <a:gd name="connsiteY27-1620" fmla="*/ 0 h 4705002"/>
              <a:gd name="connsiteX28-1621" fmla="*/ 4025546 w 10641499"/>
              <a:gd name="connsiteY28-1622" fmla="*/ 0 h 4705002"/>
              <a:gd name="connsiteX29-1623" fmla="*/ 3191828 w 10641499"/>
              <a:gd name="connsiteY29-1624" fmla="*/ 0 h 4705002"/>
              <a:gd name="connsiteX30-1625" fmla="*/ 2519475 w 10641499"/>
              <a:gd name="connsiteY30-1626" fmla="*/ 0 h 4705002"/>
              <a:gd name="connsiteX31-1627" fmla="*/ 1497499 w 10641499"/>
              <a:gd name="connsiteY31-1628" fmla="*/ 0 h 4705002"/>
              <a:gd name="connsiteX32-1629" fmla="*/ 878934 w 10641499"/>
              <a:gd name="connsiteY32-1630" fmla="*/ 0 h 4705002"/>
              <a:gd name="connsiteX33-1631" fmla="*/ 273817 w 10641499"/>
              <a:gd name="connsiteY33-1632" fmla="*/ 26894 h 4705002"/>
              <a:gd name="connsiteX0-1633" fmla="*/ 273817 w 10641499"/>
              <a:gd name="connsiteY0-1634" fmla="*/ 26894 h 4705002"/>
              <a:gd name="connsiteX1-1635" fmla="*/ 273817 w 10641499"/>
              <a:gd name="connsiteY1-1636" fmla="*/ 927847 h 4705002"/>
              <a:gd name="connsiteX2-1637" fmla="*/ 273817 w 10641499"/>
              <a:gd name="connsiteY2-1638" fmla="*/ 1748118 h 4705002"/>
              <a:gd name="connsiteX3-1639" fmla="*/ 273817 w 10641499"/>
              <a:gd name="connsiteY3-1640" fmla="*/ 2689412 h 4705002"/>
              <a:gd name="connsiteX4-1641" fmla="*/ 273817 w 10641499"/>
              <a:gd name="connsiteY4-1642" fmla="*/ 3872753 h 4705002"/>
              <a:gd name="connsiteX5-1643" fmla="*/ 838593 w 10641499"/>
              <a:gd name="connsiteY5-1644" fmla="*/ 4437529 h 4705002"/>
              <a:gd name="connsiteX6-1645" fmla="*/ 1739546 w 10641499"/>
              <a:gd name="connsiteY6-1646" fmla="*/ 4437529 h 4705002"/>
              <a:gd name="connsiteX7-1647" fmla="*/ 2734628 w 10641499"/>
              <a:gd name="connsiteY7-1648" fmla="*/ 4437529 h 4705002"/>
              <a:gd name="connsiteX8-1649" fmla="*/ 3447322 w 10641499"/>
              <a:gd name="connsiteY8-1650" fmla="*/ 4437529 h 4705002"/>
              <a:gd name="connsiteX9-1651" fmla="*/ 4402064 w 10641499"/>
              <a:gd name="connsiteY9-1652" fmla="*/ 4437529 h 4705002"/>
              <a:gd name="connsiteX10-1653" fmla="*/ 5020628 w 10641499"/>
              <a:gd name="connsiteY10-1654" fmla="*/ 4437529 h 4705002"/>
              <a:gd name="connsiteX11-1655" fmla="*/ 5652640 w 10641499"/>
              <a:gd name="connsiteY11-1656" fmla="*/ 4437529 h 4705002"/>
              <a:gd name="connsiteX12-1657" fmla="*/ 6862875 w 10641499"/>
              <a:gd name="connsiteY12-1658" fmla="*/ 4437529 h 4705002"/>
              <a:gd name="connsiteX13-1659" fmla="*/ 7589017 w 10641499"/>
              <a:gd name="connsiteY13-1660" fmla="*/ 4437529 h 4705002"/>
              <a:gd name="connsiteX14-1661" fmla="*/ 8328605 w 10641499"/>
              <a:gd name="connsiteY14-1662" fmla="*/ 4437529 h 4705002"/>
              <a:gd name="connsiteX15-1663" fmla="*/ 9323687 w 10641499"/>
              <a:gd name="connsiteY15-1664" fmla="*/ 4437529 h 4705002"/>
              <a:gd name="connsiteX16-1665" fmla="*/ 10103617 w 10641499"/>
              <a:gd name="connsiteY16-1666" fmla="*/ 4437529 h 4705002"/>
              <a:gd name="connsiteX17-1667" fmla="*/ 10641499 w 10641499"/>
              <a:gd name="connsiteY17-1668" fmla="*/ 3899647 h 4705002"/>
              <a:gd name="connsiteX18-1669" fmla="*/ 10641499 w 10641499"/>
              <a:gd name="connsiteY18-1670" fmla="*/ 3012141 h 4705002"/>
              <a:gd name="connsiteX19-1671" fmla="*/ 10641499 w 10641499"/>
              <a:gd name="connsiteY19-1672" fmla="*/ 2232212 h 4705002"/>
              <a:gd name="connsiteX20-1673" fmla="*/ 10641499 w 10641499"/>
              <a:gd name="connsiteY20-1674" fmla="*/ 1344706 h 4705002"/>
              <a:gd name="connsiteX21-1675" fmla="*/ 10641499 w 10641499"/>
              <a:gd name="connsiteY21-1676" fmla="*/ 537882 h 4705002"/>
              <a:gd name="connsiteX22-1677" fmla="*/ 10641499 w 10641499"/>
              <a:gd name="connsiteY22-1678" fmla="*/ 0 h 4705002"/>
              <a:gd name="connsiteX23-1679" fmla="*/ 9767440 w 10641499"/>
              <a:gd name="connsiteY23-1680" fmla="*/ 0 h 4705002"/>
              <a:gd name="connsiteX24-1681" fmla="*/ 8678228 w 10641499"/>
              <a:gd name="connsiteY24-1682" fmla="*/ 0 h 4705002"/>
              <a:gd name="connsiteX25-1683" fmla="*/ 7615911 w 10641499"/>
              <a:gd name="connsiteY25-1684" fmla="*/ 0 h 4705002"/>
              <a:gd name="connsiteX26-1685" fmla="*/ 6916664 w 10641499"/>
              <a:gd name="connsiteY26-1686" fmla="*/ 0 h 4705002"/>
              <a:gd name="connsiteX27-1687" fmla="*/ 5424040 w 10641499"/>
              <a:gd name="connsiteY27-1688" fmla="*/ 0 h 4705002"/>
              <a:gd name="connsiteX28-1689" fmla="*/ 4025546 w 10641499"/>
              <a:gd name="connsiteY28-1690" fmla="*/ 0 h 4705002"/>
              <a:gd name="connsiteX29-1691" fmla="*/ 3191828 w 10641499"/>
              <a:gd name="connsiteY29-1692" fmla="*/ 0 h 4705002"/>
              <a:gd name="connsiteX30-1693" fmla="*/ 2519475 w 10641499"/>
              <a:gd name="connsiteY30-1694" fmla="*/ 0 h 4705002"/>
              <a:gd name="connsiteX31-1695" fmla="*/ 1497499 w 10641499"/>
              <a:gd name="connsiteY31-1696" fmla="*/ 0 h 4705002"/>
              <a:gd name="connsiteX32-1697" fmla="*/ 878934 w 10641499"/>
              <a:gd name="connsiteY32-1698" fmla="*/ 0 h 4705002"/>
              <a:gd name="connsiteX33-1699" fmla="*/ 273817 w 10641499"/>
              <a:gd name="connsiteY33-1700" fmla="*/ 26894 h 4705002"/>
              <a:gd name="connsiteX0-1701" fmla="*/ 273817 w 10641499"/>
              <a:gd name="connsiteY0-1702" fmla="*/ 26894 h 4705002"/>
              <a:gd name="connsiteX1-1703" fmla="*/ 273817 w 10641499"/>
              <a:gd name="connsiteY1-1704" fmla="*/ 927847 h 4705002"/>
              <a:gd name="connsiteX2-1705" fmla="*/ 273817 w 10641499"/>
              <a:gd name="connsiteY2-1706" fmla="*/ 1748118 h 4705002"/>
              <a:gd name="connsiteX3-1707" fmla="*/ 273817 w 10641499"/>
              <a:gd name="connsiteY3-1708" fmla="*/ 2689412 h 4705002"/>
              <a:gd name="connsiteX4-1709" fmla="*/ 273817 w 10641499"/>
              <a:gd name="connsiteY4-1710" fmla="*/ 3872753 h 4705002"/>
              <a:gd name="connsiteX5-1711" fmla="*/ 838593 w 10641499"/>
              <a:gd name="connsiteY5-1712" fmla="*/ 4437529 h 4705002"/>
              <a:gd name="connsiteX6-1713" fmla="*/ 1739546 w 10641499"/>
              <a:gd name="connsiteY6-1714" fmla="*/ 4437529 h 4705002"/>
              <a:gd name="connsiteX7-1715" fmla="*/ 2734628 w 10641499"/>
              <a:gd name="connsiteY7-1716" fmla="*/ 4437529 h 4705002"/>
              <a:gd name="connsiteX8-1717" fmla="*/ 3447322 w 10641499"/>
              <a:gd name="connsiteY8-1718" fmla="*/ 4437529 h 4705002"/>
              <a:gd name="connsiteX9-1719" fmla="*/ 4402064 w 10641499"/>
              <a:gd name="connsiteY9-1720" fmla="*/ 4437529 h 4705002"/>
              <a:gd name="connsiteX10-1721" fmla="*/ 5020628 w 10641499"/>
              <a:gd name="connsiteY10-1722" fmla="*/ 4437529 h 4705002"/>
              <a:gd name="connsiteX11-1723" fmla="*/ 5652640 w 10641499"/>
              <a:gd name="connsiteY11-1724" fmla="*/ 4437529 h 4705002"/>
              <a:gd name="connsiteX12-1725" fmla="*/ 6862875 w 10641499"/>
              <a:gd name="connsiteY12-1726" fmla="*/ 4437529 h 4705002"/>
              <a:gd name="connsiteX13-1727" fmla="*/ 7589017 w 10641499"/>
              <a:gd name="connsiteY13-1728" fmla="*/ 4437529 h 4705002"/>
              <a:gd name="connsiteX14-1729" fmla="*/ 8328605 w 10641499"/>
              <a:gd name="connsiteY14-1730" fmla="*/ 4437529 h 4705002"/>
              <a:gd name="connsiteX15-1731" fmla="*/ 9323687 w 10641499"/>
              <a:gd name="connsiteY15-1732" fmla="*/ 4437529 h 4705002"/>
              <a:gd name="connsiteX16-1733" fmla="*/ 10103617 w 10641499"/>
              <a:gd name="connsiteY16-1734" fmla="*/ 4437529 h 4705002"/>
              <a:gd name="connsiteX17-1735" fmla="*/ 10641499 w 10641499"/>
              <a:gd name="connsiteY17-1736" fmla="*/ 3899647 h 4705002"/>
              <a:gd name="connsiteX18-1737" fmla="*/ 10641499 w 10641499"/>
              <a:gd name="connsiteY18-1738" fmla="*/ 3012141 h 4705002"/>
              <a:gd name="connsiteX19-1739" fmla="*/ 10641499 w 10641499"/>
              <a:gd name="connsiteY19-1740" fmla="*/ 2232212 h 4705002"/>
              <a:gd name="connsiteX20-1741" fmla="*/ 10641499 w 10641499"/>
              <a:gd name="connsiteY20-1742" fmla="*/ 1344706 h 4705002"/>
              <a:gd name="connsiteX21-1743" fmla="*/ 10641499 w 10641499"/>
              <a:gd name="connsiteY21-1744" fmla="*/ 537882 h 4705002"/>
              <a:gd name="connsiteX22-1745" fmla="*/ 10641499 w 10641499"/>
              <a:gd name="connsiteY22-1746" fmla="*/ 0 h 4705002"/>
              <a:gd name="connsiteX23-1747" fmla="*/ 9767440 w 10641499"/>
              <a:gd name="connsiteY23-1748" fmla="*/ 0 h 4705002"/>
              <a:gd name="connsiteX24-1749" fmla="*/ 8678228 w 10641499"/>
              <a:gd name="connsiteY24-1750" fmla="*/ 0 h 4705002"/>
              <a:gd name="connsiteX25-1751" fmla="*/ 7615911 w 10641499"/>
              <a:gd name="connsiteY25-1752" fmla="*/ 0 h 4705002"/>
              <a:gd name="connsiteX26-1753" fmla="*/ 6916664 w 10641499"/>
              <a:gd name="connsiteY26-1754" fmla="*/ 0 h 4705002"/>
              <a:gd name="connsiteX27-1755" fmla="*/ 5424040 w 10641499"/>
              <a:gd name="connsiteY27-1756" fmla="*/ 0 h 4705002"/>
              <a:gd name="connsiteX28-1757" fmla="*/ 4025546 w 10641499"/>
              <a:gd name="connsiteY28-1758" fmla="*/ 0 h 4705002"/>
              <a:gd name="connsiteX29-1759" fmla="*/ 3191828 w 10641499"/>
              <a:gd name="connsiteY29-1760" fmla="*/ 0 h 4705002"/>
              <a:gd name="connsiteX30-1761" fmla="*/ 2519475 w 10641499"/>
              <a:gd name="connsiteY30-1762" fmla="*/ 0 h 4705002"/>
              <a:gd name="connsiteX31-1763" fmla="*/ 1497499 w 10641499"/>
              <a:gd name="connsiteY31-1764" fmla="*/ 0 h 4705002"/>
              <a:gd name="connsiteX32-1765" fmla="*/ 878934 w 10641499"/>
              <a:gd name="connsiteY32-1766" fmla="*/ 0 h 4705002"/>
              <a:gd name="connsiteX33-1767" fmla="*/ 273817 w 10641499"/>
              <a:gd name="connsiteY33-1768" fmla="*/ 26894 h 4705002"/>
              <a:gd name="connsiteX0-1769" fmla="*/ 273817 w 10641499"/>
              <a:gd name="connsiteY0-1770" fmla="*/ 26894 h 4705002"/>
              <a:gd name="connsiteX1-1771" fmla="*/ 273817 w 10641499"/>
              <a:gd name="connsiteY1-1772" fmla="*/ 927847 h 4705002"/>
              <a:gd name="connsiteX2-1773" fmla="*/ 273817 w 10641499"/>
              <a:gd name="connsiteY2-1774" fmla="*/ 1748118 h 4705002"/>
              <a:gd name="connsiteX3-1775" fmla="*/ 273817 w 10641499"/>
              <a:gd name="connsiteY3-1776" fmla="*/ 2689412 h 4705002"/>
              <a:gd name="connsiteX4-1777" fmla="*/ 273817 w 10641499"/>
              <a:gd name="connsiteY4-1778" fmla="*/ 3872753 h 4705002"/>
              <a:gd name="connsiteX5-1779" fmla="*/ 838593 w 10641499"/>
              <a:gd name="connsiteY5-1780" fmla="*/ 4437529 h 4705002"/>
              <a:gd name="connsiteX6-1781" fmla="*/ 1739546 w 10641499"/>
              <a:gd name="connsiteY6-1782" fmla="*/ 4437529 h 4705002"/>
              <a:gd name="connsiteX7-1783" fmla="*/ 2734628 w 10641499"/>
              <a:gd name="connsiteY7-1784" fmla="*/ 4437529 h 4705002"/>
              <a:gd name="connsiteX8-1785" fmla="*/ 3447322 w 10641499"/>
              <a:gd name="connsiteY8-1786" fmla="*/ 4437529 h 4705002"/>
              <a:gd name="connsiteX9-1787" fmla="*/ 4402064 w 10641499"/>
              <a:gd name="connsiteY9-1788" fmla="*/ 4437529 h 4705002"/>
              <a:gd name="connsiteX10-1789" fmla="*/ 5020628 w 10641499"/>
              <a:gd name="connsiteY10-1790" fmla="*/ 4437529 h 4705002"/>
              <a:gd name="connsiteX11-1791" fmla="*/ 5652640 w 10641499"/>
              <a:gd name="connsiteY11-1792" fmla="*/ 4437529 h 4705002"/>
              <a:gd name="connsiteX12-1793" fmla="*/ 6862875 w 10641499"/>
              <a:gd name="connsiteY12-1794" fmla="*/ 4437529 h 4705002"/>
              <a:gd name="connsiteX13-1795" fmla="*/ 7589017 w 10641499"/>
              <a:gd name="connsiteY13-1796" fmla="*/ 4437529 h 4705002"/>
              <a:gd name="connsiteX14-1797" fmla="*/ 8328605 w 10641499"/>
              <a:gd name="connsiteY14-1798" fmla="*/ 4437529 h 4705002"/>
              <a:gd name="connsiteX15-1799" fmla="*/ 9323687 w 10641499"/>
              <a:gd name="connsiteY15-1800" fmla="*/ 4437529 h 4705002"/>
              <a:gd name="connsiteX16-1801" fmla="*/ 10103617 w 10641499"/>
              <a:gd name="connsiteY16-1802" fmla="*/ 4437529 h 4705002"/>
              <a:gd name="connsiteX17-1803" fmla="*/ 10641499 w 10641499"/>
              <a:gd name="connsiteY17-1804" fmla="*/ 3899647 h 4705002"/>
              <a:gd name="connsiteX18-1805" fmla="*/ 10641499 w 10641499"/>
              <a:gd name="connsiteY18-1806" fmla="*/ 3012141 h 4705002"/>
              <a:gd name="connsiteX19-1807" fmla="*/ 10641499 w 10641499"/>
              <a:gd name="connsiteY19-1808" fmla="*/ 2232212 h 4705002"/>
              <a:gd name="connsiteX20-1809" fmla="*/ 10641499 w 10641499"/>
              <a:gd name="connsiteY20-1810" fmla="*/ 1344706 h 4705002"/>
              <a:gd name="connsiteX21-1811" fmla="*/ 10641499 w 10641499"/>
              <a:gd name="connsiteY21-1812" fmla="*/ 537882 h 4705002"/>
              <a:gd name="connsiteX22-1813" fmla="*/ 10641499 w 10641499"/>
              <a:gd name="connsiteY22-1814" fmla="*/ 0 h 4705002"/>
              <a:gd name="connsiteX23-1815" fmla="*/ 9767440 w 10641499"/>
              <a:gd name="connsiteY23-1816" fmla="*/ 0 h 4705002"/>
              <a:gd name="connsiteX24-1817" fmla="*/ 8678228 w 10641499"/>
              <a:gd name="connsiteY24-1818" fmla="*/ 0 h 4705002"/>
              <a:gd name="connsiteX25-1819" fmla="*/ 7615911 w 10641499"/>
              <a:gd name="connsiteY25-1820" fmla="*/ 0 h 4705002"/>
              <a:gd name="connsiteX26-1821" fmla="*/ 6916664 w 10641499"/>
              <a:gd name="connsiteY26-1822" fmla="*/ 0 h 4705002"/>
              <a:gd name="connsiteX27-1823" fmla="*/ 5424040 w 10641499"/>
              <a:gd name="connsiteY27-1824" fmla="*/ 0 h 4705002"/>
              <a:gd name="connsiteX28-1825" fmla="*/ 4025546 w 10641499"/>
              <a:gd name="connsiteY28-1826" fmla="*/ 0 h 4705002"/>
              <a:gd name="connsiteX29-1827" fmla="*/ 3191828 w 10641499"/>
              <a:gd name="connsiteY29-1828" fmla="*/ 0 h 4705002"/>
              <a:gd name="connsiteX30-1829" fmla="*/ 2519475 w 10641499"/>
              <a:gd name="connsiteY30-1830" fmla="*/ 0 h 4705002"/>
              <a:gd name="connsiteX31-1831" fmla="*/ 1497499 w 10641499"/>
              <a:gd name="connsiteY31-1832" fmla="*/ 0 h 4705002"/>
              <a:gd name="connsiteX32-1833" fmla="*/ 878934 w 10641499"/>
              <a:gd name="connsiteY32-1834" fmla="*/ 0 h 4705002"/>
              <a:gd name="connsiteX33-1835" fmla="*/ 273817 w 10641499"/>
              <a:gd name="connsiteY33-1836" fmla="*/ 26894 h 4705002"/>
              <a:gd name="connsiteX0-1837" fmla="*/ 273817 w 10641499"/>
              <a:gd name="connsiteY0-1838" fmla="*/ 26894 h 4705002"/>
              <a:gd name="connsiteX1-1839" fmla="*/ 273817 w 10641499"/>
              <a:gd name="connsiteY1-1840" fmla="*/ 927847 h 4705002"/>
              <a:gd name="connsiteX2-1841" fmla="*/ 273817 w 10641499"/>
              <a:gd name="connsiteY2-1842" fmla="*/ 1748118 h 4705002"/>
              <a:gd name="connsiteX3-1843" fmla="*/ 273817 w 10641499"/>
              <a:gd name="connsiteY3-1844" fmla="*/ 2689412 h 4705002"/>
              <a:gd name="connsiteX4-1845" fmla="*/ 273817 w 10641499"/>
              <a:gd name="connsiteY4-1846" fmla="*/ 3872753 h 4705002"/>
              <a:gd name="connsiteX5-1847" fmla="*/ 838593 w 10641499"/>
              <a:gd name="connsiteY5-1848" fmla="*/ 4437529 h 4705002"/>
              <a:gd name="connsiteX6-1849" fmla="*/ 1739546 w 10641499"/>
              <a:gd name="connsiteY6-1850" fmla="*/ 4437529 h 4705002"/>
              <a:gd name="connsiteX7-1851" fmla="*/ 2734628 w 10641499"/>
              <a:gd name="connsiteY7-1852" fmla="*/ 4437529 h 4705002"/>
              <a:gd name="connsiteX8-1853" fmla="*/ 3447322 w 10641499"/>
              <a:gd name="connsiteY8-1854" fmla="*/ 4437529 h 4705002"/>
              <a:gd name="connsiteX9-1855" fmla="*/ 4402064 w 10641499"/>
              <a:gd name="connsiteY9-1856" fmla="*/ 4437529 h 4705002"/>
              <a:gd name="connsiteX10-1857" fmla="*/ 5020628 w 10641499"/>
              <a:gd name="connsiteY10-1858" fmla="*/ 4437529 h 4705002"/>
              <a:gd name="connsiteX11-1859" fmla="*/ 5652640 w 10641499"/>
              <a:gd name="connsiteY11-1860" fmla="*/ 4437529 h 4705002"/>
              <a:gd name="connsiteX12-1861" fmla="*/ 6862875 w 10641499"/>
              <a:gd name="connsiteY12-1862" fmla="*/ 4437529 h 4705002"/>
              <a:gd name="connsiteX13-1863" fmla="*/ 7589017 w 10641499"/>
              <a:gd name="connsiteY13-1864" fmla="*/ 4437529 h 4705002"/>
              <a:gd name="connsiteX14-1865" fmla="*/ 8328605 w 10641499"/>
              <a:gd name="connsiteY14-1866" fmla="*/ 4437529 h 4705002"/>
              <a:gd name="connsiteX15-1867" fmla="*/ 9323687 w 10641499"/>
              <a:gd name="connsiteY15-1868" fmla="*/ 4437529 h 4705002"/>
              <a:gd name="connsiteX16-1869" fmla="*/ 10103617 w 10641499"/>
              <a:gd name="connsiteY16-1870" fmla="*/ 4437529 h 4705002"/>
              <a:gd name="connsiteX17-1871" fmla="*/ 10641499 w 10641499"/>
              <a:gd name="connsiteY17-1872" fmla="*/ 3899647 h 4705002"/>
              <a:gd name="connsiteX18-1873" fmla="*/ 10641499 w 10641499"/>
              <a:gd name="connsiteY18-1874" fmla="*/ 3012141 h 4705002"/>
              <a:gd name="connsiteX19-1875" fmla="*/ 10641499 w 10641499"/>
              <a:gd name="connsiteY19-1876" fmla="*/ 2232212 h 4705002"/>
              <a:gd name="connsiteX20-1877" fmla="*/ 10641499 w 10641499"/>
              <a:gd name="connsiteY20-1878" fmla="*/ 1344706 h 4705002"/>
              <a:gd name="connsiteX21-1879" fmla="*/ 10641499 w 10641499"/>
              <a:gd name="connsiteY21-1880" fmla="*/ 537882 h 4705002"/>
              <a:gd name="connsiteX22-1881" fmla="*/ 10641499 w 10641499"/>
              <a:gd name="connsiteY22-1882" fmla="*/ 0 h 4705002"/>
              <a:gd name="connsiteX23-1883" fmla="*/ 9767440 w 10641499"/>
              <a:gd name="connsiteY23-1884" fmla="*/ 0 h 4705002"/>
              <a:gd name="connsiteX24-1885" fmla="*/ 8678228 w 10641499"/>
              <a:gd name="connsiteY24-1886" fmla="*/ 0 h 4705002"/>
              <a:gd name="connsiteX25-1887" fmla="*/ 7615911 w 10641499"/>
              <a:gd name="connsiteY25-1888" fmla="*/ 0 h 4705002"/>
              <a:gd name="connsiteX26-1889" fmla="*/ 6916664 w 10641499"/>
              <a:gd name="connsiteY26-1890" fmla="*/ 0 h 4705002"/>
              <a:gd name="connsiteX27-1891" fmla="*/ 5424040 w 10641499"/>
              <a:gd name="connsiteY27-1892" fmla="*/ 0 h 4705002"/>
              <a:gd name="connsiteX28-1893" fmla="*/ 4025546 w 10641499"/>
              <a:gd name="connsiteY28-1894" fmla="*/ 0 h 4705002"/>
              <a:gd name="connsiteX29-1895" fmla="*/ 3191828 w 10641499"/>
              <a:gd name="connsiteY29-1896" fmla="*/ 0 h 4705002"/>
              <a:gd name="connsiteX30-1897" fmla="*/ 2519475 w 10641499"/>
              <a:gd name="connsiteY30-1898" fmla="*/ 0 h 4705002"/>
              <a:gd name="connsiteX31-1899" fmla="*/ 1497499 w 10641499"/>
              <a:gd name="connsiteY31-1900" fmla="*/ 0 h 4705002"/>
              <a:gd name="connsiteX32-1901" fmla="*/ 878934 w 10641499"/>
              <a:gd name="connsiteY32-1902" fmla="*/ 0 h 4705002"/>
              <a:gd name="connsiteX33-1903" fmla="*/ 273817 w 10641499"/>
              <a:gd name="connsiteY33-1904" fmla="*/ 26894 h 4705002"/>
              <a:gd name="connsiteX0-1905" fmla="*/ 273817 w 10641499"/>
              <a:gd name="connsiteY0-1906" fmla="*/ 26894 h 4705002"/>
              <a:gd name="connsiteX1-1907" fmla="*/ 273817 w 10641499"/>
              <a:gd name="connsiteY1-1908" fmla="*/ 927847 h 4705002"/>
              <a:gd name="connsiteX2-1909" fmla="*/ 273817 w 10641499"/>
              <a:gd name="connsiteY2-1910" fmla="*/ 1748118 h 4705002"/>
              <a:gd name="connsiteX3-1911" fmla="*/ 273817 w 10641499"/>
              <a:gd name="connsiteY3-1912" fmla="*/ 2689412 h 4705002"/>
              <a:gd name="connsiteX4-1913" fmla="*/ 273817 w 10641499"/>
              <a:gd name="connsiteY4-1914" fmla="*/ 3872753 h 4705002"/>
              <a:gd name="connsiteX5-1915" fmla="*/ 838593 w 10641499"/>
              <a:gd name="connsiteY5-1916" fmla="*/ 4437529 h 4705002"/>
              <a:gd name="connsiteX6-1917" fmla="*/ 1739546 w 10641499"/>
              <a:gd name="connsiteY6-1918" fmla="*/ 4437529 h 4705002"/>
              <a:gd name="connsiteX7-1919" fmla="*/ 2734628 w 10641499"/>
              <a:gd name="connsiteY7-1920" fmla="*/ 4437529 h 4705002"/>
              <a:gd name="connsiteX8-1921" fmla="*/ 3447322 w 10641499"/>
              <a:gd name="connsiteY8-1922" fmla="*/ 4437529 h 4705002"/>
              <a:gd name="connsiteX9-1923" fmla="*/ 4402064 w 10641499"/>
              <a:gd name="connsiteY9-1924" fmla="*/ 4437529 h 4705002"/>
              <a:gd name="connsiteX10-1925" fmla="*/ 5020628 w 10641499"/>
              <a:gd name="connsiteY10-1926" fmla="*/ 4437529 h 4705002"/>
              <a:gd name="connsiteX11-1927" fmla="*/ 5854346 w 10641499"/>
              <a:gd name="connsiteY11-1928" fmla="*/ 4437529 h 4705002"/>
              <a:gd name="connsiteX12-1929" fmla="*/ 6862875 w 10641499"/>
              <a:gd name="connsiteY12-1930" fmla="*/ 4437529 h 4705002"/>
              <a:gd name="connsiteX13-1931" fmla="*/ 7589017 w 10641499"/>
              <a:gd name="connsiteY13-1932" fmla="*/ 4437529 h 4705002"/>
              <a:gd name="connsiteX14-1933" fmla="*/ 8328605 w 10641499"/>
              <a:gd name="connsiteY14-1934" fmla="*/ 4437529 h 4705002"/>
              <a:gd name="connsiteX15-1935" fmla="*/ 9323687 w 10641499"/>
              <a:gd name="connsiteY15-1936" fmla="*/ 4437529 h 4705002"/>
              <a:gd name="connsiteX16-1937" fmla="*/ 10103617 w 10641499"/>
              <a:gd name="connsiteY16-1938" fmla="*/ 4437529 h 4705002"/>
              <a:gd name="connsiteX17-1939" fmla="*/ 10641499 w 10641499"/>
              <a:gd name="connsiteY17-1940" fmla="*/ 3899647 h 4705002"/>
              <a:gd name="connsiteX18-1941" fmla="*/ 10641499 w 10641499"/>
              <a:gd name="connsiteY18-1942" fmla="*/ 3012141 h 4705002"/>
              <a:gd name="connsiteX19-1943" fmla="*/ 10641499 w 10641499"/>
              <a:gd name="connsiteY19-1944" fmla="*/ 2232212 h 4705002"/>
              <a:gd name="connsiteX20-1945" fmla="*/ 10641499 w 10641499"/>
              <a:gd name="connsiteY20-1946" fmla="*/ 1344706 h 4705002"/>
              <a:gd name="connsiteX21-1947" fmla="*/ 10641499 w 10641499"/>
              <a:gd name="connsiteY21-1948" fmla="*/ 537882 h 4705002"/>
              <a:gd name="connsiteX22-1949" fmla="*/ 10641499 w 10641499"/>
              <a:gd name="connsiteY22-1950" fmla="*/ 0 h 4705002"/>
              <a:gd name="connsiteX23-1951" fmla="*/ 9767440 w 10641499"/>
              <a:gd name="connsiteY23-1952" fmla="*/ 0 h 4705002"/>
              <a:gd name="connsiteX24-1953" fmla="*/ 8678228 w 10641499"/>
              <a:gd name="connsiteY24-1954" fmla="*/ 0 h 4705002"/>
              <a:gd name="connsiteX25-1955" fmla="*/ 7615911 w 10641499"/>
              <a:gd name="connsiteY25-1956" fmla="*/ 0 h 4705002"/>
              <a:gd name="connsiteX26-1957" fmla="*/ 6916664 w 10641499"/>
              <a:gd name="connsiteY26-1958" fmla="*/ 0 h 4705002"/>
              <a:gd name="connsiteX27-1959" fmla="*/ 5424040 w 10641499"/>
              <a:gd name="connsiteY27-1960" fmla="*/ 0 h 4705002"/>
              <a:gd name="connsiteX28-1961" fmla="*/ 4025546 w 10641499"/>
              <a:gd name="connsiteY28-1962" fmla="*/ 0 h 4705002"/>
              <a:gd name="connsiteX29-1963" fmla="*/ 3191828 w 10641499"/>
              <a:gd name="connsiteY29-1964" fmla="*/ 0 h 4705002"/>
              <a:gd name="connsiteX30-1965" fmla="*/ 2519475 w 10641499"/>
              <a:gd name="connsiteY30-1966" fmla="*/ 0 h 4705002"/>
              <a:gd name="connsiteX31-1967" fmla="*/ 1497499 w 10641499"/>
              <a:gd name="connsiteY31-1968" fmla="*/ 0 h 4705002"/>
              <a:gd name="connsiteX32-1969" fmla="*/ 878934 w 10641499"/>
              <a:gd name="connsiteY32-1970" fmla="*/ 0 h 4705002"/>
              <a:gd name="connsiteX33-1971" fmla="*/ 273817 w 10641499"/>
              <a:gd name="connsiteY33-1972" fmla="*/ 26894 h 4705002"/>
              <a:gd name="connsiteX0-1973" fmla="*/ 273817 w 10641499"/>
              <a:gd name="connsiteY0-1974" fmla="*/ 26894 h 4705002"/>
              <a:gd name="connsiteX1-1975" fmla="*/ 273817 w 10641499"/>
              <a:gd name="connsiteY1-1976" fmla="*/ 927847 h 4705002"/>
              <a:gd name="connsiteX2-1977" fmla="*/ 273817 w 10641499"/>
              <a:gd name="connsiteY2-1978" fmla="*/ 1748118 h 4705002"/>
              <a:gd name="connsiteX3-1979" fmla="*/ 273817 w 10641499"/>
              <a:gd name="connsiteY3-1980" fmla="*/ 2689412 h 4705002"/>
              <a:gd name="connsiteX4-1981" fmla="*/ 273817 w 10641499"/>
              <a:gd name="connsiteY4-1982" fmla="*/ 3872753 h 4705002"/>
              <a:gd name="connsiteX5-1983" fmla="*/ 838593 w 10641499"/>
              <a:gd name="connsiteY5-1984" fmla="*/ 4437529 h 4705002"/>
              <a:gd name="connsiteX6-1985" fmla="*/ 1739546 w 10641499"/>
              <a:gd name="connsiteY6-1986" fmla="*/ 4437529 h 4705002"/>
              <a:gd name="connsiteX7-1987" fmla="*/ 2734628 w 10641499"/>
              <a:gd name="connsiteY7-1988" fmla="*/ 4437529 h 4705002"/>
              <a:gd name="connsiteX8-1989" fmla="*/ 3447322 w 10641499"/>
              <a:gd name="connsiteY8-1990" fmla="*/ 4437529 h 4705002"/>
              <a:gd name="connsiteX9-1991" fmla="*/ 4402064 w 10641499"/>
              <a:gd name="connsiteY9-1992" fmla="*/ 4437529 h 4705002"/>
              <a:gd name="connsiteX10-1993" fmla="*/ 5020628 w 10641499"/>
              <a:gd name="connsiteY10-1994" fmla="*/ 4437529 h 4705002"/>
              <a:gd name="connsiteX11-1995" fmla="*/ 5854346 w 10641499"/>
              <a:gd name="connsiteY11-1996" fmla="*/ 4437529 h 4705002"/>
              <a:gd name="connsiteX12-1997" fmla="*/ 6862875 w 10641499"/>
              <a:gd name="connsiteY12-1998" fmla="*/ 4437529 h 4705002"/>
              <a:gd name="connsiteX13-1999" fmla="*/ 7589017 w 10641499"/>
              <a:gd name="connsiteY13-2000" fmla="*/ 4437529 h 4705002"/>
              <a:gd name="connsiteX14-2001" fmla="*/ 8328605 w 10641499"/>
              <a:gd name="connsiteY14-2002" fmla="*/ 4437529 h 4705002"/>
              <a:gd name="connsiteX15-2003" fmla="*/ 9323687 w 10641499"/>
              <a:gd name="connsiteY15-2004" fmla="*/ 4437529 h 4705002"/>
              <a:gd name="connsiteX16-2005" fmla="*/ 10103617 w 10641499"/>
              <a:gd name="connsiteY16-2006" fmla="*/ 4437529 h 4705002"/>
              <a:gd name="connsiteX17-2007" fmla="*/ 10641499 w 10641499"/>
              <a:gd name="connsiteY17-2008" fmla="*/ 3899647 h 4705002"/>
              <a:gd name="connsiteX18-2009" fmla="*/ 10641499 w 10641499"/>
              <a:gd name="connsiteY18-2010" fmla="*/ 3012141 h 4705002"/>
              <a:gd name="connsiteX19-2011" fmla="*/ 10641499 w 10641499"/>
              <a:gd name="connsiteY19-2012" fmla="*/ 2232212 h 4705002"/>
              <a:gd name="connsiteX20-2013" fmla="*/ 10641499 w 10641499"/>
              <a:gd name="connsiteY20-2014" fmla="*/ 1344706 h 4705002"/>
              <a:gd name="connsiteX21-2015" fmla="*/ 10641499 w 10641499"/>
              <a:gd name="connsiteY21-2016" fmla="*/ 537882 h 4705002"/>
              <a:gd name="connsiteX22-2017" fmla="*/ 10641499 w 10641499"/>
              <a:gd name="connsiteY22-2018" fmla="*/ 0 h 4705002"/>
              <a:gd name="connsiteX23-2019" fmla="*/ 9767440 w 10641499"/>
              <a:gd name="connsiteY23-2020" fmla="*/ 0 h 4705002"/>
              <a:gd name="connsiteX24-2021" fmla="*/ 8678228 w 10641499"/>
              <a:gd name="connsiteY24-2022" fmla="*/ 0 h 4705002"/>
              <a:gd name="connsiteX25-2023" fmla="*/ 7615911 w 10641499"/>
              <a:gd name="connsiteY25-2024" fmla="*/ 0 h 4705002"/>
              <a:gd name="connsiteX26-2025" fmla="*/ 6916664 w 10641499"/>
              <a:gd name="connsiteY26-2026" fmla="*/ 0 h 4705002"/>
              <a:gd name="connsiteX27-2027" fmla="*/ 5424040 w 10641499"/>
              <a:gd name="connsiteY27-2028" fmla="*/ 0 h 4705002"/>
              <a:gd name="connsiteX28-2029" fmla="*/ 4025546 w 10641499"/>
              <a:gd name="connsiteY28-2030" fmla="*/ 0 h 4705002"/>
              <a:gd name="connsiteX29-2031" fmla="*/ 3191828 w 10641499"/>
              <a:gd name="connsiteY29-2032" fmla="*/ 0 h 4705002"/>
              <a:gd name="connsiteX30-2033" fmla="*/ 2519475 w 10641499"/>
              <a:gd name="connsiteY30-2034" fmla="*/ 0 h 4705002"/>
              <a:gd name="connsiteX31-2035" fmla="*/ 1497499 w 10641499"/>
              <a:gd name="connsiteY31-2036" fmla="*/ 0 h 4705002"/>
              <a:gd name="connsiteX32-2037" fmla="*/ 878934 w 10641499"/>
              <a:gd name="connsiteY32-2038" fmla="*/ 0 h 4705002"/>
              <a:gd name="connsiteX33-2039" fmla="*/ 273817 w 10641499"/>
              <a:gd name="connsiteY33-2040" fmla="*/ 26894 h 4705002"/>
              <a:gd name="connsiteX0-2041" fmla="*/ 273817 w 10641499"/>
              <a:gd name="connsiteY0-2042" fmla="*/ 26894 h 4705002"/>
              <a:gd name="connsiteX1-2043" fmla="*/ 273817 w 10641499"/>
              <a:gd name="connsiteY1-2044" fmla="*/ 927847 h 4705002"/>
              <a:gd name="connsiteX2-2045" fmla="*/ 273817 w 10641499"/>
              <a:gd name="connsiteY2-2046" fmla="*/ 1748118 h 4705002"/>
              <a:gd name="connsiteX3-2047" fmla="*/ 273817 w 10641499"/>
              <a:gd name="connsiteY3-2048" fmla="*/ 2689412 h 4705002"/>
              <a:gd name="connsiteX4-2049" fmla="*/ 273817 w 10641499"/>
              <a:gd name="connsiteY4-2050" fmla="*/ 3872753 h 4705002"/>
              <a:gd name="connsiteX5-2051" fmla="*/ 838593 w 10641499"/>
              <a:gd name="connsiteY5-2052" fmla="*/ 4437529 h 4705002"/>
              <a:gd name="connsiteX6-2053" fmla="*/ 1739546 w 10641499"/>
              <a:gd name="connsiteY6-2054" fmla="*/ 4437529 h 4705002"/>
              <a:gd name="connsiteX7-2055" fmla="*/ 2734628 w 10641499"/>
              <a:gd name="connsiteY7-2056" fmla="*/ 4437529 h 4705002"/>
              <a:gd name="connsiteX8-2057" fmla="*/ 3447322 w 10641499"/>
              <a:gd name="connsiteY8-2058" fmla="*/ 4437529 h 4705002"/>
              <a:gd name="connsiteX9-2059" fmla="*/ 4402064 w 10641499"/>
              <a:gd name="connsiteY9-2060" fmla="*/ 4437529 h 4705002"/>
              <a:gd name="connsiteX10-2061" fmla="*/ 5020628 w 10641499"/>
              <a:gd name="connsiteY10-2062" fmla="*/ 4437529 h 4705002"/>
              <a:gd name="connsiteX11-2063" fmla="*/ 5854346 w 10641499"/>
              <a:gd name="connsiteY11-2064" fmla="*/ 4437529 h 4705002"/>
              <a:gd name="connsiteX12-2065" fmla="*/ 6862875 w 10641499"/>
              <a:gd name="connsiteY12-2066" fmla="*/ 4437529 h 4705002"/>
              <a:gd name="connsiteX13-2067" fmla="*/ 7589017 w 10641499"/>
              <a:gd name="connsiteY13-2068" fmla="*/ 4437529 h 4705002"/>
              <a:gd name="connsiteX14-2069" fmla="*/ 8328605 w 10641499"/>
              <a:gd name="connsiteY14-2070" fmla="*/ 4437529 h 4705002"/>
              <a:gd name="connsiteX15-2071" fmla="*/ 9323687 w 10641499"/>
              <a:gd name="connsiteY15-2072" fmla="*/ 4437529 h 4705002"/>
              <a:gd name="connsiteX16-2073" fmla="*/ 10103617 w 10641499"/>
              <a:gd name="connsiteY16-2074" fmla="*/ 4437529 h 4705002"/>
              <a:gd name="connsiteX17-2075" fmla="*/ 10641499 w 10641499"/>
              <a:gd name="connsiteY17-2076" fmla="*/ 3899647 h 4705002"/>
              <a:gd name="connsiteX18-2077" fmla="*/ 10641499 w 10641499"/>
              <a:gd name="connsiteY18-2078" fmla="*/ 3012141 h 4705002"/>
              <a:gd name="connsiteX19-2079" fmla="*/ 10641499 w 10641499"/>
              <a:gd name="connsiteY19-2080" fmla="*/ 2232212 h 4705002"/>
              <a:gd name="connsiteX20-2081" fmla="*/ 10641499 w 10641499"/>
              <a:gd name="connsiteY20-2082" fmla="*/ 1344706 h 4705002"/>
              <a:gd name="connsiteX21-2083" fmla="*/ 10641499 w 10641499"/>
              <a:gd name="connsiteY21-2084" fmla="*/ 537882 h 4705002"/>
              <a:gd name="connsiteX22-2085" fmla="*/ 10641499 w 10641499"/>
              <a:gd name="connsiteY22-2086" fmla="*/ 0 h 4705002"/>
              <a:gd name="connsiteX23-2087" fmla="*/ 9767440 w 10641499"/>
              <a:gd name="connsiteY23-2088" fmla="*/ 0 h 4705002"/>
              <a:gd name="connsiteX24-2089" fmla="*/ 8678228 w 10641499"/>
              <a:gd name="connsiteY24-2090" fmla="*/ 0 h 4705002"/>
              <a:gd name="connsiteX25-2091" fmla="*/ 7615911 w 10641499"/>
              <a:gd name="connsiteY25-2092" fmla="*/ 0 h 4705002"/>
              <a:gd name="connsiteX26-2093" fmla="*/ 6916664 w 10641499"/>
              <a:gd name="connsiteY26-2094" fmla="*/ 0 h 4705002"/>
              <a:gd name="connsiteX27-2095" fmla="*/ 5424040 w 10641499"/>
              <a:gd name="connsiteY27-2096" fmla="*/ 0 h 4705002"/>
              <a:gd name="connsiteX28-2097" fmla="*/ 4025546 w 10641499"/>
              <a:gd name="connsiteY28-2098" fmla="*/ 0 h 4705002"/>
              <a:gd name="connsiteX29-2099" fmla="*/ 3191828 w 10641499"/>
              <a:gd name="connsiteY29-2100" fmla="*/ 0 h 4705002"/>
              <a:gd name="connsiteX30-2101" fmla="*/ 2519475 w 10641499"/>
              <a:gd name="connsiteY30-2102" fmla="*/ 0 h 4705002"/>
              <a:gd name="connsiteX31-2103" fmla="*/ 1497499 w 10641499"/>
              <a:gd name="connsiteY31-2104" fmla="*/ 0 h 4705002"/>
              <a:gd name="connsiteX32-2105" fmla="*/ 878934 w 10641499"/>
              <a:gd name="connsiteY32-2106" fmla="*/ 0 h 4705002"/>
              <a:gd name="connsiteX33-2107" fmla="*/ 273817 w 10641499"/>
              <a:gd name="connsiteY33-2108" fmla="*/ 26894 h 4705002"/>
              <a:gd name="connsiteX0-2109" fmla="*/ 273817 w 10641499"/>
              <a:gd name="connsiteY0-2110" fmla="*/ 26894 h 4705002"/>
              <a:gd name="connsiteX1-2111" fmla="*/ 273817 w 10641499"/>
              <a:gd name="connsiteY1-2112" fmla="*/ 927847 h 4705002"/>
              <a:gd name="connsiteX2-2113" fmla="*/ 273817 w 10641499"/>
              <a:gd name="connsiteY2-2114" fmla="*/ 1748118 h 4705002"/>
              <a:gd name="connsiteX3-2115" fmla="*/ 273817 w 10641499"/>
              <a:gd name="connsiteY3-2116" fmla="*/ 2689412 h 4705002"/>
              <a:gd name="connsiteX4-2117" fmla="*/ 273817 w 10641499"/>
              <a:gd name="connsiteY4-2118" fmla="*/ 3872753 h 4705002"/>
              <a:gd name="connsiteX5-2119" fmla="*/ 838593 w 10641499"/>
              <a:gd name="connsiteY5-2120" fmla="*/ 4437529 h 4705002"/>
              <a:gd name="connsiteX6-2121" fmla="*/ 1739546 w 10641499"/>
              <a:gd name="connsiteY6-2122" fmla="*/ 4437529 h 4705002"/>
              <a:gd name="connsiteX7-2123" fmla="*/ 2734628 w 10641499"/>
              <a:gd name="connsiteY7-2124" fmla="*/ 4437529 h 4705002"/>
              <a:gd name="connsiteX8-2125" fmla="*/ 3447322 w 10641499"/>
              <a:gd name="connsiteY8-2126" fmla="*/ 4437529 h 4705002"/>
              <a:gd name="connsiteX9-2127" fmla="*/ 4402064 w 10641499"/>
              <a:gd name="connsiteY9-2128" fmla="*/ 4437529 h 4705002"/>
              <a:gd name="connsiteX10-2129" fmla="*/ 5020628 w 10641499"/>
              <a:gd name="connsiteY10-2130" fmla="*/ 4437529 h 4705002"/>
              <a:gd name="connsiteX11-2131" fmla="*/ 5854346 w 10641499"/>
              <a:gd name="connsiteY11-2132" fmla="*/ 4437529 h 4705002"/>
              <a:gd name="connsiteX12-2133" fmla="*/ 6862875 w 10641499"/>
              <a:gd name="connsiteY12-2134" fmla="*/ 4437529 h 4705002"/>
              <a:gd name="connsiteX13-2135" fmla="*/ 7589017 w 10641499"/>
              <a:gd name="connsiteY13-2136" fmla="*/ 4437529 h 4705002"/>
              <a:gd name="connsiteX14-2137" fmla="*/ 8328605 w 10641499"/>
              <a:gd name="connsiteY14-2138" fmla="*/ 4437529 h 4705002"/>
              <a:gd name="connsiteX15-2139" fmla="*/ 9323687 w 10641499"/>
              <a:gd name="connsiteY15-2140" fmla="*/ 4437529 h 4705002"/>
              <a:gd name="connsiteX16-2141" fmla="*/ 10103617 w 10641499"/>
              <a:gd name="connsiteY16-2142" fmla="*/ 4437529 h 4705002"/>
              <a:gd name="connsiteX17-2143" fmla="*/ 10641499 w 10641499"/>
              <a:gd name="connsiteY17-2144" fmla="*/ 3899647 h 4705002"/>
              <a:gd name="connsiteX18-2145" fmla="*/ 10641499 w 10641499"/>
              <a:gd name="connsiteY18-2146" fmla="*/ 3012141 h 4705002"/>
              <a:gd name="connsiteX19-2147" fmla="*/ 10641499 w 10641499"/>
              <a:gd name="connsiteY19-2148" fmla="*/ 2232212 h 4705002"/>
              <a:gd name="connsiteX20-2149" fmla="*/ 10641499 w 10641499"/>
              <a:gd name="connsiteY20-2150" fmla="*/ 1344706 h 4705002"/>
              <a:gd name="connsiteX21-2151" fmla="*/ 10641499 w 10641499"/>
              <a:gd name="connsiteY21-2152" fmla="*/ 537882 h 4705002"/>
              <a:gd name="connsiteX22-2153" fmla="*/ 10641499 w 10641499"/>
              <a:gd name="connsiteY22-2154" fmla="*/ 0 h 4705002"/>
              <a:gd name="connsiteX23-2155" fmla="*/ 9767440 w 10641499"/>
              <a:gd name="connsiteY23-2156" fmla="*/ 0 h 4705002"/>
              <a:gd name="connsiteX24-2157" fmla="*/ 8678228 w 10641499"/>
              <a:gd name="connsiteY24-2158" fmla="*/ 0 h 4705002"/>
              <a:gd name="connsiteX25-2159" fmla="*/ 7615911 w 10641499"/>
              <a:gd name="connsiteY25-2160" fmla="*/ 0 h 4705002"/>
              <a:gd name="connsiteX26-2161" fmla="*/ 6916664 w 10641499"/>
              <a:gd name="connsiteY26-2162" fmla="*/ 0 h 4705002"/>
              <a:gd name="connsiteX27-2163" fmla="*/ 5424040 w 10641499"/>
              <a:gd name="connsiteY27-2164" fmla="*/ 0 h 4705002"/>
              <a:gd name="connsiteX28-2165" fmla="*/ 4025546 w 10641499"/>
              <a:gd name="connsiteY28-2166" fmla="*/ 0 h 4705002"/>
              <a:gd name="connsiteX29-2167" fmla="*/ 3191828 w 10641499"/>
              <a:gd name="connsiteY29-2168" fmla="*/ 0 h 4705002"/>
              <a:gd name="connsiteX30-2169" fmla="*/ 2519475 w 10641499"/>
              <a:gd name="connsiteY30-2170" fmla="*/ 0 h 4705002"/>
              <a:gd name="connsiteX31-2171" fmla="*/ 1497499 w 10641499"/>
              <a:gd name="connsiteY31-2172" fmla="*/ 0 h 4705002"/>
              <a:gd name="connsiteX32-2173" fmla="*/ 878934 w 10641499"/>
              <a:gd name="connsiteY32-2174" fmla="*/ 0 h 4705002"/>
              <a:gd name="connsiteX33-2175" fmla="*/ 273817 w 10641499"/>
              <a:gd name="connsiteY33-2176" fmla="*/ 26894 h 4705002"/>
              <a:gd name="connsiteX0-2177" fmla="*/ 273817 w 10641499"/>
              <a:gd name="connsiteY0-2178" fmla="*/ 26894 h 4705002"/>
              <a:gd name="connsiteX1-2179" fmla="*/ 273817 w 10641499"/>
              <a:gd name="connsiteY1-2180" fmla="*/ 927847 h 4705002"/>
              <a:gd name="connsiteX2-2181" fmla="*/ 273817 w 10641499"/>
              <a:gd name="connsiteY2-2182" fmla="*/ 1748118 h 4705002"/>
              <a:gd name="connsiteX3-2183" fmla="*/ 273817 w 10641499"/>
              <a:gd name="connsiteY3-2184" fmla="*/ 2689412 h 4705002"/>
              <a:gd name="connsiteX4-2185" fmla="*/ 273817 w 10641499"/>
              <a:gd name="connsiteY4-2186" fmla="*/ 3872753 h 4705002"/>
              <a:gd name="connsiteX5-2187" fmla="*/ 838593 w 10641499"/>
              <a:gd name="connsiteY5-2188" fmla="*/ 4437529 h 4705002"/>
              <a:gd name="connsiteX6-2189" fmla="*/ 1739546 w 10641499"/>
              <a:gd name="connsiteY6-2190" fmla="*/ 4437529 h 4705002"/>
              <a:gd name="connsiteX7-2191" fmla="*/ 2734628 w 10641499"/>
              <a:gd name="connsiteY7-2192" fmla="*/ 4437529 h 4705002"/>
              <a:gd name="connsiteX8-2193" fmla="*/ 3447322 w 10641499"/>
              <a:gd name="connsiteY8-2194" fmla="*/ 4437529 h 4705002"/>
              <a:gd name="connsiteX9-2195" fmla="*/ 4402064 w 10641499"/>
              <a:gd name="connsiteY9-2196" fmla="*/ 4437529 h 4705002"/>
              <a:gd name="connsiteX10-2197" fmla="*/ 5020628 w 10641499"/>
              <a:gd name="connsiteY10-2198" fmla="*/ 4437529 h 4705002"/>
              <a:gd name="connsiteX11-2199" fmla="*/ 5854346 w 10641499"/>
              <a:gd name="connsiteY11-2200" fmla="*/ 4437529 h 4705002"/>
              <a:gd name="connsiteX12-2201" fmla="*/ 6862875 w 10641499"/>
              <a:gd name="connsiteY12-2202" fmla="*/ 4437529 h 4705002"/>
              <a:gd name="connsiteX13-2203" fmla="*/ 7589017 w 10641499"/>
              <a:gd name="connsiteY13-2204" fmla="*/ 4437529 h 4705002"/>
              <a:gd name="connsiteX14-2205" fmla="*/ 8328605 w 10641499"/>
              <a:gd name="connsiteY14-2206" fmla="*/ 4437529 h 4705002"/>
              <a:gd name="connsiteX15-2207" fmla="*/ 9323687 w 10641499"/>
              <a:gd name="connsiteY15-2208" fmla="*/ 4437529 h 4705002"/>
              <a:gd name="connsiteX16-2209" fmla="*/ 10103617 w 10641499"/>
              <a:gd name="connsiteY16-2210" fmla="*/ 4437529 h 4705002"/>
              <a:gd name="connsiteX17-2211" fmla="*/ 10641499 w 10641499"/>
              <a:gd name="connsiteY17-2212" fmla="*/ 3899647 h 4705002"/>
              <a:gd name="connsiteX18-2213" fmla="*/ 10641499 w 10641499"/>
              <a:gd name="connsiteY18-2214" fmla="*/ 3012141 h 4705002"/>
              <a:gd name="connsiteX19-2215" fmla="*/ 10641499 w 10641499"/>
              <a:gd name="connsiteY19-2216" fmla="*/ 2232212 h 4705002"/>
              <a:gd name="connsiteX20-2217" fmla="*/ 10641499 w 10641499"/>
              <a:gd name="connsiteY20-2218" fmla="*/ 1344706 h 4705002"/>
              <a:gd name="connsiteX21-2219" fmla="*/ 10641499 w 10641499"/>
              <a:gd name="connsiteY21-2220" fmla="*/ 537882 h 4705002"/>
              <a:gd name="connsiteX22-2221" fmla="*/ 10641499 w 10641499"/>
              <a:gd name="connsiteY22-2222" fmla="*/ 0 h 4705002"/>
              <a:gd name="connsiteX23-2223" fmla="*/ 9767440 w 10641499"/>
              <a:gd name="connsiteY23-2224" fmla="*/ 0 h 4705002"/>
              <a:gd name="connsiteX24-2225" fmla="*/ 8678228 w 10641499"/>
              <a:gd name="connsiteY24-2226" fmla="*/ 0 h 4705002"/>
              <a:gd name="connsiteX25-2227" fmla="*/ 7615911 w 10641499"/>
              <a:gd name="connsiteY25-2228" fmla="*/ 0 h 4705002"/>
              <a:gd name="connsiteX26-2229" fmla="*/ 6916664 w 10641499"/>
              <a:gd name="connsiteY26-2230" fmla="*/ 0 h 4705002"/>
              <a:gd name="connsiteX27-2231" fmla="*/ 5424040 w 10641499"/>
              <a:gd name="connsiteY27-2232" fmla="*/ 0 h 4705002"/>
              <a:gd name="connsiteX28-2233" fmla="*/ 4025546 w 10641499"/>
              <a:gd name="connsiteY28-2234" fmla="*/ 0 h 4705002"/>
              <a:gd name="connsiteX29-2235" fmla="*/ 3191828 w 10641499"/>
              <a:gd name="connsiteY29-2236" fmla="*/ 0 h 4705002"/>
              <a:gd name="connsiteX30-2237" fmla="*/ 2519475 w 10641499"/>
              <a:gd name="connsiteY30-2238" fmla="*/ 0 h 4705002"/>
              <a:gd name="connsiteX31-2239" fmla="*/ 1497499 w 10641499"/>
              <a:gd name="connsiteY31-2240" fmla="*/ 0 h 4705002"/>
              <a:gd name="connsiteX32-2241" fmla="*/ 878934 w 10641499"/>
              <a:gd name="connsiteY32-2242" fmla="*/ 0 h 4705002"/>
              <a:gd name="connsiteX33-2243" fmla="*/ 273817 w 10641499"/>
              <a:gd name="connsiteY33-2244" fmla="*/ 26894 h 4705002"/>
              <a:gd name="connsiteX0-2245" fmla="*/ 273817 w 10641499"/>
              <a:gd name="connsiteY0-2246" fmla="*/ 26894 h 4705002"/>
              <a:gd name="connsiteX1-2247" fmla="*/ 273817 w 10641499"/>
              <a:gd name="connsiteY1-2248" fmla="*/ 927847 h 4705002"/>
              <a:gd name="connsiteX2-2249" fmla="*/ 273817 w 10641499"/>
              <a:gd name="connsiteY2-2250" fmla="*/ 1748118 h 4705002"/>
              <a:gd name="connsiteX3-2251" fmla="*/ 273817 w 10641499"/>
              <a:gd name="connsiteY3-2252" fmla="*/ 2689412 h 4705002"/>
              <a:gd name="connsiteX4-2253" fmla="*/ 273817 w 10641499"/>
              <a:gd name="connsiteY4-2254" fmla="*/ 3872753 h 4705002"/>
              <a:gd name="connsiteX5-2255" fmla="*/ 838593 w 10641499"/>
              <a:gd name="connsiteY5-2256" fmla="*/ 4437529 h 4705002"/>
              <a:gd name="connsiteX6-2257" fmla="*/ 1739546 w 10641499"/>
              <a:gd name="connsiteY6-2258" fmla="*/ 4437529 h 4705002"/>
              <a:gd name="connsiteX7-2259" fmla="*/ 2734628 w 10641499"/>
              <a:gd name="connsiteY7-2260" fmla="*/ 4437529 h 4705002"/>
              <a:gd name="connsiteX8-2261" fmla="*/ 3447322 w 10641499"/>
              <a:gd name="connsiteY8-2262" fmla="*/ 4437529 h 4705002"/>
              <a:gd name="connsiteX9-2263" fmla="*/ 4402064 w 10641499"/>
              <a:gd name="connsiteY9-2264" fmla="*/ 4437529 h 4705002"/>
              <a:gd name="connsiteX10-2265" fmla="*/ 5020628 w 10641499"/>
              <a:gd name="connsiteY10-2266" fmla="*/ 4437529 h 4705002"/>
              <a:gd name="connsiteX11-2267" fmla="*/ 5854346 w 10641499"/>
              <a:gd name="connsiteY11-2268" fmla="*/ 4437529 h 4705002"/>
              <a:gd name="connsiteX12-2269" fmla="*/ 6862875 w 10641499"/>
              <a:gd name="connsiteY12-2270" fmla="*/ 4437529 h 4705002"/>
              <a:gd name="connsiteX13-2271" fmla="*/ 7589017 w 10641499"/>
              <a:gd name="connsiteY13-2272" fmla="*/ 4437529 h 4705002"/>
              <a:gd name="connsiteX14-2273" fmla="*/ 8328605 w 10641499"/>
              <a:gd name="connsiteY14-2274" fmla="*/ 4437529 h 4705002"/>
              <a:gd name="connsiteX15-2275" fmla="*/ 9323687 w 10641499"/>
              <a:gd name="connsiteY15-2276" fmla="*/ 4437529 h 4705002"/>
              <a:gd name="connsiteX16-2277" fmla="*/ 10103617 w 10641499"/>
              <a:gd name="connsiteY16-2278" fmla="*/ 4437529 h 4705002"/>
              <a:gd name="connsiteX17-2279" fmla="*/ 10641499 w 10641499"/>
              <a:gd name="connsiteY17-2280" fmla="*/ 3899647 h 4705002"/>
              <a:gd name="connsiteX18-2281" fmla="*/ 10641499 w 10641499"/>
              <a:gd name="connsiteY18-2282" fmla="*/ 3012141 h 4705002"/>
              <a:gd name="connsiteX19-2283" fmla="*/ 10641499 w 10641499"/>
              <a:gd name="connsiteY19-2284" fmla="*/ 2232212 h 4705002"/>
              <a:gd name="connsiteX20-2285" fmla="*/ 10641499 w 10641499"/>
              <a:gd name="connsiteY20-2286" fmla="*/ 1344706 h 4705002"/>
              <a:gd name="connsiteX21-2287" fmla="*/ 10641499 w 10641499"/>
              <a:gd name="connsiteY21-2288" fmla="*/ 537882 h 4705002"/>
              <a:gd name="connsiteX22-2289" fmla="*/ 10641499 w 10641499"/>
              <a:gd name="connsiteY22-2290" fmla="*/ 0 h 4705002"/>
              <a:gd name="connsiteX23-2291" fmla="*/ 9767440 w 10641499"/>
              <a:gd name="connsiteY23-2292" fmla="*/ 0 h 4705002"/>
              <a:gd name="connsiteX24-2293" fmla="*/ 8678228 w 10641499"/>
              <a:gd name="connsiteY24-2294" fmla="*/ 0 h 4705002"/>
              <a:gd name="connsiteX25-2295" fmla="*/ 7615911 w 10641499"/>
              <a:gd name="connsiteY25-2296" fmla="*/ 0 h 4705002"/>
              <a:gd name="connsiteX26-2297" fmla="*/ 6916664 w 10641499"/>
              <a:gd name="connsiteY26-2298" fmla="*/ 0 h 4705002"/>
              <a:gd name="connsiteX27-2299" fmla="*/ 5424040 w 10641499"/>
              <a:gd name="connsiteY27-2300" fmla="*/ 0 h 4705002"/>
              <a:gd name="connsiteX28-2301" fmla="*/ 4025546 w 10641499"/>
              <a:gd name="connsiteY28-2302" fmla="*/ 0 h 4705002"/>
              <a:gd name="connsiteX29-2303" fmla="*/ 3191828 w 10641499"/>
              <a:gd name="connsiteY29-2304" fmla="*/ 0 h 4705002"/>
              <a:gd name="connsiteX30-2305" fmla="*/ 2519475 w 10641499"/>
              <a:gd name="connsiteY30-2306" fmla="*/ 0 h 4705002"/>
              <a:gd name="connsiteX31-2307" fmla="*/ 1497499 w 10641499"/>
              <a:gd name="connsiteY31-2308" fmla="*/ 0 h 4705002"/>
              <a:gd name="connsiteX32-2309" fmla="*/ 878934 w 10641499"/>
              <a:gd name="connsiteY32-2310" fmla="*/ 0 h 4705002"/>
              <a:gd name="connsiteX33-2311" fmla="*/ 273817 w 10641499"/>
              <a:gd name="connsiteY33-2312" fmla="*/ 26894 h 4705002"/>
              <a:gd name="connsiteX0-2313" fmla="*/ 273817 w 10641499"/>
              <a:gd name="connsiteY0-2314" fmla="*/ 26894 h 4705002"/>
              <a:gd name="connsiteX1-2315" fmla="*/ 273817 w 10641499"/>
              <a:gd name="connsiteY1-2316" fmla="*/ 927847 h 4705002"/>
              <a:gd name="connsiteX2-2317" fmla="*/ 273817 w 10641499"/>
              <a:gd name="connsiteY2-2318" fmla="*/ 1748118 h 4705002"/>
              <a:gd name="connsiteX3-2319" fmla="*/ 273817 w 10641499"/>
              <a:gd name="connsiteY3-2320" fmla="*/ 2689412 h 4705002"/>
              <a:gd name="connsiteX4-2321" fmla="*/ 273817 w 10641499"/>
              <a:gd name="connsiteY4-2322" fmla="*/ 3872753 h 4705002"/>
              <a:gd name="connsiteX5-2323" fmla="*/ 838593 w 10641499"/>
              <a:gd name="connsiteY5-2324" fmla="*/ 4437529 h 4705002"/>
              <a:gd name="connsiteX6-2325" fmla="*/ 1739546 w 10641499"/>
              <a:gd name="connsiteY6-2326" fmla="*/ 4437529 h 4705002"/>
              <a:gd name="connsiteX7-2327" fmla="*/ 2734628 w 10641499"/>
              <a:gd name="connsiteY7-2328" fmla="*/ 4437529 h 4705002"/>
              <a:gd name="connsiteX8-2329" fmla="*/ 3447322 w 10641499"/>
              <a:gd name="connsiteY8-2330" fmla="*/ 4437529 h 4705002"/>
              <a:gd name="connsiteX9-2331" fmla="*/ 4402064 w 10641499"/>
              <a:gd name="connsiteY9-2332" fmla="*/ 4437529 h 4705002"/>
              <a:gd name="connsiteX10-2333" fmla="*/ 5020628 w 10641499"/>
              <a:gd name="connsiteY10-2334" fmla="*/ 4437529 h 4705002"/>
              <a:gd name="connsiteX11-2335" fmla="*/ 5854346 w 10641499"/>
              <a:gd name="connsiteY11-2336" fmla="*/ 4437529 h 4705002"/>
              <a:gd name="connsiteX12-2337" fmla="*/ 6862875 w 10641499"/>
              <a:gd name="connsiteY12-2338" fmla="*/ 4437529 h 4705002"/>
              <a:gd name="connsiteX13-2339" fmla="*/ 7589017 w 10641499"/>
              <a:gd name="connsiteY13-2340" fmla="*/ 4437529 h 4705002"/>
              <a:gd name="connsiteX14-2341" fmla="*/ 8328605 w 10641499"/>
              <a:gd name="connsiteY14-2342" fmla="*/ 4437529 h 4705002"/>
              <a:gd name="connsiteX15-2343" fmla="*/ 9323687 w 10641499"/>
              <a:gd name="connsiteY15-2344" fmla="*/ 4437529 h 4705002"/>
              <a:gd name="connsiteX16-2345" fmla="*/ 10103617 w 10641499"/>
              <a:gd name="connsiteY16-2346" fmla="*/ 4437529 h 4705002"/>
              <a:gd name="connsiteX17-2347" fmla="*/ 10641499 w 10641499"/>
              <a:gd name="connsiteY17-2348" fmla="*/ 3899647 h 4705002"/>
              <a:gd name="connsiteX18-2349" fmla="*/ 10641499 w 10641499"/>
              <a:gd name="connsiteY18-2350" fmla="*/ 3012141 h 4705002"/>
              <a:gd name="connsiteX19-2351" fmla="*/ 10641499 w 10641499"/>
              <a:gd name="connsiteY19-2352" fmla="*/ 2232212 h 4705002"/>
              <a:gd name="connsiteX20-2353" fmla="*/ 10641499 w 10641499"/>
              <a:gd name="connsiteY20-2354" fmla="*/ 1344706 h 4705002"/>
              <a:gd name="connsiteX21-2355" fmla="*/ 10641499 w 10641499"/>
              <a:gd name="connsiteY21-2356" fmla="*/ 537882 h 4705002"/>
              <a:gd name="connsiteX22-2357" fmla="*/ 10641499 w 10641499"/>
              <a:gd name="connsiteY22-2358" fmla="*/ 0 h 4705002"/>
              <a:gd name="connsiteX23-2359" fmla="*/ 9767440 w 10641499"/>
              <a:gd name="connsiteY23-2360" fmla="*/ 0 h 4705002"/>
              <a:gd name="connsiteX24-2361" fmla="*/ 8678228 w 10641499"/>
              <a:gd name="connsiteY24-2362" fmla="*/ 0 h 4705002"/>
              <a:gd name="connsiteX25-2363" fmla="*/ 7615911 w 10641499"/>
              <a:gd name="connsiteY25-2364" fmla="*/ 0 h 4705002"/>
              <a:gd name="connsiteX26-2365" fmla="*/ 6916664 w 10641499"/>
              <a:gd name="connsiteY26-2366" fmla="*/ 0 h 4705002"/>
              <a:gd name="connsiteX27-2367" fmla="*/ 5424040 w 10641499"/>
              <a:gd name="connsiteY27-2368" fmla="*/ 0 h 4705002"/>
              <a:gd name="connsiteX28-2369" fmla="*/ 4025546 w 10641499"/>
              <a:gd name="connsiteY28-2370" fmla="*/ 0 h 4705002"/>
              <a:gd name="connsiteX29-2371" fmla="*/ 3191828 w 10641499"/>
              <a:gd name="connsiteY29-2372" fmla="*/ 0 h 4705002"/>
              <a:gd name="connsiteX30-2373" fmla="*/ 2519475 w 10641499"/>
              <a:gd name="connsiteY30-2374" fmla="*/ 0 h 4705002"/>
              <a:gd name="connsiteX31-2375" fmla="*/ 1497499 w 10641499"/>
              <a:gd name="connsiteY31-2376" fmla="*/ 0 h 4705002"/>
              <a:gd name="connsiteX32-2377" fmla="*/ 878934 w 10641499"/>
              <a:gd name="connsiteY32-2378" fmla="*/ 0 h 4705002"/>
              <a:gd name="connsiteX33-2379" fmla="*/ 273817 w 10641499"/>
              <a:gd name="connsiteY33-2380" fmla="*/ 26894 h 4705002"/>
              <a:gd name="connsiteX0-2381" fmla="*/ 273817 w 10641499"/>
              <a:gd name="connsiteY0-2382" fmla="*/ 26894 h 4705002"/>
              <a:gd name="connsiteX1-2383" fmla="*/ 273817 w 10641499"/>
              <a:gd name="connsiteY1-2384" fmla="*/ 927847 h 4705002"/>
              <a:gd name="connsiteX2-2385" fmla="*/ 273817 w 10641499"/>
              <a:gd name="connsiteY2-2386" fmla="*/ 1748118 h 4705002"/>
              <a:gd name="connsiteX3-2387" fmla="*/ 273817 w 10641499"/>
              <a:gd name="connsiteY3-2388" fmla="*/ 2689412 h 4705002"/>
              <a:gd name="connsiteX4-2389" fmla="*/ 273817 w 10641499"/>
              <a:gd name="connsiteY4-2390" fmla="*/ 3872753 h 4705002"/>
              <a:gd name="connsiteX5-2391" fmla="*/ 838593 w 10641499"/>
              <a:gd name="connsiteY5-2392" fmla="*/ 4437529 h 4705002"/>
              <a:gd name="connsiteX6-2393" fmla="*/ 1739546 w 10641499"/>
              <a:gd name="connsiteY6-2394" fmla="*/ 4437529 h 4705002"/>
              <a:gd name="connsiteX7-2395" fmla="*/ 2734628 w 10641499"/>
              <a:gd name="connsiteY7-2396" fmla="*/ 4437529 h 4705002"/>
              <a:gd name="connsiteX8-2397" fmla="*/ 3447322 w 10641499"/>
              <a:gd name="connsiteY8-2398" fmla="*/ 4437529 h 4705002"/>
              <a:gd name="connsiteX9-2399" fmla="*/ 4402064 w 10641499"/>
              <a:gd name="connsiteY9-2400" fmla="*/ 4437529 h 4705002"/>
              <a:gd name="connsiteX10-2401" fmla="*/ 5020628 w 10641499"/>
              <a:gd name="connsiteY10-2402" fmla="*/ 4437529 h 4705002"/>
              <a:gd name="connsiteX11-2403" fmla="*/ 5854346 w 10641499"/>
              <a:gd name="connsiteY11-2404" fmla="*/ 4437529 h 4705002"/>
              <a:gd name="connsiteX12-2405" fmla="*/ 6862875 w 10641499"/>
              <a:gd name="connsiteY12-2406" fmla="*/ 4437529 h 4705002"/>
              <a:gd name="connsiteX13-2407" fmla="*/ 7589017 w 10641499"/>
              <a:gd name="connsiteY13-2408" fmla="*/ 4437529 h 4705002"/>
              <a:gd name="connsiteX14-2409" fmla="*/ 8328605 w 10641499"/>
              <a:gd name="connsiteY14-2410" fmla="*/ 4437529 h 4705002"/>
              <a:gd name="connsiteX15-2411" fmla="*/ 9323687 w 10641499"/>
              <a:gd name="connsiteY15-2412" fmla="*/ 4437529 h 4705002"/>
              <a:gd name="connsiteX16-2413" fmla="*/ 10103617 w 10641499"/>
              <a:gd name="connsiteY16-2414" fmla="*/ 4437529 h 4705002"/>
              <a:gd name="connsiteX17-2415" fmla="*/ 10641499 w 10641499"/>
              <a:gd name="connsiteY17-2416" fmla="*/ 3899647 h 4705002"/>
              <a:gd name="connsiteX18-2417" fmla="*/ 10641499 w 10641499"/>
              <a:gd name="connsiteY18-2418" fmla="*/ 3012141 h 4705002"/>
              <a:gd name="connsiteX19-2419" fmla="*/ 10641499 w 10641499"/>
              <a:gd name="connsiteY19-2420" fmla="*/ 2232212 h 4705002"/>
              <a:gd name="connsiteX20-2421" fmla="*/ 10641499 w 10641499"/>
              <a:gd name="connsiteY20-2422" fmla="*/ 1344706 h 4705002"/>
              <a:gd name="connsiteX21-2423" fmla="*/ 10641499 w 10641499"/>
              <a:gd name="connsiteY21-2424" fmla="*/ 537882 h 4705002"/>
              <a:gd name="connsiteX22-2425" fmla="*/ 10641499 w 10641499"/>
              <a:gd name="connsiteY22-2426" fmla="*/ 0 h 4705002"/>
              <a:gd name="connsiteX23-2427" fmla="*/ 9767440 w 10641499"/>
              <a:gd name="connsiteY23-2428" fmla="*/ 0 h 4705002"/>
              <a:gd name="connsiteX24-2429" fmla="*/ 8678228 w 10641499"/>
              <a:gd name="connsiteY24-2430" fmla="*/ 0 h 4705002"/>
              <a:gd name="connsiteX25-2431" fmla="*/ 7615911 w 10641499"/>
              <a:gd name="connsiteY25-2432" fmla="*/ 0 h 4705002"/>
              <a:gd name="connsiteX26-2433" fmla="*/ 6916664 w 10641499"/>
              <a:gd name="connsiteY26-2434" fmla="*/ 0 h 4705002"/>
              <a:gd name="connsiteX27-2435" fmla="*/ 5424040 w 10641499"/>
              <a:gd name="connsiteY27-2436" fmla="*/ 0 h 4705002"/>
              <a:gd name="connsiteX28-2437" fmla="*/ 4025546 w 10641499"/>
              <a:gd name="connsiteY28-2438" fmla="*/ 0 h 4705002"/>
              <a:gd name="connsiteX29-2439" fmla="*/ 3191828 w 10641499"/>
              <a:gd name="connsiteY29-2440" fmla="*/ 0 h 4705002"/>
              <a:gd name="connsiteX30-2441" fmla="*/ 2519475 w 10641499"/>
              <a:gd name="connsiteY30-2442" fmla="*/ 0 h 4705002"/>
              <a:gd name="connsiteX31-2443" fmla="*/ 1497499 w 10641499"/>
              <a:gd name="connsiteY31-2444" fmla="*/ 0 h 4705002"/>
              <a:gd name="connsiteX32-2445" fmla="*/ 878934 w 10641499"/>
              <a:gd name="connsiteY32-2446" fmla="*/ 0 h 4705002"/>
              <a:gd name="connsiteX33-2447" fmla="*/ 273817 w 10641499"/>
              <a:gd name="connsiteY33-2448" fmla="*/ 26894 h 4705002"/>
              <a:gd name="connsiteX0-2449" fmla="*/ 273817 w 10641499"/>
              <a:gd name="connsiteY0-2450" fmla="*/ 26894 h 4705002"/>
              <a:gd name="connsiteX1-2451" fmla="*/ 273817 w 10641499"/>
              <a:gd name="connsiteY1-2452" fmla="*/ 927847 h 4705002"/>
              <a:gd name="connsiteX2-2453" fmla="*/ 273817 w 10641499"/>
              <a:gd name="connsiteY2-2454" fmla="*/ 1748118 h 4705002"/>
              <a:gd name="connsiteX3-2455" fmla="*/ 273817 w 10641499"/>
              <a:gd name="connsiteY3-2456" fmla="*/ 2689412 h 4705002"/>
              <a:gd name="connsiteX4-2457" fmla="*/ 273817 w 10641499"/>
              <a:gd name="connsiteY4-2458" fmla="*/ 3872753 h 4705002"/>
              <a:gd name="connsiteX5-2459" fmla="*/ 838593 w 10641499"/>
              <a:gd name="connsiteY5-2460" fmla="*/ 4437529 h 4705002"/>
              <a:gd name="connsiteX6-2461" fmla="*/ 1739546 w 10641499"/>
              <a:gd name="connsiteY6-2462" fmla="*/ 4437529 h 4705002"/>
              <a:gd name="connsiteX7-2463" fmla="*/ 2734628 w 10641499"/>
              <a:gd name="connsiteY7-2464" fmla="*/ 4437529 h 4705002"/>
              <a:gd name="connsiteX8-2465" fmla="*/ 3447322 w 10641499"/>
              <a:gd name="connsiteY8-2466" fmla="*/ 4437529 h 4705002"/>
              <a:gd name="connsiteX9-2467" fmla="*/ 4402064 w 10641499"/>
              <a:gd name="connsiteY9-2468" fmla="*/ 4437529 h 4705002"/>
              <a:gd name="connsiteX10-2469" fmla="*/ 5020628 w 10641499"/>
              <a:gd name="connsiteY10-2470" fmla="*/ 4437529 h 4705002"/>
              <a:gd name="connsiteX11-2471" fmla="*/ 5854346 w 10641499"/>
              <a:gd name="connsiteY11-2472" fmla="*/ 4437529 h 4705002"/>
              <a:gd name="connsiteX12-2473" fmla="*/ 6862875 w 10641499"/>
              <a:gd name="connsiteY12-2474" fmla="*/ 4437529 h 4705002"/>
              <a:gd name="connsiteX13-2475" fmla="*/ 7589017 w 10641499"/>
              <a:gd name="connsiteY13-2476" fmla="*/ 4437529 h 4705002"/>
              <a:gd name="connsiteX14-2477" fmla="*/ 8328605 w 10641499"/>
              <a:gd name="connsiteY14-2478" fmla="*/ 4437529 h 4705002"/>
              <a:gd name="connsiteX15-2479" fmla="*/ 9323687 w 10641499"/>
              <a:gd name="connsiteY15-2480" fmla="*/ 4437529 h 4705002"/>
              <a:gd name="connsiteX16-2481" fmla="*/ 10103617 w 10641499"/>
              <a:gd name="connsiteY16-2482" fmla="*/ 4437529 h 4705002"/>
              <a:gd name="connsiteX17-2483" fmla="*/ 10641499 w 10641499"/>
              <a:gd name="connsiteY17-2484" fmla="*/ 3899647 h 4705002"/>
              <a:gd name="connsiteX18-2485" fmla="*/ 10641499 w 10641499"/>
              <a:gd name="connsiteY18-2486" fmla="*/ 3012141 h 4705002"/>
              <a:gd name="connsiteX19-2487" fmla="*/ 10641499 w 10641499"/>
              <a:gd name="connsiteY19-2488" fmla="*/ 2232212 h 4705002"/>
              <a:gd name="connsiteX20-2489" fmla="*/ 10641499 w 10641499"/>
              <a:gd name="connsiteY20-2490" fmla="*/ 1344706 h 4705002"/>
              <a:gd name="connsiteX21-2491" fmla="*/ 10641499 w 10641499"/>
              <a:gd name="connsiteY21-2492" fmla="*/ 537882 h 4705002"/>
              <a:gd name="connsiteX22-2493" fmla="*/ 10641499 w 10641499"/>
              <a:gd name="connsiteY22-2494" fmla="*/ 0 h 4705002"/>
              <a:gd name="connsiteX23-2495" fmla="*/ 9767440 w 10641499"/>
              <a:gd name="connsiteY23-2496" fmla="*/ 0 h 4705002"/>
              <a:gd name="connsiteX24-2497" fmla="*/ 8678228 w 10641499"/>
              <a:gd name="connsiteY24-2498" fmla="*/ 0 h 4705002"/>
              <a:gd name="connsiteX25-2499" fmla="*/ 7615911 w 10641499"/>
              <a:gd name="connsiteY25-2500" fmla="*/ 0 h 4705002"/>
              <a:gd name="connsiteX26-2501" fmla="*/ 6916664 w 10641499"/>
              <a:gd name="connsiteY26-2502" fmla="*/ 0 h 4705002"/>
              <a:gd name="connsiteX27-2503" fmla="*/ 5424040 w 10641499"/>
              <a:gd name="connsiteY27-2504" fmla="*/ 0 h 4705002"/>
              <a:gd name="connsiteX28-2505" fmla="*/ 4025546 w 10641499"/>
              <a:gd name="connsiteY28-2506" fmla="*/ 0 h 4705002"/>
              <a:gd name="connsiteX29-2507" fmla="*/ 3191828 w 10641499"/>
              <a:gd name="connsiteY29-2508" fmla="*/ 0 h 4705002"/>
              <a:gd name="connsiteX30-2509" fmla="*/ 2519475 w 10641499"/>
              <a:gd name="connsiteY30-2510" fmla="*/ 0 h 4705002"/>
              <a:gd name="connsiteX31-2511" fmla="*/ 1497499 w 10641499"/>
              <a:gd name="connsiteY31-2512" fmla="*/ 0 h 4705002"/>
              <a:gd name="connsiteX32-2513" fmla="*/ 878934 w 10641499"/>
              <a:gd name="connsiteY32-2514" fmla="*/ 0 h 4705002"/>
              <a:gd name="connsiteX33-2515" fmla="*/ 273817 w 10641499"/>
              <a:gd name="connsiteY33-2516" fmla="*/ 26894 h 4705002"/>
              <a:gd name="connsiteX0-2517" fmla="*/ 273817 w 10641499"/>
              <a:gd name="connsiteY0-2518" fmla="*/ 26894 h 4705002"/>
              <a:gd name="connsiteX1-2519" fmla="*/ 273817 w 10641499"/>
              <a:gd name="connsiteY1-2520" fmla="*/ 927847 h 4705002"/>
              <a:gd name="connsiteX2-2521" fmla="*/ 273817 w 10641499"/>
              <a:gd name="connsiteY2-2522" fmla="*/ 1748118 h 4705002"/>
              <a:gd name="connsiteX3-2523" fmla="*/ 273817 w 10641499"/>
              <a:gd name="connsiteY3-2524" fmla="*/ 2689412 h 4705002"/>
              <a:gd name="connsiteX4-2525" fmla="*/ 273817 w 10641499"/>
              <a:gd name="connsiteY4-2526" fmla="*/ 3872753 h 4705002"/>
              <a:gd name="connsiteX5-2527" fmla="*/ 838593 w 10641499"/>
              <a:gd name="connsiteY5-2528" fmla="*/ 4437529 h 4705002"/>
              <a:gd name="connsiteX6-2529" fmla="*/ 1739546 w 10641499"/>
              <a:gd name="connsiteY6-2530" fmla="*/ 4437529 h 4705002"/>
              <a:gd name="connsiteX7-2531" fmla="*/ 2734628 w 10641499"/>
              <a:gd name="connsiteY7-2532" fmla="*/ 4437529 h 4705002"/>
              <a:gd name="connsiteX8-2533" fmla="*/ 3447322 w 10641499"/>
              <a:gd name="connsiteY8-2534" fmla="*/ 4437529 h 4705002"/>
              <a:gd name="connsiteX9-2535" fmla="*/ 4402064 w 10641499"/>
              <a:gd name="connsiteY9-2536" fmla="*/ 4437529 h 4705002"/>
              <a:gd name="connsiteX10-2537" fmla="*/ 5020628 w 10641499"/>
              <a:gd name="connsiteY10-2538" fmla="*/ 4437529 h 4705002"/>
              <a:gd name="connsiteX11-2539" fmla="*/ 5854346 w 10641499"/>
              <a:gd name="connsiteY11-2540" fmla="*/ 4437529 h 4705002"/>
              <a:gd name="connsiteX12-2541" fmla="*/ 6862875 w 10641499"/>
              <a:gd name="connsiteY12-2542" fmla="*/ 4437529 h 4705002"/>
              <a:gd name="connsiteX13-2543" fmla="*/ 7589017 w 10641499"/>
              <a:gd name="connsiteY13-2544" fmla="*/ 4437529 h 4705002"/>
              <a:gd name="connsiteX14-2545" fmla="*/ 8328605 w 10641499"/>
              <a:gd name="connsiteY14-2546" fmla="*/ 4437529 h 4705002"/>
              <a:gd name="connsiteX15-2547" fmla="*/ 9323687 w 10641499"/>
              <a:gd name="connsiteY15-2548" fmla="*/ 4437529 h 4705002"/>
              <a:gd name="connsiteX16-2549" fmla="*/ 10103617 w 10641499"/>
              <a:gd name="connsiteY16-2550" fmla="*/ 4437529 h 4705002"/>
              <a:gd name="connsiteX17-2551" fmla="*/ 10641499 w 10641499"/>
              <a:gd name="connsiteY17-2552" fmla="*/ 3899647 h 4705002"/>
              <a:gd name="connsiteX18-2553" fmla="*/ 10641499 w 10641499"/>
              <a:gd name="connsiteY18-2554" fmla="*/ 3012141 h 4705002"/>
              <a:gd name="connsiteX19-2555" fmla="*/ 10641499 w 10641499"/>
              <a:gd name="connsiteY19-2556" fmla="*/ 2232212 h 4705002"/>
              <a:gd name="connsiteX20-2557" fmla="*/ 10641499 w 10641499"/>
              <a:gd name="connsiteY20-2558" fmla="*/ 1344706 h 4705002"/>
              <a:gd name="connsiteX21-2559" fmla="*/ 10641499 w 10641499"/>
              <a:gd name="connsiteY21-2560" fmla="*/ 537882 h 4705002"/>
              <a:gd name="connsiteX22-2561" fmla="*/ 10641499 w 10641499"/>
              <a:gd name="connsiteY22-2562" fmla="*/ 0 h 4705002"/>
              <a:gd name="connsiteX23-2563" fmla="*/ 9767440 w 10641499"/>
              <a:gd name="connsiteY23-2564" fmla="*/ 0 h 4705002"/>
              <a:gd name="connsiteX24-2565" fmla="*/ 8678228 w 10641499"/>
              <a:gd name="connsiteY24-2566" fmla="*/ 0 h 4705002"/>
              <a:gd name="connsiteX25-2567" fmla="*/ 7615911 w 10641499"/>
              <a:gd name="connsiteY25-2568" fmla="*/ 0 h 4705002"/>
              <a:gd name="connsiteX26-2569" fmla="*/ 6916664 w 10641499"/>
              <a:gd name="connsiteY26-2570" fmla="*/ 0 h 4705002"/>
              <a:gd name="connsiteX27-2571" fmla="*/ 5424040 w 10641499"/>
              <a:gd name="connsiteY27-2572" fmla="*/ 0 h 4705002"/>
              <a:gd name="connsiteX28-2573" fmla="*/ 4025546 w 10641499"/>
              <a:gd name="connsiteY28-2574" fmla="*/ 0 h 4705002"/>
              <a:gd name="connsiteX29-2575" fmla="*/ 3191828 w 10641499"/>
              <a:gd name="connsiteY29-2576" fmla="*/ 0 h 4705002"/>
              <a:gd name="connsiteX30-2577" fmla="*/ 2519475 w 10641499"/>
              <a:gd name="connsiteY30-2578" fmla="*/ 0 h 4705002"/>
              <a:gd name="connsiteX31-2579" fmla="*/ 1497499 w 10641499"/>
              <a:gd name="connsiteY31-2580" fmla="*/ 0 h 4705002"/>
              <a:gd name="connsiteX32-2581" fmla="*/ 878934 w 10641499"/>
              <a:gd name="connsiteY32-2582" fmla="*/ 0 h 4705002"/>
              <a:gd name="connsiteX33-2583" fmla="*/ 273817 w 10641499"/>
              <a:gd name="connsiteY33-2584" fmla="*/ 26894 h 4705002"/>
              <a:gd name="connsiteX0-2585" fmla="*/ 273817 w 10641499"/>
              <a:gd name="connsiteY0-2586" fmla="*/ 26894 h 4705002"/>
              <a:gd name="connsiteX1-2587" fmla="*/ 273817 w 10641499"/>
              <a:gd name="connsiteY1-2588" fmla="*/ 927847 h 4705002"/>
              <a:gd name="connsiteX2-2589" fmla="*/ 273817 w 10641499"/>
              <a:gd name="connsiteY2-2590" fmla="*/ 1748118 h 4705002"/>
              <a:gd name="connsiteX3-2591" fmla="*/ 273817 w 10641499"/>
              <a:gd name="connsiteY3-2592" fmla="*/ 2689412 h 4705002"/>
              <a:gd name="connsiteX4-2593" fmla="*/ 273817 w 10641499"/>
              <a:gd name="connsiteY4-2594" fmla="*/ 3872753 h 4705002"/>
              <a:gd name="connsiteX5-2595" fmla="*/ 838593 w 10641499"/>
              <a:gd name="connsiteY5-2596" fmla="*/ 4437529 h 4705002"/>
              <a:gd name="connsiteX6-2597" fmla="*/ 1739546 w 10641499"/>
              <a:gd name="connsiteY6-2598" fmla="*/ 4437529 h 4705002"/>
              <a:gd name="connsiteX7-2599" fmla="*/ 2734628 w 10641499"/>
              <a:gd name="connsiteY7-2600" fmla="*/ 4437529 h 4705002"/>
              <a:gd name="connsiteX8-2601" fmla="*/ 3447322 w 10641499"/>
              <a:gd name="connsiteY8-2602" fmla="*/ 4437529 h 4705002"/>
              <a:gd name="connsiteX9-2603" fmla="*/ 4402064 w 10641499"/>
              <a:gd name="connsiteY9-2604" fmla="*/ 4437529 h 4705002"/>
              <a:gd name="connsiteX10-2605" fmla="*/ 5020628 w 10641499"/>
              <a:gd name="connsiteY10-2606" fmla="*/ 4437529 h 4705002"/>
              <a:gd name="connsiteX11-2607" fmla="*/ 5854346 w 10641499"/>
              <a:gd name="connsiteY11-2608" fmla="*/ 4437529 h 4705002"/>
              <a:gd name="connsiteX12-2609" fmla="*/ 6862875 w 10641499"/>
              <a:gd name="connsiteY12-2610" fmla="*/ 4437529 h 4705002"/>
              <a:gd name="connsiteX13-2611" fmla="*/ 7589017 w 10641499"/>
              <a:gd name="connsiteY13-2612" fmla="*/ 4437529 h 4705002"/>
              <a:gd name="connsiteX14-2613" fmla="*/ 8328605 w 10641499"/>
              <a:gd name="connsiteY14-2614" fmla="*/ 4437529 h 4705002"/>
              <a:gd name="connsiteX15-2615" fmla="*/ 9323687 w 10641499"/>
              <a:gd name="connsiteY15-2616" fmla="*/ 4437529 h 4705002"/>
              <a:gd name="connsiteX16-2617" fmla="*/ 10103617 w 10641499"/>
              <a:gd name="connsiteY16-2618" fmla="*/ 4437529 h 4705002"/>
              <a:gd name="connsiteX17-2619" fmla="*/ 10641499 w 10641499"/>
              <a:gd name="connsiteY17-2620" fmla="*/ 3899647 h 4705002"/>
              <a:gd name="connsiteX18-2621" fmla="*/ 10641499 w 10641499"/>
              <a:gd name="connsiteY18-2622" fmla="*/ 3012141 h 4705002"/>
              <a:gd name="connsiteX19-2623" fmla="*/ 10641499 w 10641499"/>
              <a:gd name="connsiteY19-2624" fmla="*/ 2232212 h 4705002"/>
              <a:gd name="connsiteX20-2625" fmla="*/ 10641499 w 10641499"/>
              <a:gd name="connsiteY20-2626" fmla="*/ 1344706 h 4705002"/>
              <a:gd name="connsiteX21-2627" fmla="*/ 10641499 w 10641499"/>
              <a:gd name="connsiteY21-2628" fmla="*/ 537882 h 4705002"/>
              <a:gd name="connsiteX22-2629" fmla="*/ 10641499 w 10641499"/>
              <a:gd name="connsiteY22-2630" fmla="*/ 0 h 4705002"/>
              <a:gd name="connsiteX23-2631" fmla="*/ 9767440 w 10641499"/>
              <a:gd name="connsiteY23-2632" fmla="*/ 0 h 4705002"/>
              <a:gd name="connsiteX24-2633" fmla="*/ 8678228 w 10641499"/>
              <a:gd name="connsiteY24-2634" fmla="*/ 0 h 4705002"/>
              <a:gd name="connsiteX25-2635" fmla="*/ 7615911 w 10641499"/>
              <a:gd name="connsiteY25-2636" fmla="*/ 0 h 4705002"/>
              <a:gd name="connsiteX26-2637" fmla="*/ 6916664 w 10641499"/>
              <a:gd name="connsiteY26-2638" fmla="*/ 0 h 4705002"/>
              <a:gd name="connsiteX27-2639" fmla="*/ 5424040 w 10641499"/>
              <a:gd name="connsiteY27-2640" fmla="*/ 0 h 4705002"/>
              <a:gd name="connsiteX28-2641" fmla="*/ 4025546 w 10641499"/>
              <a:gd name="connsiteY28-2642" fmla="*/ 0 h 4705002"/>
              <a:gd name="connsiteX29-2643" fmla="*/ 3191828 w 10641499"/>
              <a:gd name="connsiteY29-2644" fmla="*/ 0 h 4705002"/>
              <a:gd name="connsiteX30-2645" fmla="*/ 2519475 w 10641499"/>
              <a:gd name="connsiteY30-2646" fmla="*/ 0 h 4705002"/>
              <a:gd name="connsiteX31-2647" fmla="*/ 1497499 w 10641499"/>
              <a:gd name="connsiteY31-2648" fmla="*/ 0 h 4705002"/>
              <a:gd name="connsiteX32-2649" fmla="*/ 878934 w 10641499"/>
              <a:gd name="connsiteY32-2650" fmla="*/ 0 h 4705002"/>
              <a:gd name="connsiteX33-2651" fmla="*/ 273817 w 10641499"/>
              <a:gd name="connsiteY33-2652" fmla="*/ 26894 h 4705002"/>
              <a:gd name="connsiteX0-2653" fmla="*/ 273817 w 10727290"/>
              <a:gd name="connsiteY0-2654" fmla="*/ 26894 h 4705002"/>
              <a:gd name="connsiteX1-2655" fmla="*/ 273817 w 10727290"/>
              <a:gd name="connsiteY1-2656" fmla="*/ 927847 h 4705002"/>
              <a:gd name="connsiteX2-2657" fmla="*/ 273817 w 10727290"/>
              <a:gd name="connsiteY2-2658" fmla="*/ 1748118 h 4705002"/>
              <a:gd name="connsiteX3-2659" fmla="*/ 273817 w 10727290"/>
              <a:gd name="connsiteY3-2660" fmla="*/ 2689412 h 4705002"/>
              <a:gd name="connsiteX4-2661" fmla="*/ 273817 w 10727290"/>
              <a:gd name="connsiteY4-2662" fmla="*/ 3872753 h 4705002"/>
              <a:gd name="connsiteX5-2663" fmla="*/ 838593 w 10727290"/>
              <a:gd name="connsiteY5-2664" fmla="*/ 4437529 h 4705002"/>
              <a:gd name="connsiteX6-2665" fmla="*/ 1739546 w 10727290"/>
              <a:gd name="connsiteY6-2666" fmla="*/ 4437529 h 4705002"/>
              <a:gd name="connsiteX7-2667" fmla="*/ 2734628 w 10727290"/>
              <a:gd name="connsiteY7-2668" fmla="*/ 4437529 h 4705002"/>
              <a:gd name="connsiteX8-2669" fmla="*/ 3447322 w 10727290"/>
              <a:gd name="connsiteY8-2670" fmla="*/ 4437529 h 4705002"/>
              <a:gd name="connsiteX9-2671" fmla="*/ 4402064 w 10727290"/>
              <a:gd name="connsiteY9-2672" fmla="*/ 4437529 h 4705002"/>
              <a:gd name="connsiteX10-2673" fmla="*/ 5020628 w 10727290"/>
              <a:gd name="connsiteY10-2674" fmla="*/ 4437529 h 4705002"/>
              <a:gd name="connsiteX11-2675" fmla="*/ 5854346 w 10727290"/>
              <a:gd name="connsiteY11-2676" fmla="*/ 4437529 h 4705002"/>
              <a:gd name="connsiteX12-2677" fmla="*/ 6862875 w 10727290"/>
              <a:gd name="connsiteY12-2678" fmla="*/ 4437529 h 4705002"/>
              <a:gd name="connsiteX13-2679" fmla="*/ 7589017 w 10727290"/>
              <a:gd name="connsiteY13-2680" fmla="*/ 4437529 h 4705002"/>
              <a:gd name="connsiteX14-2681" fmla="*/ 8328605 w 10727290"/>
              <a:gd name="connsiteY14-2682" fmla="*/ 4437529 h 4705002"/>
              <a:gd name="connsiteX15-2683" fmla="*/ 9323687 w 10727290"/>
              <a:gd name="connsiteY15-2684" fmla="*/ 4437529 h 4705002"/>
              <a:gd name="connsiteX16-2685" fmla="*/ 10103617 w 10727290"/>
              <a:gd name="connsiteY16-2686" fmla="*/ 4437529 h 4705002"/>
              <a:gd name="connsiteX17-2687" fmla="*/ 10641499 w 10727290"/>
              <a:gd name="connsiteY17-2688" fmla="*/ 3899647 h 4705002"/>
              <a:gd name="connsiteX18-2689" fmla="*/ 10641499 w 10727290"/>
              <a:gd name="connsiteY18-2690" fmla="*/ 3012141 h 4705002"/>
              <a:gd name="connsiteX19-2691" fmla="*/ 10641499 w 10727290"/>
              <a:gd name="connsiteY19-2692" fmla="*/ 2232212 h 4705002"/>
              <a:gd name="connsiteX20-2693" fmla="*/ 10641499 w 10727290"/>
              <a:gd name="connsiteY20-2694" fmla="*/ 1344706 h 4705002"/>
              <a:gd name="connsiteX21-2695" fmla="*/ 10641499 w 10727290"/>
              <a:gd name="connsiteY21-2696" fmla="*/ 537882 h 4705002"/>
              <a:gd name="connsiteX22-2697" fmla="*/ 10641499 w 10727290"/>
              <a:gd name="connsiteY22-2698" fmla="*/ 0 h 4705002"/>
              <a:gd name="connsiteX23-2699" fmla="*/ 9767440 w 10727290"/>
              <a:gd name="connsiteY23-2700" fmla="*/ 0 h 4705002"/>
              <a:gd name="connsiteX24-2701" fmla="*/ 8678228 w 10727290"/>
              <a:gd name="connsiteY24-2702" fmla="*/ 0 h 4705002"/>
              <a:gd name="connsiteX25-2703" fmla="*/ 7615911 w 10727290"/>
              <a:gd name="connsiteY25-2704" fmla="*/ 0 h 4705002"/>
              <a:gd name="connsiteX26-2705" fmla="*/ 6916664 w 10727290"/>
              <a:gd name="connsiteY26-2706" fmla="*/ 0 h 4705002"/>
              <a:gd name="connsiteX27-2707" fmla="*/ 5424040 w 10727290"/>
              <a:gd name="connsiteY27-2708" fmla="*/ 0 h 4705002"/>
              <a:gd name="connsiteX28-2709" fmla="*/ 4025546 w 10727290"/>
              <a:gd name="connsiteY28-2710" fmla="*/ 0 h 4705002"/>
              <a:gd name="connsiteX29-2711" fmla="*/ 3191828 w 10727290"/>
              <a:gd name="connsiteY29-2712" fmla="*/ 0 h 4705002"/>
              <a:gd name="connsiteX30-2713" fmla="*/ 2519475 w 10727290"/>
              <a:gd name="connsiteY30-2714" fmla="*/ 0 h 4705002"/>
              <a:gd name="connsiteX31-2715" fmla="*/ 1497499 w 10727290"/>
              <a:gd name="connsiteY31-2716" fmla="*/ 0 h 4705002"/>
              <a:gd name="connsiteX32-2717" fmla="*/ 878934 w 10727290"/>
              <a:gd name="connsiteY32-2718" fmla="*/ 0 h 4705002"/>
              <a:gd name="connsiteX33-2719" fmla="*/ 273817 w 10727290"/>
              <a:gd name="connsiteY33-2720" fmla="*/ 26894 h 4705002"/>
              <a:gd name="connsiteX0-2721" fmla="*/ 273817 w 10808840"/>
              <a:gd name="connsiteY0-2722" fmla="*/ 26894 h 4705002"/>
              <a:gd name="connsiteX1-2723" fmla="*/ 273817 w 10808840"/>
              <a:gd name="connsiteY1-2724" fmla="*/ 927847 h 4705002"/>
              <a:gd name="connsiteX2-2725" fmla="*/ 273817 w 10808840"/>
              <a:gd name="connsiteY2-2726" fmla="*/ 1748118 h 4705002"/>
              <a:gd name="connsiteX3-2727" fmla="*/ 273817 w 10808840"/>
              <a:gd name="connsiteY3-2728" fmla="*/ 2689412 h 4705002"/>
              <a:gd name="connsiteX4-2729" fmla="*/ 273817 w 10808840"/>
              <a:gd name="connsiteY4-2730" fmla="*/ 3872753 h 4705002"/>
              <a:gd name="connsiteX5-2731" fmla="*/ 838593 w 10808840"/>
              <a:gd name="connsiteY5-2732" fmla="*/ 4437529 h 4705002"/>
              <a:gd name="connsiteX6-2733" fmla="*/ 1739546 w 10808840"/>
              <a:gd name="connsiteY6-2734" fmla="*/ 4437529 h 4705002"/>
              <a:gd name="connsiteX7-2735" fmla="*/ 2734628 w 10808840"/>
              <a:gd name="connsiteY7-2736" fmla="*/ 4437529 h 4705002"/>
              <a:gd name="connsiteX8-2737" fmla="*/ 3447322 w 10808840"/>
              <a:gd name="connsiteY8-2738" fmla="*/ 4437529 h 4705002"/>
              <a:gd name="connsiteX9-2739" fmla="*/ 4402064 w 10808840"/>
              <a:gd name="connsiteY9-2740" fmla="*/ 4437529 h 4705002"/>
              <a:gd name="connsiteX10-2741" fmla="*/ 5020628 w 10808840"/>
              <a:gd name="connsiteY10-2742" fmla="*/ 4437529 h 4705002"/>
              <a:gd name="connsiteX11-2743" fmla="*/ 5854346 w 10808840"/>
              <a:gd name="connsiteY11-2744" fmla="*/ 4437529 h 4705002"/>
              <a:gd name="connsiteX12-2745" fmla="*/ 6862875 w 10808840"/>
              <a:gd name="connsiteY12-2746" fmla="*/ 4437529 h 4705002"/>
              <a:gd name="connsiteX13-2747" fmla="*/ 7589017 w 10808840"/>
              <a:gd name="connsiteY13-2748" fmla="*/ 4437529 h 4705002"/>
              <a:gd name="connsiteX14-2749" fmla="*/ 8328605 w 10808840"/>
              <a:gd name="connsiteY14-2750" fmla="*/ 4437529 h 4705002"/>
              <a:gd name="connsiteX15-2751" fmla="*/ 9323687 w 10808840"/>
              <a:gd name="connsiteY15-2752" fmla="*/ 4437529 h 4705002"/>
              <a:gd name="connsiteX16-2753" fmla="*/ 10103617 w 10808840"/>
              <a:gd name="connsiteY16-2754" fmla="*/ 4437529 h 4705002"/>
              <a:gd name="connsiteX17-2755" fmla="*/ 10641499 w 10808840"/>
              <a:gd name="connsiteY17-2756" fmla="*/ 3899647 h 4705002"/>
              <a:gd name="connsiteX18-2757" fmla="*/ 10641499 w 10808840"/>
              <a:gd name="connsiteY18-2758" fmla="*/ 3012141 h 4705002"/>
              <a:gd name="connsiteX19-2759" fmla="*/ 10641499 w 10808840"/>
              <a:gd name="connsiteY19-2760" fmla="*/ 2232212 h 4705002"/>
              <a:gd name="connsiteX20-2761" fmla="*/ 10641499 w 10808840"/>
              <a:gd name="connsiteY20-2762" fmla="*/ 1344706 h 4705002"/>
              <a:gd name="connsiteX21-2763" fmla="*/ 10641499 w 10808840"/>
              <a:gd name="connsiteY21-2764" fmla="*/ 537882 h 4705002"/>
              <a:gd name="connsiteX22-2765" fmla="*/ 10641499 w 10808840"/>
              <a:gd name="connsiteY22-2766" fmla="*/ 0 h 4705002"/>
              <a:gd name="connsiteX23-2767" fmla="*/ 9767440 w 10808840"/>
              <a:gd name="connsiteY23-2768" fmla="*/ 0 h 4705002"/>
              <a:gd name="connsiteX24-2769" fmla="*/ 8678228 w 10808840"/>
              <a:gd name="connsiteY24-2770" fmla="*/ 0 h 4705002"/>
              <a:gd name="connsiteX25-2771" fmla="*/ 7615911 w 10808840"/>
              <a:gd name="connsiteY25-2772" fmla="*/ 0 h 4705002"/>
              <a:gd name="connsiteX26-2773" fmla="*/ 6916664 w 10808840"/>
              <a:gd name="connsiteY26-2774" fmla="*/ 0 h 4705002"/>
              <a:gd name="connsiteX27-2775" fmla="*/ 5424040 w 10808840"/>
              <a:gd name="connsiteY27-2776" fmla="*/ 0 h 4705002"/>
              <a:gd name="connsiteX28-2777" fmla="*/ 4025546 w 10808840"/>
              <a:gd name="connsiteY28-2778" fmla="*/ 0 h 4705002"/>
              <a:gd name="connsiteX29-2779" fmla="*/ 3191828 w 10808840"/>
              <a:gd name="connsiteY29-2780" fmla="*/ 0 h 4705002"/>
              <a:gd name="connsiteX30-2781" fmla="*/ 2519475 w 10808840"/>
              <a:gd name="connsiteY30-2782" fmla="*/ 0 h 4705002"/>
              <a:gd name="connsiteX31-2783" fmla="*/ 1497499 w 10808840"/>
              <a:gd name="connsiteY31-2784" fmla="*/ 0 h 4705002"/>
              <a:gd name="connsiteX32-2785" fmla="*/ 878934 w 10808840"/>
              <a:gd name="connsiteY32-2786" fmla="*/ 0 h 4705002"/>
              <a:gd name="connsiteX33-2787" fmla="*/ 273817 w 10808840"/>
              <a:gd name="connsiteY33-2788" fmla="*/ 26894 h 4705002"/>
              <a:gd name="connsiteX0-2789" fmla="*/ 273817 w 10889836"/>
              <a:gd name="connsiteY0-2790" fmla="*/ 26894 h 4705002"/>
              <a:gd name="connsiteX1-2791" fmla="*/ 273817 w 10889836"/>
              <a:gd name="connsiteY1-2792" fmla="*/ 927847 h 4705002"/>
              <a:gd name="connsiteX2-2793" fmla="*/ 273817 w 10889836"/>
              <a:gd name="connsiteY2-2794" fmla="*/ 1748118 h 4705002"/>
              <a:gd name="connsiteX3-2795" fmla="*/ 273817 w 10889836"/>
              <a:gd name="connsiteY3-2796" fmla="*/ 2689412 h 4705002"/>
              <a:gd name="connsiteX4-2797" fmla="*/ 273817 w 10889836"/>
              <a:gd name="connsiteY4-2798" fmla="*/ 3872753 h 4705002"/>
              <a:gd name="connsiteX5-2799" fmla="*/ 838593 w 10889836"/>
              <a:gd name="connsiteY5-2800" fmla="*/ 4437529 h 4705002"/>
              <a:gd name="connsiteX6-2801" fmla="*/ 1739546 w 10889836"/>
              <a:gd name="connsiteY6-2802" fmla="*/ 4437529 h 4705002"/>
              <a:gd name="connsiteX7-2803" fmla="*/ 2734628 w 10889836"/>
              <a:gd name="connsiteY7-2804" fmla="*/ 4437529 h 4705002"/>
              <a:gd name="connsiteX8-2805" fmla="*/ 3447322 w 10889836"/>
              <a:gd name="connsiteY8-2806" fmla="*/ 4437529 h 4705002"/>
              <a:gd name="connsiteX9-2807" fmla="*/ 4402064 w 10889836"/>
              <a:gd name="connsiteY9-2808" fmla="*/ 4437529 h 4705002"/>
              <a:gd name="connsiteX10-2809" fmla="*/ 5020628 w 10889836"/>
              <a:gd name="connsiteY10-2810" fmla="*/ 4437529 h 4705002"/>
              <a:gd name="connsiteX11-2811" fmla="*/ 5854346 w 10889836"/>
              <a:gd name="connsiteY11-2812" fmla="*/ 4437529 h 4705002"/>
              <a:gd name="connsiteX12-2813" fmla="*/ 6862875 w 10889836"/>
              <a:gd name="connsiteY12-2814" fmla="*/ 4437529 h 4705002"/>
              <a:gd name="connsiteX13-2815" fmla="*/ 7589017 w 10889836"/>
              <a:gd name="connsiteY13-2816" fmla="*/ 4437529 h 4705002"/>
              <a:gd name="connsiteX14-2817" fmla="*/ 8328605 w 10889836"/>
              <a:gd name="connsiteY14-2818" fmla="*/ 4437529 h 4705002"/>
              <a:gd name="connsiteX15-2819" fmla="*/ 9323687 w 10889836"/>
              <a:gd name="connsiteY15-2820" fmla="*/ 4437529 h 4705002"/>
              <a:gd name="connsiteX16-2821" fmla="*/ 10103617 w 10889836"/>
              <a:gd name="connsiteY16-2822" fmla="*/ 4437529 h 4705002"/>
              <a:gd name="connsiteX17-2823" fmla="*/ 10641499 w 10889836"/>
              <a:gd name="connsiteY17-2824" fmla="*/ 3899647 h 4705002"/>
              <a:gd name="connsiteX18-2825" fmla="*/ 10641499 w 10889836"/>
              <a:gd name="connsiteY18-2826" fmla="*/ 3012141 h 4705002"/>
              <a:gd name="connsiteX19-2827" fmla="*/ 10641499 w 10889836"/>
              <a:gd name="connsiteY19-2828" fmla="*/ 2232212 h 4705002"/>
              <a:gd name="connsiteX20-2829" fmla="*/ 10641499 w 10889836"/>
              <a:gd name="connsiteY20-2830" fmla="*/ 1344706 h 4705002"/>
              <a:gd name="connsiteX21-2831" fmla="*/ 10641499 w 10889836"/>
              <a:gd name="connsiteY21-2832" fmla="*/ 537882 h 4705002"/>
              <a:gd name="connsiteX22-2833" fmla="*/ 10641499 w 10889836"/>
              <a:gd name="connsiteY22-2834" fmla="*/ 0 h 4705002"/>
              <a:gd name="connsiteX23-2835" fmla="*/ 9767440 w 10889836"/>
              <a:gd name="connsiteY23-2836" fmla="*/ 0 h 4705002"/>
              <a:gd name="connsiteX24-2837" fmla="*/ 8678228 w 10889836"/>
              <a:gd name="connsiteY24-2838" fmla="*/ 0 h 4705002"/>
              <a:gd name="connsiteX25-2839" fmla="*/ 7615911 w 10889836"/>
              <a:gd name="connsiteY25-2840" fmla="*/ 0 h 4705002"/>
              <a:gd name="connsiteX26-2841" fmla="*/ 6916664 w 10889836"/>
              <a:gd name="connsiteY26-2842" fmla="*/ 0 h 4705002"/>
              <a:gd name="connsiteX27-2843" fmla="*/ 5424040 w 10889836"/>
              <a:gd name="connsiteY27-2844" fmla="*/ 0 h 4705002"/>
              <a:gd name="connsiteX28-2845" fmla="*/ 4025546 w 10889836"/>
              <a:gd name="connsiteY28-2846" fmla="*/ 0 h 4705002"/>
              <a:gd name="connsiteX29-2847" fmla="*/ 3191828 w 10889836"/>
              <a:gd name="connsiteY29-2848" fmla="*/ 0 h 4705002"/>
              <a:gd name="connsiteX30-2849" fmla="*/ 2519475 w 10889836"/>
              <a:gd name="connsiteY30-2850" fmla="*/ 0 h 4705002"/>
              <a:gd name="connsiteX31-2851" fmla="*/ 1497499 w 10889836"/>
              <a:gd name="connsiteY31-2852" fmla="*/ 0 h 4705002"/>
              <a:gd name="connsiteX32-2853" fmla="*/ 878934 w 10889836"/>
              <a:gd name="connsiteY32-2854" fmla="*/ 0 h 4705002"/>
              <a:gd name="connsiteX33-2855" fmla="*/ 273817 w 10889836"/>
              <a:gd name="connsiteY33-2856" fmla="*/ 26894 h 4705002"/>
              <a:gd name="connsiteX0-2857" fmla="*/ 273817 w 10889836"/>
              <a:gd name="connsiteY0-2858" fmla="*/ 26894 h 4705002"/>
              <a:gd name="connsiteX1-2859" fmla="*/ 273817 w 10889836"/>
              <a:gd name="connsiteY1-2860" fmla="*/ 927847 h 4705002"/>
              <a:gd name="connsiteX2-2861" fmla="*/ 273817 w 10889836"/>
              <a:gd name="connsiteY2-2862" fmla="*/ 1748118 h 4705002"/>
              <a:gd name="connsiteX3-2863" fmla="*/ 273817 w 10889836"/>
              <a:gd name="connsiteY3-2864" fmla="*/ 2689412 h 4705002"/>
              <a:gd name="connsiteX4-2865" fmla="*/ 273817 w 10889836"/>
              <a:gd name="connsiteY4-2866" fmla="*/ 3872753 h 4705002"/>
              <a:gd name="connsiteX5-2867" fmla="*/ 838593 w 10889836"/>
              <a:gd name="connsiteY5-2868" fmla="*/ 4437529 h 4705002"/>
              <a:gd name="connsiteX6-2869" fmla="*/ 1739546 w 10889836"/>
              <a:gd name="connsiteY6-2870" fmla="*/ 4437529 h 4705002"/>
              <a:gd name="connsiteX7-2871" fmla="*/ 2734628 w 10889836"/>
              <a:gd name="connsiteY7-2872" fmla="*/ 4437529 h 4705002"/>
              <a:gd name="connsiteX8-2873" fmla="*/ 3447322 w 10889836"/>
              <a:gd name="connsiteY8-2874" fmla="*/ 4437529 h 4705002"/>
              <a:gd name="connsiteX9-2875" fmla="*/ 4402064 w 10889836"/>
              <a:gd name="connsiteY9-2876" fmla="*/ 4437529 h 4705002"/>
              <a:gd name="connsiteX10-2877" fmla="*/ 5020628 w 10889836"/>
              <a:gd name="connsiteY10-2878" fmla="*/ 4437529 h 4705002"/>
              <a:gd name="connsiteX11-2879" fmla="*/ 5854346 w 10889836"/>
              <a:gd name="connsiteY11-2880" fmla="*/ 4437529 h 4705002"/>
              <a:gd name="connsiteX12-2881" fmla="*/ 6862875 w 10889836"/>
              <a:gd name="connsiteY12-2882" fmla="*/ 4437529 h 4705002"/>
              <a:gd name="connsiteX13-2883" fmla="*/ 7589017 w 10889836"/>
              <a:gd name="connsiteY13-2884" fmla="*/ 4437529 h 4705002"/>
              <a:gd name="connsiteX14-2885" fmla="*/ 8328605 w 10889836"/>
              <a:gd name="connsiteY14-2886" fmla="*/ 4437529 h 4705002"/>
              <a:gd name="connsiteX15-2887" fmla="*/ 9323687 w 10889836"/>
              <a:gd name="connsiteY15-2888" fmla="*/ 4437529 h 4705002"/>
              <a:gd name="connsiteX16-2889" fmla="*/ 10103617 w 10889836"/>
              <a:gd name="connsiteY16-2890" fmla="*/ 4437529 h 4705002"/>
              <a:gd name="connsiteX17-2891" fmla="*/ 10641499 w 10889836"/>
              <a:gd name="connsiteY17-2892" fmla="*/ 3899647 h 4705002"/>
              <a:gd name="connsiteX18-2893" fmla="*/ 10641499 w 10889836"/>
              <a:gd name="connsiteY18-2894" fmla="*/ 3012141 h 4705002"/>
              <a:gd name="connsiteX19-2895" fmla="*/ 10641499 w 10889836"/>
              <a:gd name="connsiteY19-2896" fmla="*/ 2232212 h 4705002"/>
              <a:gd name="connsiteX20-2897" fmla="*/ 10641499 w 10889836"/>
              <a:gd name="connsiteY20-2898" fmla="*/ 1344706 h 4705002"/>
              <a:gd name="connsiteX21-2899" fmla="*/ 10641499 w 10889836"/>
              <a:gd name="connsiteY21-2900" fmla="*/ 537882 h 4705002"/>
              <a:gd name="connsiteX22-2901" fmla="*/ 10641499 w 10889836"/>
              <a:gd name="connsiteY22-2902" fmla="*/ 0 h 4705002"/>
              <a:gd name="connsiteX23-2903" fmla="*/ 9767440 w 10889836"/>
              <a:gd name="connsiteY23-2904" fmla="*/ 0 h 4705002"/>
              <a:gd name="connsiteX24-2905" fmla="*/ 8678228 w 10889836"/>
              <a:gd name="connsiteY24-2906" fmla="*/ 0 h 4705002"/>
              <a:gd name="connsiteX25-2907" fmla="*/ 7615911 w 10889836"/>
              <a:gd name="connsiteY25-2908" fmla="*/ 0 h 4705002"/>
              <a:gd name="connsiteX26-2909" fmla="*/ 6916664 w 10889836"/>
              <a:gd name="connsiteY26-2910" fmla="*/ 0 h 4705002"/>
              <a:gd name="connsiteX27-2911" fmla="*/ 5424040 w 10889836"/>
              <a:gd name="connsiteY27-2912" fmla="*/ 0 h 4705002"/>
              <a:gd name="connsiteX28-2913" fmla="*/ 4025546 w 10889836"/>
              <a:gd name="connsiteY28-2914" fmla="*/ 0 h 4705002"/>
              <a:gd name="connsiteX29-2915" fmla="*/ 3191828 w 10889836"/>
              <a:gd name="connsiteY29-2916" fmla="*/ 0 h 4705002"/>
              <a:gd name="connsiteX30-2917" fmla="*/ 2519475 w 10889836"/>
              <a:gd name="connsiteY30-2918" fmla="*/ 0 h 4705002"/>
              <a:gd name="connsiteX31-2919" fmla="*/ 1497499 w 10889836"/>
              <a:gd name="connsiteY31-2920" fmla="*/ 0 h 4705002"/>
              <a:gd name="connsiteX32-2921" fmla="*/ 878934 w 10889836"/>
              <a:gd name="connsiteY32-2922" fmla="*/ 0 h 4705002"/>
              <a:gd name="connsiteX33-2923" fmla="*/ 273817 w 10889836"/>
              <a:gd name="connsiteY33-2924" fmla="*/ 26894 h 4705002"/>
              <a:gd name="connsiteX0-2925" fmla="*/ 273817 w 10889836"/>
              <a:gd name="connsiteY0-2926" fmla="*/ 26894 h 4705002"/>
              <a:gd name="connsiteX1-2927" fmla="*/ 273817 w 10889836"/>
              <a:gd name="connsiteY1-2928" fmla="*/ 927847 h 4705002"/>
              <a:gd name="connsiteX2-2929" fmla="*/ 273817 w 10889836"/>
              <a:gd name="connsiteY2-2930" fmla="*/ 1748118 h 4705002"/>
              <a:gd name="connsiteX3-2931" fmla="*/ 273817 w 10889836"/>
              <a:gd name="connsiteY3-2932" fmla="*/ 2689412 h 4705002"/>
              <a:gd name="connsiteX4-2933" fmla="*/ 273817 w 10889836"/>
              <a:gd name="connsiteY4-2934" fmla="*/ 3872753 h 4705002"/>
              <a:gd name="connsiteX5-2935" fmla="*/ 838593 w 10889836"/>
              <a:gd name="connsiteY5-2936" fmla="*/ 4437529 h 4705002"/>
              <a:gd name="connsiteX6-2937" fmla="*/ 1739546 w 10889836"/>
              <a:gd name="connsiteY6-2938" fmla="*/ 4437529 h 4705002"/>
              <a:gd name="connsiteX7-2939" fmla="*/ 2734628 w 10889836"/>
              <a:gd name="connsiteY7-2940" fmla="*/ 4437529 h 4705002"/>
              <a:gd name="connsiteX8-2941" fmla="*/ 3447322 w 10889836"/>
              <a:gd name="connsiteY8-2942" fmla="*/ 4437529 h 4705002"/>
              <a:gd name="connsiteX9-2943" fmla="*/ 4402064 w 10889836"/>
              <a:gd name="connsiteY9-2944" fmla="*/ 4437529 h 4705002"/>
              <a:gd name="connsiteX10-2945" fmla="*/ 5020628 w 10889836"/>
              <a:gd name="connsiteY10-2946" fmla="*/ 4437529 h 4705002"/>
              <a:gd name="connsiteX11-2947" fmla="*/ 5854346 w 10889836"/>
              <a:gd name="connsiteY11-2948" fmla="*/ 4437529 h 4705002"/>
              <a:gd name="connsiteX12-2949" fmla="*/ 6862875 w 10889836"/>
              <a:gd name="connsiteY12-2950" fmla="*/ 4437529 h 4705002"/>
              <a:gd name="connsiteX13-2951" fmla="*/ 7589017 w 10889836"/>
              <a:gd name="connsiteY13-2952" fmla="*/ 4437529 h 4705002"/>
              <a:gd name="connsiteX14-2953" fmla="*/ 8328605 w 10889836"/>
              <a:gd name="connsiteY14-2954" fmla="*/ 4437529 h 4705002"/>
              <a:gd name="connsiteX15-2955" fmla="*/ 9323687 w 10889836"/>
              <a:gd name="connsiteY15-2956" fmla="*/ 4437529 h 4705002"/>
              <a:gd name="connsiteX16-2957" fmla="*/ 10103617 w 10889836"/>
              <a:gd name="connsiteY16-2958" fmla="*/ 4437529 h 4705002"/>
              <a:gd name="connsiteX17-2959" fmla="*/ 10641499 w 10889836"/>
              <a:gd name="connsiteY17-2960" fmla="*/ 3899647 h 4705002"/>
              <a:gd name="connsiteX18-2961" fmla="*/ 10641499 w 10889836"/>
              <a:gd name="connsiteY18-2962" fmla="*/ 3012141 h 4705002"/>
              <a:gd name="connsiteX19-2963" fmla="*/ 10641499 w 10889836"/>
              <a:gd name="connsiteY19-2964" fmla="*/ 2232212 h 4705002"/>
              <a:gd name="connsiteX20-2965" fmla="*/ 10641499 w 10889836"/>
              <a:gd name="connsiteY20-2966" fmla="*/ 1344706 h 4705002"/>
              <a:gd name="connsiteX21-2967" fmla="*/ 10641499 w 10889836"/>
              <a:gd name="connsiteY21-2968" fmla="*/ 537882 h 4705002"/>
              <a:gd name="connsiteX22-2969" fmla="*/ 10641499 w 10889836"/>
              <a:gd name="connsiteY22-2970" fmla="*/ 0 h 4705002"/>
              <a:gd name="connsiteX23-2971" fmla="*/ 9767440 w 10889836"/>
              <a:gd name="connsiteY23-2972" fmla="*/ 0 h 4705002"/>
              <a:gd name="connsiteX24-2973" fmla="*/ 8678228 w 10889836"/>
              <a:gd name="connsiteY24-2974" fmla="*/ 0 h 4705002"/>
              <a:gd name="connsiteX25-2975" fmla="*/ 7615911 w 10889836"/>
              <a:gd name="connsiteY25-2976" fmla="*/ 0 h 4705002"/>
              <a:gd name="connsiteX26-2977" fmla="*/ 6916664 w 10889836"/>
              <a:gd name="connsiteY26-2978" fmla="*/ 0 h 4705002"/>
              <a:gd name="connsiteX27-2979" fmla="*/ 5424040 w 10889836"/>
              <a:gd name="connsiteY27-2980" fmla="*/ 0 h 4705002"/>
              <a:gd name="connsiteX28-2981" fmla="*/ 4025546 w 10889836"/>
              <a:gd name="connsiteY28-2982" fmla="*/ 0 h 4705002"/>
              <a:gd name="connsiteX29-2983" fmla="*/ 3191828 w 10889836"/>
              <a:gd name="connsiteY29-2984" fmla="*/ 0 h 4705002"/>
              <a:gd name="connsiteX30-2985" fmla="*/ 2519475 w 10889836"/>
              <a:gd name="connsiteY30-2986" fmla="*/ 0 h 4705002"/>
              <a:gd name="connsiteX31-2987" fmla="*/ 1497499 w 10889836"/>
              <a:gd name="connsiteY31-2988" fmla="*/ 0 h 4705002"/>
              <a:gd name="connsiteX32-2989" fmla="*/ 878934 w 10889836"/>
              <a:gd name="connsiteY32-2990" fmla="*/ 0 h 4705002"/>
              <a:gd name="connsiteX33-2991" fmla="*/ 273817 w 10889836"/>
              <a:gd name="connsiteY33-2992" fmla="*/ 26894 h 4705002"/>
              <a:gd name="connsiteX0-2993" fmla="*/ 273817 w 10889836"/>
              <a:gd name="connsiteY0-2994" fmla="*/ 26894 h 4705002"/>
              <a:gd name="connsiteX1-2995" fmla="*/ 273817 w 10889836"/>
              <a:gd name="connsiteY1-2996" fmla="*/ 927847 h 4705002"/>
              <a:gd name="connsiteX2-2997" fmla="*/ 273817 w 10889836"/>
              <a:gd name="connsiteY2-2998" fmla="*/ 1748118 h 4705002"/>
              <a:gd name="connsiteX3-2999" fmla="*/ 273817 w 10889836"/>
              <a:gd name="connsiteY3-3000" fmla="*/ 2689412 h 4705002"/>
              <a:gd name="connsiteX4-3001" fmla="*/ 273817 w 10889836"/>
              <a:gd name="connsiteY4-3002" fmla="*/ 3872753 h 4705002"/>
              <a:gd name="connsiteX5-3003" fmla="*/ 838593 w 10889836"/>
              <a:gd name="connsiteY5-3004" fmla="*/ 4437529 h 4705002"/>
              <a:gd name="connsiteX6-3005" fmla="*/ 1739546 w 10889836"/>
              <a:gd name="connsiteY6-3006" fmla="*/ 4437529 h 4705002"/>
              <a:gd name="connsiteX7-3007" fmla="*/ 2734628 w 10889836"/>
              <a:gd name="connsiteY7-3008" fmla="*/ 4437529 h 4705002"/>
              <a:gd name="connsiteX8-3009" fmla="*/ 3447322 w 10889836"/>
              <a:gd name="connsiteY8-3010" fmla="*/ 4437529 h 4705002"/>
              <a:gd name="connsiteX9-3011" fmla="*/ 4402064 w 10889836"/>
              <a:gd name="connsiteY9-3012" fmla="*/ 4437529 h 4705002"/>
              <a:gd name="connsiteX10-3013" fmla="*/ 5020628 w 10889836"/>
              <a:gd name="connsiteY10-3014" fmla="*/ 4437529 h 4705002"/>
              <a:gd name="connsiteX11-3015" fmla="*/ 5854346 w 10889836"/>
              <a:gd name="connsiteY11-3016" fmla="*/ 4437529 h 4705002"/>
              <a:gd name="connsiteX12-3017" fmla="*/ 6862875 w 10889836"/>
              <a:gd name="connsiteY12-3018" fmla="*/ 4437529 h 4705002"/>
              <a:gd name="connsiteX13-3019" fmla="*/ 7589017 w 10889836"/>
              <a:gd name="connsiteY13-3020" fmla="*/ 4437529 h 4705002"/>
              <a:gd name="connsiteX14-3021" fmla="*/ 8328605 w 10889836"/>
              <a:gd name="connsiteY14-3022" fmla="*/ 4437529 h 4705002"/>
              <a:gd name="connsiteX15-3023" fmla="*/ 9323687 w 10889836"/>
              <a:gd name="connsiteY15-3024" fmla="*/ 4437529 h 4705002"/>
              <a:gd name="connsiteX16-3025" fmla="*/ 10103617 w 10889836"/>
              <a:gd name="connsiteY16-3026" fmla="*/ 4437529 h 4705002"/>
              <a:gd name="connsiteX17-3027" fmla="*/ 10641499 w 10889836"/>
              <a:gd name="connsiteY17-3028" fmla="*/ 3899647 h 4705002"/>
              <a:gd name="connsiteX18-3029" fmla="*/ 10641499 w 10889836"/>
              <a:gd name="connsiteY18-3030" fmla="*/ 3012141 h 4705002"/>
              <a:gd name="connsiteX19-3031" fmla="*/ 10641499 w 10889836"/>
              <a:gd name="connsiteY19-3032" fmla="*/ 2232212 h 4705002"/>
              <a:gd name="connsiteX20-3033" fmla="*/ 10641499 w 10889836"/>
              <a:gd name="connsiteY20-3034" fmla="*/ 1344706 h 4705002"/>
              <a:gd name="connsiteX21-3035" fmla="*/ 10641499 w 10889836"/>
              <a:gd name="connsiteY21-3036" fmla="*/ 537882 h 4705002"/>
              <a:gd name="connsiteX22-3037" fmla="*/ 10641499 w 10889836"/>
              <a:gd name="connsiteY22-3038" fmla="*/ 0 h 4705002"/>
              <a:gd name="connsiteX23-3039" fmla="*/ 9767440 w 10889836"/>
              <a:gd name="connsiteY23-3040" fmla="*/ 0 h 4705002"/>
              <a:gd name="connsiteX24-3041" fmla="*/ 8678228 w 10889836"/>
              <a:gd name="connsiteY24-3042" fmla="*/ 0 h 4705002"/>
              <a:gd name="connsiteX25-3043" fmla="*/ 7615911 w 10889836"/>
              <a:gd name="connsiteY25-3044" fmla="*/ 0 h 4705002"/>
              <a:gd name="connsiteX26-3045" fmla="*/ 6916664 w 10889836"/>
              <a:gd name="connsiteY26-3046" fmla="*/ 0 h 4705002"/>
              <a:gd name="connsiteX27-3047" fmla="*/ 5424040 w 10889836"/>
              <a:gd name="connsiteY27-3048" fmla="*/ 0 h 4705002"/>
              <a:gd name="connsiteX28-3049" fmla="*/ 4025546 w 10889836"/>
              <a:gd name="connsiteY28-3050" fmla="*/ 0 h 4705002"/>
              <a:gd name="connsiteX29-3051" fmla="*/ 3191828 w 10889836"/>
              <a:gd name="connsiteY29-3052" fmla="*/ 0 h 4705002"/>
              <a:gd name="connsiteX30-3053" fmla="*/ 2519475 w 10889836"/>
              <a:gd name="connsiteY30-3054" fmla="*/ 0 h 4705002"/>
              <a:gd name="connsiteX31-3055" fmla="*/ 1497499 w 10889836"/>
              <a:gd name="connsiteY31-3056" fmla="*/ 0 h 4705002"/>
              <a:gd name="connsiteX32-3057" fmla="*/ 878934 w 10889836"/>
              <a:gd name="connsiteY32-3058" fmla="*/ 0 h 4705002"/>
              <a:gd name="connsiteX33-3059" fmla="*/ 273817 w 10889836"/>
              <a:gd name="connsiteY33-3060" fmla="*/ 26894 h 4705002"/>
              <a:gd name="connsiteX0-3061" fmla="*/ 273817 w 10889836"/>
              <a:gd name="connsiteY0-3062" fmla="*/ 26894 h 4705002"/>
              <a:gd name="connsiteX1-3063" fmla="*/ 273817 w 10889836"/>
              <a:gd name="connsiteY1-3064" fmla="*/ 927847 h 4705002"/>
              <a:gd name="connsiteX2-3065" fmla="*/ 273817 w 10889836"/>
              <a:gd name="connsiteY2-3066" fmla="*/ 1748118 h 4705002"/>
              <a:gd name="connsiteX3-3067" fmla="*/ 273817 w 10889836"/>
              <a:gd name="connsiteY3-3068" fmla="*/ 2689412 h 4705002"/>
              <a:gd name="connsiteX4-3069" fmla="*/ 273817 w 10889836"/>
              <a:gd name="connsiteY4-3070" fmla="*/ 3872753 h 4705002"/>
              <a:gd name="connsiteX5-3071" fmla="*/ 838593 w 10889836"/>
              <a:gd name="connsiteY5-3072" fmla="*/ 4437529 h 4705002"/>
              <a:gd name="connsiteX6-3073" fmla="*/ 1739546 w 10889836"/>
              <a:gd name="connsiteY6-3074" fmla="*/ 4437529 h 4705002"/>
              <a:gd name="connsiteX7-3075" fmla="*/ 2734628 w 10889836"/>
              <a:gd name="connsiteY7-3076" fmla="*/ 4437529 h 4705002"/>
              <a:gd name="connsiteX8-3077" fmla="*/ 3447322 w 10889836"/>
              <a:gd name="connsiteY8-3078" fmla="*/ 4437529 h 4705002"/>
              <a:gd name="connsiteX9-3079" fmla="*/ 4402064 w 10889836"/>
              <a:gd name="connsiteY9-3080" fmla="*/ 4437529 h 4705002"/>
              <a:gd name="connsiteX10-3081" fmla="*/ 5020628 w 10889836"/>
              <a:gd name="connsiteY10-3082" fmla="*/ 4437529 h 4705002"/>
              <a:gd name="connsiteX11-3083" fmla="*/ 5854346 w 10889836"/>
              <a:gd name="connsiteY11-3084" fmla="*/ 4437529 h 4705002"/>
              <a:gd name="connsiteX12-3085" fmla="*/ 6862875 w 10889836"/>
              <a:gd name="connsiteY12-3086" fmla="*/ 4437529 h 4705002"/>
              <a:gd name="connsiteX13-3087" fmla="*/ 7589017 w 10889836"/>
              <a:gd name="connsiteY13-3088" fmla="*/ 4437529 h 4705002"/>
              <a:gd name="connsiteX14-3089" fmla="*/ 8328605 w 10889836"/>
              <a:gd name="connsiteY14-3090" fmla="*/ 4437529 h 4705002"/>
              <a:gd name="connsiteX15-3091" fmla="*/ 9323687 w 10889836"/>
              <a:gd name="connsiteY15-3092" fmla="*/ 4437529 h 4705002"/>
              <a:gd name="connsiteX16-3093" fmla="*/ 10103617 w 10889836"/>
              <a:gd name="connsiteY16-3094" fmla="*/ 4437529 h 4705002"/>
              <a:gd name="connsiteX17-3095" fmla="*/ 10641499 w 10889836"/>
              <a:gd name="connsiteY17-3096" fmla="*/ 3899647 h 4705002"/>
              <a:gd name="connsiteX18-3097" fmla="*/ 10641499 w 10889836"/>
              <a:gd name="connsiteY18-3098" fmla="*/ 3012141 h 4705002"/>
              <a:gd name="connsiteX19-3099" fmla="*/ 10641499 w 10889836"/>
              <a:gd name="connsiteY19-3100" fmla="*/ 2232212 h 4705002"/>
              <a:gd name="connsiteX20-3101" fmla="*/ 10641499 w 10889836"/>
              <a:gd name="connsiteY20-3102" fmla="*/ 1344706 h 4705002"/>
              <a:gd name="connsiteX21-3103" fmla="*/ 10641499 w 10889836"/>
              <a:gd name="connsiteY21-3104" fmla="*/ 537882 h 4705002"/>
              <a:gd name="connsiteX22-3105" fmla="*/ 10641499 w 10889836"/>
              <a:gd name="connsiteY22-3106" fmla="*/ 0 h 4705002"/>
              <a:gd name="connsiteX23-3107" fmla="*/ 9767440 w 10889836"/>
              <a:gd name="connsiteY23-3108" fmla="*/ 0 h 4705002"/>
              <a:gd name="connsiteX24-3109" fmla="*/ 8678228 w 10889836"/>
              <a:gd name="connsiteY24-3110" fmla="*/ 0 h 4705002"/>
              <a:gd name="connsiteX25-3111" fmla="*/ 7615911 w 10889836"/>
              <a:gd name="connsiteY25-3112" fmla="*/ 0 h 4705002"/>
              <a:gd name="connsiteX26-3113" fmla="*/ 6916664 w 10889836"/>
              <a:gd name="connsiteY26-3114" fmla="*/ 0 h 4705002"/>
              <a:gd name="connsiteX27-3115" fmla="*/ 5424040 w 10889836"/>
              <a:gd name="connsiteY27-3116" fmla="*/ 0 h 4705002"/>
              <a:gd name="connsiteX28-3117" fmla="*/ 4025546 w 10889836"/>
              <a:gd name="connsiteY28-3118" fmla="*/ 0 h 4705002"/>
              <a:gd name="connsiteX29-3119" fmla="*/ 3191828 w 10889836"/>
              <a:gd name="connsiteY29-3120" fmla="*/ 0 h 4705002"/>
              <a:gd name="connsiteX30-3121" fmla="*/ 2519475 w 10889836"/>
              <a:gd name="connsiteY30-3122" fmla="*/ 0 h 4705002"/>
              <a:gd name="connsiteX31-3123" fmla="*/ 1497499 w 10889836"/>
              <a:gd name="connsiteY31-3124" fmla="*/ 0 h 4705002"/>
              <a:gd name="connsiteX32-3125" fmla="*/ 878934 w 10889836"/>
              <a:gd name="connsiteY32-3126" fmla="*/ 0 h 4705002"/>
              <a:gd name="connsiteX33-3127" fmla="*/ 273817 w 10889836"/>
              <a:gd name="connsiteY33-3128" fmla="*/ 26894 h 4705002"/>
              <a:gd name="connsiteX0-3129" fmla="*/ 273817 w 10889836"/>
              <a:gd name="connsiteY0-3130" fmla="*/ 26894 h 4705002"/>
              <a:gd name="connsiteX1-3131" fmla="*/ 273817 w 10889836"/>
              <a:gd name="connsiteY1-3132" fmla="*/ 927847 h 4705002"/>
              <a:gd name="connsiteX2-3133" fmla="*/ 273817 w 10889836"/>
              <a:gd name="connsiteY2-3134" fmla="*/ 1748118 h 4705002"/>
              <a:gd name="connsiteX3-3135" fmla="*/ 273817 w 10889836"/>
              <a:gd name="connsiteY3-3136" fmla="*/ 2689412 h 4705002"/>
              <a:gd name="connsiteX4-3137" fmla="*/ 273817 w 10889836"/>
              <a:gd name="connsiteY4-3138" fmla="*/ 3872753 h 4705002"/>
              <a:gd name="connsiteX5-3139" fmla="*/ 838593 w 10889836"/>
              <a:gd name="connsiteY5-3140" fmla="*/ 4437529 h 4705002"/>
              <a:gd name="connsiteX6-3141" fmla="*/ 1739546 w 10889836"/>
              <a:gd name="connsiteY6-3142" fmla="*/ 4437529 h 4705002"/>
              <a:gd name="connsiteX7-3143" fmla="*/ 2734628 w 10889836"/>
              <a:gd name="connsiteY7-3144" fmla="*/ 4437529 h 4705002"/>
              <a:gd name="connsiteX8-3145" fmla="*/ 3447322 w 10889836"/>
              <a:gd name="connsiteY8-3146" fmla="*/ 4437529 h 4705002"/>
              <a:gd name="connsiteX9-3147" fmla="*/ 4402064 w 10889836"/>
              <a:gd name="connsiteY9-3148" fmla="*/ 4437529 h 4705002"/>
              <a:gd name="connsiteX10-3149" fmla="*/ 5020628 w 10889836"/>
              <a:gd name="connsiteY10-3150" fmla="*/ 4437529 h 4705002"/>
              <a:gd name="connsiteX11-3151" fmla="*/ 5854346 w 10889836"/>
              <a:gd name="connsiteY11-3152" fmla="*/ 4437529 h 4705002"/>
              <a:gd name="connsiteX12-3153" fmla="*/ 6862875 w 10889836"/>
              <a:gd name="connsiteY12-3154" fmla="*/ 4437529 h 4705002"/>
              <a:gd name="connsiteX13-3155" fmla="*/ 7589017 w 10889836"/>
              <a:gd name="connsiteY13-3156" fmla="*/ 4437529 h 4705002"/>
              <a:gd name="connsiteX14-3157" fmla="*/ 8328605 w 10889836"/>
              <a:gd name="connsiteY14-3158" fmla="*/ 4437529 h 4705002"/>
              <a:gd name="connsiteX15-3159" fmla="*/ 9323687 w 10889836"/>
              <a:gd name="connsiteY15-3160" fmla="*/ 4437529 h 4705002"/>
              <a:gd name="connsiteX16-3161" fmla="*/ 10103617 w 10889836"/>
              <a:gd name="connsiteY16-3162" fmla="*/ 4437529 h 4705002"/>
              <a:gd name="connsiteX17-3163" fmla="*/ 10641499 w 10889836"/>
              <a:gd name="connsiteY17-3164" fmla="*/ 3899647 h 4705002"/>
              <a:gd name="connsiteX18-3165" fmla="*/ 10641499 w 10889836"/>
              <a:gd name="connsiteY18-3166" fmla="*/ 3012141 h 4705002"/>
              <a:gd name="connsiteX19-3167" fmla="*/ 10641499 w 10889836"/>
              <a:gd name="connsiteY19-3168" fmla="*/ 2232212 h 4705002"/>
              <a:gd name="connsiteX20-3169" fmla="*/ 10641499 w 10889836"/>
              <a:gd name="connsiteY20-3170" fmla="*/ 1344706 h 4705002"/>
              <a:gd name="connsiteX21-3171" fmla="*/ 10641499 w 10889836"/>
              <a:gd name="connsiteY21-3172" fmla="*/ 537882 h 4705002"/>
              <a:gd name="connsiteX22-3173" fmla="*/ 10641499 w 10889836"/>
              <a:gd name="connsiteY22-3174" fmla="*/ 0 h 4705002"/>
              <a:gd name="connsiteX23-3175" fmla="*/ 9767440 w 10889836"/>
              <a:gd name="connsiteY23-3176" fmla="*/ 0 h 4705002"/>
              <a:gd name="connsiteX24-3177" fmla="*/ 8678228 w 10889836"/>
              <a:gd name="connsiteY24-3178" fmla="*/ 0 h 4705002"/>
              <a:gd name="connsiteX25-3179" fmla="*/ 7615911 w 10889836"/>
              <a:gd name="connsiteY25-3180" fmla="*/ 0 h 4705002"/>
              <a:gd name="connsiteX26-3181" fmla="*/ 6916664 w 10889836"/>
              <a:gd name="connsiteY26-3182" fmla="*/ 0 h 4705002"/>
              <a:gd name="connsiteX27-3183" fmla="*/ 5424040 w 10889836"/>
              <a:gd name="connsiteY27-3184" fmla="*/ 0 h 4705002"/>
              <a:gd name="connsiteX28-3185" fmla="*/ 4025546 w 10889836"/>
              <a:gd name="connsiteY28-3186" fmla="*/ 0 h 4705002"/>
              <a:gd name="connsiteX29-3187" fmla="*/ 3191828 w 10889836"/>
              <a:gd name="connsiteY29-3188" fmla="*/ 0 h 4705002"/>
              <a:gd name="connsiteX30-3189" fmla="*/ 2519475 w 10889836"/>
              <a:gd name="connsiteY30-3190" fmla="*/ 0 h 4705002"/>
              <a:gd name="connsiteX31-3191" fmla="*/ 1497499 w 10889836"/>
              <a:gd name="connsiteY31-3192" fmla="*/ 0 h 4705002"/>
              <a:gd name="connsiteX32-3193" fmla="*/ 878934 w 10889836"/>
              <a:gd name="connsiteY32-3194" fmla="*/ 0 h 4705002"/>
              <a:gd name="connsiteX33-3195" fmla="*/ 273817 w 10889836"/>
              <a:gd name="connsiteY33-3196" fmla="*/ 26894 h 4705002"/>
              <a:gd name="connsiteX0-3197" fmla="*/ 273817 w 10889836"/>
              <a:gd name="connsiteY0-3198" fmla="*/ 26894 h 4705002"/>
              <a:gd name="connsiteX1-3199" fmla="*/ 273817 w 10889836"/>
              <a:gd name="connsiteY1-3200" fmla="*/ 927847 h 4705002"/>
              <a:gd name="connsiteX2-3201" fmla="*/ 273817 w 10889836"/>
              <a:gd name="connsiteY2-3202" fmla="*/ 1748118 h 4705002"/>
              <a:gd name="connsiteX3-3203" fmla="*/ 273817 w 10889836"/>
              <a:gd name="connsiteY3-3204" fmla="*/ 2689412 h 4705002"/>
              <a:gd name="connsiteX4-3205" fmla="*/ 273817 w 10889836"/>
              <a:gd name="connsiteY4-3206" fmla="*/ 3872753 h 4705002"/>
              <a:gd name="connsiteX5-3207" fmla="*/ 838593 w 10889836"/>
              <a:gd name="connsiteY5-3208" fmla="*/ 4437529 h 4705002"/>
              <a:gd name="connsiteX6-3209" fmla="*/ 1739546 w 10889836"/>
              <a:gd name="connsiteY6-3210" fmla="*/ 4437529 h 4705002"/>
              <a:gd name="connsiteX7-3211" fmla="*/ 2734628 w 10889836"/>
              <a:gd name="connsiteY7-3212" fmla="*/ 4437529 h 4705002"/>
              <a:gd name="connsiteX8-3213" fmla="*/ 3447322 w 10889836"/>
              <a:gd name="connsiteY8-3214" fmla="*/ 4437529 h 4705002"/>
              <a:gd name="connsiteX9-3215" fmla="*/ 4402064 w 10889836"/>
              <a:gd name="connsiteY9-3216" fmla="*/ 4437529 h 4705002"/>
              <a:gd name="connsiteX10-3217" fmla="*/ 5020628 w 10889836"/>
              <a:gd name="connsiteY10-3218" fmla="*/ 4437529 h 4705002"/>
              <a:gd name="connsiteX11-3219" fmla="*/ 5854346 w 10889836"/>
              <a:gd name="connsiteY11-3220" fmla="*/ 4437529 h 4705002"/>
              <a:gd name="connsiteX12-3221" fmla="*/ 6862875 w 10889836"/>
              <a:gd name="connsiteY12-3222" fmla="*/ 4437529 h 4705002"/>
              <a:gd name="connsiteX13-3223" fmla="*/ 7589017 w 10889836"/>
              <a:gd name="connsiteY13-3224" fmla="*/ 4437529 h 4705002"/>
              <a:gd name="connsiteX14-3225" fmla="*/ 8328605 w 10889836"/>
              <a:gd name="connsiteY14-3226" fmla="*/ 4437529 h 4705002"/>
              <a:gd name="connsiteX15-3227" fmla="*/ 9323687 w 10889836"/>
              <a:gd name="connsiteY15-3228" fmla="*/ 4437529 h 4705002"/>
              <a:gd name="connsiteX16-3229" fmla="*/ 10103617 w 10889836"/>
              <a:gd name="connsiteY16-3230" fmla="*/ 4437529 h 4705002"/>
              <a:gd name="connsiteX17-3231" fmla="*/ 10641499 w 10889836"/>
              <a:gd name="connsiteY17-3232" fmla="*/ 3899647 h 4705002"/>
              <a:gd name="connsiteX18-3233" fmla="*/ 10641499 w 10889836"/>
              <a:gd name="connsiteY18-3234" fmla="*/ 3012141 h 4705002"/>
              <a:gd name="connsiteX19-3235" fmla="*/ 10641499 w 10889836"/>
              <a:gd name="connsiteY19-3236" fmla="*/ 2232212 h 4705002"/>
              <a:gd name="connsiteX20-3237" fmla="*/ 10641499 w 10889836"/>
              <a:gd name="connsiteY20-3238" fmla="*/ 1344706 h 4705002"/>
              <a:gd name="connsiteX21-3239" fmla="*/ 10641499 w 10889836"/>
              <a:gd name="connsiteY21-3240" fmla="*/ 537882 h 4705002"/>
              <a:gd name="connsiteX22-3241" fmla="*/ 10641499 w 10889836"/>
              <a:gd name="connsiteY22-3242" fmla="*/ 0 h 4705002"/>
              <a:gd name="connsiteX23-3243" fmla="*/ 9767440 w 10889836"/>
              <a:gd name="connsiteY23-3244" fmla="*/ 0 h 4705002"/>
              <a:gd name="connsiteX24-3245" fmla="*/ 8678228 w 10889836"/>
              <a:gd name="connsiteY24-3246" fmla="*/ 0 h 4705002"/>
              <a:gd name="connsiteX25-3247" fmla="*/ 7615911 w 10889836"/>
              <a:gd name="connsiteY25-3248" fmla="*/ 0 h 4705002"/>
              <a:gd name="connsiteX26-3249" fmla="*/ 6916664 w 10889836"/>
              <a:gd name="connsiteY26-3250" fmla="*/ 0 h 4705002"/>
              <a:gd name="connsiteX27-3251" fmla="*/ 5424040 w 10889836"/>
              <a:gd name="connsiteY27-3252" fmla="*/ 0 h 4705002"/>
              <a:gd name="connsiteX28-3253" fmla="*/ 4025546 w 10889836"/>
              <a:gd name="connsiteY28-3254" fmla="*/ 0 h 4705002"/>
              <a:gd name="connsiteX29-3255" fmla="*/ 3191828 w 10889836"/>
              <a:gd name="connsiteY29-3256" fmla="*/ 0 h 4705002"/>
              <a:gd name="connsiteX30-3257" fmla="*/ 2519475 w 10889836"/>
              <a:gd name="connsiteY30-3258" fmla="*/ 0 h 4705002"/>
              <a:gd name="connsiteX31-3259" fmla="*/ 1497499 w 10889836"/>
              <a:gd name="connsiteY31-3260" fmla="*/ 0 h 4705002"/>
              <a:gd name="connsiteX32-3261" fmla="*/ 878934 w 10889836"/>
              <a:gd name="connsiteY32-3262" fmla="*/ 0 h 4705002"/>
              <a:gd name="connsiteX33-3263" fmla="*/ 273817 w 10889836"/>
              <a:gd name="connsiteY33-3264" fmla="*/ 26894 h 4705002"/>
              <a:gd name="connsiteX0-3265" fmla="*/ 273817 w 10889836"/>
              <a:gd name="connsiteY0-3266" fmla="*/ 26894 h 4705002"/>
              <a:gd name="connsiteX1-3267" fmla="*/ 273817 w 10889836"/>
              <a:gd name="connsiteY1-3268" fmla="*/ 927847 h 4705002"/>
              <a:gd name="connsiteX2-3269" fmla="*/ 273817 w 10889836"/>
              <a:gd name="connsiteY2-3270" fmla="*/ 1748118 h 4705002"/>
              <a:gd name="connsiteX3-3271" fmla="*/ 273817 w 10889836"/>
              <a:gd name="connsiteY3-3272" fmla="*/ 2689412 h 4705002"/>
              <a:gd name="connsiteX4-3273" fmla="*/ 273817 w 10889836"/>
              <a:gd name="connsiteY4-3274" fmla="*/ 3872753 h 4705002"/>
              <a:gd name="connsiteX5-3275" fmla="*/ 838593 w 10889836"/>
              <a:gd name="connsiteY5-3276" fmla="*/ 4437529 h 4705002"/>
              <a:gd name="connsiteX6-3277" fmla="*/ 1739546 w 10889836"/>
              <a:gd name="connsiteY6-3278" fmla="*/ 4437529 h 4705002"/>
              <a:gd name="connsiteX7-3279" fmla="*/ 2734628 w 10889836"/>
              <a:gd name="connsiteY7-3280" fmla="*/ 4437529 h 4705002"/>
              <a:gd name="connsiteX8-3281" fmla="*/ 3447322 w 10889836"/>
              <a:gd name="connsiteY8-3282" fmla="*/ 4437529 h 4705002"/>
              <a:gd name="connsiteX9-3283" fmla="*/ 4402064 w 10889836"/>
              <a:gd name="connsiteY9-3284" fmla="*/ 4437529 h 4705002"/>
              <a:gd name="connsiteX10-3285" fmla="*/ 5020628 w 10889836"/>
              <a:gd name="connsiteY10-3286" fmla="*/ 4437529 h 4705002"/>
              <a:gd name="connsiteX11-3287" fmla="*/ 5854346 w 10889836"/>
              <a:gd name="connsiteY11-3288" fmla="*/ 4437529 h 4705002"/>
              <a:gd name="connsiteX12-3289" fmla="*/ 6862875 w 10889836"/>
              <a:gd name="connsiteY12-3290" fmla="*/ 4437529 h 4705002"/>
              <a:gd name="connsiteX13-3291" fmla="*/ 7589017 w 10889836"/>
              <a:gd name="connsiteY13-3292" fmla="*/ 4437529 h 4705002"/>
              <a:gd name="connsiteX14-3293" fmla="*/ 8328605 w 10889836"/>
              <a:gd name="connsiteY14-3294" fmla="*/ 4437529 h 4705002"/>
              <a:gd name="connsiteX15-3295" fmla="*/ 9323687 w 10889836"/>
              <a:gd name="connsiteY15-3296" fmla="*/ 4437529 h 4705002"/>
              <a:gd name="connsiteX16-3297" fmla="*/ 10103617 w 10889836"/>
              <a:gd name="connsiteY16-3298" fmla="*/ 4437529 h 4705002"/>
              <a:gd name="connsiteX17-3299" fmla="*/ 10641499 w 10889836"/>
              <a:gd name="connsiteY17-3300" fmla="*/ 3899647 h 4705002"/>
              <a:gd name="connsiteX18-3301" fmla="*/ 10641499 w 10889836"/>
              <a:gd name="connsiteY18-3302" fmla="*/ 3012141 h 4705002"/>
              <a:gd name="connsiteX19-3303" fmla="*/ 10641499 w 10889836"/>
              <a:gd name="connsiteY19-3304" fmla="*/ 2232212 h 4705002"/>
              <a:gd name="connsiteX20-3305" fmla="*/ 10641499 w 10889836"/>
              <a:gd name="connsiteY20-3306" fmla="*/ 1344706 h 4705002"/>
              <a:gd name="connsiteX21-3307" fmla="*/ 10641499 w 10889836"/>
              <a:gd name="connsiteY21-3308" fmla="*/ 537882 h 4705002"/>
              <a:gd name="connsiteX22-3309" fmla="*/ 10641499 w 10889836"/>
              <a:gd name="connsiteY22-3310" fmla="*/ 0 h 4705002"/>
              <a:gd name="connsiteX23-3311" fmla="*/ 9767440 w 10889836"/>
              <a:gd name="connsiteY23-3312" fmla="*/ 0 h 4705002"/>
              <a:gd name="connsiteX24-3313" fmla="*/ 8678228 w 10889836"/>
              <a:gd name="connsiteY24-3314" fmla="*/ 0 h 4705002"/>
              <a:gd name="connsiteX25-3315" fmla="*/ 7615911 w 10889836"/>
              <a:gd name="connsiteY25-3316" fmla="*/ 0 h 4705002"/>
              <a:gd name="connsiteX26-3317" fmla="*/ 6916664 w 10889836"/>
              <a:gd name="connsiteY26-3318" fmla="*/ 0 h 4705002"/>
              <a:gd name="connsiteX27-3319" fmla="*/ 5424040 w 10889836"/>
              <a:gd name="connsiteY27-3320" fmla="*/ 0 h 4705002"/>
              <a:gd name="connsiteX28-3321" fmla="*/ 4025546 w 10889836"/>
              <a:gd name="connsiteY28-3322" fmla="*/ 0 h 4705002"/>
              <a:gd name="connsiteX29-3323" fmla="*/ 3191828 w 10889836"/>
              <a:gd name="connsiteY29-3324" fmla="*/ 0 h 4705002"/>
              <a:gd name="connsiteX30-3325" fmla="*/ 2519475 w 10889836"/>
              <a:gd name="connsiteY30-3326" fmla="*/ 0 h 4705002"/>
              <a:gd name="connsiteX31-3327" fmla="*/ 1497499 w 10889836"/>
              <a:gd name="connsiteY31-3328" fmla="*/ 0 h 4705002"/>
              <a:gd name="connsiteX32-3329" fmla="*/ 878934 w 10889836"/>
              <a:gd name="connsiteY32-3330" fmla="*/ 0 h 4705002"/>
              <a:gd name="connsiteX33-3331" fmla="*/ 273817 w 10889836"/>
              <a:gd name="connsiteY33-3332" fmla="*/ 26894 h 4705002"/>
              <a:gd name="connsiteX0-3333" fmla="*/ 273817 w 10889836"/>
              <a:gd name="connsiteY0-3334" fmla="*/ 26894 h 4705002"/>
              <a:gd name="connsiteX1-3335" fmla="*/ 273817 w 10889836"/>
              <a:gd name="connsiteY1-3336" fmla="*/ 927847 h 4705002"/>
              <a:gd name="connsiteX2-3337" fmla="*/ 273817 w 10889836"/>
              <a:gd name="connsiteY2-3338" fmla="*/ 1748118 h 4705002"/>
              <a:gd name="connsiteX3-3339" fmla="*/ 273817 w 10889836"/>
              <a:gd name="connsiteY3-3340" fmla="*/ 2689412 h 4705002"/>
              <a:gd name="connsiteX4-3341" fmla="*/ 273817 w 10889836"/>
              <a:gd name="connsiteY4-3342" fmla="*/ 3872753 h 4705002"/>
              <a:gd name="connsiteX5-3343" fmla="*/ 838593 w 10889836"/>
              <a:gd name="connsiteY5-3344" fmla="*/ 4437529 h 4705002"/>
              <a:gd name="connsiteX6-3345" fmla="*/ 1739546 w 10889836"/>
              <a:gd name="connsiteY6-3346" fmla="*/ 4437529 h 4705002"/>
              <a:gd name="connsiteX7-3347" fmla="*/ 2734628 w 10889836"/>
              <a:gd name="connsiteY7-3348" fmla="*/ 4437529 h 4705002"/>
              <a:gd name="connsiteX8-3349" fmla="*/ 3447322 w 10889836"/>
              <a:gd name="connsiteY8-3350" fmla="*/ 4437529 h 4705002"/>
              <a:gd name="connsiteX9-3351" fmla="*/ 4402064 w 10889836"/>
              <a:gd name="connsiteY9-3352" fmla="*/ 4437529 h 4705002"/>
              <a:gd name="connsiteX10-3353" fmla="*/ 5020628 w 10889836"/>
              <a:gd name="connsiteY10-3354" fmla="*/ 4437529 h 4705002"/>
              <a:gd name="connsiteX11-3355" fmla="*/ 5854346 w 10889836"/>
              <a:gd name="connsiteY11-3356" fmla="*/ 4437529 h 4705002"/>
              <a:gd name="connsiteX12-3357" fmla="*/ 6862875 w 10889836"/>
              <a:gd name="connsiteY12-3358" fmla="*/ 4437529 h 4705002"/>
              <a:gd name="connsiteX13-3359" fmla="*/ 7589017 w 10889836"/>
              <a:gd name="connsiteY13-3360" fmla="*/ 4437529 h 4705002"/>
              <a:gd name="connsiteX14-3361" fmla="*/ 8328605 w 10889836"/>
              <a:gd name="connsiteY14-3362" fmla="*/ 4437529 h 4705002"/>
              <a:gd name="connsiteX15-3363" fmla="*/ 9323687 w 10889836"/>
              <a:gd name="connsiteY15-3364" fmla="*/ 4437529 h 4705002"/>
              <a:gd name="connsiteX16-3365" fmla="*/ 10103617 w 10889836"/>
              <a:gd name="connsiteY16-3366" fmla="*/ 4437529 h 4705002"/>
              <a:gd name="connsiteX17-3367" fmla="*/ 10641499 w 10889836"/>
              <a:gd name="connsiteY17-3368" fmla="*/ 3899647 h 4705002"/>
              <a:gd name="connsiteX18-3369" fmla="*/ 10641499 w 10889836"/>
              <a:gd name="connsiteY18-3370" fmla="*/ 3012141 h 4705002"/>
              <a:gd name="connsiteX19-3371" fmla="*/ 10641499 w 10889836"/>
              <a:gd name="connsiteY19-3372" fmla="*/ 2232212 h 4705002"/>
              <a:gd name="connsiteX20-3373" fmla="*/ 10641499 w 10889836"/>
              <a:gd name="connsiteY20-3374" fmla="*/ 1344706 h 4705002"/>
              <a:gd name="connsiteX21-3375" fmla="*/ 10641499 w 10889836"/>
              <a:gd name="connsiteY21-3376" fmla="*/ 537882 h 4705002"/>
              <a:gd name="connsiteX22-3377" fmla="*/ 10641499 w 10889836"/>
              <a:gd name="connsiteY22-3378" fmla="*/ 0 h 4705002"/>
              <a:gd name="connsiteX23-3379" fmla="*/ 9767440 w 10889836"/>
              <a:gd name="connsiteY23-3380" fmla="*/ 0 h 4705002"/>
              <a:gd name="connsiteX24-3381" fmla="*/ 8678228 w 10889836"/>
              <a:gd name="connsiteY24-3382" fmla="*/ 0 h 4705002"/>
              <a:gd name="connsiteX25-3383" fmla="*/ 7615911 w 10889836"/>
              <a:gd name="connsiteY25-3384" fmla="*/ 0 h 4705002"/>
              <a:gd name="connsiteX26-3385" fmla="*/ 6916664 w 10889836"/>
              <a:gd name="connsiteY26-3386" fmla="*/ 0 h 4705002"/>
              <a:gd name="connsiteX27-3387" fmla="*/ 5424040 w 10889836"/>
              <a:gd name="connsiteY27-3388" fmla="*/ 0 h 4705002"/>
              <a:gd name="connsiteX28-3389" fmla="*/ 4025546 w 10889836"/>
              <a:gd name="connsiteY28-3390" fmla="*/ 0 h 4705002"/>
              <a:gd name="connsiteX29-3391" fmla="*/ 3191828 w 10889836"/>
              <a:gd name="connsiteY29-3392" fmla="*/ 0 h 4705002"/>
              <a:gd name="connsiteX30-3393" fmla="*/ 2519475 w 10889836"/>
              <a:gd name="connsiteY30-3394" fmla="*/ 0 h 4705002"/>
              <a:gd name="connsiteX31-3395" fmla="*/ 1497499 w 10889836"/>
              <a:gd name="connsiteY31-3396" fmla="*/ 0 h 4705002"/>
              <a:gd name="connsiteX32-3397" fmla="*/ 878934 w 10889836"/>
              <a:gd name="connsiteY32-3398" fmla="*/ 0 h 4705002"/>
              <a:gd name="connsiteX33-3399" fmla="*/ 273817 w 10889836"/>
              <a:gd name="connsiteY33-3400" fmla="*/ 26894 h 4705002"/>
              <a:gd name="connsiteX0-3401" fmla="*/ 273817 w 10889836"/>
              <a:gd name="connsiteY0-3402" fmla="*/ 26894 h 4705002"/>
              <a:gd name="connsiteX1-3403" fmla="*/ 273817 w 10889836"/>
              <a:gd name="connsiteY1-3404" fmla="*/ 927847 h 4705002"/>
              <a:gd name="connsiteX2-3405" fmla="*/ 273817 w 10889836"/>
              <a:gd name="connsiteY2-3406" fmla="*/ 1748118 h 4705002"/>
              <a:gd name="connsiteX3-3407" fmla="*/ 273817 w 10889836"/>
              <a:gd name="connsiteY3-3408" fmla="*/ 2689412 h 4705002"/>
              <a:gd name="connsiteX4-3409" fmla="*/ 273817 w 10889836"/>
              <a:gd name="connsiteY4-3410" fmla="*/ 3872753 h 4705002"/>
              <a:gd name="connsiteX5-3411" fmla="*/ 838593 w 10889836"/>
              <a:gd name="connsiteY5-3412" fmla="*/ 4437529 h 4705002"/>
              <a:gd name="connsiteX6-3413" fmla="*/ 1739546 w 10889836"/>
              <a:gd name="connsiteY6-3414" fmla="*/ 4437529 h 4705002"/>
              <a:gd name="connsiteX7-3415" fmla="*/ 2734628 w 10889836"/>
              <a:gd name="connsiteY7-3416" fmla="*/ 4437529 h 4705002"/>
              <a:gd name="connsiteX8-3417" fmla="*/ 3447322 w 10889836"/>
              <a:gd name="connsiteY8-3418" fmla="*/ 4437529 h 4705002"/>
              <a:gd name="connsiteX9-3419" fmla="*/ 4402064 w 10889836"/>
              <a:gd name="connsiteY9-3420" fmla="*/ 4437529 h 4705002"/>
              <a:gd name="connsiteX10-3421" fmla="*/ 5020628 w 10889836"/>
              <a:gd name="connsiteY10-3422" fmla="*/ 4437529 h 4705002"/>
              <a:gd name="connsiteX11-3423" fmla="*/ 5854346 w 10889836"/>
              <a:gd name="connsiteY11-3424" fmla="*/ 4437529 h 4705002"/>
              <a:gd name="connsiteX12-3425" fmla="*/ 6862875 w 10889836"/>
              <a:gd name="connsiteY12-3426" fmla="*/ 4437529 h 4705002"/>
              <a:gd name="connsiteX13-3427" fmla="*/ 7589017 w 10889836"/>
              <a:gd name="connsiteY13-3428" fmla="*/ 4437529 h 4705002"/>
              <a:gd name="connsiteX14-3429" fmla="*/ 8328605 w 10889836"/>
              <a:gd name="connsiteY14-3430" fmla="*/ 4437529 h 4705002"/>
              <a:gd name="connsiteX15-3431" fmla="*/ 9323687 w 10889836"/>
              <a:gd name="connsiteY15-3432" fmla="*/ 4437529 h 4705002"/>
              <a:gd name="connsiteX16-3433" fmla="*/ 10103617 w 10889836"/>
              <a:gd name="connsiteY16-3434" fmla="*/ 4437529 h 4705002"/>
              <a:gd name="connsiteX17-3435" fmla="*/ 10641499 w 10889836"/>
              <a:gd name="connsiteY17-3436" fmla="*/ 3899647 h 4705002"/>
              <a:gd name="connsiteX18-3437" fmla="*/ 10641499 w 10889836"/>
              <a:gd name="connsiteY18-3438" fmla="*/ 3012141 h 4705002"/>
              <a:gd name="connsiteX19-3439" fmla="*/ 10641499 w 10889836"/>
              <a:gd name="connsiteY19-3440" fmla="*/ 2232212 h 4705002"/>
              <a:gd name="connsiteX20-3441" fmla="*/ 10641499 w 10889836"/>
              <a:gd name="connsiteY20-3442" fmla="*/ 1344706 h 4705002"/>
              <a:gd name="connsiteX21-3443" fmla="*/ 10641499 w 10889836"/>
              <a:gd name="connsiteY21-3444" fmla="*/ 537882 h 4705002"/>
              <a:gd name="connsiteX22-3445" fmla="*/ 10641499 w 10889836"/>
              <a:gd name="connsiteY22-3446" fmla="*/ 0 h 4705002"/>
              <a:gd name="connsiteX23-3447" fmla="*/ 9767440 w 10889836"/>
              <a:gd name="connsiteY23-3448" fmla="*/ 0 h 4705002"/>
              <a:gd name="connsiteX24-3449" fmla="*/ 8678228 w 10889836"/>
              <a:gd name="connsiteY24-3450" fmla="*/ 0 h 4705002"/>
              <a:gd name="connsiteX25-3451" fmla="*/ 7615911 w 10889836"/>
              <a:gd name="connsiteY25-3452" fmla="*/ 0 h 4705002"/>
              <a:gd name="connsiteX26-3453" fmla="*/ 6916664 w 10889836"/>
              <a:gd name="connsiteY26-3454" fmla="*/ 0 h 4705002"/>
              <a:gd name="connsiteX27-3455" fmla="*/ 5424040 w 10889836"/>
              <a:gd name="connsiteY27-3456" fmla="*/ 0 h 4705002"/>
              <a:gd name="connsiteX28-3457" fmla="*/ 4025546 w 10889836"/>
              <a:gd name="connsiteY28-3458" fmla="*/ 0 h 4705002"/>
              <a:gd name="connsiteX29-3459" fmla="*/ 3191828 w 10889836"/>
              <a:gd name="connsiteY29-3460" fmla="*/ 0 h 4705002"/>
              <a:gd name="connsiteX30-3461" fmla="*/ 2519475 w 10889836"/>
              <a:gd name="connsiteY30-3462" fmla="*/ 0 h 4705002"/>
              <a:gd name="connsiteX31-3463" fmla="*/ 1497499 w 10889836"/>
              <a:gd name="connsiteY31-3464" fmla="*/ 0 h 4705002"/>
              <a:gd name="connsiteX32-3465" fmla="*/ 878934 w 10889836"/>
              <a:gd name="connsiteY32-3466" fmla="*/ 0 h 4705002"/>
              <a:gd name="connsiteX33-3467" fmla="*/ 273817 w 10889836"/>
              <a:gd name="connsiteY33-3468" fmla="*/ 26894 h 4705002"/>
              <a:gd name="connsiteX0-3469" fmla="*/ 273817 w 10889836"/>
              <a:gd name="connsiteY0-3470" fmla="*/ 200211 h 4878319"/>
              <a:gd name="connsiteX1-3471" fmla="*/ 273817 w 10889836"/>
              <a:gd name="connsiteY1-3472" fmla="*/ 1101164 h 4878319"/>
              <a:gd name="connsiteX2-3473" fmla="*/ 273817 w 10889836"/>
              <a:gd name="connsiteY2-3474" fmla="*/ 1921435 h 4878319"/>
              <a:gd name="connsiteX3-3475" fmla="*/ 273817 w 10889836"/>
              <a:gd name="connsiteY3-3476" fmla="*/ 2862729 h 4878319"/>
              <a:gd name="connsiteX4-3477" fmla="*/ 273817 w 10889836"/>
              <a:gd name="connsiteY4-3478" fmla="*/ 4046070 h 4878319"/>
              <a:gd name="connsiteX5-3479" fmla="*/ 838593 w 10889836"/>
              <a:gd name="connsiteY5-3480" fmla="*/ 4610846 h 4878319"/>
              <a:gd name="connsiteX6-3481" fmla="*/ 1739546 w 10889836"/>
              <a:gd name="connsiteY6-3482" fmla="*/ 4610846 h 4878319"/>
              <a:gd name="connsiteX7-3483" fmla="*/ 2734628 w 10889836"/>
              <a:gd name="connsiteY7-3484" fmla="*/ 4610846 h 4878319"/>
              <a:gd name="connsiteX8-3485" fmla="*/ 3447322 w 10889836"/>
              <a:gd name="connsiteY8-3486" fmla="*/ 4610846 h 4878319"/>
              <a:gd name="connsiteX9-3487" fmla="*/ 4402064 w 10889836"/>
              <a:gd name="connsiteY9-3488" fmla="*/ 4610846 h 4878319"/>
              <a:gd name="connsiteX10-3489" fmla="*/ 5020628 w 10889836"/>
              <a:gd name="connsiteY10-3490" fmla="*/ 4610846 h 4878319"/>
              <a:gd name="connsiteX11-3491" fmla="*/ 5854346 w 10889836"/>
              <a:gd name="connsiteY11-3492" fmla="*/ 4610846 h 4878319"/>
              <a:gd name="connsiteX12-3493" fmla="*/ 6862875 w 10889836"/>
              <a:gd name="connsiteY12-3494" fmla="*/ 4610846 h 4878319"/>
              <a:gd name="connsiteX13-3495" fmla="*/ 7589017 w 10889836"/>
              <a:gd name="connsiteY13-3496" fmla="*/ 4610846 h 4878319"/>
              <a:gd name="connsiteX14-3497" fmla="*/ 8328605 w 10889836"/>
              <a:gd name="connsiteY14-3498" fmla="*/ 4610846 h 4878319"/>
              <a:gd name="connsiteX15-3499" fmla="*/ 9323687 w 10889836"/>
              <a:gd name="connsiteY15-3500" fmla="*/ 4610846 h 4878319"/>
              <a:gd name="connsiteX16-3501" fmla="*/ 10103617 w 10889836"/>
              <a:gd name="connsiteY16-3502" fmla="*/ 4610846 h 4878319"/>
              <a:gd name="connsiteX17-3503" fmla="*/ 10641499 w 10889836"/>
              <a:gd name="connsiteY17-3504" fmla="*/ 4072964 h 4878319"/>
              <a:gd name="connsiteX18-3505" fmla="*/ 10641499 w 10889836"/>
              <a:gd name="connsiteY18-3506" fmla="*/ 3185458 h 4878319"/>
              <a:gd name="connsiteX19-3507" fmla="*/ 10641499 w 10889836"/>
              <a:gd name="connsiteY19-3508" fmla="*/ 2405529 h 4878319"/>
              <a:gd name="connsiteX20-3509" fmla="*/ 10641499 w 10889836"/>
              <a:gd name="connsiteY20-3510" fmla="*/ 1518023 h 4878319"/>
              <a:gd name="connsiteX21-3511" fmla="*/ 10641499 w 10889836"/>
              <a:gd name="connsiteY21-3512" fmla="*/ 711199 h 4878319"/>
              <a:gd name="connsiteX22-3513" fmla="*/ 10641499 w 10889836"/>
              <a:gd name="connsiteY22-3514" fmla="*/ 173317 h 4878319"/>
              <a:gd name="connsiteX23-3515" fmla="*/ 9767440 w 10889836"/>
              <a:gd name="connsiteY23-3516" fmla="*/ 173317 h 4878319"/>
              <a:gd name="connsiteX24-3517" fmla="*/ 8678228 w 10889836"/>
              <a:gd name="connsiteY24-3518" fmla="*/ 173317 h 4878319"/>
              <a:gd name="connsiteX25-3519" fmla="*/ 7615911 w 10889836"/>
              <a:gd name="connsiteY25-3520" fmla="*/ 173317 h 4878319"/>
              <a:gd name="connsiteX26-3521" fmla="*/ 6916664 w 10889836"/>
              <a:gd name="connsiteY26-3522" fmla="*/ 173317 h 4878319"/>
              <a:gd name="connsiteX27-3523" fmla="*/ 5424040 w 10889836"/>
              <a:gd name="connsiteY27-3524" fmla="*/ 173317 h 4878319"/>
              <a:gd name="connsiteX28-3525" fmla="*/ 4025546 w 10889836"/>
              <a:gd name="connsiteY28-3526" fmla="*/ 173317 h 4878319"/>
              <a:gd name="connsiteX29-3527" fmla="*/ 3191828 w 10889836"/>
              <a:gd name="connsiteY29-3528" fmla="*/ 173317 h 4878319"/>
              <a:gd name="connsiteX30-3529" fmla="*/ 2519475 w 10889836"/>
              <a:gd name="connsiteY30-3530" fmla="*/ 173317 h 4878319"/>
              <a:gd name="connsiteX31-3531" fmla="*/ 1497499 w 10889836"/>
              <a:gd name="connsiteY31-3532" fmla="*/ 173317 h 4878319"/>
              <a:gd name="connsiteX32-3533" fmla="*/ 878934 w 10889836"/>
              <a:gd name="connsiteY32-3534" fmla="*/ 173317 h 4878319"/>
              <a:gd name="connsiteX33-3535" fmla="*/ 273817 w 10889836"/>
              <a:gd name="connsiteY33-3536" fmla="*/ 200211 h 4878319"/>
              <a:gd name="connsiteX0-3537" fmla="*/ 273817 w 10889836"/>
              <a:gd name="connsiteY0-3538" fmla="*/ 262677 h 4940785"/>
              <a:gd name="connsiteX1-3539" fmla="*/ 273817 w 10889836"/>
              <a:gd name="connsiteY1-3540" fmla="*/ 1163630 h 4940785"/>
              <a:gd name="connsiteX2-3541" fmla="*/ 273817 w 10889836"/>
              <a:gd name="connsiteY2-3542" fmla="*/ 1983901 h 4940785"/>
              <a:gd name="connsiteX3-3543" fmla="*/ 273817 w 10889836"/>
              <a:gd name="connsiteY3-3544" fmla="*/ 2925195 h 4940785"/>
              <a:gd name="connsiteX4-3545" fmla="*/ 273817 w 10889836"/>
              <a:gd name="connsiteY4-3546" fmla="*/ 4108536 h 4940785"/>
              <a:gd name="connsiteX5-3547" fmla="*/ 838593 w 10889836"/>
              <a:gd name="connsiteY5-3548" fmla="*/ 4673312 h 4940785"/>
              <a:gd name="connsiteX6-3549" fmla="*/ 1739546 w 10889836"/>
              <a:gd name="connsiteY6-3550" fmla="*/ 4673312 h 4940785"/>
              <a:gd name="connsiteX7-3551" fmla="*/ 2734628 w 10889836"/>
              <a:gd name="connsiteY7-3552" fmla="*/ 4673312 h 4940785"/>
              <a:gd name="connsiteX8-3553" fmla="*/ 3447322 w 10889836"/>
              <a:gd name="connsiteY8-3554" fmla="*/ 4673312 h 4940785"/>
              <a:gd name="connsiteX9-3555" fmla="*/ 4402064 w 10889836"/>
              <a:gd name="connsiteY9-3556" fmla="*/ 4673312 h 4940785"/>
              <a:gd name="connsiteX10-3557" fmla="*/ 5020628 w 10889836"/>
              <a:gd name="connsiteY10-3558" fmla="*/ 4673312 h 4940785"/>
              <a:gd name="connsiteX11-3559" fmla="*/ 5854346 w 10889836"/>
              <a:gd name="connsiteY11-3560" fmla="*/ 4673312 h 4940785"/>
              <a:gd name="connsiteX12-3561" fmla="*/ 6862875 w 10889836"/>
              <a:gd name="connsiteY12-3562" fmla="*/ 4673312 h 4940785"/>
              <a:gd name="connsiteX13-3563" fmla="*/ 7589017 w 10889836"/>
              <a:gd name="connsiteY13-3564" fmla="*/ 4673312 h 4940785"/>
              <a:gd name="connsiteX14-3565" fmla="*/ 8328605 w 10889836"/>
              <a:gd name="connsiteY14-3566" fmla="*/ 4673312 h 4940785"/>
              <a:gd name="connsiteX15-3567" fmla="*/ 9323687 w 10889836"/>
              <a:gd name="connsiteY15-3568" fmla="*/ 4673312 h 4940785"/>
              <a:gd name="connsiteX16-3569" fmla="*/ 10103617 w 10889836"/>
              <a:gd name="connsiteY16-3570" fmla="*/ 4673312 h 4940785"/>
              <a:gd name="connsiteX17-3571" fmla="*/ 10641499 w 10889836"/>
              <a:gd name="connsiteY17-3572" fmla="*/ 4135430 h 4940785"/>
              <a:gd name="connsiteX18-3573" fmla="*/ 10641499 w 10889836"/>
              <a:gd name="connsiteY18-3574" fmla="*/ 3247924 h 4940785"/>
              <a:gd name="connsiteX19-3575" fmla="*/ 10641499 w 10889836"/>
              <a:gd name="connsiteY19-3576" fmla="*/ 2467995 h 4940785"/>
              <a:gd name="connsiteX20-3577" fmla="*/ 10641499 w 10889836"/>
              <a:gd name="connsiteY20-3578" fmla="*/ 1580489 h 4940785"/>
              <a:gd name="connsiteX21-3579" fmla="*/ 10641499 w 10889836"/>
              <a:gd name="connsiteY21-3580" fmla="*/ 773665 h 4940785"/>
              <a:gd name="connsiteX22-3581" fmla="*/ 10641499 w 10889836"/>
              <a:gd name="connsiteY22-3582" fmla="*/ 235783 h 4940785"/>
              <a:gd name="connsiteX23-3583" fmla="*/ 9767440 w 10889836"/>
              <a:gd name="connsiteY23-3584" fmla="*/ 235783 h 4940785"/>
              <a:gd name="connsiteX24-3585" fmla="*/ 8678228 w 10889836"/>
              <a:gd name="connsiteY24-3586" fmla="*/ 235783 h 4940785"/>
              <a:gd name="connsiteX25-3587" fmla="*/ 7615911 w 10889836"/>
              <a:gd name="connsiteY25-3588" fmla="*/ 235783 h 4940785"/>
              <a:gd name="connsiteX26-3589" fmla="*/ 6916664 w 10889836"/>
              <a:gd name="connsiteY26-3590" fmla="*/ 235783 h 4940785"/>
              <a:gd name="connsiteX27-3591" fmla="*/ 5424040 w 10889836"/>
              <a:gd name="connsiteY27-3592" fmla="*/ 235783 h 4940785"/>
              <a:gd name="connsiteX28-3593" fmla="*/ 4025546 w 10889836"/>
              <a:gd name="connsiteY28-3594" fmla="*/ 235783 h 4940785"/>
              <a:gd name="connsiteX29-3595" fmla="*/ 3191828 w 10889836"/>
              <a:gd name="connsiteY29-3596" fmla="*/ 235783 h 4940785"/>
              <a:gd name="connsiteX30-3597" fmla="*/ 2519475 w 10889836"/>
              <a:gd name="connsiteY30-3598" fmla="*/ 235783 h 4940785"/>
              <a:gd name="connsiteX31-3599" fmla="*/ 1497499 w 10889836"/>
              <a:gd name="connsiteY31-3600" fmla="*/ 235783 h 4940785"/>
              <a:gd name="connsiteX32-3601" fmla="*/ 878934 w 10889836"/>
              <a:gd name="connsiteY32-3602" fmla="*/ 235783 h 4940785"/>
              <a:gd name="connsiteX33-3603" fmla="*/ 273817 w 10889836"/>
              <a:gd name="connsiteY33-3604" fmla="*/ 262677 h 4940785"/>
              <a:gd name="connsiteX0-3605" fmla="*/ 273817 w 10889836"/>
              <a:gd name="connsiteY0-3606" fmla="*/ 262677 h 4940785"/>
              <a:gd name="connsiteX1-3607" fmla="*/ 273817 w 10889836"/>
              <a:gd name="connsiteY1-3608" fmla="*/ 1163630 h 4940785"/>
              <a:gd name="connsiteX2-3609" fmla="*/ 273817 w 10889836"/>
              <a:gd name="connsiteY2-3610" fmla="*/ 1983901 h 4940785"/>
              <a:gd name="connsiteX3-3611" fmla="*/ 273817 w 10889836"/>
              <a:gd name="connsiteY3-3612" fmla="*/ 2925195 h 4940785"/>
              <a:gd name="connsiteX4-3613" fmla="*/ 273817 w 10889836"/>
              <a:gd name="connsiteY4-3614" fmla="*/ 4108536 h 4940785"/>
              <a:gd name="connsiteX5-3615" fmla="*/ 838593 w 10889836"/>
              <a:gd name="connsiteY5-3616" fmla="*/ 4673312 h 4940785"/>
              <a:gd name="connsiteX6-3617" fmla="*/ 1739546 w 10889836"/>
              <a:gd name="connsiteY6-3618" fmla="*/ 4673312 h 4940785"/>
              <a:gd name="connsiteX7-3619" fmla="*/ 2734628 w 10889836"/>
              <a:gd name="connsiteY7-3620" fmla="*/ 4673312 h 4940785"/>
              <a:gd name="connsiteX8-3621" fmla="*/ 3447322 w 10889836"/>
              <a:gd name="connsiteY8-3622" fmla="*/ 4673312 h 4940785"/>
              <a:gd name="connsiteX9-3623" fmla="*/ 4402064 w 10889836"/>
              <a:gd name="connsiteY9-3624" fmla="*/ 4673312 h 4940785"/>
              <a:gd name="connsiteX10-3625" fmla="*/ 5020628 w 10889836"/>
              <a:gd name="connsiteY10-3626" fmla="*/ 4673312 h 4940785"/>
              <a:gd name="connsiteX11-3627" fmla="*/ 5854346 w 10889836"/>
              <a:gd name="connsiteY11-3628" fmla="*/ 4673312 h 4940785"/>
              <a:gd name="connsiteX12-3629" fmla="*/ 6862875 w 10889836"/>
              <a:gd name="connsiteY12-3630" fmla="*/ 4673312 h 4940785"/>
              <a:gd name="connsiteX13-3631" fmla="*/ 7589017 w 10889836"/>
              <a:gd name="connsiteY13-3632" fmla="*/ 4673312 h 4940785"/>
              <a:gd name="connsiteX14-3633" fmla="*/ 8328605 w 10889836"/>
              <a:gd name="connsiteY14-3634" fmla="*/ 4673312 h 4940785"/>
              <a:gd name="connsiteX15-3635" fmla="*/ 9323687 w 10889836"/>
              <a:gd name="connsiteY15-3636" fmla="*/ 4673312 h 4940785"/>
              <a:gd name="connsiteX16-3637" fmla="*/ 10103617 w 10889836"/>
              <a:gd name="connsiteY16-3638" fmla="*/ 4673312 h 4940785"/>
              <a:gd name="connsiteX17-3639" fmla="*/ 10641499 w 10889836"/>
              <a:gd name="connsiteY17-3640" fmla="*/ 4135430 h 4940785"/>
              <a:gd name="connsiteX18-3641" fmla="*/ 10641499 w 10889836"/>
              <a:gd name="connsiteY18-3642" fmla="*/ 3247924 h 4940785"/>
              <a:gd name="connsiteX19-3643" fmla="*/ 10641499 w 10889836"/>
              <a:gd name="connsiteY19-3644" fmla="*/ 2467995 h 4940785"/>
              <a:gd name="connsiteX20-3645" fmla="*/ 10641499 w 10889836"/>
              <a:gd name="connsiteY20-3646" fmla="*/ 1580489 h 4940785"/>
              <a:gd name="connsiteX21-3647" fmla="*/ 10641499 w 10889836"/>
              <a:gd name="connsiteY21-3648" fmla="*/ 773665 h 4940785"/>
              <a:gd name="connsiteX22-3649" fmla="*/ 10641499 w 10889836"/>
              <a:gd name="connsiteY22-3650" fmla="*/ 235783 h 4940785"/>
              <a:gd name="connsiteX23-3651" fmla="*/ 9767440 w 10889836"/>
              <a:gd name="connsiteY23-3652" fmla="*/ 235783 h 4940785"/>
              <a:gd name="connsiteX24-3653" fmla="*/ 8678228 w 10889836"/>
              <a:gd name="connsiteY24-3654" fmla="*/ 235783 h 4940785"/>
              <a:gd name="connsiteX25-3655" fmla="*/ 7615911 w 10889836"/>
              <a:gd name="connsiteY25-3656" fmla="*/ 235783 h 4940785"/>
              <a:gd name="connsiteX26-3657" fmla="*/ 6916664 w 10889836"/>
              <a:gd name="connsiteY26-3658" fmla="*/ 235783 h 4940785"/>
              <a:gd name="connsiteX27-3659" fmla="*/ 5424040 w 10889836"/>
              <a:gd name="connsiteY27-3660" fmla="*/ 235783 h 4940785"/>
              <a:gd name="connsiteX28-3661" fmla="*/ 4025546 w 10889836"/>
              <a:gd name="connsiteY28-3662" fmla="*/ 235783 h 4940785"/>
              <a:gd name="connsiteX29-3663" fmla="*/ 3191828 w 10889836"/>
              <a:gd name="connsiteY29-3664" fmla="*/ 235783 h 4940785"/>
              <a:gd name="connsiteX30-3665" fmla="*/ 2519475 w 10889836"/>
              <a:gd name="connsiteY30-3666" fmla="*/ 235783 h 4940785"/>
              <a:gd name="connsiteX31-3667" fmla="*/ 1497499 w 10889836"/>
              <a:gd name="connsiteY31-3668" fmla="*/ 235783 h 4940785"/>
              <a:gd name="connsiteX32-3669" fmla="*/ 878934 w 10889836"/>
              <a:gd name="connsiteY32-3670" fmla="*/ 235783 h 4940785"/>
              <a:gd name="connsiteX33-3671" fmla="*/ 273817 w 10889836"/>
              <a:gd name="connsiteY33-3672" fmla="*/ 262677 h 4940785"/>
              <a:gd name="connsiteX0-3673" fmla="*/ 273817 w 10889836"/>
              <a:gd name="connsiteY0-3674" fmla="*/ 299290 h 4977398"/>
              <a:gd name="connsiteX1-3675" fmla="*/ 273817 w 10889836"/>
              <a:gd name="connsiteY1-3676" fmla="*/ 1200243 h 4977398"/>
              <a:gd name="connsiteX2-3677" fmla="*/ 273817 w 10889836"/>
              <a:gd name="connsiteY2-3678" fmla="*/ 2020514 h 4977398"/>
              <a:gd name="connsiteX3-3679" fmla="*/ 273817 w 10889836"/>
              <a:gd name="connsiteY3-3680" fmla="*/ 2961808 h 4977398"/>
              <a:gd name="connsiteX4-3681" fmla="*/ 273817 w 10889836"/>
              <a:gd name="connsiteY4-3682" fmla="*/ 4145149 h 4977398"/>
              <a:gd name="connsiteX5-3683" fmla="*/ 838593 w 10889836"/>
              <a:gd name="connsiteY5-3684" fmla="*/ 4709925 h 4977398"/>
              <a:gd name="connsiteX6-3685" fmla="*/ 1739546 w 10889836"/>
              <a:gd name="connsiteY6-3686" fmla="*/ 4709925 h 4977398"/>
              <a:gd name="connsiteX7-3687" fmla="*/ 2734628 w 10889836"/>
              <a:gd name="connsiteY7-3688" fmla="*/ 4709925 h 4977398"/>
              <a:gd name="connsiteX8-3689" fmla="*/ 3447322 w 10889836"/>
              <a:gd name="connsiteY8-3690" fmla="*/ 4709925 h 4977398"/>
              <a:gd name="connsiteX9-3691" fmla="*/ 4402064 w 10889836"/>
              <a:gd name="connsiteY9-3692" fmla="*/ 4709925 h 4977398"/>
              <a:gd name="connsiteX10-3693" fmla="*/ 5020628 w 10889836"/>
              <a:gd name="connsiteY10-3694" fmla="*/ 4709925 h 4977398"/>
              <a:gd name="connsiteX11-3695" fmla="*/ 5854346 w 10889836"/>
              <a:gd name="connsiteY11-3696" fmla="*/ 4709925 h 4977398"/>
              <a:gd name="connsiteX12-3697" fmla="*/ 6862875 w 10889836"/>
              <a:gd name="connsiteY12-3698" fmla="*/ 4709925 h 4977398"/>
              <a:gd name="connsiteX13-3699" fmla="*/ 7589017 w 10889836"/>
              <a:gd name="connsiteY13-3700" fmla="*/ 4709925 h 4977398"/>
              <a:gd name="connsiteX14-3701" fmla="*/ 8328605 w 10889836"/>
              <a:gd name="connsiteY14-3702" fmla="*/ 4709925 h 4977398"/>
              <a:gd name="connsiteX15-3703" fmla="*/ 9323687 w 10889836"/>
              <a:gd name="connsiteY15-3704" fmla="*/ 4709925 h 4977398"/>
              <a:gd name="connsiteX16-3705" fmla="*/ 10103617 w 10889836"/>
              <a:gd name="connsiteY16-3706" fmla="*/ 4709925 h 4977398"/>
              <a:gd name="connsiteX17-3707" fmla="*/ 10641499 w 10889836"/>
              <a:gd name="connsiteY17-3708" fmla="*/ 4172043 h 4977398"/>
              <a:gd name="connsiteX18-3709" fmla="*/ 10641499 w 10889836"/>
              <a:gd name="connsiteY18-3710" fmla="*/ 3284537 h 4977398"/>
              <a:gd name="connsiteX19-3711" fmla="*/ 10641499 w 10889836"/>
              <a:gd name="connsiteY19-3712" fmla="*/ 2504608 h 4977398"/>
              <a:gd name="connsiteX20-3713" fmla="*/ 10641499 w 10889836"/>
              <a:gd name="connsiteY20-3714" fmla="*/ 1617102 h 4977398"/>
              <a:gd name="connsiteX21-3715" fmla="*/ 10641499 w 10889836"/>
              <a:gd name="connsiteY21-3716" fmla="*/ 810278 h 4977398"/>
              <a:gd name="connsiteX22-3717" fmla="*/ 10641499 w 10889836"/>
              <a:gd name="connsiteY22-3718" fmla="*/ 272396 h 4977398"/>
              <a:gd name="connsiteX23-3719" fmla="*/ 9767440 w 10889836"/>
              <a:gd name="connsiteY23-3720" fmla="*/ 272396 h 4977398"/>
              <a:gd name="connsiteX24-3721" fmla="*/ 8678228 w 10889836"/>
              <a:gd name="connsiteY24-3722" fmla="*/ 272396 h 4977398"/>
              <a:gd name="connsiteX25-3723" fmla="*/ 7615911 w 10889836"/>
              <a:gd name="connsiteY25-3724" fmla="*/ 272396 h 4977398"/>
              <a:gd name="connsiteX26-3725" fmla="*/ 6916664 w 10889836"/>
              <a:gd name="connsiteY26-3726" fmla="*/ 272396 h 4977398"/>
              <a:gd name="connsiteX27-3727" fmla="*/ 5424040 w 10889836"/>
              <a:gd name="connsiteY27-3728" fmla="*/ 272396 h 4977398"/>
              <a:gd name="connsiteX28-3729" fmla="*/ 4025546 w 10889836"/>
              <a:gd name="connsiteY28-3730" fmla="*/ 272396 h 4977398"/>
              <a:gd name="connsiteX29-3731" fmla="*/ 3191828 w 10889836"/>
              <a:gd name="connsiteY29-3732" fmla="*/ 272396 h 4977398"/>
              <a:gd name="connsiteX30-3733" fmla="*/ 2519475 w 10889836"/>
              <a:gd name="connsiteY30-3734" fmla="*/ 272396 h 4977398"/>
              <a:gd name="connsiteX31-3735" fmla="*/ 1497499 w 10889836"/>
              <a:gd name="connsiteY31-3736" fmla="*/ 272396 h 4977398"/>
              <a:gd name="connsiteX32-3737" fmla="*/ 878934 w 10889836"/>
              <a:gd name="connsiteY32-3738" fmla="*/ 272396 h 4977398"/>
              <a:gd name="connsiteX33-3739" fmla="*/ 273817 w 10889836"/>
              <a:gd name="connsiteY33-3740" fmla="*/ 299290 h 4977398"/>
              <a:gd name="connsiteX0-3741" fmla="*/ 273817 w 10889836"/>
              <a:gd name="connsiteY0-3742" fmla="*/ 299290 h 4977398"/>
              <a:gd name="connsiteX1-3743" fmla="*/ 273817 w 10889836"/>
              <a:gd name="connsiteY1-3744" fmla="*/ 1200243 h 4977398"/>
              <a:gd name="connsiteX2-3745" fmla="*/ 273817 w 10889836"/>
              <a:gd name="connsiteY2-3746" fmla="*/ 2020514 h 4977398"/>
              <a:gd name="connsiteX3-3747" fmla="*/ 273817 w 10889836"/>
              <a:gd name="connsiteY3-3748" fmla="*/ 2961808 h 4977398"/>
              <a:gd name="connsiteX4-3749" fmla="*/ 273817 w 10889836"/>
              <a:gd name="connsiteY4-3750" fmla="*/ 4145149 h 4977398"/>
              <a:gd name="connsiteX5-3751" fmla="*/ 838593 w 10889836"/>
              <a:gd name="connsiteY5-3752" fmla="*/ 4709925 h 4977398"/>
              <a:gd name="connsiteX6-3753" fmla="*/ 1739546 w 10889836"/>
              <a:gd name="connsiteY6-3754" fmla="*/ 4709925 h 4977398"/>
              <a:gd name="connsiteX7-3755" fmla="*/ 2734628 w 10889836"/>
              <a:gd name="connsiteY7-3756" fmla="*/ 4709925 h 4977398"/>
              <a:gd name="connsiteX8-3757" fmla="*/ 3447322 w 10889836"/>
              <a:gd name="connsiteY8-3758" fmla="*/ 4709925 h 4977398"/>
              <a:gd name="connsiteX9-3759" fmla="*/ 4402064 w 10889836"/>
              <a:gd name="connsiteY9-3760" fmla="*/ 4709925 h 4977398"/>
              <a:gd name="connsiteX10-3761" fmla="*/ 5020628 w 10889836"/>
              <a:gd name="connsiteY10-3762" fmla="*/ 4709925 h 4977398"/>
              <a:gd name="connsiteX11-3763" fmla="*/ 5854346 w 10889836"/>
              <a:gd name="connsiteY11-3764" fmla="*/ 4709925 h 4977398"/>
              <a:gd name="connsiteX12-3765" fmla="*/ 6862875 w 10889836"/>
              <a:gd name="connsiteY12-3766" fmla="*/ 4709925 h 4977398"/>
              <a:gd name="connsiteX13-3767" fmla="*/ 7589017 w 10889836"/>
              <a:gd name="connsiteY13-3768" fmla="*/ 4709925 h 4977398"/>
              <a:gd name="connsiteX14-3769" fmla="*/ 8328605 w 10889836"/>
              <a:gd name="connsiteY14-3770" fmla="*/ 4709925 h 4977398"/>
              <a:gd name="connsiteX15-3771" fmla="*/ 9323687 w 10889836"/>
              <a:gd name="connsiteY15-3772" fmla="*/ 4709925 h 4977398"/>
              <a:gd name="connsiteX16-3773" fmla="*/ 10103617 w 10889836"/>
              <a:gd name="connsiteY16-3774" fmla="*/ 4709925 h 4977398"/>
              <a:gd name="connsiteX17-3775" fmla="*/ 10641499 w 10889836"/>
              <a:gd name="connsiteY17-3776" fmla="*/ 4172043 h 4977398"/>
              <a:gd name="connsiteX18-3777" fmla="*/ 10641499 w 10889836"/>
              <a:gd name="connsiteY18-3778" fmla="*/ 3284537 h 4977398"/>
              <a:gd name="connsiteX19-3779" fmla="*/ 10641499 w 10889836"/>
              <a:gd name="connsiteY19-3780" fmla="*/ 2504608 h 4977398"/>
              <a:gd name="connsiteX20-3781" fmla="*/ 10641499 w 10889836"/>
              <a:gd name="connsiteY20-3782" fmla="*/ 1617102 h 4977398"/>
              <a:gd name="connsiteX21-3783" fmla="*/ 10641499 w 10889836"/>
              <a:gd name="connsiteY21-3784" fmla="*/ 810278 h 4977398"/>
              <a:gd name="connsiteX22-3785" fmla="*/ 10641499 w 10889836"/>
              <a:gd name="connsiteY22-3786" fmla="*/ 272396 h 4977398"/>
              <a:gd name="connsiteX23-3787" fmla="*/ 9767440 w 10889836"/>
              <a:gd name="connsiteY23-3788" fmla="*/ 272396 h 4977398"/>
              <a:gd name="connsiteX24-3789" fmla="*/ 8678228 w 10889836"/>
              <a:gd name="connsiteY24-3790" fmla="*/ 272396 h 4977398"/>
              <a:gd name="connsiteX25-3791" fmla="*/ 7615911 w 10889836"/>
              <a:gd name="connsiteY25-3792" fmla="*/ 272396 h 4977398"/>
              <a:gd name="connsiteX26-3793" fmla="*/ 6916664 w 10889836"/>
              <a:gd name="connsiteY26-3794" fmla="*/ 272396 h 4977398"/>
              <a:gd name="connsiteX27-3795" fmla="*/ 5424040 w 10889836"/>
              <a:gd name="connsiteY27-3796" fmla="*/ 272396 h 4977398"/>
              <a:gd name="connsiteX28-3797" fmla="*/ 4025546 w 10889836"/>
              <a:gd name="connsiteY28-3798" fmla="*/ 272396 h 4977398"/>
              <a:gd name="connsiteX29-3799" fmla="*/ 3191828 w 10889836"/>
              <a:gd name="connsiteY29-3800" fmla="*/ 272396 h 4977398"/>
              <a:gd name="connsiteX30-3801" fmla="*/ 2519475 w 10889836"/>
              <a:gd name="connsiteY30-3802" fmla="*/ 272396 h 4977398"/>
              <a:gd name="connsiteX31-3803" fmla="*/ 1497499 w 10889836"/>
              <a:gd name="connsiteY31-3804" fmla="*/ 272396 h 4977398"/>
              <a:gd name="connsiteX32-3805" fmla="*/ 878934 w 10889836"/>
              <a:gd name="connsiteY32-3806" fmla="*/ 272396 h 4977398"/>
              <a:gd name="connsiteX33-3807" fmla="*/ 273817 w 10889836"/>
              <a:gd name="connsiteY33-3808" fmla="*/ 299290 h 4977398"/>
              <a:gd name="connsiteX0-3809" fmla="*/ 273817 w 10889836"/>
              <a:gd name="connsiteY0-3810" fmla="*/ 319367 h 4997475"/>
              <a:gd name="connsiteX1-3811" fmla="*/ 273817 w 10889836"/>
              <a:gd name="connsiteY1-3812" fmla="*/ 1220320 h 4997475"/>
              <a:gd name="connsiteX2-3813" fmla="*/ 273817 w 10889836"/>
              <a:gd name="connsiteY2-3814" fmla="*/ 2040591 h 4997475"/>
              <a:gd name="connsiteX3-3815" fmla="*/ 273817 w 10889836"/>
              <a:gd name="connsiteY3-3816" fmla="*/ 2981885 h 4997475"/>
              <a:gd name="connsiteX4-3817" fmla="*/ 273817 w 10889836"/>
              <a:gd name="connsiteY4-3818" fmla="*/ 4165226 h 4997475"/>
              <a:gd name="connsiteX5-3819" fmla="*/ 838593 w 10889836"/>
              <a:gd name="connsiteY5-3820" fmla="*/ 4730002 h 4997475"/>
              <a:gd name="connsiteX6-3821" fmla="*/ 1739546 w 10889836"/>
              <a:gd name="connsiteY6-3822" fmla="*/ 4730002 h 4997475"/>
              <a:gd name="connsiteX7-3823" fmla="*/ 2734628 w 10889836"/>
              <a:gd name="connsiteY7-3824" fmla="*/ 4730002 h 4997475"/>
              <a:gd name="connsiteX8-3825" fmla="*/ 3447322 w 10889836"/>
              <a:gd name="connsiteY8-3826" fmla="*/ 4730002 h 4997475"/>
              <a:gd name="connsiteX9-3827" fmla="*/ 4402064 w 10889836"/>
              <a:gd name="connsiteY9-3828" fmla="*/ 4730002 h 4997475"/>
              <a:gd name="connsiteX10-3829" fmla="*/ 5020628 w 10889836"/>
              <a:gd name="connsiteY10-3830" fmla="*/ 4730002 h 4997475"/>
              <a:gd name="connsiteX11-3831" fmla="*/ 5854346 w 10889836"/>
              <a:gd name="connsiteY11-3832" fmla="*/ 4730002 h 4997475"/>
              <a:gd name="connsiteX12-3833" fmla="*/ 6862875 w 10889836"/>
              <a:gd name="connsiteY12-3834" fmla="*/ 4730002 h 4997475"/>
              <a:gd name="connsiteX13-3835" fmla="*/ 7589017 w 10889836"/>
              <a:gd name="connsiteY13-3836" fmla="*/ 4730002 h 4997475"/>
              <a:gd name="connsiteX14-3837" fmla="*/ 8328605 w 10889836"/>
              <a:gd name="connsiteY14-3838" fmla="*/ 4730002 h 4997475"/>
              <a:gd name="connsiteX15-3839" fmla="*/ 9323687 w 10889836"/>
              <a:gd name="connsiteY15-3840" fmla="*/ 4730002 h 4997475"/>
              <a:gd name="connsiteX16-3841" fmla="*/ 10103617 w 10889836"/>
              <a:gd name="connsiteY16-3842" fmla="*/ 4730002 h 4997475"/>
              <a:gd name="connsiteX17-3843" fmla="*/ 10641499 w 10889836"/>
              <a:gd name="connsiteY17-3844" fmla="*/ 4192120 h 4997475"/>
              <a:gd name="connsiteX18-3845" fmla="*/ 10641499 w 10889836"/>
              <a:gd name="connsiteY18-3846" fmla="*/ 3304614 h 4997475"/>
              <a:gd name="connsiteX19-3847" fmla="*/ 10641499 w 10889836"/>
              <a:gd name="connsiteY19-3848" fmla="*/ 2524685 h 4997475"/>
              <a:gd name="connsiteX20-3849" fmla="*/ 10641499 w 10889836"/>
              <a:gd name="connsiteY20-3850" fmla="*/ 1637179 h 4997475"/>
              <a:gd name="connsiteX21-3851" fmla="*/ 10641499 w 10889836"/>
              <a:gd name="connsiteY21-3852" fmla="*/ 830355 h 4997475"/>
              <a:gd name="connsiteX22-3853" fmla="*/ 10641499 w 10889836"/>
              <a:gd name="connsiteY22-3854" fmla="*/ 292473 h 4997475"/>
              <a:gd name="connsiteX23-3855" fmla="*/ 9767440 w 10889836"/>
              <a:gd name="connsiteY23-3856" fmla="*/ 292473 h 4997475"/>
              <a:gd name="connsiteX24-3857" fmla="*/ 8678228 w 10889836"/>
              <a:gd name="connsiteY24-3858" fmla="*/ 292473 h 4997475"/>
              <a:gd name="connsiteX25-3859" fmla="*/ 7615911 w 10889836"/>
              <a:gd name="connsiteY25-3860" fmla="*/ 292473 h 4997475"/>
              <a:gd name="connsiteX26-3861" fmla="*/ 6916664 w 10889836"/>
              <a:gd name="connsiteY26-3862" fmla="*/ 292473 h 4997475"/>
              <a:gd name="connsiteX27-3863" fmla="*/ 5424040 w 10889836"/>
              <a:gd name="connsiteY27-3864" fmla="*/ 292473 h 4997475"/>
              <a:gd name="connsiteX28-3865" fmla="*/ 4025546 w 10889836"/>
              <a:gd name="connsiteY28-3866" fmla="*/ 292473 h 4997475"/>
              <a:gd name="connsiteX29-3867" fmla="*/ 3191828 w 10889836"/>
              <a:gd name="connsiteY29-3868" fmla="*/ 292473 h 4997475"/>
              <a:gd name="connsiteX30-3869" fmla="*/ 2519475 w 10889836"/>
              <a:gd name="connsiteY30-3870" fmla="*/ 292473 h 4997475"/>
              <a:gd name="connsiteX31-3871" fmla="*/ 1497499 w 10889836"/>
              <a:gd name="connsiteY31-3872" fmla="*/ 292473 h 4997475"/>
              <a:gd name="connsiteX32-3873" fmla="*/ 878934 w 10889836"/>
              <a:gd name="connsiteY32-3874" fmla="*/ 292473 h 4997475"/>
              <a:gd name="connsiteX33-3875" fmla="*/ 273817 w 10889836"/>
              <a:gd name="connsiteY33-3876" fmla="*/ 319367 h 4997475"/>
              <a:gd name="connsiteX0-3877" fmla="*/ 273817 w 10889836"/>
              <a:gd name="connsiteY0-3878" fmla="*/ 319367 h 4997475"/>
              <a:gd name="connsiteX1-3879" fmla="*/ 273817 w 10889836"/>
              <a:gd name="connsiteY1-3880" fmla="*/ 1220320 h 4997475"/>
              <a:gd name="connsiteX2-3881" fmla="*/ 273817 w 10889836"/>
              <a:gd name="connsiteY2-3882" fmla="*/ 2040591 h 4997475"/>
              <a:gd name="connsiteX3-3883" fmla="*/ 273817 w 10889836"/>
              <a:gd name="connsiteY3-3884" fmla="*/ 2981885 h 4997475"/>
              <a:gd name="connsiteX4-3885" fmla="*/ 273817 w 10889836"/>
              <a:gd name="connsiteY4-3886" fmla="*/ 4165226 h 4997475"/>
              <a:gd name="connsiteX5-3887" fmla="*/ 838593 w 10889836"/>
              <a:gd name="connsiteY5-3888" fmla="*/ 4730002 h 4997475"/>
              <a:gd name="connsiteX6-3889" fmla="*/ 1739546 w 10889836"/>
              <a:gd name="connsiteY6-3890" fmla="*/ 4730002 h 4997475"/>
              <a:gd name="connsiteX7-3891" fmla="*/ 2734628 w 10889836"/>
              <a:gd name="connsiteY7-3892" fmla="*/ 4730002 h 4997475"/>
              <a:gd name="connsiteX8-3893" fmla="*/ 3447322 w 10889836"/>
              <a:gd name="connsiteY8-3894" fmla="*/ 4730002 h 4997475"/>
              <a:gd name="connsiteX9-3895" fmla="*/ 4402064 w 10889836"/>
              <a:gd name="connsiteY9-3896" fmla="*/ 4730002 h 4997475"/>
              <a:gd name="connsiteX10-3897" fmla="*/ 5020628 w 10889836"/>
              <a:gd name="connsiteY10-3898" fmla="*/ 4730002 h 4997475"/>
              <a:gd name="connsiteX11-3899" fmla="*/ 5854346 w 10889836"/>
              <a:gd name="connsiteY11-3900" fmla="*/ 4730002 h 4997475"/>
              <a:gd name="connsiteX12-3901" fmla="*/ 6862875 w 10889836"/>
              <a:gd name="connsiteY12-3902" fmla="*/ 4730002 h 4997475"/>
              <a:gd name="connsiteX13-3903" fmla="*/ 7589017 w 10889836"/>
              <a:gd name="connsiteY13-3904" fmla="*/ 4730002 h 4997475"/>
              <a:gd name="connsiteX14-3905" fmla="*/ 8328605 w 10889836"/>
              <a:gd name="connsiteY14-3906" fmla="*/ 4730002 h 4997475"/>
              <a:gd name="connsiteX15-3907" fmla="*/ 9323687 w 10889836"/>
              <a:gd name="connsiteY15-3908" fmla="*/ 4730002 h 4997475"/>
              <a:gd name="connsiteX16-3909" fmla="*/ 10103617 w 10889836"/>
              <a:gd name="connsiteY16-3910" fmla="*/ 4730002 h 4997475"/>
              <a:gd name="connsiteX17-3911" fmla="*/ 10641499 w 10889836"/>
              <a:gd name="connsiteY17-3912" fmla="*/ 4192120 h 4997475"/>
              <a:gd name="connsiteX18-3913" fmla="*/ 10641499 w 10889836"/>
              <a:gd name="connsiteY18-3914" fmla="*/ 3304614 h 4997475"/>
              <a:gd name="connsiteX19-3915" fmla="*/ 10641499 w 10889836"/>
              <a:gd name="connsiteY19-3916" fmla="*/ 2524685 h 4997475"/>
              <a:gd name="connsiteX20-3917" fmla="*/ 10641499 w 10889836"/>
              <a:gd name="connsiteY20-3918" fmla="*/ 1637179 h 4997475"/>
              <a:gd name="connsiteX21-3919" fmla="*/ 10641499 w 10889836"/>
              <a:gd name="connsiteY21-3920" fmla="*/ 830355 h 4997475"/>
              <a:gd name="connsiteX22-3921" fmla="*/ 10641499 w 10889836"/>
              <a:gd name="connsiteY22-3922" fmla="*/ 292473 h 4997475"/>
              <a:gd name="connsiteX23-3923" fmla="*/ 9767440 w 10889836"/>
              <a:gd name="connsiteY23-3924" fmla="*/ 292473 h 4997475"/>
              <a:gd name="connsiteX24-3925" fmla="*/ 8678228 w 10889836"/>
              <a:gd name="connsiteY24-3926" fmla="*/ 292473 h 4997475"/>
              <a:gd name="connsiteX25-3927" fmla="*/ 7615911 w 10889836"/>
              <a:gd name="connsiteY25-3928" fmla="*/ 292473 h 4997475"/>
              <a:gd name="connsiteX26-3929" fmla="*/ 6916664 w 10889836"/>
              <a:gd name="connsiteY26-3930" fmla="*/ 292473 h 4997475"/>
              <a:gd name="connsiteX27-3931" fmla="*/ 5424040 w 10889836"/>
              <a:gd name="connsiteY27-3932" fmla="*/ 292473 h 4997475"/>
              <a:gd name="connsiteX28-3933" fmla="*/ 4025546 w 10889836"/>
              <a:gd name="connsiteY28-3934" fmla="*/ 292473 h 4997475"/>
              <a:gd name="connsiteX29-3935" fmla="*/ 3191828 w 10889836"/>
              <a:gd name="connsiteY29-3936" fmla="*/ 292473 h 4997475"/>
              <a:gd name="connsiteX30-3937" fmla="*/ 2519475 w 10889836"/>
              <a:gd name="connsiteY30-3938" fmla="*/ 292473 h 4997475"/>
              <a:gd name="connsiteX31-3939" fmla="*/ 1497499 w 10889836"/>
              <a:gd name="connsiteY31-3940" fmla="*/ 292473 h 4997475"/>
              <a:gd name="connsiteX32-3941" fmla="*/ 878934 w 10889836"/>
              <a:gd name="connsiteY32-3942" fmla="*/ 292473 h 4997475"/>
              <a:gd name="connsiteX33-3943" fmla="*/ 273817 w 10889836"/>
              <a:gd name="connsiteY33-3944" fmla="*/ 319367 h 4997475"/>
              <a:gd name="connsiteX0-3945" fmla="*/ 273817 w 10889836"/>
              <a:gd name="connsiteY0-3946" fmla="*/ 319367 h 4997475"/>
              <a:gd name="connsiteX1-3947" fmla="*/ 273817 w 10889836"/>
              <a:gd name="connsiteY1-3948" fmla="*/ 1220320 h 4997475"/>
              <a:gd name="connsiteX2-3949" fmla="*/ 273817 w 10889836"/>
              <a:gd name="connsiteY2-3950" fmla="*/ 2040591 h 4997475"/>
              <a:gd name="connsiteX3-3951" fmla="*/ 273817 w 10889836"/>
              <a:gd name="connsiteY3-3952" fmla="*/ 2981885 h 4997475"/>
              <a:gd name="connsiteX4-3953" fmla="*/ 273817 w 10889836"/>
              <a:gd name="connsiteY4-3954" fmla="*/ 4165226 h 4997475"/>
              <a:gd name="connsiteX5-3955" fmla="*/ 838593 w 10889836"/>
              <a:gd name="connsiteY5-3956" fmla="*/ 4730002 h 4997475"/>
              <a:gd name="connsiteX6-3957" fmla="*/ 1739546 w 10889836"/>
              <a:gd name="connsiteY6-3958" fmla="*/ 4730002 h 4997475"/>
              <a:gd name="connsiteX7-3959" fmla="*/ 2734628 w 10889836"/>
              <a:gd name="connsiteY7-3960" fmla="*/ 4730002 h 4997475"/>
              <a:gd name="connsiteX8-3961" fmla="*/ 3447322 w 10889836"/>
              <a:gd name="connsiteY8-3962" fmla="*/ 4730002 h 4997475"/>
              <a:gd name="connsiteX9-3963" fmla="*/ 4402064 w 10889836"/>
              <a:gd name="connsiteY9-3964" fmla="*/ 4730002 h 4997475"/>
              <a:gd name="connsiteX10-3965" fmla="*/ 5020628 w 10889836"/>
              <a:gd name="connsiteY10-3966" fmla="*/ 4730002 h 4997475"/>
              <a:gd name="connsiteX11-3967" fmla="*/ 5854346 w 10889836"/>
              <a:gd name="connsiteY11-3968" fmla="*/ 4730002 h 4997475"/>
              <a:gd name="connsiteX12-3969" fmla="*/ 6862875 w 10889836"/>
              <a:gd name="connsiteY12-3970" fmla="*/ 4730002 h 4997475"/>
              <a:gd name="connsiteX13-3971" fmla="*/ 7589017 w 10889836"/>
              <a:gd name="connsiteY13-3972" fmla="*/ 4730002 h 4997475"/>
              <a:gd name="connsiteX14-3973" fmla="*/ 8328605 w 10889836"/>
              <a:gd name="connsiteY14-3974" fmla="*/ 4730002 h 4997475"/>
              <a:gd name="connsiteX15-3975" fmla="*/ 9323687 w 10889836"/>
              <a:gd name="connsiteY15-3976" fmla="*/ 4730002 h 4997475"/>
              <a:gd name="connsiteX16-3977" fmla="*/ 10103617 w 10889836"/>
              <a:gd name="connsiteY16-3978" fmla="*/ 4730002 h 4997475"/>
              <a:gd name="connsiteX17-3979" fmla="*/ 10641499 w 10889836"/>
              <a:gd name="connsiteY17-3980" fmla="*/ 4192120 h 4997475"/>
              <a:gd name="connsiteX18-3981" fmla="*/ 10641499 w 10889836"/>
              <a:gd name="connsiteY18-3982" fmla="*/ 3304614 h 4997475"/>
              <a:gd name="connsiteX19-3983" fmla="*/ 10641499 w 10889836"/>
              <a:gd name="connsiteY19-3984" fmla="*/ 2524685 h 4997475"/>
              <a:gd name="connsiteX20-3985" fmla="*/ 10641499 w 10889836"/>
              <a:gd name="connsiteY20-3986" fmla="*/ 1637179 h 4997475"/>
              <a:gd name="connsiteX21-3987" fmla="*/ 10641499 w 10889836"/>
              <a:gd name="connsiteY21-3988" fmla="*/ 830355 h 4997475"/>
              <a:gd name="connsiteX22-3989" fmla="*/ 10641499 w 10889836"/>
              <a:gd name="connsiteY22-3990" fmla="*/ 292473 h 4997475"/>
              <a:gd name="connsiteX23-3991" fmla="*/ 9767440 w 10889836"/>
              <a:gd name="connsiteY23-3992" fmla="*/ 292473 h 4997475"/>
              <a:gd name="connsiteX24-3993" fmla="*/ 8678228 w 10889836"/>
              <a:gd name="connsiteY24-3994" fmla="*/ 292473 h 4997475"/>
              <a:gd name="connsiteX25-3995" fmla="*/ 7615911 w 10889836"/>
              <a:gd name="connsiteY25-3996" fmla="*/ 292473 h 4997475"/>
              <a:gd name="connsiteX26-3997" fmla="*/ 6916664 w 10889836"/>
              <a:gd name="connsiteY26-3998" fmla="*/ 292473 h 4997475"/>
              <a:gd name="connsiteX27-3999" fmla="*/ 5424040 w 10889836"/>
              <a:gd name="connsiteY27-4000" fmla="*/ 292473 h 4997475"/>
              <a:gd name="connsiteX28-4001" fmla="*/ 4025546 w 10889836"/>
              <a:gd name="connsiteY28-4002" fmla="*/ 292473 h 4997475"/>
              <a:gd name="connsiteX29-4003" fmla="*/ 3191828 w 10889836"/>
              <a:gd name="connsiteY29-4004" fmla="*/ 292473 h 4997475"/>
              <a:gd name="connsiteX30-4005" fmla="*/ 2519475 w 10889836"/>
              <a:gd name="connsiteY30-4006" fmla="*/ 292473 h 4997475"/>
              <a:gd name="connsiteX31-4007" fmla="*/ 1497499 w 10889836"/>
              <a:gd name="connsiteY31-4008" fmla="*/ 292473 h 4997475"/>
              <a:gd name="connsiteX32-4009" fmla="*/ 878934 w 10889836"/>
              <a:gd name="connsiteY32-4010" fmla="*/ 292473 h 4997475"/>
              <a:gd name="connsiteX33-4011" fmla="*/ 273817 w 10889836"/>
              <a:gd name="connsiteY33-4012" fmla="*/ 319367 h 4997475"/>
              <a:gd name="connsiteX0-4013" fmla="*/ 273817 w 10889836"/>
              <a:gd name="connsiteY0-4014" fmla="*/ 319367 h 4997475"/>
              <a:gd name="connsiteX1-4015" fmla="*/ 273817 w 10889836"/>
              <a:gd name="connsiteY1-4016" fmla="*/ 1220320 h 4997475"/>
              <a:gd name="connsiteX2-4017" fmla="*/ 273817 w 10889836"/>
              <a:gd name="connsiteY2-4018" fmla="*/ 2040591 h 4997475"/>
              <a:gd name="connsiteX3-4019" fmla="*/ 273817 w 10889836"/>
              <a:gd name="connsiteY3-4020" fmla="*/ 2981885 h 4997475"/>
              <a:gd name="connsiteX4-4021" fmla="*/ 273817 w 10889836"/>
              <a:gd name="connsiteY4-4022" fmla="*/ 4165226 h 4997475"/>
              <a:gd name="connsiteX5-4023" fmla="*/ 838593 w 10889836"/>
              <a:gd name="connsiteY5-4024" fmla="*/ 4730002 h 4997475"/>
              <a:gd name="connsiteX6-4025" fmla="*/ 1739546 w 10889836"/>
              <a:gd name="connsiteY6-4026" fmla="*/ 4730002 h 4997475"/>
              <a:gd name="connsiteX7-4027" fmla="*/ 2734628 w 10889836"/>
              <a:gd name="connsiteY7-4028" fmla="*/ 4730002 h 4997475"/>
              <a:gd name="connsiteX8-4029" fmla="*/ 3447322 w 10889836"/>
              <a:gd name="connsiteY8-4030" fmla="*/ 4730002 h 4997475"/>
              <a:gd name="connsiteX9-4031" fmla="*/ 4402064 w 10889836"/>
              <a:gd name="connsiteY9-4032" fmla="*/ 4730002 h 4997475"/>
              <a:gd name="connsiteX10-4033" fmla="*/ 5020628 w 10889836"/>
              <a:gd name="connsiteY10-4034" fmla="*/ 4730002 h 4997475"/>
              <a:gd name="connsiteX11-4035" fmla="*/ 5854346 w 10889836"/>
              <a:gd name="connsiteY11-4036" fmla="*/ 4730002 h 4997475"/>
              <a:gd name="connsiteX12-4037" fmla="*/ 6862875 w 10889836"/>
              <a:gd name="connsiteY12-4038" fmla="*/ 4730002 h 4997475"/>
              <a:gd name="connsiteX13-4039" fmla="*/ 7589017 w 10889836"/>
              <a:gd name="connsiteY13-4040" fmla="*/ 4730002 h 4997475"/>
              <a:gd name="connsiteX14-4041" fmla="*/ 8328605 w 10889836"/>
              <a:gd name="connsiteY14-4042" fmla="*/ 4730002 h 4997475"/>
              <a:gd name="connsiteX15-4043" fmla="*/ 9323687 w 10889836"/>
              <a:gd name="connsiteY15-4044" fmla="*/ 4730002 h 4997475"/>
              <a:gd name="connsiteX16-4045" fmla="*/ 10103617 w 10889836"/>
              <a:gd name="connsiteY16-4046" fmla="*/ 4730002 h 4997475"/>
              <a:gd name="connsiteX17-4047" fmla="*/ 10641499 w 10889836"/>
              <a:gd name="connsiteY17-4048" fmla="*/ 4192120 h 4997475"/>
              <a:gd name="connsiteX18-4049" fmla="*/ 10641499 w 10889836"/>
              <a:gd name="connsiteY18-4050" fmla="*/ 3304614 h 4997475"/>
              <a:gd name="connsiteX19-4051" fmla="*/ 10641499 w 10889836"/>
              <a:gd name="connsiteY19-4052" fmla="*/ 2524685 h 4997475"/>
              <a:gd name="connsiteX20-4053" fmla="*/ 10641499 w 10889836"/>
              <a:gd name="connsiteY20-4054" fmla="*/ 1637179 h 4997475"/>
              <a:gd name="connsiteX21-4055" fmla="*/ 10641499 w 10889836"/>
              <a:gd name="connsiteY21-4056" fmla="*/ 830355 h 4997475"/>
              <a:gd name="connsiteX22-4057" fmla="*/ 10641499 w 10889836"/>
              <a:gd name="connsiteY22-4058" fmla="*/ 292473 h 4997475"/>
              <a:gd name="connsiteX23-4059" fmla="*/ 9767440 w 10889836"/>
              <a:gd name="connsiteY23-4060" fmla="*/ 292473 h 4997475"/>
              <a:gd name="connsiteX24-4061" fmla="*/ 8678228 w 10889836"/>
              <a:gd name="connsiteY24-4062" fmla="*/ 292473 h 4997475"/>
              <a:gd name="connsiteX25-4063" fmla="*/ 7615911 w 10889836"/>
              <a:gd name="connsiteY25-4064" fmla="*/ 292473 h 4997475"/>
              <a:gd name="connsiteX26-4065" fmla="*/ 6916664 w 10889836"/>
              <a:gd name="connsiteY26-4066" fmla="*/ 292473 h 4997475"/>
              <a:gd name="connsiteX27-4067" fmla="*/ 5424040 w 10889836"/>
              <a:gd name="connsiteY27-4068" fmla="*/ 292473 h 4997475"/>
              <a:gd name="connsiteX28-4069" fmla="*/ 4025546 w 10889836"/>
              <a:gd name="connsiteY28-4070" fmla="*/ 292473 h 4997475"/>
              <a:gd name="connsiteX29-4071" fmla="*/ 3191828 w 10889836"/>
              <a:gd name="connsiteY29-4072" fmla="*/ 292473 h 4997475"/>
              <a:gd name="connsiteX30-4073" fmla="*/ 2519475 w 10889836"/>
              <a:gd name="connsiteY30-4074" fmla="*/ 292473 h 4997475"/>
              <a:gd name="connsiteX31-4075" fmla="*/ 1497499 w 10889836"/>
              <a:gd name="connsiteY31-4076" fmla="*/ 292473 h 4997475"/>
              <a:gd name="connsiteX32-4077" fmla="*/ 878934 w 10889836"/>
              <a:gd name="connsiteY32-4078" fmla="*/ 292473 h 4997475"/>
              <a:gd name="connsiteX33-4079" fmla="*/ 273817 w 10889836"/>
              <a:gd name="connsiteY33-4080" fmla="*/ 319367 h 4997475"/>
              <a:gd name="connsiteX0-4081" fmla="*/ 273817 w 10889836"/>
              <a:gd name="connsiteY0-4082" fmla="*/ 319367 h 4997475"/>
              <a:gd name="connsiteX1-4083" fmla="*/ 273817 w 10889836"/>
              <a:gd name="connsiteY1-4084" fmla="*/ 1220320 h 4997475"/>
              <a:gd name="connsiteX2-4085" fmla="*/ 273817 w 10889836"/>
              <a:gd name="connsiteY2-4086" fmla="*/ 2040591 h 4997475"/>
              <a:gd name="connsiteX3-4087" fmla="*/ 273817 w 10889836"/>
              <a:gd name="connsiteY3-4088" fmla="*/ 2981885 h 4997475"/>
              <a:gd name="connsiteX4-4089" fmla="*/ 273817 w 10889836"/>
              <a:gd name="connsiteY4-4090" fmla="*/ 4165226 h 4997475"/>
              <a:gd name="connsiteX5-4091" fmla="*/ 838593 w 10889836"/>
              <a:gd name="connsiteY5-4092" fmla="*/ 4730002 h 4997475"/>
              <a:gd name="connsiteX6-4093" fmla="*/ 1739546 w 10889836"/>
              <a:gd name="connsiteY6-4094" fmla="*/ 4730002 h 4997475"/>
              <a:gd name="connsiteX7-4095" fmla="*/ 2734628 w 10889836"/>
              <a:gd name="connsiteY7-4096" fmla="*/ 4730002 h 4997475"/>
              <a:gd name="connsiteX8-4097" fmla="*/ 3447322 w 10889836"/>
              <a:gd name="connsiteY8-4098" fmla="*/ 4730002 h 4997475"/>
              <a:gd name="connsiteX9-4099" fmla="*/ 4402064 w 10889836"/>
              <a:gd name="connsiteY9-4100" fmla="*/ 4730002 h 4997475"/>
              <a:gd name="connsiteX10-4101" fmla="*/ 5020628 w 10889836"/>
              <a:gd name="connsiteY10-4102" fmla="*/ 4730002 h 4997475"/>
              <a:gd name="connsiteX11-4103" fmla="*/ 5854346 w 10889836"/>
              <a:gd name="connsiteY11-4104" fmla="*/ 4730002 h 4997475"/>
              <a:gd name="connsiteX12-4105" fmla="*/ 6862875 w 10889836"/>
              <a:gd name="connsiteY12-4106" fmla="*/ 4730002 h 4997475"/>
              <a:gd name="connsiteX13-4107" fmla="*/ 7589017 w 10889836"/>
              <a:gd name="connsiteY13-4108" fmla="*/ 4730002 h 4997475"/>
              <a:gd name="connsiteX14-4109" fmla="*/ 8328605 w 10889836"/>
              <a:gd name="connsiteY14-4110" fmla="*/ 4730002 h 4997475"/>
              <a:gd name="connsiteX15-4111" fmla="*/ 9323687 w 10889836"/>
              <a:gd name="connsiteY15-4112" fmla="*/ 4730002 h 4997475"/>
              <a:gd name="connsiteX16-4113" fmla="*/ 10103617 w 10889836"/>
              <a:gd name="connsiteY16-4114" fmla="*/ 4730002 h 4997475"/>
              <a:gd name="connsiteX17-4115" fmla="*/ 10641499 w 10889836"/>
              <a:gd name="connsiteY17-4116" fmla="*/ 4192120 h 4997475"/>
              <a:gd name="connsiteX18-4117" fmla="*/ 10641499 w 10889836"/>
              <a:gd name="connsiteY18-4118" fmla="*/ 3304614 h 4997475"/>
              <a:gd name="connsiteX19-4119" fmla="*/ 10641499 w 10889836"/>
              <a:gd name="connsiteY19-4120" fmla="*/ 2524685 h 4997475"/>
              <a:gd name="connsiteX20-4121" fmla="*/ 10641499 w 10889836"/>
              <a:gd name="connsiteY20-4122" fmla="*/ 1637179 h 4997475"/>
              <a:gd name="connsiteX21-4123" fmla="*/ 10641499 w 10889836"/>
              <a:gd name="connsiteY21-4124" fmla="*/ 830355 h 4997475"/>
              <a:gd name="connsiteX22-4125" fmla="*/ 10641499 w 10889836"/>
              <a:gd name="connsiteY22-4126" fmla="*/ 292473 h 4997475"/>
              <a:gd name="connsiteX23-4127" fmla="*/ 9767440 w 10889836"/>
              <a:gd name="connsiteY23-4128" fmla="*/ 292473 h 4997475"/>
              <a:gd name="connsiteX24-4129" fmla="*/ 8678228 w 10889836"/>
              <a:gd name="connsiteY24-4130" fmla="*/ 292473 h 4997475"/>
              <a:gd name="connsiteX25-4131" fmla="*/ 7615911 w 10889836"/>
              <a:gd name="connsiteY25-4132" fmla="*/ 292473 h 4997475"/>
              <a:gd name="connsiteX26-4133" fmla="*/ 6916664 w 10889836"/>
              <a:gd name="connsiteY26-4134" fmla="*/ 292473 h 4997475"/>
              <a:gd name="connsiteX27-4135" fmla="*/ 5424040 w 10889836"/>
              <a:gd name="connsiteY27-4136" fmla="*/ 292473 h 4997475"/>
              <a:gd name="connsiteX28-4137" fmla="*/ 4025546 w 10889836"/>
              <a:gd name="connsiteY28-4138" fmla="*/ 292473 h 4997475"/>
              <a:gd name="connsiteX29-4139" fmla="*/ 3191828 w 10889836"/>
              <a:gd name="connsiteY29-4140" fmla="*/ 292473 h 4997475"/>
              <a:gd name="connsiteX30-4141" fmla="*/ 2519475 w 10889836"/>
              <a:gd name="connsiteY30-4142" fmla="*/ 292473 h 4997475"/>
              <a:gd name="connsiteX31-4143" fmla="*/ 1497499 w 10889836"/>
              <a:gd name="connsiteY31-4144" fmla="*/ 292473 h 4997475"/>
              <a:gd name="connsiteX32-4145" fmla="*/ 878934 w 10889836"/>
              <a:gd name="connsiteY32-4146" fmla="*/ 292473 h 4997475"/>
              <a:gd name="connsiteX33-4147" fmla="*/ 273817 w 10889836"/>
              <a:gd name="connsiteY33-4148" fmla="*/ 319367 h 4997475"/>
              <a:gd name="connsiteX0-4149" fmla="*/ 273817 w 10889836"/>
              <a:gd name="connsiteY0-4150" fmla="*/ 319367 h 4997475"/>
              <a:gd name="connsiteX1-4151" fmla="*/ 273817 w 10889836"/>
              <a:gd name="connsiteY1-4152" fmla="*/ 1220320 h 4997475"/>
              <a:gd name="connsiteX2-4153" fmla="*/ 273817 w 10889836"/>
              <a:gd name="connsiteY2-4154" fmla="*/ 2040591 h 4997475"/>
              <a:gd name="connsiteX3-4155" fmla="*/ 273817 w 10889836"/>
              <a:gd name="connsiteY3-4156" fmla="*/ 2981885 h 4997475"/>
              <a:gd name="connsiteX4-4157" fmla="*/ 273817 w 10889836"/>
              <a:gd name="connsiteY4-4158" fmla="*/ 4165226 h 4997475"/>
              <a:gd name="connsiteX5-4159" fmla="*/ 838593 w 10889836"/>
              <a:gd name="connsiteY5-4160" fmla="*/ 4730002 h 4997475"/>
              <a:gd name="connsiteX6-4161" fmla="*/ 1739546 w 10889836"/>
              <a:gd name="connsiteY6-4162" fmla="*/ 4730002 h 4997475"/>
              <a:gd name="connsiteX7-4163" fmla="*/ 2734628 w 10889836"/>
              <a:gd name="connsiteY7-4164" fmla="*/ 4730002 h 4997475"/>
              <a:gd name="connsiteX8-4165" fmla="*/ 3447322 w 10889836"/>
              <a:gd name="connsiteY8-4166" fmla="*/ 4730002 h 4997475"/>
              <a:gd name="connsiteX9-4167" fmla="*/ 4402064 w 10889836"/>
              <a:gd name="connsiteY9-4168" fmla="*/ 4730002 h 4997475"/>
              <a:gd name="connsiteX10-4169" fmla="*/ 5020628 w 10889836"/>
              <a:gd name="connsiteY10-4170" fmla="*/ 4730002 h 4997475"/>
              <a:gd name="connsiteX11-4171" fmla="*/ 5854346 w 10889836"/>
              <a:gd name="connsiteY11-4172" fmla="*/ 4730002 h 4997475"/>
              <a:gd name="connsiteX12-4173" fmla="*/ 6862875 w 10889836"/>
              <a:gd name="connsiteY12-4174" fmla="*/ 4730002 h 4997475"/>
              <a:gd name="connsiteX13-4175" fmla="*/ 7589017 w 10889836"/>
              <a:gd name="connsiteY13-4176" fmla="*/ 4730002 h 4997475"/>
              <a:gd name="connsiteX14-4177" fmla="*/ 8328605 w 10889836"/>
              <a:gd name="connsiteY14-4178" fmla="*/ 4730002 h 4997475"/>
              <a:gd name="connsiteX15-4179" fmla="*/ 9323687 w 10889836"/>
              <a:gd name="connsiteY15-4180" fmla="*/ 4730002 h 4997475"/>
              <a:gd name="connsiteX16-4181" fmla="*/ 10103617 w 10889836"/>
              <a:gd name="connsiteY16-4182" fmla="*/ 4730002 h 4997475"/>
              <a:gd name="connsiteX17-4183" fmla="*/ 10641499 w 10889836"/>
              <a:gd name="connsiteY17-4184" fmla="*/ 4192120 h 4997475"/>
              <a:gd name="connsiteX18-4185" fmla="*/ 10641499 w 10889836"/>
              <a:gd name="connsiteY18-4186" fmla="*/ 3304614 h 4997475"/>
              <a:gd name="connsiteX19-4187" fmla="*/ 10641499 w 10889836"/>
              <a:gd name="connsiteY19-4188" fmla="*/ 2524685 h 4997475"/>
              <a:gd name="connsiteX20-4189" fmla="*/ 10641499 w 10889836"/>
              <a:gd name="connsiteY20-4190" fmla="*/ 1637179 h 4997475"/>
              <a:gd name="connsiteX21-4191" fmla="*/ 10641499 w 10889836"/>
              <a:gd name="connsiteY21-4192" fmla="*/ 830355 h 4997475"/>
              <a:gd name="connsiteX22-4193" fmla="*/ 10641499 w 10889836"/>
              <a:gd name="connsiteY22-4194" fmla="*/ 292473 h 4997475"/>
              <a:gd name="connsiteX23-4195" fmla="*/ 9767440 w 10889836"/>
              <a:gd name="connsiteY23-4196" fmla="*/ 292473 h 4997475"/>
              <a:gd name="connsiteX24-4197" fmla="*/ 8678228 w 10889836"/>
              <a:gd name="connsiteY24-4198" fmla="*/ 292473 h 4997475"/>
              <a:gd name="connsiteX25-4199" fmla="*/ 7615911 w 10889836"/>
              <a:gd name="connsiteY25-4200" fmla="*/ 292473 h 4997475"/>
              <a:gd name="connsiteX26-4201" fmla="*/ 6916664 w 10889836"/>
              <a:gd name="connsiteY26-4202" fmla="*/ 292473 h 4997475"/>
              <a:gd name="connsiteX27-4203" fmla="*/ 5424040 w 10889836"/>
              <a:gd name="connsiteY27-4204" fmla="*/ 292473 h 4997475"/>
              <a:gd name="connsiteX28-4205" fmla="*/ 4025546 w 10889836"/>
              <a:gd name="connsiteY28-4206" fmla="*/ 292473 h 4997475"/>
              <a:gd name="connsiteX29-4207" fmla="*/ 3191828 w 10889836"/>
              <a:gd name="connsiteY29-4208" fmla="*/ 292473 h 4997475"/>
              <a:gd name="connsiteX30-4209" fmla="*/ 2519475 w 10889836"/>
              <a:gd name="connsiteY30-4210" fmla="*/ 292473 h 4997475"/>
              <a:gd name="connsiteX31-4211" fmla="*/ 1497499 w 10889836"/>
              <a:gd name="connsiteY31-4212" fmla="*/ 292473 h 4997475"/>
              <a:gd name="connsiteX32-4213" fmla="*/ 878934 w 10889836"/>
              <a:gd name="connsiteY32-4214" fmla="*/ 292473 h 4997475"/>
              <a:gd name="connsiteX33-4215" fmla="*/ 273817 w 10889836"/>
              <a:gd name="connsiteY33-4216" fmla="*/ 319367 h 4997475"/>
              <a:gd name="connsiteX0-4217" fmla="*/ 273817 w 10889836"/>
              <a:gd name="connsiteY0-4218" fmla="*/ 319367 h 4997475"/>
              <a:gd name="connsiteX1-4219" fmla="*/ 273817 w 10889836"/>
              <a:gd name="connsiteY1-4220" fmla="*/ 1220320 h 4997475"/>
              <a:gd name="connsiteX2-4221" fmla="*/ 273817 w 10889836"/>
              <a:gd name="connsiteY2-4222" fmla="*/ 2040591 h 4997475"/>
              <a:gd name="connsiteX3-4223" fmla="*/ 273817 w 10889836"/>
              <a:gd name="connsiteY3-4224" fmla="*/ 2981885 h 4997475"/>
              <a:gd name="connsiteX4-4225" fmla="*/ 273817 w 10889836"/>
              <a:gd name="connsiteY4-4226" fmla="*/ 4165226 h 4997475"/>
              <a:gd name="connsiteX5-4227" fmla="*/ 838593 w 10889836"/>
              <a:gd name="connsiteY5-4228" fmla="*/ 4730002 h 4997475"/>
              <a:gd name="connsiteX6-4229" fmla="*/ 1739546 w 10889836"/>
              <a:gd name="connsiteY6-4230" fmla="*/ 4730002 h 4997475"/>
              <a:gd name="connsiteX7-4231" fmla="*/ 2734628 w 10889836"/>
              <a:gd name="connsiteY7-4232" fmla="*/ 4730002 h 4997475"/>
              <a:gd name="connsiteX8-4233" fmla="*/ 3447322 w 10889836"/>
              <a:gd name="connsiteY8-4234" fmla="*/ 4730002 h 4997475"/>
              <a:gd name="connsiteX9-4235" fmla="*/ 4402064 w 10889836"/>
              <a:gd name="connsiteY9-4236" fmla="*/ 4730002 h 4997475"/>
              <a:gd name="connsiteX10-4237" fmla="*/ 5020628 w 10889836"/>
              <a:gd name="connsiteY10-4238" fmla="*/ 4730002 h 4997475"/>
              <a:gd name="connsiteX11-4239" fmla="*/ 5854346 w 10889836"/>
              <a:gd name="connsiteY11-4240" fmla="*/ 4730002 h 4997475"/>
              <a:gd name="connsiteX12-4241" fmla="*/ 6862875 w 10889836"/>
              <a:gd name="connsiteY12-4242" fmla="*/ 4730002 h 4997475"/>
              <a:gd name="connsiteX13-4243" fmla="*/ 7589017 w 10889836"/>
              <a:gd name="connsiteY13-4244" fmla="*/ 4730002 h 4997475"/>
              <a:gd name="connsiteX14-4245" fmla="*/ 8328605 w 10889836"/>
              <a:gd name="connsiteY14-4246" fmla="*/ 4730002 h 4997475"/>
              <a:gd name="connsiteX15-4247" fmla="*/ 9323687 w 10889836"/>
              <a:gd name="connsiteY15-4248" fmla="*/ 4730002 h 4997475"/>
              <a:gd name="connsiteX16-4249" fmla="*/ 10103617 w 10889836"/>
              <a:gd name="connsiteY16-4250" fmla="*/ 4730002 h 4997475"/>
              <a:gd name="connsiteX17-4251" fmla="*/ 10641499 w 10889836"/>
              <a:gd name="connsiteY17-4252" fmla="*/ 4192120 h 4997475"/>
              <a:gd name="connsiteX18-4253" fmla="*/ 10641499 w 10889836"/>
              <a:gd name="connsiteY18-4254" fmla="*/ 3304614 h 4997475"/>
              <a:gd name="connsiteX19-4255" fmla="*/ 10641499 w 10889836"/>
              <a:gd name="connsiteY19-4256" fmla="*/ 2524685 h 4997475"/>
              <a:gd name="connsiteX20-4257" fmla="*/ 10641499 w 10889836"/>
              <a:gd name="connsiteY20-4258" fmla="*/ 1637179 h 4997475"/>
              <a:gd name="connsiteX21-4259" fmla="*/ 10641499 w 10889836"/>
              <a:gd name="connsiteY21-4260" fmla="*/ 830355 h 4997475"/>
              <a:gd name="connsiteX22-4261" fmla="*/ 10641499 w 10889836"/>
              <a:gd name="connsiteY22-4262" fmla="*/ 292473 h 4997475"/>
              <a:gd name="connsiteX23-4263" fmla="*/ 9767440 w 10889836"/>
              <a:gd name="connsiteY23-4264" fmla="*/ 292473 h 4997475"/>
              <a:gd name="connsiteX24-4265" fmla="*/ 8678228 w 10889836"/>
              <a:gd name="connsiteY24-4266" fmla="*/ 292473 h 4997475"/>
              <a:gd name="connsiteX25-4267" fmla="*/ 7615911 w 10889836"/>
              <a:gd name="connsiteY25-4268" fmla="*/ 292473 h 4997475"/>
              <a:gd name="connsiteX26-4269" fmla="*/ 6916664 w 10889836"/>
              <a:gd name="connsiteY26-4270" fmla="*/ 292473 h 4997475"/>
              <a:gd name="connsiteX27-4271" fmla="*/ 5424040 w 10889836"/>
              <a:gd name="connsiteY27-4272" fmla="*/ 292473 h 4997475"/>
              <a:gd name="connsiteX28-4273" fmla="*/ 4025546 w 10889836"/>
              <a:gd name="connsiteY28-4274" fmla="*/ 292473 h 4997475"/>
              <a:gd name="connsiteX29-4275" fmla="*/ 3191828 w 10889836"/>
              <a:gd name="connsiteY29-4276" fmla="*/ 292473 h 4997475"/>
              <a:gd name="connsiteX30-4277" fmla="*/ 2519475 w 10889836"/>
              <a:gd name="connsiteY30-4278" fmla="*/ 292473 h 4997475"/>
              <a:gd name="connsiteX31-4279" fmla="*/ 1497499 w 10889836"/>
              <a:gd name="connsiteY31-4280" fmla="*/ 292473 h 4997475"/>
              <a:gd name="connsiteX32-4281" fmla="*/ 878934 w 10889836"/>
              <a:gd name="connsiteY32-4282" fmla="*/ 292473 h 4997475"/>
              <a:gd name="connsiteX33-4283" fmla="*/ 273817 w 10889836"/>
              <a:gd name="connsiteY33-4284" fmla="*/ 319367 h 4997475"/>
              <a:gd name="connsiteX0-4285" fmla="*/ 273817 w 10889836"/>
              <a:gd name="connsiteY0-4286" fmla="*/ 319367 h 4997475"/>
              <a:gd name="connsiteX1-4287" fmla="*/ 273817 w 10889836"/>
              <a:gd name="connsiteY1-4288" fmla="*/ 1220320 h 4997475"/>
              <a:gd name="connsiteX2-4289" fmla="*/ 273817 w 10889836"/>
              <a:gd name="connsiteY2-4290" fmla="*/ 2040591 h 4997475"/>
              <a:gd name="connsiteX3-4291" fmla="*/ 273817 w 10889836"/>
              <a:gd name="connsiteY3-4292" fmla="*/ 2981885 h 4997475"/>
              <a:gd name="connsiteX4-4293" fmla="*/ 273817 w 10889836"/>
              <a:gd name="connsiteY4-4294" fmla="*/ 4165226 h 4997475"/>
              <a:gd name="connsiteX5-4295" fmla="*/ 838593 w 10889836"/>
              <a:gd name="connsiteY5-4296" fmla="*/ 4730002 h 4997475"/>
              <a:gd name="connsiteX6-4297" fmla="*/ 1739546 w 10889836"/>
              <a:gd name="connsiteY6-4298" fmla="*/ 4730002 h 4997475"/>
              <a:gd name="connsiteX7-4299" fmla="*/ 2734628 w 10889836"/>
              <a:gd name="connsiteY7-4300" fmla="*/ 4730002 h 4997475"/>
              <a:gd name="connsiteX8-4301" fmla="*/ 3447322 w 10889836"/>
              <a:gd name="connsiteY8-4302" fmla="*/ 4730002 h 4997475"/>
              <a:gd name="connsiteX9-4303" fmla="*/ 4402064 w 10889836"/>
              <a:gd name="connsiteY9-4304" fmla="*/ 4730002 h 4997475"/>
              <a:gd name="connsiteX10-4305" fmla="*/ 5020628 w 10889836"/>
              <a:gd name="connsiteY10-4306" fmla="*/ 4730002 h 4997475"/>
              <a:gd name="connsiteX11-4307" fmla="*/ 5854346 w 10889836"/>
              <a:gd name="connsiteY11-4308" fmla="*/ 4730002 h 4997475"/>
              <a:gd name="connsiteX12-4309" fmla="*/ 6862875 w 10889836"/>
              <a:gd name="connsiteY12-4310" fmla="*/ 4730002 h 4997475"/>
              <a:gd name="connsiteX13-4311" fmla="*/ 7589017 w 10889836"/>
              <a:gd name="connsiteY13-4312" fmla="*/ 4730002 h 4997475"/>
              <a:gd name="connsiteX14-4313" fmla="*/ 8328605 w 10889836"/>
              <a:gd name="connsiteY14-4314" fmla="*/ 4730002 h 4997475"/>
              <a:gd name="connsiteX15-4315" fmla="*/ 9323687 w 10889836"/>
              <a:gd name="connsiteY15-4316" fmla="*/ 4730002 h 4997475"/>
              <a:gd name="connsiteX16-4317" fmla="*/ 10103617 w 10889836"/>
              <a:gd name="connsiteY16-4318" fmla="*/ 4730002 h 4997475"/>
              <a:gd name="connsiteX17-4319" fmla="*/ 10641499 w 10889836"/>
              <a:gd name="connsiteY17-4320" fmla="*/ 4192120 h 4997475"/>
              <a:gd name="connsiteX18-4321" fmla="*/ 10641499 w 10889836"/>
              <a:gd name="connsiteY18-4322" fmla="*/ 3304614 h 4997475"/>
              <a:gd name="connsiteX19-4323" fmla="*/ 10641499 w 10889836"/>
              <a:gd name="connsiteY19-4324" fmla="*/ 2524685 h 4997475"/>
              <a:gd name="connsiteX20-4325" fmla="*/ 10641499 w 10889836"/>
              <a:gd name="connsiteY20-4326" fmla="*/ 1637179 h 4997475"/>
              <a:gd name="connsiteX21-4327" fmla="*/ 10641499 w 10889836"/>
              <a:gd name="connsiteY21-4328" fmla="*/ 830355 h 4997475"/>
              <a:gd name="connsiteX22-4329" fmla="*/ 10641499 w 10889836"/>
              <a:gd name="connsiteY22-4330" fmla="*/ 292473 h 4997475"/>
              <a:gd name="connsiteX23-4331" fmla="*/ 9767440 w 10889836"/>
              <a:gd name="connsiteY23-4332" fmla="*/ 292473 h 4997475"/>
              <a:gd name="connsiteX24-4333" fmla="*/ 8678228 w 10889836"/>
              <a:gd name="connsiteY24-4334" fmla="*/ 292473 h 4997475"/>
              <a:gd name="connsiteX25-4335" fmla="*/ 7615911 w 10889836"/>
              <a:gd name="connsiteY25-4336" fmla="*/ 292473 h 4997475"/>
              <a:gd name="connsiteX26-4337" fmla="*/ 6916664 w 10889836"/>
              <a:gd name="connsiteY26-4338" fmla="*/ 292473 h 4997475"/>
              <a:gd name="connsiteX27-4339" fmla="*/ 5424040 w 10889836"/>
              <a:gd name="connsiteY27-4340" fmla="*/ 292473 h 4997475"/>
              <a:gd name="connsiteX28-4341" fmla="*/ 4025546 w 10889836"/>
              <a:gd name="connsiteY28-4342" fmla="*/ 292473 h 4997475"/>
              <a:gd name="connsiteX29-4343" fmla="*/ 3191828 w 10889836"/>
              <a:gd name="connsiteY29-4344" fmla="*/ 292473 h 4997475"/>
              <a:gd name="connsiteX30-4345" fmla="*/ 2519475 w 10889836"/>
              <a:gd name="connsiteY30-4346" fmla="*/ 292473 h 4997475"/>
              <a:gd name="connsiteX31-4347" fmla="*/ 1497499 w 10889836"/>
              <a:gd name="connsiteY31-4348" fmla="*/ 292473 h 4997475"/>
              <a:gd name="connsiteX32-4349" fmla="*/ 878934 w 10889836"/>
              <a:gd name="connsiteY32-4350" fmla="*/ 292473 h 4997475"/>
              <a:gd name="connsiteX33-4351" fmla="*/ 273817 w 10889836"/>
              <a:gd name="connsiteY33-4352" fmla="*/ 319367 h 4997475"/>
              <a:gd name="connsiteX0-4353" fmla="*/ 273817 w 10889836"/>
              <a:gd name="connsiteY0-4354" fmla="*/ 319367 h 4997475"/>
              <a:gd name="connsiteX1-4355" fmla="*/ 273817 w 10889836"/>
              <a:gd name="connsiteY1-4356" fmla="*/ 1220320 h 4997475"/>
              <a:gd name="connsiteX2-4357" fmla="*/ 273817 w 10889836"/>
              <a:gd name="connsiteY2-4358" fmla="*/ 2040591 h 4997475"/>
              <a:gd name="connsiteX3-4359" fmla="*/ 273817 w 10889836"/>
              <a:gd name="connsiteY3-4360" fmla="*/ 2981885 h 4997475"/>
              <a:gd name="connsiteX4-4361" fmla="*/ 273817 w 10889836"/>
              <a:gd name="connsiteY4-4362" fmla="*/ 4165226 h 4997475"/>
              <a:gd name="connsiteX5-4363" fmla="*/ 838593 w 10889836"/>
              <a:gd name="connsiteY5-4364" fmla="*/ 4730002 h 4997475"/>
              <a:gd name="connsiteX6-4365" fmla="*/ 1739546 w 10889836"/>
              <a:gd name="connsiteY6-4366" fmla="*/ 4730002 h 4997475"/>
              <a:gd name="connsiteX7-4367" fmla="*/ 2734628 w 10889836"/>
              <a:gd name="connsiteY7-4368" fmla="*/ 4730002 h 4997475"/>
              <a:gd name="connsiteX8-4369" fmla="*/ 3447322 w 10889836"/>
              <a:gd name="connsiteY8-4370" fmla="*/ 4730002 h 4997475"/>
              <a:gd name="connsiteX9-4371" fmla="*/ 4402064 w 10889836"/>
              <a:gd name="connsiteY9-4372" fmla="*/ 4730002 h 4997475"/>
              <a:gd name="connsiteX10-4373" fmla="*/ 5020628 w 10889836"/>
              <a:gd name="connsiteY10-4374" fmla="*/ 4730002 h 4997475"/>
              <a:gd name="connsiteX11-4375" fmla="*/ 5854346 w 10889836"/>
              <a:gd name="connsiteY11-4376" fmla="*/ 4730002 h 4997475"/>
              <a:gd name="connsiteX12-4377" fmla="*/ 6862875 w 10889836"/>
              <a:gd name="connsiteY12-4378" fmla="*/ 4730002 h 4997475"/>
              <a:gd name="connsiteX13-4379" fmla="*/ 7589017 w 10889836"/>
              <a:gd name="connsiteY13-4380" fmla="*/ 4730002 h 4997475"/>
              <a:gd name="connsiteX14-4381" fmla="*/ 8328605 w 10889836"/>
              <a:gd name="connsiteY14-4382" fmla="*/ 4730002 h 4997475"/>
              <a:gd name="connsiteX15-4383" fmla="*/ 9323687 w 10889836"/>
              <a:gd name="connsiteY15-4384" fmla="*/ 4730002 h 4997475"/>
              <a:gd name="connsiteX16-4385" fmla="*/ 10103617 w 10889836"/>
              <a:gd name="connsiteY16-4386" fmla="*/ 4730002 h 4997475"/>
              <a:gd name="connsiteX17-4387" fmla="*/ 10641499 w 10889836"/>
              <a:gd name="connsiteY17-4388" fmla="*/ 4192120 h 4997475"/>
              <a:gd name="connsiteX18-4389" fmla="*/ 10641499 w 10889836"/>
              <a:gd name="connsiteY18-4390" fmla="*/ 3304614 h 4997475"/>
              <a:gd name="connsiteX19-4391" fmla="*/ 10641499 w 10889836"/>
              <a:gd name="connsiteY19-4392" fmla="*/ 2524685 h 4997475"/>
              <a:gd name="connsiteX20-4393" fmla="*/ 10641499 w 10889836"/>
              <a:gd name="connsiteY20-4394" fmla="*/ 1637179 h 4997475"/>
              <a:gd name="connsiteX21-4395" fmla="*/ 10641499 w 10889836"/>
              <a:gd name="connsiteY21-4396" fmla="*/ 830355 h 4997475"/>
              <a:gd name="connsiteX22-4397" fmla="*/ 10641499 w 10889836"/>
              <a:gd name="connsiteY22-4398" fmla="*/ 292473 h 4997475"/>
              <a:gd name="connsiteX23-4399" fmla="*/ 9767440 w 10889836"/>
              <a:gd name="connsiteY23-4400" fmla="*/ 292473 h 4997475"/>
              <a:gd name="connsiteX24-4401" fmla="*/ 8678228 w 10889836"/>
              <a:gd name="connsiteY24-4402" fmla="*/ 292473 h 4997475"/>
              <a:gd name="connsiteX25-4403" fmla="*/ 7615911 w 10889836"/>
              <a:gd name="connsiteY25-4404" fmla="*/ 292473 h 4997475"/>
              <a:gd name="connsiteX26-4405" fmla="*/ 6916664 w 10889836"/>
              <a:gd name="connsiteY26-4406" fmla="*/ 292473 h 4997475"/>
              <a:gd name="connsiteX27-4407" fmla="*/ 5424040 w 10889836"/>
              <a:gd name="connsiteY27-4408" fmla="*/ 292473 h 4997475"/>
              <a:gd name="connsiteX28-4409" fmla="*/ 4025546 w 10889836"/>
              <a:gd name="connsiteY28-4410" fmla="*/ 292473 h 4997475"/>
              <a:gd name="connsiteX29-4411" fmla="*/ 3191828 w 10889836"/>
              <a:gd name="connsiteY29-4412" fmla="*/ 292473 h 4997475"/>
              <a:gd name="connsiteX30-4413" fmla="*/ 2519475 w 10889836"/>
              <a:gd name="connsiteY30-4414" fmla="*/ 292473 h 4997475"/>
              <a:gd name="connsiteX31-4415" fmla="*/ 1497499 w 10889836"/>
              <a:gd name="connsiteY31-4416" fmla="*/ 292473 h 4997475"/>
              <a:gd name="connsiteX32-4417" fmla="*/ 878934 w 10889836"/>
              <a:gd name="connsiteY32-4418" fmla="*/ 292473 h 4997475"/>
              <a:gd name="connsiteX33-4419" fmla="*/ 273817 w 10889836"/>
              <a:gd name="connsiteY33-4420" fmla="*/ 319367 h 4997475"/>
              <a:gd name="connsiteX0-4421" fmla="*/ 273817 w 10889836"/>
              <a:gd name="connsiteY0-4422" fmla="*/ 319367 h 4997475"/>
              <a:gd name="connsiteX1-4423" fmla="*/ 273817 w 10889836"/>
              <a:gd name="connsiteY1-4424" fmla="*/ 1220320 h 4997475"/>
              <a:gd name="connsiteX2-4425" fmla="*/ 273817 w 10889836"/>
              <a:gd name="connsiteY2-4426" fmla="*/ 2040591 h 4997475"/>
              <a:gd name="connsiteX3-4427" fmla="*/ 273817 w 10889836"/>
              <a:gd name="connsiteY3-4428" fmla="*/ 2981885 h 4997475"/>
              <a:gd name="connsiteX4-4429" fmla="*/ 273817 w 10889836"/>
              <a:gd name="connsiteY4-4430" fmla="*/ 4165226 h 4997475"/>
              <a:gd name="connsiteX5-4431" fmla="*/ 838593 w 10889836"/>
              <a:gd name="connsiteY5-4432" fmla="*/ 4730002 h 4997475"/>
              <a:gd name="connsiteX6-4433" fmla="*/ 1739546 w 10889836"/>
              <a:gd name="connsiteY6-4434" fmla="*/ 4730002 h 4997475"/>
              <a:gd name="connsiteX7-4435" fmla="*/ 2734628 w 10889836"/>
              <a:gd name="connsiteY7-4436" fmla="*/ 4730002 h 4997475"/>
              <a:gd name="connsiteX8-4437" fmla="*/ 3447322 w 10889836"/>
              <a:gd name="connsiteY8-4438" fmla="*/ 4730002 h 4997475"/>
              <a:gd name="connsiteX9-4439" fmla="*/ 4402064 w 10889836"/>
              <a:gd name="connsiteY9-4440" fmla="*/ 4730002 h 4997475"/>
              <a:gd name="connsiteX10-4441" fmla="*/ 5020628 w 10889836"/>
              <a:gd name="connsiteY10-4442" fmla="*/ 4730002 h 4997475"/>
              <a:gd name="connsiteX11-4443" fmla="*/ 5854346 w 10889836"/>
              <a:gd name="connsiteY11-4444" fmla="*/ 4730002 h 4997475"/>
              <a:gd name="connsiteX12-4445" fmla="*/ 6862875 w 10889836"/>
              <a:gd name="connsiteY12-4446" fmla="*/ 4730002 h 4997475"/>
              <a:gd name="connsiteX13-4447" fmla="*/ 7589017 w 10889836"/>
              <a:gd name="connsiteY13-4448" fmla="*/ 4730002 h 4997475"/>
              <a:gd name="connsiteX14-4449" fmla="*/ 8328605 w 10889836"/>
              <a:gd name="connsiteY14-4450" fmla="*/ 4730002 h 4997475"/>
              <a:gd name="connsiteX15-4451" fmla="*/ 9323687 w 10889836"/>
              <a:gd name="connsiteY15-4452" fmla="*/ 4730002 h 4997475"/>
              <a:gd name="connsiteX16-4453" fmla="*/ 10103617 w 10889836"/>
              <a:gd name="connsiteY16-4454" fmla="*/ 4730002 h 4997475"/>
              <a:gd name="connsiteX17-4455" fmla="*/ 10641499 w 10889836"/>
              <a:gd name="connsiteY17-4456" fmla="*/ 4192120 h 4997475"/>
              <a:gd name="connsiteX18-4457" fmla="*/ 10641499 w 10889836"/>
              <a:gd name="connsiteY18-4458" fmla="*/ 3304614 h 4997475"/>
              <a:gd name="connsiteX19-4459" fmla="*/ 10641499 w 10889836"/>
              <a:gd name="connsiteY19-4460" fmla="*/ 2524685 h 4997475"/>
              <a:gd name="connsiteX20-4461" fmla="*/ 10641499 w 10889836"/>
              <a:gd name="connsiteY20-4462" fmla="*/ 1637179 h 4997475"/>
              <a:gd name="connsiteX21-4463" fmla="*/ 10641499 w 10889836"/>
              <a:gd name="connsiteY21-4464" fmla="*/ 830355 h 4997475"/>
              <a:gd name="connsiteX22-4465" fmla="*/ 10641499 w 10889836"/>
              <a:gd name="connsiteY22-4466" fmla="*/ 292473 h 4997475"/>
              <a:gd name="connsiteX23-4467" fmla="*/ 9767440 w 10889836"/>
              <a:gd name="connsiteY23-4468" fmla="*/ 292473 h 4997475"/>
              <a:gd name="connsiteX24-4469" fmla="*/ 8678228 w 10889836"/>
              <a:gd name="connsiteY24-4470" fmla="*/ 292473 h 4997475"/>
              <a:gd name="connsiteX25-4471" fmla="*/ 7615911 w 10889836"/>
              <a:gd name="connsiteY25-4472" fmla="*/ 292473 h 4997475"/>
              <a:gd name="connsiteX26-4473" fmla="*/ 6916664 w 10889836"/>
              <a:gd name="connsiteY26-4474" fmla="*/ 292473 h 4997475"/>
              <a:gd name="connsiteX27-4475" fmla="*/ 5424040 w 10889836"/>
              <a:gd name="connsiteY27-4476" fmla="*/ 292473 h 4997475"/>
              <a:gd name="connsiteX28-4477" fmla="*/ 4025546 w 10889836"/>
              <a:gd name="connsiteY28-4478" fmla="*/ 292473 h 4997475"/>
              <a:gd name="connsiteX29-4479" fmla="*/ 3191828 w 10889836"/>
              <a:gd name="connsiteY29-4480" fmla="*/ 292473 h 4997475"/>
              <a:gd name="connsiteX30-4481" fmla="*/ 2519475 w 10889836"/>
              <a:gd name="connsiteY30-4482" fmla="*/ 292473 h 4997475"/>
              <a:gd name="connsiteX31-4483" fmla="*/ 1497499 w 10889836"/>
              <a:gd name="connsiteY31-4484" fmla="*/ 292473 h 4997475"/>
              <a:gd name="connsiteX32-4485" fmla="*/ 878934 w 10889836"/>
              <a:gd name="connsiteY32-4486" fmla="*/ 292473 h 4997475"/>
              <a:gd name="connsiteX33-4487" fmla="*/ 273817 w 10889836"/>
              <a:gd name="connsiteY33-4488" fmla="*/ 319367 h 4997475"/>
              <a:gd name="connsiteX0-4489" fmla="*/ 273817 w 10889836"/>
              <a:gd name="connsiteY0-4490" fmla="*/ 319367 h 4997475"/>
              <a:gd name="connsiteX1-4491" fmla="*/ 273817 w 10889836"/>
              <a:gd name="connsiteY1-4492" fmla="*/ 1220320 h 4997475"/>
              <a:gd name="connsiteX2-4493" fmla="*/ 273817 w 10889836"/>
              <a:gd name="connsiteY2-4494" fmla="*/ 2040591 h 4997475"/>
              <a:gd name="connsiteX3-4495" fmla="*/ 273817 w 10889836"/>
              <a:gd name="connsiteY3-4496" fmla="*/ 2981885 h 4997475"/>
              <a:gd name="connsiteX4-4497" fmla="*/ 273817 w 10889836"/>
              <a:gd name="connsiteY4-4498" fmla="*/ 4165226 h 4997475"/>
              <a:gd name="connsiteX5-4499" fmla="*/ 838593 w 10889836"/>
              <a:gd name="connsiteY5-4500" fmla="*/ 4730002 h 4997475"/>
              <a:gd name="connsiteX6-4501" fmla="*/ 1739546 w 10889836"/>
              <a:gd name="connsiteY6-4502" fmla="*/ 4730002 h 4997475"/>
              <a:gd name="connsiteX7-4503" fmla="*/ 2734628 w 10889836"/>
              <a:gd name="connsiteY7-4504" fmla="*/ 4730002 h 4997475"/>
              <a:gd name="connsiteX8-4505" fmla="*/ 3447322 w 10889836"/>
              <a:gd name="connsiteY8-4506" fmla="*/ 4730002 h 4997475"/>
              <a:gd name="connsiteX9-4507" fmla="*/ 4402064 w 10889836"/>
              <a:gd name="connsiteY9-4508" fmla="*/ 4730002 h 4997475"/>
              <a:gd name="connsiteX10-4509" fmla="*/ 5020628 w 10889836"/>
              <a:gd name="connsiteY10-4510" fmla="*/ 4730002 h 4997475"/>
              <a:gd name="connsiteX11-4511" fmla="*/ 5854346 w 10889836"/>
              <a:gd name="connsiteY11-4512" fmla="*/ 4730002 h 4997475"/>
              <a:gd name="connsiteX12-4513" fmla="*/ 6862875 w 10889836"/>
              <a:gd name="connsiteY12-4514" fmla="*/ 4730002 h 4997475"/>
              <a:gd name="connsiteX13-4515" fmla="*/ 7589017 w 10889836"/>
              <a:gd name="connsiteY13-4516" fmla="*/ 4730002 h 4997475"/>
              <a:gd name="connsiteX14-4517" fmla="*/ 8328605 w 10889836"/>
              <a:gd name="connsiteY14-4518" fmla="*/ 4730002 h 4997475"/>
              <a:gd name="connsiteX15-4519" fmla="*/ 9323687 w 10889836"/>
              <a:gd name="connsiteY15-4520" fmla="*/ 4730002 h 4997475"/>
              <a:gd name="connsiteX16-4521" fmla="*/ 10103617 w 10889836"/>
              <a:gd name="connsiteY16-4522" fmla="*/ 4730002 h 4997475"/>
              <a:gd name="connsiteX17-4523" fmla="*/ 10641499 w 10889836"/>
              <a:gd name="connsiteY17-4524" fmla="*/ 4192120 h 4997475"/>
              <a:gd name="connsiteX18-4525" fmla="*/ 10641499 w 10889836"/>
              <a:gd name="connsiteY18-4526" fmla="*/ 3304614 h 4997475"/>
              <a:gd name="connsiteX19-4527" fmla="*/ 10641499 w 10889836"/>
              <a:gd name="connsiteY19-4528" fmla="*/ 2524685 h 4997475"/>
              <a:gd name="connsiteX20-4529" fmla="*/ 10641499 w 10889836"/>
              <a:gd name="connsiteY20-4530" fmla="*/ 1637179 h 4997475"/>
              <a:gd name="connsiteX21-4531" fmla="*/ 10641499 w 10889836"/>
              <a:gd name="connsiteY21-4532" fmla="*/ 830355 h 4997475"/>
              <a:gd name="connsiteX22-4533" fmla="*/ 10641499 w 10889836"/>
              <a:gd name="connsiteY22-4534" fmla="*/ 292473 h 4997475"/>
              <a:gd name="connsiteX23-4535" fmla="*/ 9767440 w 10889836"/>
              <a:gd name="connsiteY23-4536" fmla="*/ 292473 h 4997475"/>
              <a:gd name="connsiteX24-4537" fmla="*/ 8678228 w 10889836"/>
              <a:gd name="connsiteY24-4538" fmla="*/ 292473 h 4997475"/>
              <a:gd name="connsiteX25-4539" fmla="*/ 7615911 w 10889836"/>
              <a:gd name="connsiteY25-4540" fmla="*/ 292473 h 4997475"/>
              <a:gd name="connsiteX26-4541" fmla="*/ 6916664 w 10889836"/>
              <a:gd name="connsiteY26-4542" fmla="*/ 292473 h 4997475"/>
              <a:gd name="connsiteX27-4543" fmla="*/ 5424040 w 10889836"/>
              <a:gd name="connsiteY27-4544" fmla="*/ 292473 h 4997475"/>
              <a:gd name="connsiteX28-4545" fmla="*/ 4025546 w 10889836"/>
              <a:gd name="connsiteY28-4546" fmla="*/ 292473 h 4997475"/>
              <a:gd name="connsiteX29-4547" fmla="*/ 3191828 w 10889836"/>
              <a:gd name="connsiteY29-4548" fmla="*/ 292473 h 4997475"/>
              <a:gd name="connsiteX30-4549" fmla="*/ 2519475 w 10889836"/>
              <a:gd name="connsiteY30-4550" fmla="*/ 292473 h 4997475"/>
              <a:gd name="connsiteX31-4551" fmla="*/ 1497499 w 10889836"/>
              <a:gd name="connsiteY31-4552" fmla="*/ 292473 h 4997475"/>
              <a:gd name="connsiteX32-4553" fmla="*/ 878934 w 10889836"/>
              <a:gd name="connsiteY32-4554" fmla="*/ 292473 h 4997475"/>
              <a:gd name="connsiteX33-4555" fmla="*/ 273817 w 10889836"/>
              <a:gd name="connsiteY33-4556" fmla="*/ 319367 h 4997475"/>
              <a:gd name="connsiteX0-4557" fmla="*/ 273817 w 10889836"/>
              <a:gd name="connsiteY0-4558" fmla="*/ 319367 h 4997475"/>
              <a:gd name="connsiteX1-4559" fmla="*/ 273817 w 10889836"/>
              <a:gd name="connsiteY1-4560" fmla="*/ 1220320 h 4997475"/>
              <a:gd name="connsiteX2-4561" fmla="*/ 273817 w 10889836"/>
              <a:gd name="connsiteY2-4562" fmla="*/ 2040591 h 4997475"/>
              <a:gd name="connsiteX3-4563" fmla="*/ 273817 w 10889836"/>
              <a:gd name="connsiteY3-4564" fmla="*/ 2981885 h 4997475"/>
              <a:gd name="connsiteX4-4565" fmla="*/ 273817 w 10889836"/>
              <a:gd name="connsiteY4-4566" fmla="*/ 4165226 h 4997475"/>
              <a:gd name="connsiteX5-4567" fmla="*/ 838593 w 10889836"/>
              <a:gd name="connsiteY5-4568" fmla="*/ 4730002 h 4997475"/>
              <a:gd name="connsiteX6-4569" fmla="*/ 1739546 w 10889836"/>
              <a:gd name="connsiteY6-4570" fmla="*/ 4730002 h 4997475"/>
              <a:gd name="connsiteX7-4571" fmla="*/ 2734628 w 10889836"/>
              <a:gd name="connsiteY7-4572" fmla="*/ 4730002 h 4997475"/>
              <a:gd name="connsiteX8-4573" fmla="*/ 3447322 w 10889836"/>
              <a:gd name="connsiteY8-4574" fmla="*/ 4730002 h 4997475"/>
              <a:gd name="connsiteX9-4575" fmla="*/ 4402064 w 10889836"/>
              <a:gd name="connsiteY9-4576" fmla="*/ 4730002 h 4997475"/>
              <a:gd name="connsiteX10-4577" fmla="*/ 5020628 w 10889836"/>
              <a:gd name="connsiteY10-4578" fmla="*/ 4730002 h 4997475"/>
              <a:gd name="connsiteX11-4579" fmla="*/ 5854346 w 10889836"/>
              <a:gd name="connsiteY11-4580" fmla="*/ 4730002 h 4997475"/>
              <a:gd name="connsiteX12-4581" fmla="*/ 6862875 w 10889836"/>
              <a:gd name="connsiteY12-4582" fmla="*/ 4730002 h 4997475"/>
              <a:gd name="connsiteX13-4583" fmla="*/ 7589017 w 10889836"/>
              <a:gd name="connsiteY13-4584" fmla="*/ 4730002 h 4997475"/>
              <a:gd name="connsiteX14-4585" fmla="*/ 8328605 w 10889836"/>
              <a:gd name="connsiteY14-4586" fmla="*/ 4730002 h 4997475"/>
              <a:gd name="connsiteX15-4587" fmla="*/ 9323687 w 10889836"/>
              <a:gd name="connsiteY15-4588" fmla="*/ 4730002 h 4997475"/>
              <a:gd name="connsiteX16-4589" fmla="*/ 10103617 w 10889836"/>
              <a:gd name="connsiteY16-4590" fmla="*/ 4730002 h 4997475"/>
              <a:gd name="connsiteX17-4591" fmla="*/ 10641499 w 10889836"/>
              <a:gd name="connsiteY17-4592" fmla="*/ 4192120 h 4997475"/>
              <a:gd name="connsiteX18-4593" fmla="*/ 10641499 w 10889836"/>
              <a:gd name="connsiteY18-4594" fmla="*/ 3304614 h 4997475"/>
              <a:gd name="connsiteX19-4595" fmla="*/ 10641499 w 10889836"/>
              <a:gd name="connsiteY19-4596" fmla="*/ 2524685 h 4997475"/>
              <a:gd name="connsiteX20-4597" fmla="*/ 10641499 w 10889836"/>
              <a:gd name="connsiteY20-4598" fmla="*/ 1637179 h 4997475"/>
              <a:gd name="connsiteX21-4599" fmla="*/ 10641499 w 10889836"/>
              <a:gd name="connsiteY21-4600" fmla="*/ 830355 h 4997475"/>
              <a:gd name="connsiteX22-4601" fmla="*/ 10641499 w 10889836"/>
              <a:gd name="connsiteY22-4602" fmla="*/ 292473 h 4997475"/>
              <a:gd name="connsiteX23-4603" fmla="*/ 9767440 w 10889836"/>
              <a:gd name="connsiteY23-4604" fmla="*/ 292473 h 4997475"/>
              <a:gd name="connsiteX24-4605" fmla="*/ 8678228 w 10889836"/>
              <a:gd name="connsiteY24-4606" fmla="*/ 292473 h 4997475"/>
              <a:gd name="connsiteX25-4607" fmla="*/ 7615911 w 10889836"/>
              <a:gd name="connsiteY25-4608" fmla="*/ 292473 h 4997475"/>
              <a:gd name="connsiteX26-4609" fmla="*/ 6916664 w 10889836"/>
              <a:gd name="connsiteY26-4610" fmla="*/ 292473 h 4997475"/>
              <a:gd name="connsiteX27-4611" fmla="*/ 5424040 w 10889836"/>
              <a:gd name="connsiteY27-4612" fmla="*/ 292473 h 4997475"/>
              <a:gd name="connsiteX28-4613" fmla="*/ 4025546 w 10889836"/>
              <a:gd name="connsiteY28-4614" fmla="*/ 292473 h 4997475"/>
              <a:gd name="connsiteX29-4615" fmla="*/ 3191828 w 10889836"/>
              <a:gd name="connsiteY29-4616" fmla="*/ 292473 h 4997475"/>
              <a:gd name="connsiteX30-4617" fmla="*/ 2519475 w 10889836"/>
              <a:gd name="connsiteY30-4618" fmla="*/ 292473 h 4997475"/>
              <a:gd name="connsiteX31-4619" fmla="*/ 1497499 w 10889836"/>
              <a:gd name="connsiteY31-4620" fmla="*/ 292473 h 4997475"/>
              <a:gd name="connsiteX32-4621" fmla="*/ 878934 w 10889836"/>
              <a:gd name="connsiteY32-4622" fmla="*/ 292473 h 4997475"/>
              <a:gd name="connsiteX33-4623" fmla="*/ 273817 w 10889836"/>
              <a:gd name="connsiteY33-4624" fmla="*/ 319367 h 4997475"/>
              <a:gd name="connsiteX0-4625" fmla="*/ 273817 w 10889836"/>
              <a:gd name="connsiteY0-4626" fmla="*/ 319367 h 4997475"/>
              <a:gd name="connsiteX1-4627" fmla="*/ 273817 w 10889836"/>
              <a:gd name="connsiteY1-4628" fmla="*/ 1220320 h 4997475"/>
              <a:gd name="connsiteX2-4629" fmla="*/ 273817 w 10889836"/>
              <a:gd name="connsiteY2-4630" fmla="*/ 2040591 h 4997475"/>
              <a:gd name="connsiteX3-4631" fmla="*/ 273817 w 10889836"/>
              <a:gd name="connsiteY3-4632" fmla="*/ 2981885 h 4997475"/>
              <a:gd name="connsiteX4-4633" fmla="*/ 273817 w 10889836"/>
              <a:gd name="connsiteY4-4634" fmla="*/ 4165226 h 4997475"/>
              <a:gd name="connsiteX5-4635" fmla="*/ 838593 w 10889836"/>
              <a:gd name="connsiteY5-4636" fmla="*/ 4730002 h 4997475"/>
              <a:gd name="connsiteX6-4637" fmla="*/ 1739546 w 10889836"/>
              <a:gd name="connsiteY6-4638" fmla="*/ 4730002 h 4997475"/>
              <a:gd name="connsiteX7-4639" fmla="*/ 2734628 w 10889836"/>
              <a:gd name="connsiteY7-4640" fmla="*/ 4730002 h 4997475"/>
              <a:gd name="connsiteX8-4641" fmla="*/ 3447322 w 10889836"/>
              <a:gd name="connsiteY8-4642" fmla="*/ 4730002 h 4997475"/>
              <a:gd name="connsiteX9-4643" fmla="*/ 4402064 w 10889836"/>
              <a:gd name="connsiteY9-4644" fmla="*/ 4730002 h 4997475"/>
              <a:gd name="connsiteX10-4645" fmla="*/ 5020628 w 10889836"/>
              <a:gd name="connsiteY10-4646" fmla="*/ 4730002 h 4997475"/>
              <a:gd name="connsiteX11-4647" fmla="*/ 5854346 w 10889836"/>
              <a:gd name="connsiteY11-4648" fmla="*/ 4730002 h 4997475"/>
              <a:gd name="connsiteX12-4649" fmla="*/ 6862875 w 10889836"/>
              <a:gd name="connsiteY12-4650" fmla="*/ 4730002 h 4997475"/>
              <a:gd name="connsiteX13-4651" fmla="*/ 7589017 w 10889836"/>
              <a:gd name="connsiteY13-4652" fmla="*/ 4730002 h 4997475"/>
              <a:gd name="connsiteX14-4653" fmla="*/ 8328605 w 10889836"/>
              <a:gd name="connsiteY14-4654" fmla="*/ 4730002 h 4997475"/>
              <a:gd name="connsiteX15-4655" fmla="*/ 9323687 w 10889836"/>
              <a:gd name="connsiteY15-4656" fmla="*/ 4730002 h 4997475"/>
              <a:gd name="connsiteX16-4657" fmla="*/ 10103617 w 10889836"/>
              <a:gd name="connsiteY16-4658" fmla="*/ 4730002 h 4997475"/>
              <a:gd name="connsiteX17-4659" fmla="*/ 10641499 w 10889836"/>
              <a:gd name="connsiteY17-4660" fmla="*/ 4192120 h 4997475"/>
              <a:gd name="connsiteX18-4661" fmla="*/ 10641499 w 10889836"/>
              <a:gd name="connsiteY18-4662" fmla="*/ 3304614 h 4997475"/>
              <a:gd name="connsiteX19-4663" fmla="*/ 10641499 w 10889836"/>
              <a:gd name="connsiteY19-4664" fmla="*/ 2524685 h 4997475"/>
              <a:gd name="connsiteX20-4665" fmla="*/ 10641499 w 10889836"/>
              <a:gd name="connsiteY20-4666" fmla="*/ 1637179 h 4997475"/>
              <a:gd name="connsiteX21-4667" fmla="*/ 10641499 w 10889836"/>
              <a:gd name="connsiteY21-4668" fmla="*/ 830355 h 4997475"/>
              <a:gd name="connsiteX22-4669" fmla="*/ 10641499 w 10889836"/>
              <a:gd name="connsiteY22-4670" fmla="*/ 292473 h 4997475"/>
              <a:gd name="connsiteX23-4671" fmla="*/ 9767440 w 10889836"/>
              <a:gd name="connsiteY23-4672" fmla="*/ 292473 h 4997475"/>
              <a:gd name="connsiteX24-4673" fmla="*/ 8678228 w 10889836"/>
              <a:gd name="connsiteY24-4674" fmla="*/ 292473 h 4997475"/>
              <a:gd name="connsiteX25-4675" fmla="*/ 7615911 w 10889836"/>
              <a:gd name="connsiteY25-4676" fmla="*/ 292473 h 4997475"/>
              <a:gd name="connsiteX26-4677" fmla="*/ 6916664 w 10889836"/>
              <a:gd name="connsiteY26-4678" fmla="*/ 292473 h 4997475"/>
              <a:gd name="connsiteX27-4679" fmla="*/ 5424040 w 10889836"/>
              <a:gd name="connsiteY27-4680" fmla="*/ 292473 h 4997475"/>
              <a:gd name="connsiteX28-4681" fmla="*/ 4025546 w 10889836"/>
              <a:gd name="connsiteY28-4682" fmla="*/ 292473 h 4997475"/>
              <a:gd name="connsiteX29-4683" fmla="*/ 3191828 w 10889836"/>
              <a:gd name="connsiteY29-4684" fmla="*/ 292473 h 4997475"/>
              <a:gd name="connsiteX30-4685" fmla="*/ 2411899 w 10889836"/>
              <a:gd name="connsiteY30-4686" fmla="*/ 252132 h 4997475"/>
              <a:gd name="connsiteX31-4687" fmla="*/ 1497499 w 10889836"/>
              <a:gd name="connsiteY31-4688" fmla="*/ 292473 h 4997475"/>
              <a:gd name="connsiteX32-4689" fmla="*/ 878934 w 10889836"/>
              <a:gd name="connsiteY32-4690" fmla="*/ 292473 h 4997475"/>
              <a:gd name="connsiteX33-4691" fmla="*/ 273817 w 10889836"/>
              <a:gd name="connsiteY33-4692" fmla="*/ 319367 h 4997475"/>
              <a:gd name="connsiteX0-4693" fmla="*/ 273817 w 10889836"/>
              <a:gd name="connsiteY0-4694" fmla="*/ 319367 h 4997475"/>
              <a:gd name="connsiteX1-4695" fmla="*/ 273817 w 10889836"/>
              <a:gd name="connsiteY1-4696" fmla="*/ 1220320 h 4997475"/>
              <a:gd name="connsiteX2-4697" fmla="*/ 273817 w 10889836"/>
              <a:gd name="connsiteY2-4698" fmla="*/ 2040591 h 4997475"/>
              <a:gd name="connsiteX3-4699" fmla="*/ 273817 w 10889836"/>
              <a:gd name="connsiteY3-4700" fmla="*/ 2981885 h 4997475"/>
              <a:gd name="connsiteX4-4701" fmla="*/ 273817 w 10889836"/>
              <a:gd name="connsiteY4-4702" fmla="*/ 4165226 h 4997475"/>
              <a:gd name="connsiteX5-4703" fmla="*/ 838593 w 10889836"/>
              <a:gd name="connsiteY5-4704" fmla="*/ 4730002 h 4997475"/>
              <a:gd name="connsiteX6-4705" fmla="*/ 1739546 w 10889836"/>
              <a:gd name="connsiteY6-4706" fmla="*/ 4730002 h 4997475"/>
              <a:gd name="connsiteX7-4707" fmla="*/ 2734628 w 10889836"/>
              <a:gd name="connsiteY7-4708" fmla="*/ 4730002 h 4997475"/>
              <a:gd name="connsiteX8-4709" fmla="*/ 3447322 w 10889836"/>
              <a:gd name="connsiteY8-4710" fmla="*/ 4730002 h 4997475"/>
              <a:gd name="connsiteX9-4711" fmla="*/ 4402064 w 10889836"/>
              <a:gd name="connsiteY9-4712" fmla="*/ 4730002 h 4997475"/>
              <a:gd name="connsiteX10-4713" fmla="*/ 5020628 w 10889836"/>
              <a:gd name="connsiteY10-4714" fmla="*/ 4730002 h 4997475"/>
              <a:gd name="connsiteX11-4715" fmla="*/ 5854346 w 10889836"/>
              <a:gd name="connsiteY11-4716" fmla="*/ 4730002 h 4997475"/>
              <a:gd name="connsiteX12-4717" fmla="*/ 6862875 w 10889836"/>
              <a:gd name="connsiteY12-4718" fmla="*/ 4730002 h 4997475"/>
              <a:gd name="connsiteX13-4719" fmla="*/ 7589017 w 10889836"/>
              <a:gd name="connsiteY13-4720" fmla="*/ 4730002 h 4997475"/>
              <a:gd name="connsiteX14-4721" fmla="*/ 8328605 w 10889836"/>
              <a:gd name="connsiteY14-4722" fmla="*/ 4730002 h 4997475"/>
              <a:gd name="connsiteX15-4723" fmla="*/ 9323687 w 10889836"/>
              <a:gd name="connsiteY15-4724" fmla="*/ 4730002 h 4997475"/>
              <a:gd name="connsiteX16-4725" fmla="*/ 10103617 w 10889836"/>
              <a:gd name="connsiteY16-4726" fmla="*/ 4730002 h 4997475"/>
              <a:gd name="connsiteX17-4727" fmla="*/ 10641499 w 10889836"/>
              <a:gd name="connsiteY17-4728" fmla="*/ 4192120 h 4997475"/>
              <a:gd name="connsiteX18-4729" fmla="*/ 10641499 w 10889836"/>
              <a:gd name="connsiteY18-4730" fmla="*/ 3304614 h 4997475"/>
              <a:gd name="connsiteX19-4731" fmla="*/ 10641499 w 10889836"/>
              <a:gd name="connsiteY19-4732" fmla="*/ 2524685 h 4997475"/>
              <a:gd name="connsiteX20-4733" fmla="*/ 10641499 w 10889836"/>
              <a:gd name="connsiteY20-4734" fmla="*/ 1637179 h 4997475"/>
              <a:gd name="connsiteX21-4735" fmla="*/ 10641499 w 10889836"/>
              <a:gd name="connsiteY21-4736" fmla="*/ 830355 h 4997475"/>
              <a:gd name="connsiteX22-4737" fmla="*/ 10641499 w 10889836"/>
              <a:gd name="connsiteY22-4738" fmla="*/ 292473 h 4997475"/>
              <a:gd name="connsiteX23-4739" fmla="*/ 9767440 w 10889836"/>
              <a:gd name="connsiteY23-4740" fmla="*/ 292473 h 4997475"/>
              <a:gd name="connsiteX24-4741" fmla="*/ 8678228 w 10889836"/>
              <a:gd name="connsiteY24-4742" fmla="*/ 292473 h 4997475"/>
              <a:gd name="connsiteX25-4743" fmla="*/ 7615911 w 10889836"/>
              <a:gd name="connsiteY25-4744" fmla="*/ 292473 h 4997475"/>
              <a:gd name="connsiteX26-4745" fmla="*/ 6916664 w 10889836"/>
              <a:gd name="connsiteY26-4746" fmla="*/ 292473 h 4997475"/>
              <a:gd name="connsiteX27-4747" fmla="*/ 5424040 w 10889836"/>
              <a:gd name="connsiteY27-4748" fmla="*/ 292473 h 4997475"/>
              <a:gd name="connsiteX28-4749" fmla="*/ 4025546 w 10889836"/>
              <a:gd name="connsiteY28-4750" fmla="*/ 292473 h 4997475"/>
              <a:gd name="connsiteX29-4751" fmla="*/ 3191828 w 10889836"/>
              <a:gd name="connsiteY29-4752" fmla="*/ 292473 h 4997475"/>
              <a:gd name="connsiteX30-4753" fmla="*/ 2411899 w 10889836"/>
              <a:gd name="connsiteY30-4754" fmla="*/ 252132 h 4997475"/>
              <a:gd name="connsiteX31-4755" fmla="*/ 1497499 w 10889836"/>
              <a:gd name="connsiteY31-4756" fmla="*/ 292473 h 4997475"/>
              <a:gd name="connsiteX32-4757" fmla="*/ 878934 w 10889836"/>
              <a:gd name="connsiteY32-4758" fmla="*/ 292473 h 4997475"/>
              <a:gd name="connsiteX33-4759" fmla="*/ 273817 w 10889836"/>
              <a:gd name="connsiteY33-4760" fmla="*/ 319367 h 4997475"/>
              <a:gd name="connsiteX0-4761" fmla="*/ 273817 w 10889836"/>
              <a:gd name="connsiteY0-4762" fmla="*/ 319367 h 4997475"/>
              <a:gd name="connsiteX1-4763" fmla="*/ 273817 w 10889836"/>
              <a:gd name="connsiteY1-4764" fmla="*/ 1220320 h 4997475"/>
              <a:gd name="connsiteX2-4765" fmla="*/ 273817 w 10889836"/>
              <a:gd name="connsiteY2-4766" fmla="*/ 2040591 h 4997475"/>
              <a:gd name="connsiteX3-4767" fmla="*/ 273817 w 10889836"/>
              <a:gd name="connsiteY3-4768" fmla="*/ 2981885 h 4997475"/>
              <a:gd name="connsiteX4-4769" fmla="*/ 273817 w 10889836"/>
              <a:gd name="connsiteY4-4770" fmla="*/ 4165226 h 4997475"/>
              <a:gd name="connsiteX5-4771" fmla="*/ 838593 w 10889836"/>
              <a:gd name="connsiteY5-4772" fmla="*/ 4730002 h 4997475"/>
              <a:gd name="connsiteX6-4773" fmla="*/ 1739546 w 10889836"/>
              <a:gd name="connsiteY6-4774" fmla="*/ 4730002 h 4997475"/>
              <a:gd name="connsiteX7-4775" fmla="*/ 2734628 w 10889836"/>
              <a:gd name="connsiteY7-4776" fmla="*/ 4730002 h 4997475"/>
              <a:gd name="connsiteX8-4777" fmla="*/ 3447322 w 10889836"/>
              <a:gd name="connsiteY8-4778" fmla="*/ 4730002 h 4997475"/>
              <a:gd name="connsiteX9-4779" fmla="*/ 4402064 w 10889836"/>
              <a:gd name="connsiteY9-4780" fmla="*/ 4730002 h 4997475"/>
              <a:gd name="connsiteX10-4781" fmla="*/ 5020628 w 10889836"/>
              <a:gd name="connsiteY10-4782" fmla="*/ 4730002 h 4997475"/>
              <a:gd name="connsiteX11-4783" fmla="*/ 5854346 w 10889836"/>
              <a:gd name="connsiteY11-4784" fmla="*/ 4730002 h 4997475"/>
              <a:gd name="connsiteX12-4785" fmla="*/ 6862875 w 10889836"/>
              <a:gd name="connsiteY12-4786" fmla="*/ 4730002 h 4997475"/>
              <a:gd name="connsiteX13-4787" fmla="*/ 7589017 w 10889836"/>
              <a:gd name="connsiteY13-4788" fmla="*/ 4730002 h 4997475"/>
              <a:gd name="connsiteX14-4789" fmla="*/ 8328605 w 10889836"/>
              <a:gd name="connsiteY14-4790" fmla="*/ 4730002 h 4997475"/>
              <a:gd name="connsiteX15-4791" fmla="*/ 9323687 w 10889836"/>
              <a:gd name="connsiteY15-4792" fmla="*/ 4730002 h 4997475"/>
              <a:gd name="connsiteX16-4793" fmla="*/ 10103617 w 10889836"/>
              <a:gd name="connsiteY16-4794" fmla="*/ 4730002 h 4997475"/>
              <a:gd name="connsiteX17-4795" fmla="*/ 10641499 w 10889836"/>
              <a:gd name="connsiteY17-4796" fmla="*/ 4192120 h 4997475"/>
              <a:gd name="connsiteX18-4797" fmla="*/ 10641499 w 10889836"/>
              <a:gd name="connsiteY18-4798" fmla="*/ 3304614 h 4997475"/>
              <a:gd name="connsiteX19-4799" fmla="*/ 10641499 w 10889836"/>
              <a:gd name="connsiteY19-4800" fmla="*/ 2524685 h 4997475"/>
              <a:gd name="connsiteX20-4801" fmla="*/ 10641499 w 10889836"/>
              <a:gd name="connsiteY20-4802" fmla="*/ 1637179 h 4997475"/>
              <a:gd name="connsiteX21-4803" fmla="*/ 10641499 w 10889836"/>
              <a:gd name="connsiteY21-4804" fmla="*/ 830355 h 4997475"/>
              <a:gd name="connsiteX22-4805" fmla="*/ 10641499 w 10889836"/>
              <a:gd name="connsiteY22-4806" fmla="*/ 292473 h 4997475"/>
              <a:gd name="connsiteX23-4807" fmla="*/ 9767440 w 10889836"/>
              <a:gd name="connsiteY23-4808" fmla="*/ 292473 h 4997475"/>
              <a:gd name="connsiteX24-4809" fmla="*/ 8678228 w 10889836"/>
              <a:gd name="connsiteY24-4810" fmla="*/ 292473 h 4997475"/>
              <a:gd name="connsiteX25-4811" fmla="*/ 7615911 w 10889836"/>
              <a:gd name="connsiteY25-4812" fmla="*/ 292473 h 4997475"/>
              <a:gd name="connsiteX26-4813" fmla="*/ 6916664 w 10889836"/>
              <a:gd name="connsiteY26-4814" fmla="*/ 292473 h 4997475"/>
              <a:gd name="connsiteX27-4815" fmla="*/ 5424040 w 10889836"/>
              <a:gd name="connsiteY27-4816" fmla="*/ 292473 h 4997475"/>
              <a:gd name="connsiteX28-4817" fmla="*/ 4025546 w 10889836"/>
              <a:gd name="connsiteY28-4818" fmla="*/ 292473 h 4997475"/>
              <a:gd name="connsiteX29-4819" fmla="*/ 3191828 w 10889836"/>
              <a:gd name="connsiteY29-4820" fmla="*/ 292473 h 4997475"/>
              <a:gd name="connsiteX30-4821" fmla="*/ 2411899 w 10889836"/>
              <a:gd name="connsiteY30-4822" fmla="*/ 252132 h 4997475"/>
              <a:gd name="connsiteX31-4823" fmla="*/ 1497499 w 10889836"/>
              <a:gd name="connsiteY31-4824" fmla="*/ 292473 h 4997475"/>
              <a:gd name="connsiteX32-4825" fmla="*/ 878934 w 10889836"/>
              <a:gd name="connsiteY32-4826" fmla="*/ 292473 h 4997475"/>
              <a:gd name="connsiteX33-4827" fmla="*/ 273817 w 10889836"/>
              <a:gd name="connsiteY33-4828" fmla="*/ 319367 h 4997475"/>
              <a:gd name="connsiteX0-4829" fmla="*/ 273817 w 10889836"/>
              <a:gd name="connsiteY0-4830" fmla="*/ 319367 h 4997475"/>
              <a:gd name="connsiteX1-4831" fmla="*/ 273817 w 10889836"/>
              <a:gd name="connsiteY1-4832" fmla="*/ 1220320 h 4997475"/>
              <a:gd name="connsiteX2-4833" fmla="*/ 273817 w 10889836"/>
              <a:gd name="connsiteY2-4834" fmla="*/ 2040591 h 4997475"/>
              <a:gd name="connsiteX3-4835" fmla="*/ 273817 w 10889836"/>
              <a:gd name="connsiteY3-4836" fmla="*/ 2981885 h 4997475"/>
              <a:gd name="connsiteX4-4837" fmla="*/ 273817 w 10889836"/>
              <a:gd name="connsiteY4-4838" fmla="*/ 4165226 h 4997475"/>
              <a:gd name="connsiteX5-4839" fmla="*/ 838593 w 10889836"/>
              <a:gd name="connsiteY5-4840" fmla="*/ 4730002 h 4997475"/>
              <a:gd name="connsiteX6-4841" fmla="*/ 1739546 w 10889836"/>
              <a:gd name="connsiteY6-4842" fmla="*/ 4730002 h 4997475"/>
              <a:gd name="connsiteX7-4843" fmla="*/ 2734628 w 10889836"/>
              <a:gd name="connsiteY7-4844" fmla="*/ 4730002 h 4997475"/>
              <a:gd name="connsiteX8-4845" fmla="*/ 3447322 w 10889836"/>
              <a:gd name="connsiteY8-4846" fmla="*/ 4730002 h 4997475"/>
              <a:gd name="connsiteX9-4847" fmla="*/ 4402064 w 10889836"/>
              <a:gd name="connsiteY9-4848" fmla="*/ 4730002 h 4997475"/>
              <a:gd name="connsiteX10-4849" fmla="*/ 5020628 w 10889836"/>
              <a:gd name="connsiteY10-4850" fmla="*/ 4730002 h 4997475"/>
              <a:gd name="connsiteX11-4851" fmla="*/ 5854346 w 10889836"/>
              <a:gd name="connsiteY11-4852" fmla="*/ 4730002 h 4997475"/>
              <a:gd name="connsiteX12-4853" fmla="*/ 6862875 w 10889836"/>
              <a:gd name="connsiteY12-4854" fmla="*/ 4730002 h 4997475"/>
              <a:gd name="connsiteX13-4855" fmla="*/ 7589017 w 10889836"/>
              <a:gd name="connsiteY13-4856" fmla="*/ 4730002 h 4997475"/>
              <a:gd name="connsiteX14-4857" fmla="*/ 8328605 w 10889836"/>
              <a:gd name="connsiteY14-4858" fmla="*/ 4730002 h 4997475"/>
              <a:gd name="connsiteX15-4859" fmla="*/ 9323687 w 10889836"/>
              <a:gd name="connsiteY15-4860" fmla="*/ 4730002 h 4997475"/>
              <a:gd name="connsiteX16-4861" fmla="*/ 10103617 w 10889836"/>
              <a:gd name="connsiteY16-4862" fmla="*/ 4730002 h 4997475"/>
              <a:gd name="connsiteX17-4863" fmla="*/ 10641499 w 10889836"/>
              <a:gd name="connsiteY17-4864" fmla="*/ 4192120 h 4997475"/>
              <a:gd name="connsiteX18-4865" fmla="*/ 10641499 w 10889836"/>
              <a:gd name="connsiteY18-4866" fmla="*/ 3304614 h 4997475"/>
              <a:gd name="connsiteX19-4867" fmla="*/ 10641499 w 10889836"/>
              <a:gd name="connsiteY19-4868" fmla="*/ 2524685 h 4997475"/>
              <a:gd name="connsiteX20-4869" fmla="*/ 10641499 w 10889836"/>
              <a:gd name="connsiteY20-4870" fmla="*/ 1637179 h 4997475"/>
              <a:gd name="connsiteX21-4871" fmla="*/ 10641499 w 10889836"/>
              <a:gd name="connsiteY21-4872" fmla="*/ 830355 h 4997475"/>
              <a:gd name="connsiteX22-4873" fmla="*/ 10641499 w 10889836"/>
              <a:gd name="connsiteY22-4874" fmla="*/ 292473 h 4997475"/>
              <a:gd name="connsiteX23-4875" fmla="*/ 9767440 w 10889836"/>
              <a:gd name="connsiteY23-4876" fmla="*/ 292473 h 4997475"/>
              <a:gd name="connsiteX24-4877" fmla="*/ 8678228 w 10889836"/>
              <a:gd name="connsiteY24-4878" fmla="*/ 292473 h 4997475"/>
              <a:gd name="connsiteX25-4879" fmla="*/ 7615911 w 10889836"/>
              <a:gd name="connsiteY25-4880" fmla="*/ 292473 h 4997475"/>
              <a:gd name="connsiteX26-4881" fmla="*/ 6916664 w 10889836"/>
              <a:gd name="connsiteY26-4882" fmla="*/ 292473 h 4997475"/>
              <a:gd name="connsiteX27-4883" fmla="*/ 5424040 w 10889836"/>
              <a:gd name="connsiteY27-4884" fmla="*/ 292473 h 4997475"/>
              <a:gd name="connsiteX28-4885" fmla="*/ 4025546 w 10889836"/>
              <a:gd name="connsiteY28-4886" fmla="*/ 292473 h 4997475"/>
              <a:gd name="connsiteX29-4887" fmla="*/ 3191828 w 10889836"/>
              <a:gd name="connsiteY29-4888" fmla="*/ 292473 h 4997475"/>
              <a:gd name="connsiteX30-4889" fmla="*/ 2411899 w 10889836"/>
              <a:gd name="connsiteY30-4890" fmla="*/ 252132 h 4997475"/>
              <a:gd name="connsiteX31-4891" fmla="*/ 1497499 w 10889836"/>
              <a:gd name="connsiteY31-4892" fmla="*/ 292473 h 4997475"/>
              <a:gd name="connsiteX32-4893" fmla="*/ 878934 w 10889836"/>
              <a:gd name="connsiteY32-4894" fmla="*/ 292473 h 4997475"/>
              <a:gd name="connsiteX33-4895" fmla="*/ 273817 w 10889836"/>
              <a:gd name="connsiteY33-4896" fmla="*/ 319367 h 4997475"/>
              <a:gd name="connsiteX0-4897" fmla="*/ 273817 w 10889836"/>
              <a:gd name="connsiteY0-4898" fmla="*/ 319367 h 4997475"/>
              <a:gd name="connsiteX1-4899" fmla="*/ 273817 w 10889836"/>
              <a:gd name="connsiteY1-4900" fmla="*/ 1220320 h 4997475"/>
              <a:gd name="connsiteX2-4901" fmla="*/ 273817 w 10889836"/>
              <a:gd name="connsiteY2-4902" fmla="*/ 2040591 h 4997475"/>
              <a:gd name="connsiteX3-4903" fmla="*/ 273817 w 10889836"/>
              <a:gd name="connsiteY3-4904" fmla="*/ 2981885 h 4997475"/>
              <a:gd name="connsiteX4-4905" fmla="*/ 273817 w 10889836"/>
              <a:gd name="connsiteY4-4906" fmla="*/ 4165226 h 4997475"/>
              <a:gd name="connsiteX5-4907" fmla="*/ 838593 w 10889836"/>
              <a:gd name="connsiteY5-4908" fmla="*/ 4730002 h 4997475"/>
              <a:gd name="connsiteX6-4909" fmla="*/ 1739546 w 10889836"/>
              <a:gd name="connsiteY6-4910" fmla="*/ 4730002 h 4997475"/>
              <a:gd name="connsiteX7-4911" fmla="*/ 2734628 w 10889836"/>
              <a:gd name="connsiteY7-4912" fmla="*/ 4730002 h 4997475"/>
              <a:gd name="connsiteX8-4913" fmla="*/ 3447322 w 10889836"/>
              <a:gd name="connsiteY8-4914" fmla="*/ 4730002 h 4997475"/>
              <a:gd name="connsiteX9-4915" fmla="*/ 4402064 w 10889836"/>
              <a:gd name="connsiteY9-4916" fmla="*/ 4730002 h 4997475"/>
              <a:gd name="connsiteX10-4917" fmla="*/ 5020628 w 10889836"/>
              <a:gd name="connsiteY10-4918" fmla="*/ 4730002 h 4997475"/>
              <a:gd name="connsiteX11-4919" fmla="*/ 5854346 w 10889836"/>
              <a:gd name="connsiteY11-4920" fmla="*/ 4730002 h 4997475"/>
              <a:gd name="connsiteX12-4921" fmla="*/ 6862875 w 10889836"/>
              <a:gd name="connsiteY12-4922" fmla="*/ 4730002 h 4997475"/>
              <a:gd name="connsiteX13-4923" fmla="*/ 7589017 w 10889836"/>
              <a:gd name="connsiteY13-4924" fmla="*/ 4730002 h 4997475"/>
              <a:gd name="connsiteX14-4925" fmla="*/ 8328605 w 10889836"/>
              <a:gd name="connsiteY14-4926" fmla="*/ 4730002 h 4997475"/>
              <a:gd name="connsiteX15-4927" fmla="*/ 9323687 w 10889836"/>
              <a:gd name="connsiteY15-4928" fmla="*/ 4730002 h 4997475"/>
              <a:gd name="connsiteX16-4929" fmla="*/ 10103617 w 10889836"/>
              <a:gd name="connsiteY16-4930" fmla="*/ 4730002 h 4997475"/>
              <a:gd name="connsiteX17-4931" fmla="*/ 10641499 w 10889836"/>
              <a:gd name="connsiteY17-4932" fmla="*/ 4192120 h 4997475"/>
              <a:gd name="connsiteX18-4933" fmla="*/ 10641499 w 10889836"/>
              <a:gd name="connsiteY18-4934" fmla="*/ 3304614 h 4997475"/>
              <a:gd name="connsiteX19-4935" fmla="*/ 10641499 w 10889836"/>
              <a:gd name="connsiteY19-4936" fmla="*/ 2524685 h 4997475"/>
              <a:gd name="connsiteX20-4937" fmla="*/ 10641499 w 10889836"/>
              <a:gd name="connsiteY20-4938" fmla="*/ 1637179 h 4997475"/>
              <a:gd name="connsiteX21-4939" fmla="*/ 10641499 w 10889836"/>
              <a:gd name="connsiteY21-4940" fmla="*/ 830355 h 4997475"/>
              <a:gd name="connsiteX22-4941" fmla="*/ 10641499 w 10889836"/>
              <a:gd name="connsiteY22-4942" fmla="*/ 292473 h 4997475"/>
              <a:gd name="connsiteX23-4943" fmla="*/ 9767440 w 10889836"/>
              <a:gd name="connsiteY23-4944" fmla="*/ 292473 h 4997475"/>
              <a:gd name="connsiteX24-4945" fmla="*/ 8678228 w 10889836"/>
              <a:gd name="connsiteY24-4946" fmla="*/ 292473 h 4997475"/>
              <a:gd name="connsiteX25-4947" fmla="*/ 7615911 w 10889836"/>
              <a:gd name="connsiteY25-4948" fmla="*/ 292473 h 4997475"/>
              <a:gd name="connsiteX26-4949" fmla="*/ 6916664 w 10889836"/>
              <a:gd name="connsiteY26-4950" fmla="*/ 292473 h 4997475"/>
              <a:gd name="connsiteX27-4951" fmla="*/ 5424040 w 10889836"/>
              <a:gd name="connsiteY27-4952" fmla="*/ 292473 h 4997475"/>
              <a:gd name="connsiteX28-4953" fmla="*/ 4025546 w 10889836"/>
              <a:gd name="connsiteY28-4954" fmla="*/ 292473 h 4997475"/>
              <a:gd name="connsiteX29-4955" fmla="*/ 3191828 w 10889836"/>
              <a:gd name="connsiteY29-4956" fmla="*/ 292473 h 4997475"/>
              <a:gd name="connsiteX30-4957" fmla="*/ 2411899 w 10889836"/>
              <a:gd name="connsiteY30-4958" fmla="*/ 252132 h 4997475"/>
              <a:gd name="connsiteX31-4959" fmla="*/ 1497499 w 10889836"/>
              <a:gd name="connsiteY31-4960" fmla="*/ 292473 h 4997475"/>
              <a:gd name="connsiteX32-4961" fmla="*/ 878934 w 10889836"/>
              <a:gd name="connsiteY32-4962" fmla="*/ 292473 h 4997475"/>
              <a:gd name="connsiteX33-4963" fmla="*/ 273817 w 10889836"/>
              <a:gd name="connsiteY33-4964" fmla="*/ 319367 h 4997475"/>
              <a:gd name="connsiteX0-4965" fmla="*/ 273817 w 10889836"/>
              <a:gd name="connsiteY0-4966" fmla="*/ 319367 h 4997475"/>
              <a:gd name="connsiteX1-4967" fmla="*/ 273817 w 10889836"/>
              <a:gd name="connsiteY1-4968" fmla="*/ 1220320 h 4997475"/>
              <a:gd name="connsiteX2-4969" fmla="*/ 273817 w 10889836"/>
              <a:gd name="connsiteY2-4970" fmla="*/ 2040591 h 4997475"/>
              <a:gd name="connsiteX3-4971" fmla="*/ 273817 w 10889836"/>
              <a:gd name="connsiteY3-4972" fmla="*/ 2981885 h 4997475"/>
              <a:gd name="connsiteX4-4973" fmla="*/ 273817 w 10889836"/>
              <a:gd name="connsiteY4-4974" fmla="*/ 4165226 h 4997475"/>
              <a:gd name="connsiteX5-4975" fmla="*/ 838593 w 10889836"/>
              <a:gd name="connsiteY5-4976" fmla="*/ 4730002 h 4997475"/>
              <a:gd name="connsiteX6-4977" fmla="*/ 1739546 w 10889836"/>
              <a:gd name="connsiteY6-4978" fmla="*/ 4730002 h 4997475"/>
              <a:gd name="connsiteX7-4979" fmla="*/ 2734628 w 10889836"/>
              <a:gd name="connsiteY7-4980" fmla="*/ 4730002 h 4997475"/>
              <a:gd name="connsiteX8-4981" fmla="*/ 3447322 w 10889836"/>
              <a:gd name="connsiteY8-4982" fmla="*/ 4730002 h 4997475"/>
              <a:gd name="connsiteX9-4983" fmla="*/ 4402064 w 10889836"/>
              <a:gd name="connsiteY9-4984" fmla="*/ 4730002 h 4997475"/>
              <a:gd name="connsiteX10-4985" fmla="*/ 5020628 w 10889836"/>
              <a:gd name="connsiteY10-4986" fmla="*/ 4730002 h 4997475"/>
              <a:gd name="connsiteX11-4987" fmla="*/ 5854346 w 10889836"/>
              <a:gd name="connsiteY11-4988" fmla="*/ 4730002 h 4997475"/>
              <a:gd name="connsiteX12-4989" fmla="*/ 6862875 w 10889836"/>
              <a:gd name="connsiteY12-4990" fmla="*/ 4730002 h 4997475"/>
              <a:gd name="connsiteX13-4991" fmla="*/ 7589017 w 10889836"/>
              <a:gd name="connsiteY13-4992" fmla="*/ 4730002 h 4997475"/>
              <a:gd name="connsiteX14-4993" fmla="*/ 8328605 w 10889836"/>
              <a:gd name="connsiteY14-4994" fmla="*/ 4730002 h 4997475"/>
              <a:gd name="connsiteX15-4995" fmla="*/ 9323687 w 10889836"/>
              <a:gd name="connsiteY15-4996" fmla="*/ 4730002 h 4997475"/>
              <a:gd name="connsiteX16-4997" fmla="*/ 10103617 w 10889836"/>
              <a:gd name="connsiteY16-4998" fmla="*/ 4730002 h 4997475"/>
              <a:gd name="connsiteX17-4999" fmla="*/ 10641499 w 10889836"/>
              <a:gd name="connsiteY17-5000" fmla="*/ 4192120 h 4997475"/>
              <a:gd name="connsiteX18-5001" fmla="*/ 10641499 w 10889836"/>
              <a:gd name="connsiteY18-5002" fmla="*/ 3304614 h 4997475"/>
              <a:gd name="connsiteX19-5003" fmla="*/ 10641499 w 10889836"/>
              <a:gd name="connsiteY19-5004" fmla="*/ 2524685 h 4997475"/>
              <a:gd name="connsiteX20-5005" fmla="*/ 10641499 w 10889836"/>
              <a:gd name="connsiteY20-5006" fmla="*/ 1637179 h 4997475"/>
              <a:gd name="connsiteX21-5007" fmla="*/ 10641499 w 10889836"/>
              <a:gd name="connsiteY21-5008" fmla="*/ 830355 h 4997475"/>
              <a:gd name="connsiteX22-5009" fmla="*/ 10641499 w 10889836"/>
              <a:gd name="connsiteY22-5010" fmla="*/ 292473 h 4997475"/>
              <a:gd name="connsiteX23-5011" fmla="*/ 9767440 w 10889836"/>
              <a:gd name="connsiteY23-5012" fmla="*/ 292473 h 4997475"/>
              <a:gd name="connsiteX24-5013" fmla="*/ 8678228 w 10889836"/>
              <a:gd name="connsiteY24-5014" fmla="*/ 292473 h 4997475"/>
              <a:gd name="connsiteX25-5015" fmla="*/ 7615911 w 10889836"/>
              <a:gd name="connsiteY25-5016" fmla="*/ 292473 h 4997475"/>
              <a:gd name="connsiteX26-5017" fmla="*/ 6916664 w 10889836"/>
              <a:gd name="connsiteY26-5018" fmla="*/ 292473 h 4997475"/>
              <a:gd name="connsiteX27-5019" fmla="*/ 5424040 w 10889836"/>
              <a:gd name="connsiteY27-5020" fmla="*/ 292473 h 4997475"/>
              <a:gd name="connsiteX28-5021" fmla="*/ 4025546 w 10889836"/>
              <a:gd name="connsiteY28-5022" fmla="*/ 292473 h 4997475"/>
              <a:gd name="connsiteX29-5023" fmla="*/ 3191828 w 10889836"/>
              <a:gd name="connsiteY29-5024" fmla="*/ 292473 h 4997475"/>
              <a:gd name="connsiteX30-5025" fmla="*/ 2411899 w 10889836"/>
              <a:gd name="connsiteY30-5026" fmla="*/ 252132 h 4997475"/>
              <a:gd name="connsiteX31-5027" fmla="*/ 1497499 w 10889836"/>
              <a:gd name="connsiteY31-5028" fmla="*/ 292473 h 4997475"/>
              <a:gd name="connsiteX32-5029" fmla="*/ 878934 w 10889836"/>
              <a:gd name="connsiteY32-5030" fmla="*/ 292473 h 4997475"/>
              <a:gd name="connsiteX33-5031" fmla="*/ 273817 w 10889836"/>
              <a:gd name="connsiteY33-5032" fmla="*/ 319367 h 4997475"/>
              <a:gd name="connsiteX0-5033" fmla="*/ 273817 w 10889836"/>
              <a:gd name="connsiteY0-5034" fmla="*/ 319367 h 4997475"/>
              <a:gd name="connsiteX1-5035" fmla="*/ 273817 w 10889836"/>
              <a:gd name="connsiteY1-5036" fmla="*/ 1220320 h 4997475"/>
              <a:gd name="connsiteX2-5037" fmla="*/ 273817 w 10889836"/>
              <a:gd name="connsiteY2-5038" fmla="*/ 2040591 h 4997475"/>
              <a:gd name="connsiteX3-5039" fmla="*/ 273817 w 10889836"/>
              <a:gd name="connsiteY3-5040" fmla="*/ 2981885 h 4997475"/>
              <a:gd name="connsiteX4-5041" fmla="*/ 273817 w 10889836"/>
              <a:gd name="connsiteY4-5042" fmla="*/ 4165226 h 4997475"/>
              <a:gd name="connsiteX5-5043" fmla="*/ 838593 w 10889836"/>
              <a:gd name="connsiteY5-5044" fmla="*/ 4730002 h 4997475"/>
              <a:gd name="connsiteX6-5045" fmla="*/ 1739546 w 10889836"/>
              <a:gd name="connsiteY6-5046" fmla="*/ 4730002 h 4997475"/>
              <a:gd name="connsiteX7-5047" fmla="*/ 2734628 w 10889836"/>
              <a:gd name="connsiteY7-5048" fmla="*/ 4730002 h 4997475"/>
              <a:gd name="connsiteX8-5049" fmla="*/ 3447322 w 10889836"/>
              <a:gd name="connsiteY8-5050" fmla="*/ 4730002 h 4997475"/>
              <a:gd name="connsiteX9-5051" fmla="*/ 4402064 w 10889836"/>
              <a:gd name="connsiteY9-5052" fmla="*/ 4730002 h 4997475"/>
              <a:gd name="connsiteX10-5053" fmla="*/ 5020628 w 10889836"/>
              <a:gd name="connsiteY10-5054" fmla="*/ 4730002 h 4997475"/>
              <a:gd name="connsiteX11-5055" fmla="*/ 5854346 w 10889836"/>
              <a:gd name="connsiteY11-5056" fmla="*/ 4730002 h 4997475"/>
              <a:gd name="connsiteX12-5057" fmla="*/ 6862875 w 10889836"/>
              <a:gd name="connsiteY12-5058" fmla="*/ 4730002 h 4997475"/>
              <a:gd name="connsiteX13-5059" fmla="*/ 7589017 w 10889836"/>
              <a:gd name="connsiteY13-5060" fmla="*/ 4730002 h 4997475"/>
              <a:gd name="connsiteX14-5061" fmla="*/ 8328605 w 10889836"/>
              <a:gd name="connsiteY14-5062" fmla="*/ 4730002 h 4997475"/>
              <a:gd name="connsiteX15-5063" fmla="*/ 9323687 w 10889836"/>
              <a:gd name="connsiteY15-5064" fmla="*/ 4730002 h 4997475"/>
              <a:gd name="connsiteX16-5065" fmla="*/ 10103617 w 10889836"/>
              <a:gd name="connsiteY16-5066" fmla="*/ 4730002 h 4997475"/>
              <a:gd name="connsiteX17-5067" fmla="*/ 10641499 w 10889836"/>
              <a:gd name="connsiteY17-5068" fmla="*/ 4192120 h 4997475"/>
              <a:gd name="connsiteX18-5069" fmla="*/ 10641499 w 10889836"/>
              <a:gd name="connsiteY18-5070" fmla="*/ 3304614 h 4997475"/>
              <a:gd name="connsiteX19-5071" fmla="*/ 10641499 w 10889836"/>
              <a:gd name="connsiteY19-5072" fmla="*/ 2524685 h 4997475"/>
              <a:gd name="connsiteX20-5073" fmla="*/ 10641499 w 10889836"/>
              <a:gd name="connsiteY20-5074" fmla="*/ 1637179 h 4997475"/>
              <a:gd name="connsiteX21-5075" fmla="*/ 10641499 w 10889836"/>
              <a:gd name="connsiteY21-5076" fmla="*/ 830355 h 4997475"/>
              <a:gd name="connsiteX22-5077" fmla="*/ 10641499 w 10889836"/>
              <a:gd name="connsiteY22-5078" fmla="*/ 292473 h 4997475"/>
              <a:gd name="connsiteX23-5079" fmla="*/ 9767440 w 10889836"/>
              <a:gd name="connsiteY23-5080" fmla="*/ 292473 h 4997475"/>
              <a:gd name="connsiteX24-5081" fmla="*/ 8678228 w 10889836"/>
              <a:gd name="connsiteY24-5082" fmla="*/ 292473 h 4997475"/>
              <a:gd name="connsiteX25-5083" fmla="*/ 7615911 w 10889836"/>
              <a:gd name="connsiteY25-5084" fmla="*/ 292473 h 4997475"/>
              <a:gd name="connsiteX26-5085" fmla="*/ 6916664 w 10889836"/>
              <a:gd name="connsiteY26-5086" fmla="*/ 292473 h 4997475"/>
              <a:gd name="connsiteX27-5087" fmla="*/ 5424040 w 10889836"/>
              <a:gd name="connsiteY27-5088" fmla="*/ 292473 h 4997475"/>
              <a:gd name="connsiteX28-5089" fmla="*/ 4025546 w 10889836"/>
              <a:gd name="connsiteY28-5090" fmla="*/ 292473 h 4997475"/>
              <a:gd name="connsiteX29-5091" fmla="*/ 3191828 w 10889836"/>
              <a:gd name="connsiteY29-5092" fmla="*/ 292473 h 4997475"/>
              <a:gd name="connsiteX30-5093" fmla="*/ 2411899 w 10889836"/>
              <a:gd name="connsiteY30-5094" fmla="*/ 252132 h 4997475"/>
              <a:gd name="connsiteX31-5095" fmla="*/ 1497499 w 10889836"/>
              <a:gd name="connsiteY31-5096" fmla="*/ 292473 h 4997475"/>
              <a:gd name="connsiteX32-5097" fmla="*/ 878934 w 10889836"/>
              <a:gd name="connsiteY32-5098" fmla="*/ 292473 h 4997475"/>
              <a:gd name="connsiteX33-5099" fmla="*/ 273817 w 10889836"/>
              <a:gd name="connsiteY33-5100" fmla="*/ 319367 h 4997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</a:cxnLst>
            <a:rect l="l" t="t" r="r" b="b"/>
            <a:pathLst>
              <a:path w="10889836" h="4997475">
                <a:moveTo>
                  <a:pt x="273817" y="319367"/>
                </a:moveTo>
                <a:cubicBezTo>
                  <a:pt x="-196830" y="619685"/>
                  <a:pt x="31770" y="1067919"/>
                  <a:pt x="273817" y="1220320"/>
                </a:cubicBezTo>
                <a:cubicBezTo>
                  <a:pt x="4876" y="1453403"/>
                  <a:pt x="-35465" y="1847850"/>
                  <a:pt x="273817" y="2040591"/>
                </a:cubicBezTo>
                <a:cubicBezTo>
                  <a:pt x="-62360" y="2300568"/>
                  <a:pt x="-35466" y="2816038"/>
                  <a:pt x="273817" y="2981885"/>
                </a:cubicBezTo>
                <a:cubicBezTo>
                  <a:pt x="-116147" y="3349437"/>
                  <a:pt x="18323" y="4012826"/>
                  <a:pt x="273817" y="4165226"/>
                </a:cubicBezTo>
                <a:cubicBezTo>
                  <a:pt x="99006" y="4649320"/>
                  <a:pt x="448628" y="4877919"/>
                  <a:pt x="838593" y="4730002"/>
                </a:cubicBezTo>
                <a:cubicBezTo>
                  <a:pt x="1165805" y="5106519"/>
                  <a:pt x="1600592" y="5012390"/>
                  <a:pt x="1739546" y="4730002"/>
                </a:cubicBezTo>
                <a:cubicBezTo>
                  <a:pt x="2017451" y="5066178"/>
                  <a:pt x="2564298" y="5025838"/>
                  <a:pt x="2734628" y="4730002"/>
                </a:cubicBezTo>
                <a:cubicBezTo>
                  <a:pt x="2972193" y="5133414"/>
                  <a:pt x="3344228" y="5025838"/>
                  <a:pt x="3447322" y="4730002"/>
                </a:cubicBezTo>
                <a:cubicBezTo>
                  <a:pt x="3779016" y="5106519"/>
                  <a:pt x="4231735" y="5066179"/>
                  <a:pt x="4402064" y="4730002"/>
                </a:cubicBezTo>
                <a:cubicBezTo>
                  <a:pt x="4702382" y="5052732"/>
                  <a:pt x="4868229" y="4945155"/>
                  <a:pt x="5020628" y="4730002"/>
                </a:cubicBezTo>
                <a:cubicBezTo>
                  <a:pt x="5365770" y="5039285"/>
                  <a:pt x="5697464" y="4904814"/>
                  <a:pt x="5854346" y="4730002"/>
                </a:cubicBezTo>
                <a:cubicBezTo>
                  <a:pt x="6257758" y="5173755"/>
                  <a:pt x="6620827" y="4972050"/>
                  <a:pt x="6862875" y="4730002"/>
                </a:cubicBezTo>
                <a:cubicBezTo>
                  <a:pt x="7145264" y="5039284"/>
                  <a:pt x="7454546" y="5025838"/>
                  <a:pt x="7589017" y="4730002"/>
                </a:cubicBezTo>
                <a:cubicBezTo>
                  <a:pt x="7929675" y="5133414"/>
                  <a:pt x="8216546" y="5012391"/>
                  <a:pt x="8328605" y="4730002"/>
                </a:cubicBezTo>
                <a:cubicBezTo>
                  <a:pt x="8687193" y="5079625"/>
                  <a:pt x="9113016" y="4985496"/>
                  <a:pt x="9323687" y="4730002"/>
                </a:cubicBezTo>
                <a:cubicBezTo>
                  <a:pt x="9664347" y="5025837"/>
                  <a:pt x="9910876" y="5012390"/>
                  <a:pt x="10103617" y="4730002"/>
                </a:cubicBezTo>
                <a:cubicBezTo>
                  <a:pt x="10511511" y="4859991"/>
                  <a:pt x="10905958" y="4653802"/>
                  <a:pt x="10641499" y="4192120"/>
                </a:cubicBezTo>
                <a:cubicBezTo>
                  <a:pt x="11018017" y="4044203"/>
                  <a:pt x="10923887" y="3506320"/>
                  <a:pt x="10641499" y="3304614"/>
                </a:cubicBezTo>
                <a:cubicBezTo>
                  <a:pt x="10964229" y="3192556"/>
                  <a:pt x="10829758" y="2636743"/>
                  <a:pt x="10641499" y="2524685"/>
                </a:cubicBezTo>
                <a:cubicBezTo>
                  <a:pt x="10991123" y="2336427"/>
                  <a:pt x="10937334" y="1785096"/>
                  <a:pt x="10641499" y="1637179"/>
                </a:cubicBezTo>
                <a:cubicBezTo>
                  <a:pt x="11044911" y="1368238"/>
                  <a:pt x="10856652" y="991720"/>
                  <a:pt x="10641499" y="830355"/>
                </a:cubicBezTo>
                <a:cubicBezTo>
                  <a:pt x="10991123" y="677955"/>
                  <a:pt x="10802864" y="391085"/>
                  <a:pt x="10641499" y="292473"/>
                </a:cubicBezTo>
                <a:cubicBezTo>
                  <a:pt x="10350146" y="-97492"/>
                  <a:pt x="9937769" y="63873"/>
                  <a:pt x="9767440" y="292473"/>
                </a:cubicBezTo>
                <a:cubicBezTo>
                  <a:pt x="9565734" y="-57151"/>
                  <a:pt x="8906828" y="-84045"/>
                  <a:pt x="8678228" y="292473"/>
                </a:cubicBezTo>
                <a:cubicBezTo>
                  <a:pt x="8337569" y="-97492"/>
                  <a:pt x="7916229" y="-97492"/>
                  <a:pt x="7615911" y="292473"/>
                </a:cubicBezTo>
                <a:cubicBezTo>
                  <a:pt x="7476958" y="-151280"/>
                  <a:pt x="7082510" y="50426"/>
                  <a:pt x="6916664" y="292473"/>
                </a:cubicBezTo>
                <a:cubicBezTo>
                  <a:pt x="6486358" y="-57151"/>
                  <a:pt x="5840899" y="-70598"/>
                  <a:pt x="5424040" y="292473"/>
                </a:cubicBezTo>
                <a:cubicBezTo>
                  <a:pt x="4944428" y="-57151"/>
                  <a:pt x="4384134" y="-110939"/>
                  <a:pt x="4025546" y="292473"/>
                </a:cubicBezTo>
                <a:cubicBezTo>
                  <a:pt x="3761087" y="-30256"/>
                  <a:pt x="3335263" y="90767"/>
                  <a:pt x="3191828" y="292473"/>
                </a:cubicBezTo>
                <a:cubicBezTo>
                  <a:pt x="3034945" y="-30256"/>
                  <a:pt x="2488099" y="23532"/>
                  <a:pt x="2411899" y="252132"/>
                </a:cubicBezTo>
                <a:cubicBezTo>
                  <a:pt x="2138475" y="-57150"/>
                  <a:pt x="1717135" y="23532"/>
                  <a:pt x="1497499" y="292473"/>
                </a:cubicBezTo>
                <a:cubicBezTo>
                  <a:pt x="1318205" y="-84045"/>
                  <a:pt x="977546" y="117661"/>
                  <a:pt x="878934" y="292473"/>
                </a:cubicBezTo>
                <a:cubicBezTo>
                  <a:pt x="811699" y="45944"/>
                  <a:pt x="408287" y="135590"/>
                  <a:pt x="273817" y="3193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63635" y="2737952"/>
            <a:ext cx="3521122" cy="2560531"/>
          </a:xfrm>
          <a:prstGeom prst="ellipse">
            <a:avLst/>
          </a:prstGeom>
          <a:solidFill>
            <a:srgbClr val="FFF0D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233" y="2101497"/>
            <a:ext cx="3918743" cy="1327503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7212923" y="3633946"/>
            <a:ext cx="31133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2725" y="2624455"/>
            <a:ext cx="507365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掌握保育工作评价的具体方法。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知道保育工作评价的内容、指标和标准。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0" bldLvl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94" y="399001"/>
            <a:ext cx="1380133" cy="1672590"/>
          </a:xfrm>
          <a:prstGeom prst="rect">
            <a:avLst/>
          </a:prstGeom>
          <a:effectLst>
            <a:outerShdw blurRad="12700" dist="38100" dir="16200000" rotWithShape="0">
              <a:prstClr val="black">
                <a:alpha val="37000"/>
              </a:prstClr>
            </a:outerShdw>
          </a:effectLst>
        </p:spPr>
      </p:pic>
      <p:sp>
        <p:nvSpPr>
          <p:cNvPr id="14" name="任意多边形: 形状 13"/>
          <p:cNvSpPr/>
          <p:nvPr/>
        </p:nvSpPr>
        <p:spPr>
          <a:xfrm>
            <a:off x="552667" y="1441250"/>
            <a:ext cx="11086666" cy="4919210"/>
          </a:xfrm>
          <a:custGeom>
            <a:avLst/>
            <a:gdLst>
              <a:gd name="connsiteX0" fmla="*/ 0 w 10367682"/>
              <a:gd name="connsiteY0" fmla="*/ 26894 h 4437529"/>
              <a:gd name="connsiteX1" fmla="*/ 0 w 10367682"/>
              <a:gd name="connsiteY1" fmla="*/ 927847 h 4437529"/>
              <a:gd name="connsiteX2" fmla="*/ 0 w 10367682"/>
              <a:gd name="connsiteY2" fmla="*/ 1748118 h 4437529"/>
              <a:gd name="connsiteX3" fmla="*/ 0 w 10367682"/>
              <a:gd name="connsiteY3" fmla="*/ 2689412 h 4437529"/>
              <a:gd name="connsiteX4" fmla="*/ 0 w 10367682"/>
              <a:gd name="connsiteY4" fmla="*/ 3872753 h 4437529"/>
              <a:gd name="connsiteX5" fmla="*/ 564776 w 10367682"/>
              <a:gd name="connsiteY5" fmla="*/ 4437529 h 4437529"/>
              <a:gd name="connsiteX6" fmla="*/ 1465729 w 10367682"/>
              <a:gd name="connsiteY6" fmla="*/ 4437529 h 4437529"/>
              <a:gd name="connsiteX7" fmla="*/ 2460811 w 10367682"/>
              <a:gd name="connsiteY7" fmla="*/ 4437529 h 4437529"/>
              <a:gd name="connsiteX8" fmla="*/ 3173505 w 10367682"/>
              <a:gd name="connsiteY8" fmla="*/ 4437529 h 4437529"/>
              <a:gd name="connsiteX9" fmla="*/ 4128247 w 10367682"/>
              <a:gd name="connsiteY9" fmla="*/ 4437529 h 4437529"/>
              <a:gd name="connsiteX10" fmla="*/ 4746811 w 10367682"/>
              <a:gd name="connsiteY10" fmla="*/ 4437529 h 4437529"/>
              <a:gd name="connsiteX11" fmla="*/ 5378823 w 10367682"/>
              <a:gd name="connsiteY11" fmla="*/ 4437529 h 4437529"/>
              <a:gd name="connsiteX12" fmla="*/ 6589058 w 10367682"/>
              <a:gd name="connsiteY12" fmla="*/ 4437529 h 4437529"/>
              <a:gd name="connsiteX13" fmla="*/ 7315200 w 10367682"/>
              <a:gd name="connsiteY13" fmla="*/ 4437529 h 4437529"/>
              <a:gd name="connsiteX14" fmla="*/ 8054788 w 10367682"/>
              <a:gd name="connsiteY14" fmla="*/ 4437529 h 4437529"/>
              <a:gd name="connsiteX15" fmla="*/ 9049870 w 10367682"/>
              <a:gd name="connsiteY15" fmla="*/ 4437529 h 4437529"/>
              <a:gd name="connsiteX16" fmla="*/ 9829800 w 10367682"/>
              <a:gd name="connsiteY16" fmla="*/ 4437529 h 4437529"/>
              <a:gd name="connsiteX17" fmla="*/ 10367682 w 10367682"/>
              <a:gd name="connsiteY17" fmla="*/ 3899647 h 4437529"/>
              <a:gd name="connsiteX18" fmla="*/ 10367682 w 10367682"/>
              <a:gd name="connsiteY18" fmla="*/ 3012141 h 4437529"/>
              <a:gd name="connsiteX19" fmla="*/ 10367682 w 10367682"/>
              <a:gd name="connsiteY19" fmla="*/ 2232212 h 4437529"/>
              <a:gd name="connsiteX20" fmla="*/ 10367682 w 10367682"/>
              <a:gd name="connsiteY20" fmla="*/ 1344706 h 4437529"/>
              <a:gd name="connsiteX21" fmla="*/ 10367682 w 10367682"/>
              <a:gd name="connsiteY21" fmla="*/ 537882 h 4437529"/>
              <a:gd name="connsiteX22" fmla="*/ 10367682 w 10367682"/>
              <a:gd name="connsiteY22" fmla="*/ 0 h 4437529"/>
              <a:gd name="connsiteX23" fmla="*/ 9493623 w 10367682"/>
              <a:gd name="connsiteY23" fmla="*/ 0 h 4437529"/>
              <a:gd name="connsiteX24" fmla="*/ 8404411 w 10367682"/>
              <a:gd name="connsiteY24" fmla="*/ 0 h 4437529"/>
              <a:gd name="connsiteX25" fmla="*/ 7342094 w 10367682"/>
              <a:gd name="connsiteY25" fmla="*/ 0 h 4437529"/>
              <a:gd name="connsiteX26" fmla="*/ 6642847 w 10367682"/>
              <a:gd name="connsiteY26" fmla="*/ 0 h 4437529"/>
              <a:gd name="connsiteX27" fmla="*/ 5150223 w 10367682"/>
              <a:gd name="connsiteY27" fmla="*/ 0 h 4437529"/>
              <a:gd name="connsiteX28" fmla="*/ 3751729 w 10367682"/>
              <a:gd name="connsiteY28" fmla="*/ 0 h 4437529"/>
              <a:gd name="connsiteX29" fmla="*/ 2918011 w 10367682"/>
              <a:gd name="connsiteY29" fmla="*/ 0 h 4437529"/>
              <a:gd name="connsiteX30" fmla="*/ 2245658 w 10367682"/>
              <a:gd name="connsiteY30" fmla="*/ 0 h 4437529"/>
              <a:gd name="connsiteX31" fmla="*/ 1223682 w 10367682"/>
              <a:gd name="connsiteY31" fmla="*/ 0 h 4437529"/>
              <a:gd name="connsiteX32" fmla="*/ 605117 w 10367682"/>
              <a:gd name="connsiteY32" fmla="*/ 0 h 4437529"/>
              <a:gd name="connsiteX33" fmla="*/ 0 w 10367682"/>
              <a:gd name="connsiteY33" fmla="*/ 26894 h 4437529"/>
              <a:gd name="connsiteX0-1" fmla="*/ 209176 w 10576858"/>
              <a:gd name="connsiteY0-2" fmla="*/ 26894 h 4437529"/>
              <a:gd name="connsiteX1-3" fmla="*/ 209176 w 10576858"/>
              <a:gd name="connsiteY1-4" fmla="*/ 927847 h 4437529"/>
              <a:gd name="connsiteX2-5" fmla="*/ 209176 w 10576858"/>
              <a:gd name="connsiteY2-6" fmla="*/ 1748118 h 4437529"/>
              <a:gd name="connsiteX3-7" fmla="*/ 209176 w 10576858"/>
              <a:gd name="connsiteY3-8" fmla="*/ 2689412 h 4437529"/>
              <a:gd name="connsiteX4-9" fmla="*/ 209176 w 10576858"/>
              <a:gd name="connsiteY4-10" fmla="*/ 3872753 h 4437529"/>
              <a:gd name="connsiteX5-11" fmla="*/ 773952 w 10576858"/>
              <a:gd name="connsiteY5-12" fmla="*/ 4437529 h 4437529"/>
              <a:gd name="connsiteX6-13" fmla="*/ 1674905 w 10576858"/>
              <a:gd name="connsiteY6-14" fmla="*/ 4437529 h 4437529"/>
              <a:gd name="connsiteX7-15" fmla="*/ 2669987 w 10576858"/>
              <a:gd name="connsiteY7-16" fmla="*/ 4437529 h 4437529"/>
              <a:gd name="connsiteX8-17" fmla="*/ 3382681 w 10576858"/>
              <a:gd name="connsiteY8-18" fmla="*/ 4437529 h 4437529"/>
              <a:gd name="connsiteX9-19" fmla="*/ 4337423 w 10576858"/>
              <a:gd name="connsiteY9-20" fmla="*/ 4437529 h 4437529"/>
              <a:gd name="connsiteX10-21" fmla="*/ 4955987 w 10576858"/>
              <a:gd name="connsiteY10-22" fmla="*/ 4437529 h 4437529"/>
              <a:gd name="connsiteX11-23" fmla="*/ 5587999 w 10576858"/>
              <a:gd name="connsiteY11-24" fmla="*/ 4437529 h 4437529"/>
              <a:gd name="connsiteX12-25" fmla="*/ 6798234 w 10576858"/>
              <a:gd name="connsiteY12-26" fmla="*/ 4437529 h 4437529"/>
              <a:gd name="connsiteX13-27" fmla="*/ 7524376 w 10576858"/>
              <a:gd name="connsiteY13-28" fmla="*/ 4437529 h 4437529"/>
              <a:gd name="connsiteX14-29" fmla="*/ 8263964 w 10576858"/>
              <a:gd name="connsiteY14-30" fmla="*/ 4437529 h 4437529"/>
              <a:gd name="connsiteX15-31" fmla="*/ 9259046 w 10576858"/>
              <a:gd name="connsiteY15-32" fmla="*/ 4437529 h 4437529"/>
              <a:gd name="connsiteX16-33" fmla="*/ 10038976 w 10576858"/>
              <a:gd name="connsiteY16-34" fmla="*/ 4437529 h 4437529"/>
              <a:gd name="connsiteX17-35" fmla="*/ 10576858 w 10576858"/>
              <a:gd name="connsiteY17-36" fmla="*/ 3899647 h 4437529"/>
              <a:gd name="connsiteX18-37" fmla="*/ 10576858 w 10576858"/>
              <a:gd name="connsiteY18-38" fmla="*/ 3012141 h 4437529"/>
              <a:gd name="connsiteX19-39" fmla="*/ 10576858 w 10576858"/>
              <a:gd name="connsiteY19-40" fmla="*/ 2232212 h 4437529"/>
              <a:gd name="connsiteX20-41" fmla="*/ 10576858 w 10576858"/>
              <a:gd name="connsiteY20-42" fmla="*/ 1344706 h 4437529"/>
              <a:gd name="connsiteX21-43" fmla="*/ 10576858 w 10576858"/>
              <a:gd name="connsiteY21-44" fmla="*/ 537882 h 4437529"/>
              <a:gd name="connsiteX22-45" fmla="*/ 10576858 w 10576858"/>
              <a:gd name="connsiteY22-46" fmla="*/ 0 h 4437529"/>
              <a:gd name="connsiteX23-47" fmla="*/ 9702799 w 10576858"/>
              <a:gd name="connsiteY23-48" fmla="*/ 0 h 4437529"/>
              <a:gd name="connsiteX24-49" fmla="*/ 8613587 w 10576858"/>
              <a:gd name="connsiteY24-50" fmla="*/ 0 h 4437529"/>
              <a:gd name="connsiteX25-51" fmla="*/ 7551270 w 10576858"/>
              <a:gd name="connsiteY25-52" fmla="*/ 0 h 4437529"/>
              <a:gd name="connsiteX26-53" fmla="*/ 6852023 w 10576858"/>
              <a:gd name="connsiteY26-54" fmla="*/ 0 h 4437529"/>
              <a:gd name="connsiteX27-55" fmla="*/ 5359399 w 10576858"/>
              <a:gd name="connsiteY27-56" fmla="*/ 0 h 4437529"/>
              <a:gd name="connsiteX28-57" fmla="*/ 3960905 w 10576858"/>
              <a:gd name="connsiteY28-58" fmla="*/ 0 h 4437529"/>
              <a:gd name="connsiteX29-59" fmla="*/ 3127187 w 10576858"/>
              <a:gd name="connsiteY29-60" fmla="*/ 0 h 4437529"/>
              <a:gd name="connsiteX30-61" fmla="*/ 2454834 w 10576858"/>
              <a:gd name="connsiteY30-62" fmla="*/ 0 h 4437529"/>
              <a:gd name="connsiteX31-63" fmla="*/ 1432858 w 10576858"/>
              <a:gd name="connsiteY31-64" fmla="*/ 0 h 4437529"/>
              <a:gd name="connsiteX32-65" fmla="*/ 814293 w 10576858"/>
              <a:gd name="connsiteY32-66" fmla="*/ 0 h 4437529"/>
              <a:gd name="connsiteX33-67" fmla="*/ 209176 w 10576858"/>
              <a:gd name="connsiteY33-68" fmla="*/ 26894 h 4437529"/>
              <a:gd name="connsiteX0-69" fmla="*/ 273816 w 10641498"/>
              <a:gd name="connsiteY0-70" fmla="*/ 26894 h 4437529"/>
              <a:gd name="connsiteX1-71" fmla="*/ 273816 w 10641498"/>
              <a:gd name="connsiteY1-72" fmla="*/ 927847 h 4437529"/>
              <a:gd name="connsiteX2-73" fmla="*/ 273816 w 10641498"/>
              <a:gd name="connsiteY2-74" fmla="*/ 1748118 h 4437529"/>
              <a:gd name="connsiteX3-75" fmla="*/ 273816 w 10641498"/>
              <a:gd name="connsiteY3-76" fmla="*/ 2689412 h 4437529"/>
              <a:gd name="connsiteX4-77" fmla="*/ 273816 w 10641498"/>
              <a:gd name="connsiteY4-78" fmla="*/ 3872753 h 4437529"/>
              <a:gd name="connsiteX5-79" fmla="*/ 838592 w 10641498"/>
              <a:gd name="connsiteY5-80" fmla="*/ 4437529 h 4437529"/>
              <a:gd name="connsiteX6-81" fmla="*/ 1739545 w 10641498"/>
              <a:gd name="connsiteY6-82" fmla="*/ 4437529 h 4437529"/>
              <a:gd name="connsiteX7-83" fmla="*/ 2734627 w 10641498"/>
              <a:gd name="connsiteY7-84" fmla="*/ 4437529 h 4437529"/>
              <a:gd name="connsiteX8-85" fmla="*/ 3447321 w 10641498"/>
              <a:gd name="connsiteY8-86" fmla="*/ 4437529 h 4437529"/>
              <a:gd name="connsiteX9-87" fmla="*/ 4402063 w 10641498"/>
              <a:gd name="connsiteY9-88" fmla="*/ 4437529 h 4437529"/>
              <a:gd name="connsiteX10-89" fmla="*/ 5020627 w 10641498"/>
              <a:gd name="connsiteY10-90" fmla="*/ 4437529 h 4437529"/>
              <a:gd name="connsiteX11-91" fmla="*/ 5652639 w 10641498"/>
              <a:gd name="connsiteY11-92" fmla="*/ 4437529 h 4437529"/>
              <a:gd name="connsiteX12-93" fmla="*/ 6862874 w 10641498"/>
              <a:gd name="connsiteY12-94" fmla="*/ 4437529 h 4437529"/>
              <a:gd name="connsiteX13-95" fmla="*/ 7589016 w 10641498"/>
              <a:gd name="connsiteY13-96" fmla="*/ 4437529 h 4437529"/>
              <a:gd name="connsiteX14-97" fmla="*/ 8328604 w 10641498"/>
              <a:gd name="connsiteY14-98" fmla="*/ 4437529 h 4437529"/>
              <a:gd name="connsiteX15-99" fmla="*/ 9323686 w 10641498"/>
              <a:gd name="connsiteY15-100" fmla="*/ 4437529 h 4437529"/>
              <a:gd name="connsiteX16-101" fmla="*/ 10103616 w 10641498"/>
              <a:gd name="connsiteY16-102" fmla="*/ 4437529 h 4437529"/>
              <a:gd name="connsiteX17-103" fmla="*/ 10641498 w 10641498"/>
              <a:gd name="connsiteY17-104" fmla="*/ 3899647 h 4437529"/>
              <a:gd name="connsiteX18-105" fmla="*/ 10641498 w 10641498"/>
              <a:gd name="connsiteY18-106" fmla="*/ 3012141 h 4437529"/>
              <a:gd name="connsiteX19-107" fmla="*/ 10641498 w 10641498"/>
              <a:gd name="connsiteY19-108" fmla="*/ 2232212 h 4437529"/>
              <a:gd name="connsiteX20-109" fmla="*/ 10641498 w 10641498"/>
              <a:gd name="connsiteY20-110" fmla="*/ 1344706 h 4437529"/>
              <a:gd name="connsiteX21-111" fmla="*/ 10641498 w 10641498"/>
              <a:gd name="connsiteY21-112" fmla="*/ 537882 h 4437529"/>
              <a:gd name="connsiteX22-113" fmla="*/ 10641498 w 10641498"/>
              <a:gd name="connsiteY22-114" fmla="*/ 0 h 4437529"/>
              <a:gd name="connsiteX23-115" fmla="*/ 9767439 w 10641498"/>
              <a:gd name="connsiteY23-116" fmla="*/ 0 h 4437529"/>
              <a:gd name="connsiteX24-117" fmla="*/ 8678227 w 10641498"/>
              <a:gd name="connsiteY24-118" fmla="*/ 0 h 4437529"/>
              <a:gd name="connsiteX25-119" fmla="*/ 7615910 w 10641498"/>
              <a:gd name="connsiteY25-120" fmla="*/ 0 h 4437529"/>
              <a:gd name="connsiteX26-121" fmla="*/ 6916663 w 10641498"/>
              <a:gd name="connsiteY26-122" fmla="*/ 0 h 4437529"/>
              <a:gd name="connsiteX27-123" fmla="*/ 5424039 w 10641498"/>
              <a:gd name="connsiteY27-124" fmla="*/ 0 h 4437529"/>
              <a:gd name="connsiteX28-125" fmla="*/ 4025545 w 10641498"/>
              <a:gd name="connsiteY28-126" fmla="*/ 0 h 4437529"/>
              <a:gd name="connsiteX29-127" fmla="*/ 3191827 w 10641498"/>
              <a:gd name="connsiteY29-128" fmla="*/ 0 h 4437529"/>
              <a:gd name="connsiteX30-129" fmla="*/ 2519474 w 10641498"/>
              <a:gd name="connsiteY30-130" fmla="*/ 0 h 4437529"/>
              <a:gd name="connsiteX31-131" fmla="*/ 1497498 w 10641498"/>
              <a:gd name="connsiteY31-132" fmla="*/ 0 h 4437529"/>
              <a:gd name="connsiteX32-133" fmla="*/ 878933 w 10641498"/>
              <a:gd name="connsiteY32-134" fmla="*/ 0 h 4437529"/>
              <a:gd name="connsiteX33-135" fmla="*/ 273816 w 10641498"/>
              <a:gd name="connsiteY33-136" fmla="*/ 26894 h 4437529"/>
              <a:gd name="connsiteX0-137" fmla="*/ 273816 w 10641498"/>
              <a:gd name="connsiteY0-138" fmla="*/ 26894 h 4437529"/>
              <a:gd name="connsiteX1-139" fmla="*/ 273816 w 10641498"/>
              <a:gd name="connsiteY1-140" fmla="*/ 927847 h 4437529"/>
              <a:gd name="connsiteX2-141" fmla="*/ 273816 w 10641498"/>
              <a:gd name="connsiteY2-142" fmla="*/ 1748118 h 4437529"/>
              <a:gd name="connsiteX3-143" fmla="*/ 273816 w 10641498"/>
              <a:gd name="connsiteY3-144" fmla="*/ 2689412 h 4437529"/>
              <a:gd name="connsiteX4-145" fmla="*/ 273816 w 10641498"/>
              <a:gd name="connsiteY4-146" fmla="*/ 3872753 h 4437529"/>
              <a:gd name="connsiteX5-147" fmla="*/ 838592 w 10641498"/>
              <a:gd name="connsiteY5-148" fmla="*/ 4437529 h 4437529"/>
              <a:gd name="connsiteX6-149" fmla="*/ 1739545 w 10641498"/>
              <a:gd name="connsiteY6-150" fmla="*/ 4437529 h 4437529"/>
              <a:gd name="connsiteX7-151" fmla="*/ 2734627 w 10641498"/>
              <a:gd name="connsiteY7-152" fmla="*/ 4437529 h 4437529"/>
              <a:gd name="connsiteX8-153" fmla="*/ 3447321 w 10641498"/>
              <a:gd name="connsiteY8-154" fmla="*/ 4437529 h 4437529"/>
              <a:gd name="connsiteX9-155" fmla="*/ 4402063 w 10641498"/>
              <a:gd name="connsiteY9-156" fmla="*/ 4437529 h 4437529"/>
              <a:gd name="connsiteX10-157" fmla="*/ 5020627 w 10641498"/>
              <a:gd name="connsiteY10-158" fmla="*/ 4437529 h 4437529"/>
              <a:gd name="connsiteX11-159" fmla="*/ 5652639 w 10641498"/>
              <a:gd name="connsiteY11-160" fmla="*/ 4437529 h 4437529"/>
              <a:gd name="connsiteX12-161" fmla="*/ 6862874 w 10641498"/>
              <a:gd name="connsiteY12-162" fmla="*/ 4437529 h 4437529"/>
              <a:gd name="connsiteX13-163" fmla="*/ 7589016 w 10641498"/>
              <a:gd name="connsiteY13-164" fmla="*/ 4437529 h 4437529"/>
              <a:gd name="connsiteX14-165" fmla="*/ 8328604 w 10641498"/>
              <a:gd name="connsiteY14-166" fmla="*/ 4437529 h 4437529"/>
              <a:gd name="connsiteX15-167" fmla="*/ 9323686 w 10641498"/>
              <a:gd name="connsiteY15-168" fmla="*/ 4437529 h 4437529"/>
              <a:gd name="connsiteX16-169" fmla="*/ 10103616 w 10641498"/>
              <a:gd name="connsiteY16-170" fmla="*/ 4437529 h 4437529"/>
              <a:gd name="connsiteX17-171" fmla="*/ 10641498 w 10641498"/>
              <a:gd name="connsiteY17-172" fmla="*/ 3899647 h 4437529"/>
              <a:gd name="connsiteX18-173" fmla="*/ 10641498 w 10641498"/>
              <a:gd name="connsiteY18-174" fmla="*/ 3012141 h 4437529"/>
              <a:gd name="connsiteX19-175" fmla="*/ 10641498 w 10641498"/>
              <a:gd name="connsiteY19-176" fmla="*/ 2232212 h 4437529"/>
              <a:gd name="connsiteX20-177" fmla="*/ 10641498 w 10641498"/>
              <a:gd name="connsiteY20-178" fmla="*/ 1344706 h 4437529"/>
              <a:gd name="connsiteX21-179" fmla="*/ 10641498 w 10641498"/>
              <a:gd name="connsiteY21-180" fmla="*/ 537882 h 4437529"/>
              <a:gd name="connsiteX22-181" fmla="*/ 10641498 w 10641498"/>
              <a:gd name="connsiteY22-182" fmla="*/ 0 h 4437529"/>
              <a:gd name="connsiteX23-183" fmla="*/ 9767439 w 10641498"/>
              <a:gd name="connsiteY23-184" fmla="*/ 0 h 4437529"/>
              <a:gd name="connsiteX24-185" fmla="*/ 8678227 w 10641498"/>
              <a:gd name="connsiteY24-186" fmla="*/ 0 h 4437529"/>
              <a:gd name="connsiteX25-187" fmla="*/ 7615910 w 10641498"/>
              <a:gd name="connsiteY25-188" fmla="*/ 0 h 4437529"/>
              <a:gd name="connsiteX26-189" fmla="*/ 6916663 w 10641498"/>
              <a:gd name="connsiteY26-190" fmla="*/ 0 h 4437529"/>
              <a:gd name="connsiteX27-191" fmla="*/ 5424039 w 10641498"/>
              <a:gd name="connsiteY27-192" fmla="*/ 0 h 4437529"/>
              <a:gd name="connsiteX28-193" fmla="*/ 4025545 w 10641498"/>
              <a:gd name="connsiteY28-194" fmla="*/ 0 h 4437529"/>
              <a:gd name="connsiteX29-195" fmla="*/ 3191827 w 10641498"/>
              <a:gd name="connsiteY29-196" fmla="*/ 0 h 4437529"/>
              <a:gd name="connsiteX30-197" fmla="*/ 2519474 w 10641498"/>
              <a:gd name="connsiteY30-198" fmla="*/ 0 h 4437529"/>
              <a:gd name="connsiteX31-199" fmla="*/ 1497498 w 10641498"/>
              <a:gd name="connsiteY31-200" fmla="*/ 0 h 4437529"/>
              <a:gd name="connsiteX32-201" fmla="*/ 878933 w 10641498"/>
              <a:gd name="connsiteY32-202" fmla="*/ 0 h 4437529"/>
              <a:gd name="connsiteX33-203" fmla="*/ 273816 w 10641498"/>
              <a:gd name="connsiteY33-204" fmla="*/ 26894 h 4437529"/>
              <a:gd name="connsiteX0-205" fmla="*/ 273816 w 10641498"/>
              <a:gd name="connsiteY0-206" fmla="*/ 26894 h 4437529"/>
              <a:gd name="connsiteX1-207" fmla="*/ 273816 w 10641498"/>
              <a:gd name="connsiteY1-208" fmla="*/ 927847 h 4437529"/>
              <a:gd name="connsiteX2-209" fmla="*/ 273816 w 10641498"/>
              <a:gd name="connsiteY2-210" fmla="*/ 1748118 h 4437529"/>
              <a:gd name="connsiteX3-211" fmla="*/ 273816 w 10641498"/>
              <a:gd name="connsiteY3-212" fmla="*/ 2689412 h 4437529"/>
              <a:gd name="connsiteX4-213" fmla="*/ 273816 w 10641498"/>
              <a:gd name="connsiteY4-214" fmla="*/ 3872753 h 4437529"/>
              <a:gd name="connsiteX5-215" fmla="*/ 838592 w 10641498"/>
              <a:gd name="connsiteY5-216" fmla="*/ 4437529 h 4437529"/>
              <a:gd name="connsiteX6-217" fmla="*/ 1739545 w 10641498"/>
              <a:gd name="connsiteY6-218" fmla="*/ 4437529 h 4437529"/>
              <a:gd name="connsiteX7-219" fmla="*/ 2734627 w 10641498"/>
              <a:gd name="connsiteY7-220" fmla="*/ 4437529 h 4437529"/>
              <a:gd name="connsiteX8-221" fmla="*/ 3447321 w 10641498"/>
              <a:gd name="connsiteY8-222" fmla="*/ 4437529 h 4437529"/>
              <a:gd name="connsiteX9-223" fmla="*/ 4402063 w 10641498"/>
              <a:gd name="connsiteY9-224" fmla="*/ 4437529 h 4437529"/>
              <a:gd name="connsiteX10-225" fmla="*/ 5020627 w 10641498"/>
              <a:gd name="connsiteY10-226" fmla="*/ 4437529 h 4437529"/>
              <a:gd name="connsiteX11-227" fmla="*/ 5652639 w 10641498"/>
              <a:gd name="connsiteY11-228" fmla="*/ 4437529 h 4437529"/>
              <a:gd name="connsiteX12-229" fmla="*/ 6862874 w 10641498"/>
              <a:gd name="connsiteY12-230" fmla="*/ 4437529 h 4437529"/>
              <a:gd name="connsiteX13-231" fmla="*/ 7589016 w 10641498"/>
              <a:gd name="connsiteY13-232" fmla="*/ 4437529 h 4437529"/>
              <a:gd name="connsiteX14-233" fmla="*/ 8328604 w 10641498"/>
              <a:gd name="connsiteY14-234" fmla="*/ 4437529 h 4437529"/>
              <a:gd name="connsiteX15-235" fmla="*/ 9323686 w 10641498"/>
              <a:gd name="connsiteY15-236" fmla="*/ 4437529 h 4437529"/>
              <a:gd name="connsiteX16-237" fmla="*/ 10103616 w 10641498"/>
              <a:gd name="connsiteY16-238" fmla="*/ 4437529 h 4437529"/>
              <a:gd name="connsiteX17-239" fmla="*/ 10641498 w 10641498"/>
              <a:gd name="connsiteY17-240" fmla="*/ 3899647 h 4437529"/>
              <a:gd name="connsiteX18-241" fmla="*/ 10641498 w 10641498"/>
              <a:gd name="connsiteY18-242" fmla="*/ 3012141 h 4437529"/>
              <a:gd name="connsiteX19-243" fmla="*/ 10641498 w 10641498"/>
              <a:gd name="connsiteY19-244" fmla="*/ 2232212 h 4437529"/>
              <a:gd name="connsiteX20-245" fmla="*/ 10641498 w 10641498"/>
              <a:gd name="connsiteY20-246" fmla="*/ 1344706 h 4437529"/>
              <a:gd name="connsiteX21-247" fmla="*/ 10641498 w 10641498"/>
              <a:gd name="connsiteY21-248" fmla="*/ 537882 h 4437529"/>
              <a:gd name="connsiteX22-249" fmla="*/ 10641498 w 10641498"/>
              <a:gd name="connsiteY22-250" fmla="*/ 0 h 4437529"/>
              <a:gd name="connsiteX23-251" fmla="*/ 9767439 w 10641498"/>
              <a:gd name="connsiteY23-252" fmla="*/ 0 h 4437529"/>
              <a:gd name="connsiteX24-253" fmla="*/ 8678227 w 10641498"/>
              <a:gd name="connsiteY24-254" fmla="*/ 0 h 4437529"/>
              <a:gd name="connsiteX25-255" fmla="*/ 7615910 w 10641498"/>
              <a:gd name="connsiteY25-256" fmla="*/ 0 h 4437529"/>
              <a:gd name="connsiteX26-257" fmla="*/ 6916663 w 10641498"/>
              <a:gd name="connsiteY26-258" fmla="*/ 0 h 4437529"/>
              <a:gd name="connsiteX27-259" fmla="*/ 5424039 w 10641498"/>
              <a:gd name="connsiteY27-260" fmla="*/ 0 h 4437529"/>
              <a:gd name="connsiteX28-261" fmla="*/ 4025545 w 10641498"/>
              <a:gd name="connsiteY28-262" fmla="*/ 0 h 4437529"/>
              <a:gd name="connsiteX29-263" fmla="*/ 3191827 w 10641498"/>
              <a:gd name="connsiteY29-264" fmla="*/ 0 h 4437529"/>
              <a:gd name="connsiteX30-265" fmla="*/ 2519474 w 10641498"/>
              <a:gd name="connsiteY30-266" fmla="*/ 0 h 4437529"/>
              <a:gd name="connsiteX31-267" fmla="*/ 1497498 w 10641498"/>
              <a:gd name="connsiteY31-268" fmla="*/ 0 h 4437529"/>
              <a:gd name="connsiteX32-269" fmla="*/ 878933 w 10641498"/>
              <a:gd name="connsiteY32-270" fmla="*/ 0 h 4437529"/>
              <a:gd name="connsiteX33-271" fmla="*/ 273816 w 10641498"/>
              <a:gd name="connsiteY33-272" fmla="*/ 26894 h 4437529"/>
              <a:gd name="connsiteX0-273" fmla="*/ 273816 w 10641498"/>
              <a:gd name="connsiteY0-274" fmla="*/ 26894 h 4437529"/>
              <a:gd name="connsiteX1-275" fmla="*/ 273816 w 10641498"/>
              <a:gd name="connsiteY1-276" fmla="*/ 927847 h 4437529"/>
              <a:gd name="connsiteX2-277" fmla="*/ 273816 w 10641498"/>
              <a:gd name="connsiteY2-278" fmla="*/ 1748118 h 4437529"/>
              <a:gd name="connsiteX3-279" fmla="*/ 273816 w 10641498"/>
              <a:gd name="connsiteY3-280" fmla="*/ 2689412 h 4437529"/>
              <a:gd name="connsiteX4-281" fmla="*/ 273816 w 10641498"/>
              <a:gd name="connsiteY4-282" fmla="*/ 3872753 h 4437529"/>
              <a:gd name="connsiteX5-283" fmla="*/ 838592 w 10641498"/>
              <a:gd name="connsiteY5-284" fmla="*/ 4437529 h 4437529"/>
              <a:gd name="connsiteX6-285" fmla="*/ 1739545 w 10641498"/>
              <a:gd name="connsiteY6-286" fmla="*/ 4437529 h 4437529"/>
              <a:gd name="connsiteX7-287" fmla="*/ 2734627 w 10641498"/>
              <a:gd name="connsiteY7-288" fmla="*/ 4437529 h 4437529"/>
              <a:gd name="connsiteX8-289" fmla="*/ 3447321 w 10641498"/>
              <a:gd name="connsiteY8-290" fmla="*/ 4437529 h 4437529"/>
              <a:gd name="connsiteX9-291" fmla="*/ 4402063 w 10641498"/>
              <a:gd name="connsiteY9-292" fmla="*/ 4437529 h 4437529"/>
              <a:gd name="connsiteX10-293" fmla="*/ 5020627 w 10641498"/>
              <a:gd name="connsiteY10-294" fmla="*/ 4437529 h 4437529"/>
              <a:gd name="connsiteX11-295" fmla="*/ 5652639 w 10641498"/>
              <a:gd name="connsiteY11-296" fmla="*/ 4437529 h 4437529"/>
              <a:gd name="connsiteX12-297" fmla="*/ 6862874 w 10641498"/>
              <a:gd name="connsiteY12-298" fmla="*/ 4437529 h 4437529"/>
              <a:gd name="connsiteX13-299" fmla="*/ 7589016 w 10641498"/>
              <a:gd name="connsiteY13-300" fmla="*/ 4437529 h 4437529"/>
              <a:gd name="connsiteX14-301" fmla="*/ 8328604 w 10641498"/>
              <a:gd name="connsiteY14-302" fmla="*/ 4437529 h 4437529"/>
              <a:gd name="connsiteX15-303" fmla="*/ 9323686 w 10641498"/>
              <a:gd name="connsiteY15-304" fmla="*/ 4437529 h 4437529"/>
              <a:gd name="connsiteX16-305" fmla="*/ 10103616 w 10641498"/>
              <a:gd name="connsiteY16-306" fmla="*/ 4437529 h 4437529"/>
              <a:gd name="connsiteX17-307" fmla="*/ 10641498 w 10641498"/>
              <a:gd name="connsiteY17-308" fmla="*/ 3899647 h 4437529"/>
              <a:gd name="connsiteX18-309" fmla="*/ 10641498 w 10641498"/>
              <a:gd name="connsiteY18-310" fmla="*/ 3012141 h 4437529"/>
              <a:gd name="connsiteX19-311" fmla="*/ 10641498 w 10641498"/>
              <a:gd name="connsiteY19-312" fmla="*/ 2232212 h 4437529"/>
              <a:gd name="connsiteX20-313" fmla="*/ 10641498 w 10641498"/>
              <a:gd name="connsiteY20-314" fmla="*/ 1344706 h 4437529"/>
              <a:gd name="connsiteX21-315" fmla="*/ 10641498 w 10641498"/>
              <a:gd name="connsiteY21-316" fmla="*/ 537882 h 4437529"/>
              <a:gd name="connsiteX22-317" fmla="*/ 10641498 w 10641498"/>
              <a:gd name="connsiteY22-318" fmla="*/ 0 h 4437529"/>
              <a:gd name="connsiteX23-319" fmla="*/ 9767439 w 10641498"/>
              <a:gd name="connsiteY23-320" fmla="*/ 0 h 4437529"/>
              <a:gd name="connsiteX24-321" fmla="*/ 8678227 w 10641498"/>
              <a:gd name="connsiteY24-322" fmla="*/ 0 h 4437529"/>
              <a:gd name="connsiteX25-323" fmla="*/ 7615910 w 10641498"/>
              <a:gd name="connsiteY25-324" fmla="*/ 0 h 4437529"/>
              <a:gd name="connsiteX26-325" fmla="*/ 6916663 w 10641498"/>
              <a:gd name="connsiteY26-326" fmla="*/ 0 h 4437529"/>
              <a:gd name="connsiteX27-327" fmla="*/ 5424039 w 10641498"/>
              <a:gd name="connsiteY27-328" fmla="*/ 0 h 4437529"/>
              <a:gd name="connsiteX28-329" fmla="*/ 4025545 w 10641498"/>
              <a:gd name="connsiteY28-330" fmla="*/ 0 h 4437529"/>
              <a:gd name="connsiteX29-331" fmla="*/ 3191827 w 10641498"/>
              <a:gd name="connsiteY29-332" fmla="*/ 0 h 4437529"/>
              <a:gd name="connsiteX30-333" fmla="*/ 2519474 w 10641498"/>
              <a:gd name="connsiteY30-334" fmla="*/ 0 h 4437529"/>
              <a:gd name="connsiteX31-335" fmla="*/ 1497498 w 10641498"/>
              <a:gd name="connsiteY31-336" fmla="*/ 0 h 4437529"/>
              <a:gd name="connsiteX32-337" fmla="*/ 878933 w 10641498"/>
              <a:gd name="connsiteY32-338" fmla="*/ 0 h 4437529"/>
              <a:gd name="connsiteX33-339" fmla="*/ 273816 w 10641498"/>
              <a:gd name="connsiteY33-340" fmla="*/ 26894 h 4437529"/>
              <a:gd name="connsiteX0-341" fmla="*/ 273816 w 10641498"/>
              <a:gd name="connsiteY0-342" fmla="*/ 26894 h 4437529"/>
              <a:gd name="connsiteX1-343" fmla="*/ 273816 w 10641498"/>
              <a:gd name="connsiteY1-344" fmla="*/ 927847 h 4437529"/>
              <a:gd name="connsiteX2-345" fmla="*/ 273816 w 10641498"/>
              <a:gd name="connsiteY2-346" fmla="*/ 1748118 h 4437529"/>
              <a:gd name="connsiteX3-347" fmla="*/ 273816 w 10641498"/>
              <a:gd name="connsiteY3-348" fmla="*/ 2689412 h 4437529"/>
              <a:gd name="connsiteX4-349" fmla="*/ 273816 w 10641498"/>
              <a:gd name="connsiteY4-350" fmla="*/ 3872753 h 4437529"/>
              <a:gd name="connsiteX5-351" fmla="*/ 838592 w 10641498"/>
              <a:gd name="connsiteY5-352" fmla="*/ 4437529 h 4437529"/>
              <a:gd name="connsiteX6-353" fmla="*/ 1739545 w 10641498"/>
              <a:gd name="connsiteY6-354" fmla="*/ 4437529 h 4437529"/>
              <a:gd name="connsiteX7-355" fmla="*/ 2734627 w 10641498"/>
              <a:gd name="connsiteY7-356" fmla="*/ 4437529 h 4437529"/>
              <a:gd name="connsiteX8-357" fmla="*/ 3447321 w 10641498"/>
              <a:gd name="connsiteY8-358" fmla="*/ 4437529 h 4437529"/>
              <a:gd name="connsiteX9-359" fmla="*/ 4402063 w 10641498"/>
              <a:gd name="connsiteY9-360" fmla="*/ 4437529 h 4437529"/>
              <a:gd name="connsiteX10-361" fmla="*/ 5020627 w 10641498"/>
              <a:gd name="connsiteY10-362" fmla="*/ 4437529 h 4437529"/>
              <a:gd name="connsiteX11-363" fmla="*/ 5652639 w 10641498"/>
              <a:gd name="connsiteY11-364" fmla="*/ 4437529 h 4437529"/>
              <a:gd name="connsiteX12-365" fmla="*/ 6862874 w 10641498"/>
              <a:gd name="connsiteY12-366" fmla="*/ 4437529 h 4437529"/>
              <a:gd name="connsiteX13-367" fmla="*/ 7589016 w 10641498"/>
              <a:gd name="connsiteY13-368" fmla="*/ 4437529 h 4437529"/>
              <a:gd name="connsiteX14-369" fmla="*/ 8328604 w 10641498"/>
              <a:gd name="connsiteY14-370" fmla="*/ 4437529 h 4437529"/>
              <a:gd name="connsiteX15-371" fmla="*/ 9323686 w 10641498"/>
              <a:gd name="connsiteY15-372" fmla="*/ 4437529 h 4437529"/>
              <a:gd name="connsiteX16-373" fmla="*/ 10103616 w 10641498"/>
              <a:gd name="connsiteY16-374" fmla="*/ 4437529 h 4437529"/>
              <a:gd name="connsiteX17-375" fmla="*/ 10641498 w 10641498"/>
              <a:gd name="connsiteY17-376" fmla="*/ 3899647 h 4437529"/>
              <a:gd name="connsiteX18-377" fmla="*/ 10641498 w 10641498"/>
              <a:gd name="connsiteY18-378" fmla="*/ 3012141 h 4437529"/>
              <a:gd name="connsiteX19-379" fmla="*/ 10641498 w 10641498"/>
              <a:gd name="connsiteY19-380" fmla="*/ 2232212 h 4437529"/>
              <a:gd name="connsiteX20-381" fmla="*/ 10641498 w 10641498"/>
              <a:gd name="connsiteY20-382" fmla="*/ 1344706 h 4437529"/>
              <a:gd name="connsiteX21-383" fmla="*/ 10641498 w 10641498"/>
              <a:gd name="connsiteY21-384" fmla="*/ 537882 h 4437529"/>
              <a:gd name="connsiteX22-385" fmla="*/ 10641498 w 10641498"/>
              <a:gd name="connsiteY22-386" fmla="*/ 0 h 4437529"/>
              <a:gd name="connsiteX23-387" fmla="*/ 9767439 w 10641498"/>
              <a:gd name="connsiteY23-388" fmla="*/ 0 h 4437529"/>
              <a:gd name="connsiteX24-389" fmla="*/ 8678227 w 10641498"/>
              <a:gd name="connsiteY24-390" fmla="*/ 0 h 4437529"/>
              <a:gd name="connsiteX25-391" fmla="*/ 7615910 w 10641498"/>
              <a:gd name="connsiteY25-392" fmla="*/ 0 h 4437529"/>
              <a:gd name="connsiteX26-393" fmla="*/ 6916663 w 10641498"/>
              <a:gd name="connsiteY26-394" fmla="*/ 0 h 4437529"/>
              <a:gd name="connsiteX27-395" fmla="*/ 5424039 w 10641498"/>
              <a:gd name="connsiteY27-396" fmla="*/ 0 h 4437529"/>
              <a:gd name="connsiteX28-397" fmla="*/ 4025545 w 10641498"/>
              <a:gd name="connsiteY28-398" fmla="*/ 0 h 4437529"/>
              <a:gd name="connsiteX29-399" fmla="*/ 3191827 w 10641498"/>
              <a:gd name="connsiteY29-400" fmla="*/ 0 h 4437529"/>
              <a:gd name="connsiteX30-401" fmla="*/ 2519474 w 10641498"/>
              <a:gd name="connsiteY30-402" fmla="*/ 0 h 4437529"/>
              <a:gd name="connsiteX31-403" fmla="*/ 1497498 w 10641498"/>
              <a:gd name="connsiteY31-404" fmla="*/ 0 h 4437529"/>
              <a:gd name="connsiteX32-405" fmla="*/ 878933 w 10641498"/>
              <a:gd name="connsiteY32-406" fmla="*/ 0 h 4437529"/>
              <a:gd name="connsiteX33-407" fmla="*/ 273816 w 10641498"/>
              <a:gd name="connsiteY33-408" fmla="*/ 26894 h 4437529"/>
              <a:gd name="connsiteX0-409" fmla="*/ 273816 w 10641498"/>
              <a:gd name="connsiteY0-410" fmla="*/ 26894 h 4437529"/>
              <a:gd name="connsiteX1-411" fmla="*/ 273816 w 10641498"/>
              <a:gd name="connsiteY1-412" fmla="*/ 927847 h 4437529"/>
              <a:gd name="connsiteX2-413" fmla="*/ 273816 w 10641498"/>
              <a:gd name="connsiteY2-414" fmla="*/ 1748118 h 4437529"/>
              <a:gd name="connsiteX3-415" fmla="*/ 273816 w 10641498"/>
              <a:gd name="connsiteY3-416" fmla="*/ 2689412 h 4437529"/>
              <a:gd name="connsiteX4-417" fmla="*/ 273816 w 10641498"/>
              <a:gd name="connsiteY4-418" fmla="*/ 3872753 h 4437529"/>
              <a:gd name="connsiteX5-419" fmla="*/ 838592 w 10641498"/>
              <a:gd name="connsiteY5-420" fmla="*/ 4437529 h 4437529"/>
              <a:gd name="connsiteX6-421" fmla="*/ 1739545 w 10641498"/>
              <a:gd name="connsiteY6-422" fmla="*/ 4437529 h 4437529"/>
              <a:gd name="connsiteX7-423" fmla="*/ 2734627 w 10641498"/>
              <a:gd name="connsiteY7-424" fmla="*/ 4437529 h 4437529"/>
              <a:gd name="connsiteX8-425" fmla="*/ 3447321 w 10641498"/>
              <a:gd name="connsiteY8-426" fmla="*/ 4437529 h 4437529"/>
              <a:gd name="connsiteX9-427" fmla="*/ 4402063 w 10641498"/>
              <a:gd name="connsiteY9-428" fmla="*/ 4437529 h 4437529"/>
              <a:gd name="connsiteX10-429" fmla="*/ 5020627 w 10641498"/>
              <a:gd name="connsiteY10-430" fmla="*/ 4437529 h 4437529"/>
              <a:gd name="connsiteX11-431" fmla="*/ 5652639 w 10641498"/>
              <a:gd name="connsiteY11-432" fmla="*/ 4437529 h 4437529"/>
              <a:gd name="connsiteX12-433" fmla="*/ 6862874 w 10641498"/>
              <a:gd name="connsiteY12-434" fmla="*/ 4437529 h 4437529"/>
              <a:gd name="connsiteX13-435" fmla="*/ 7589016 w 10641498"/>
              <a:gd name="connsiteY13-436" fmla="*/ 4437529 h 4437529"/>
              <a:gd name="connsiteX14-437" fmla="*/ 8328604 w 10641498"/>
              <a:gd name="connsiteY14-438" fmla="*/ 4437529 h 4437529"/>
              <a:gd name="connsiteX15-439" fmla="*/ 9323686 w 10641498"/>
              <a:gd name="connsiteY15-440" fmla="*/ 4437529 h 4437529"/>
              <a:gd name="connsiteX16-441" fmla="*/ 10103616 w 10641498"/>
              <a:gd name="connsiteY16-442" fmla="*/ 4437529 h 4437529"/>
              <a:gd name="connsiteX17-443" fmla="*/ 10641498 w 10641498"/>
              <a:gd name="connsiteY17-444" fmla="*/ 3899647 h 4437529"/>
              <a:gd name="connsiteX18-445" fmla="*/ 10641498 w 10641498"/>
              <a:gd name="connsiteY18-446" fmla="*/ 3012141 h 4437529"/>
              <a:gd name="connsiteX19-447" fmla="*/ 10641498 w 10641498"/>
              <a:gd name="connsiteY19-448" fmla="*/ 2232212 h 4437529"/>
              <a:gd name="connsiteX20-449" fmla="*/ 10641498 w 10641498"/>
              <a:gd name="connsiteY20-450" fmla="*/ 1344706 h 4437529"/>
              <a:gd name="connsiteX21-451" fmla="*/ 10641498 w 10641498"/>
              <a:gd name="connsiteY21-452" fmla="*/ 537882 h 4437529"/>
              <a:gd name="connsiteX22-453" fmla="*/ 10641498 w 10641498"/>
              <a:gd name="connsiteY22-454" fmla="*/ 0 h 4437529"/>
              <a:gd name="connsiteX23-455" fmla="*/ 9767439 w 10641498"/>
              <a:gd name="connsiteY23-456" fmla="*/ 0 h 4437529"/>
              <a:gd name="connsiteX24-457" fmla="*/ 8678227 w 10641498"/>
              <a:gd name="connsiteY24-458" fmla="*/ 0 h 4437529"/>
              <a:gd name="connsiteX25-459" fmla="*/ 7615910 w 10641498"/>
              <a:gd name="connsiteY25-460" fmla="*/ 0 h 4437529"/>
              <a:gd name="connsiteX26-461" fmla="*/ 6916663 w 10641498"/>
              <a:gd name="connsiteY26-462" fmla="*/ 0 h 4437529"/>
              <a:gd name="connsiteX27-463" fmla="*/ 5424039 w 10641498"/>
              <a:gd name="connsiteY27-464" fmla="*/ 0 h 4437529"/>
              <a:gd name="connsiteX28-465" fmla="*/ 4025545 w 10641498"/>
              <a:gd name="connsiteY28-466" fmla="*/ 0 h 4437529"/>
              <a:gd name="connsiteX29-467" fmla="*/ 3191827 w 10641498"/>
              <a:gd name="connsiteY29-468" fmla="*/ 0 h 4437529"/>
              <a:gd name="connsiteX30-469" fmla="*/ 2519474 w 10641498"/>
              <a:gd name="connsiteY30-470" fmla="*/ 0 h 4437529"/>
              <a:gd name="connsiteX31-471" fmla="*/ 1497498 w 10641498"/>
              <a:gd name="connsiteY31-472" fmla="*/ 0 h 4437529"/>
              <a:gd name="connsiteX32-473" fmla="*/ 878933 w 10641498"/>
              <a:gd name="connsiteY32-474" fmla="*/ 0 h 4437529"/>
              <a:gd name="connsiteX33-475" fmla="*/ 273816 w 10641498"/>
              <a:gd name="connsiteY33-476" fmla="*/ 26894 h 4437529"/>
              <a:gd name="connsiteX0-477" fmla="*/ 283683 w 10651365"/>
              <a:gd name="connsiteY0-478" fmla="*/ 26894 h 4437529"/>
              <a:gd name="connsiteX1-479" fmla="*/ 283683 w 10651365"/>
              <a:gd name="connsiteY1-480" fmla="*/ 927847 h 4437529"/>
              <a:gd name="connsiteX2-481" fmla="*/ 283683 w 10651365"/>
              <a:gd name="connsiteY2-482" fmla="*/ 1748118 h 4437529"/>
              <a:gd name="connsiteX3-483" fmla="*/ 283683 w 10651365"/>
              <a:gd name="connsiteY3-484" fmla="*/ 2689412 h 4437529"/>
              <a:gd name="connsiteX4-485" fmla="*/ 283683 w 10651365"/>
              <a:gd name="connsiteY4-486" fmla="*/ 3872753 h 4437529"/>
              <a:gd name="connsiteX5-487" fmla="*/ 848459 w 10651365"/>
              <a:gd name="connsiteY5-488" fmla="*/ 4437529 h 4437529"/>
              <a:gd name="connsiteX6-489" fmla="*/ 1749412 w 10651365"/>
              <a:gd name="connsiteY6-490" fmla="*/ 4437529 h 4437529"/>
              <a:gd name="connsiteX7-491" fmla="*/ 2744494 w 10651365"/>
              <a:gd name="connsiteY7-492" fmla="*/ 4437529 h 4437529"/>
              <a:gd name="connsiteX8-493" fmla="*/ 3457188 w 10651365"/>
              <a:gd name="connsiteY8-494" fmla="*/ 4437529 h 4437529"/>
              <a:gd name="connsiteX9-495" fmla="*/ 4411930 w 10651365"/>
              <a:gd name="connsiteY9-496" fmla="*/ 4437529 h 4437529"/>
              <a:gd name="connsiteX10-497" fmla="*/ 5030494 w 10651365"/>
              <a:gd name="connsiteY10-498" fmla="*/ 4437529 h 4437529"/>
              <a:gd name="connsiteX11-499" fmla="*/ 5662506 w 10651365"/>
              <a:gd name="connsiteY11-500" fmla="*/ 4437529 h 4437529"/>
              <a:gd name="connsiteX12-501" fmla="*/ 6872741 w 10651365"/>
              <a:gd name="connsiteY12-502" fmla="*/ 4437529 h 4437529"/>
              <a:gd name="connsiteX13-503" fmla="*/ 7598883 w 10651365"/>
              <a:gd name="connsiteY13-504" fmla="*/ 4437529 h 4437529"/>
              <a:gd name="connsiteX14-505" fmla="*/ 8338471 w 10651365"/>
              <a:gd name="connsiteY14-506" fmla="*/ 4437529 h 4437529"/>
              <a:gd name="connsiteX15-507" fmla="*/ 9333553 w 10651365"/>
              <a:gd name="connsiteY15-508" fmla="*/ 4437529 h 4437529"/>
              <a:gd name="connsiteX16-509" fmla="*/ 10113483 w 10651365"/>
              <a:gd name="connsiteY16-510" fmla="*/ 4437529 h 4437529"/>
              <a:gd name="connsiteX17-511" fmla="*/ 10651365 w 10651365"/>
              <a:gd name="connsiteY17-512" fmla="*/ 3899647 h 4437529"/>
              <a:gd name="connsiteX18-513" fmla="*/ 10651365 w 10651365"/>
              <a:gd name="connsiteY18-514" fmla="*/ 3012141 h 4437529"/>
              <a:gd name="connsiteX19-515" fmla="*/ 10651365 w 10651365"/>
              <a:gd name="connsiteY19-516" fmla="*/ 2232212 h 4437529"/>
              <a:gd name="connsiteX20-517" fmla="*/ 10651365 w 10651365"/>
              <a:gd name="connsiteY20-518" fmla="*/ 1344706 h 4437529"/>
              <a:gd name="connsiteX21-519" fmla="*/ 10651365 w 10651365"/>
              <a:gd name="connsiteY21-520" fmla="*/ 537882 h 4437529"/>
              <a:gd name="connsiteX22-521" fmla="*/ 10651365 w 10651365"/>
              <a:gd name="connsiteY22-522" fmla="*/ 0 h 4437529"/>
              <a:gd name="connsiteX23-523" fmla="*/ 9777306 w 10651365"/>
              <a:gd name="connsiteY23-524" fmla="*/ 0 h 4437529"/>
              <a:gd name="connsiteX24-525" fmla="*/ 8688094 w 10651365"/>
              <a:gd name="connsiteY24-526" fmla="*/ 0 h 4437529"/>
              <a:gd name="connsiteX25-527" fmla="*/ 7625777 w 10651365"/>
              <a:gd name="connsiteY25-528" fmla="*/ 0 h 4437529"/>
              <a:gd name="connsiteX26-529" fmla="*/ 6926530 w 10651365"/>
              <a:gd name="connsiteY26-530" fmla="*/ 0 h 4437529"/>
              <a:gd name="connsiteX27-531" fmla="*/ 5433906 w 10651365"/>
              <a:gd name="connsiteY27-532" fmla="*/ 0 h 4437529"/>
              <a:gd name="connsiteX28-533" fmla="*/ 4035412 w 10651365"/>
              <a:gd name="connsiteY28-534" fmla="*/ 0 h 4437529"/>
              <a:gd name="connsiteX29-535" fmla="*/ 3201694 w 10651365"/>
              <a:gd name="connsiteY29-536" fmla="*/ 0 h 4437529"/>
              <a:gd name="connsiteX30-537" fmla="*/ 2529341 w 10651365"/>
              <a:gd name="connsiteY30-538" fmla="*/ 0 h 4437529"/>
              <a:gd name="connsiteX31-539" fmla="*/ 1507365 w 10651365"/>
              <a:gd name="connsiteY31-540" fmla="*/ 0 h 4437529"/>
              <a:gd name="connsiteX32-541" fmla="*/ 888800 w 10651365"/>
              <a:gd name="connsiteY32-542" fmla="*/ 0 h 4437529"/>
              <a:gd name="connsiteX33-543" fmla="*/ 283683 w 10651365"/>
              <a:gd name="connsiteY33-544" fmla="*/ 26894 h 4437529"/>
              <a:gd name="connsiteX0-545" fmla="*/ 273817 w 10641499"/>
              <a:gd name="connsiteY0-546" fmla="*/ 26894 h 4437529"/>
              <a:gd name="connsiteX1-547" fmla="*/ 273817 w 10641499"/>
              <a:gd name="connsiteY1-548" fmla="*/ 927847 h 4437529"/>
              <a:gd name="connsiteX2-549" fmla="*/ 273817 w 10641499"/>
              <a:gd name="connsiteY2-550" fmla="*/ 1748118 h 4437529"/>
              <a:gd name="connsiteX3-551" fmla="*/ 273817 w 10641499"/>
              <a:gd name="connsiteY3-552" fmla="*/ 2689412 h 4437529"/>
              <a:gd name="connsiteX4-553" fmla="*/ 273817 w 10641499"/>
              <a:gd name="connsiteY4-554" fmla="*/ 3872753 h 4437529"/>
              <a:gd name="connsiteX5-555" fmla="*/ 838593 w 10641499"/>
              <a:gd name="connsiteY5-556" fmla="*/ 4437529 h 4437529"/>
              <a:gd name="connsiteX6-557" fmla="*/ 1739546 w 10641499"/>
              <a:gd name="connsiteY6-558" fmla="*/ 4437529 h 4437529"/>
              <a:gd name="connsiteX7-559" fmla="*/ 2734628 w 10641499"/>
              <a:gd name="connsiteY7-560" fmla="*/ 4437529 h 4437529"/>
              <a:gd name="connsiteX8-561" fmla="*/ 3447322 w 10641499"/>
              <a:gd name="connsiteY8-562" fmla="*/ 4437529 h 4437529"/>
              <a:gd name="connsiteX9-563" fmla="*/ 4402064 w 10641499"/>
              <a:gd name="connsiteY9-564" fmla="*/ 4437529 h 4437529"/>
              <a:gd name="connsiteX10-565" fmla="*/ 5020628 w 10641499"/>
              <a:gd name="connsiteY10-566" fmla="*/ 4437529 h 4437529"/>
              <a:gd name="connsiteX11-567" fmla="*/ 5652640 w 10641499"/>
              <a:gd name="connsiteY11-568" fmla="*/ 4437529 h 4437529"/>
              <a:gd name="connsiteX12-569" fmla="*/ 6862875 w 10641499"/>
              <a:gd name="connsiteY12-570" fmla="*/ 4437529 h 4437529"/>
              <a:gd name="connsiteX13-571" fmla="*/ 7589017 w 10641499"/>
              <a:gd name="connsiteY13-572" fmla="*/ 4437529 h 4437529"/>
              <a:gd name="connsiteX14-573" fmla="*/ 8328605 w 10641499"/>
              <a:gd name="connsiteY14-574" fmla="*/ 4437529 h 4437529"/>
              <a:gd name="connsiteX15-575" fmla="*/ 9323687 w 10641499"/>
              <a:gd name="connsiteY15-576" fmla="*/ 4437529 h 4437529"/>
              <a:gd name="connsiteX16-577" fmla="*/ 10103617 w 10641499"/>
              <a:gd name="connsiteY16-578" fmla="*/ 4437529 h 4437529"/>
              <a:gd name="connsiteX17-579" fmla="*/ 10641499 w 10641499"/>
              <a:gd name="connsiteY17-580" fmla="*/ 3899647 h 4437529"/>
              <a:gd name="connsiteX18-581" fmla="*/ 10641499 w 10641499"/>
              <a:gd name="connsiteY18-582" fmla="*/ 3012141 h 4437529"/>
              <a:gd name="connsiteX19-583" fmla="*/ 10641499 w 10641499"/>
              <a:gd name="connsiteY19-584" fmla="*/ 2232212 h 4437529"/>
              <a:gd name="connsiteX20-585" fmla="*/ 10641499 w 10641499"/>
              <a:gd name="connsiteY20-586" fmla="*/ 1344706 h 4437529"/>
              <a:gd name="connsiteX21-587" fmla="*/ 10641499 w 10641499"/>
              <a:gd name="connsiteY21-588" fmla="*/ 537882 h 4437529"/>
              <a:gd name="connsiteX22-589" fmla="*/ 10641499 w 10641499"/>
              <a:gd name="connsiteY22-590" fmla="*/ 0 h 4437529"/>
              <a:gd name="connsiteX23-591" fmla="*/ 9767440 w 10641499"/>
              <a:gd name="connsiteY23-592" fmla="*/ 0 h 4437529"/>
              <a:gd name="connsiteX24-593" fmla="*/ 8678228 w 10641499"/>
              <a:gd name="connsiteY24-594" fmla="*/ 0 h 4437529"/>
              <a:gd name="connsiteX25-595" fmla="*/ 7615911 w 10641499"/>
              <a:gd name="connsiteY25-596" fmla="*/ 0 h 4437529"/>
              <a:gd name="connsiteX26-597" fmla="*/ 6916664 w 10641499"/>
              <a:gd name="connsiteY26-598" fmla="*/ 0 h 4437529"/>
              <a:gd name="connsiteX27-599" fmla="*/ 5424040 w 10641499"/>
              <a:gd name="connsiteY27-600" fmla="*/ 0 h 4437529"/>
              <a:gd name="connsiteX28-601" fmla="*/ 4025546 w 10641499"/>
              <a:gd name="connsiteY28-602" fmla="*/ 0 h 4437529"/>
              <a:gd name="connsiteX29-603" fmla="*/ 3191828 w 10641499"/>
              <a:gd name="connsiteY29-604" fmla="*/ 0 h 4437529"/>
              <a:gd name="connsiteX30-605" fmla="*/ 2519475 w 10641499"/>
              <a:gd name="connsiteY30-606" fmla="*/ 0 h 4437529"/>
              <a:gd name="connsiteX31-607" fmla="*/ 1497499 w 10641499"/>
              <a:gd name="connsiteY31-608" fmla="*/ 0 h 4437529"/>
              <a:gd name="connsiteX32-609" fmla="*/ 878934 w 10641499"/>
              <a:gd name="connsiteY32-610" fmla="*/ 0 h 4437529"/>
              <a:gd name="connsiteX33-611" fmla="*/ 273817 w 10641499"/>
              <a:gd name="connsiteY33-612" fmla="*/ 26894 h 4437529"/>
              <a:gd name="connsiteX0-613" fmla="*/ 273817 w 10641499"/>
              <a:gd name="connsiteY0-614" fmla="*/ 26894 h 4437529"/>
              <a:gd name="connsiteX1-615" fmla="*/ 273817 w 10641499"/>
              <a:gd name="connsiteY1-616" fmla="*/ 927847 h 4437529"/>
              <a:gd name="connsiteX2-617" fmla="*/ 273817 w 10641499"/>
              <a:gd name="connsiteY2-618" fmla="*/ 1748118 h 4437529"/>
              <a:gd name="connsiteX3-619" fmla="*/ 273817 w 10641499"/>
              <a:gd name="connsiteY3-620" fmla="*/ 2689412 h 4437529"/>
              <a:gd name="connsiteX4-621" fmla="*/ 273817 w 10641499"/>
              <a:gd name="connsiteY4-622" fmla="*/ 3872753 h 4437529"/>
              <a:gd name="connsiteX5-623" fmla="*/ 838593 w 10641499"/>
              <a:gd name="connsiteY5-624" fmla="*/ 4437529 h 4437529"/>
              <a:gd name="connsiteX6-625" fmla="*/ 1739546 w 10641499"/>
              <a:gd name="connsiteY6-626" fmla="*/ 4437529 h 4437529"/>
              <a:gd name="connsiteX7-627" fmla="*/ 2734628 w 10641499"/>
              <a:gd name="connsiteY7-628" fmla="*/ 4437529 h 4437529"/>
              <a:gd name="connsiteX8-629" fmla="*/ 3447322 w 10641499"/>
              <a:gd name="connsiteY8-630" fmla="*/ 4437529 h 4437529"/>
              <a:gd name="connsiteX9-631" fmla="*/ 4402064 w 10641499"/>
              <a:gd name="connsiteY9-632" fmla="*/ 4437529 h 4437529"/>
              <a:gd name="connsiteX10-633" fmla="*/ 5020628 w 10641499"/>
              <a:gd name="connsiteY10-634" fmla="*/ 4437529 h 4437529"/>
              <a:gd name="connsiteX11-635" fmla="*/ 5652640 w 10641499"/>
              <a:gd name="connsiteY11-636" fmla="*/ 4437529 h 4437529"/>
              <a:gd name="connsiteX12-637" fmla="*/ 6862875 w 10641499"/>
              <a:gd name="connsiteY12-638" fmla="*/ 4437529 h 4437529"/>
              <a:gd name="connsiteX13-639" fmla="*/ 7589017 w 10641499"/>
              <a:gd name="connsiteY13-640" fmla="*/ 4437529 h 4437529"/>
              <a:gd name="connsiteX14-641" fmla="*/ 8328605 w 10641499"/>
              <a:gd name="connsiteY14-642" fmla="*/ 4437529 h 4437529"/>
              <a:gd name="connsiteX15-643" fmla="*/ 9323687 w 10641499"/>
              <a:gd name="connsiteY15-644" fmla="*/ 4437529 h 4437529"/>
              <a:gd name="connsiteX16-645" fmla="*/ 10103617 w 10641499"/>
              <a:gd name="connsiteY16-646" fmla="*/ 4437529 h 4437529"/>
              <a:gd name="connsiteX17-647" fmla="*/ 10641499 w 10641499"/>
              <a:gd name="connsiteY17-648" fmla="*/ 3899647 h 4437529"/>
              <a:gd name="connsiteX18-649" fmla="*/ 10641499 w 10641499"/>
              <a:gd name="connsiteY18-650" fmla="*/ 3012141 h 4437529"/>
              <a:gd name="connsiteX19-651" fmla="*/ 10641499 w 10641499"/>
              <a:gd name="connsiteY19-652" fmla="*/ 2232212 h 4437529"/>
              <a:gd name="connsiteX20-653" fmla="*/ 10641499 w 10641499"/>
              <a:gd name="connsiteY20-654" fmla="*/ 1344706 h 4437529"/>
              <a:gd name="connsiteX21-655" fmla="*/ 10641499 w 10641499"/>
              <a:gd name="connsiteY21-656" fmla="*/ 537882 h 4437529"/>
              <a:gd name="connsiteX22-657" fmla="*/ 10641499 w 10641499"/>
              <a:gd name="connsiteY22-658" fmla="*/ 0 h 4437529"/>
              <a:gd name="connsiteX23-659" fmla="*/ 9767440 w 10641499"/>
              <a:gd name="connsiteY23-660" fmla="*/ 0 h 4437529"/>
              <a:gd name="connsiteX24-661" fmla="*/ 8678228 w 10641499"/>
              <a:gd name="connsiteY24-662" fmla="*/ 0 h 4437529"/>
              <a:gd name="connsiteX25-663" fmla="*/ 7615911 w 10641499"/>
              <a:gd name="connsiteY25-664" fmla="*/ 0 h 4437529"/>
              <a:gd name="connsiteX26-665" fmla="*/ 6916664 w 10641499"/>
              <a:gd name="connsiteY26-666" fmla="*/ 0 h 4437529"/>
              <a:gd name="connsiteX27-667" fmla="*/ 5424040 w 10641499"/>
              <a:gd name="connsiteY27-668" fmla="*/ 0 h 4437529"/>
              <a:gd name="connsiteX28-669" fmla="*/ 4025546 w 10641499"/>
              <a:gd name="connsiteY28-670" fmla="*/ 0 h 4437529"/>
              <a:gd name="connsiteX29-671" fmla="*/ 3191828 w 10641499"/>
              <a:gd name="connsiteY29-672" fmla="*/ 0 h 4437529"/>
              <a:gd name="connsiteX30-673" fmla="*/ 2519475 w 10641499"/>
              <a:gd name="connsiteY30-674" fmla="*/ 0 h 4437529"/>
              <a:gd name="connsiteX31-675" fmla="*/ 1497499 w 10641499"/>
              <a:gd name="connsiteY31-676" fmla="*/ 0 h 4437529"/>
              <a:gd name="connsiteX32-677" fmla="*/ 878934 w 10641499"/>
              <a:gd name="connsiteY32-678" fmla="*/ 0 h 4437529"/>
              <a:gd name="connsiteX33-679" fmla="*/ 273817 w 10641499"/>
              <a:gd name="connsiteY33-680" fmla="*/ 26894 h 4437529"/>
              <a:gd name="connsiteX0-681" fmla="*/ 273817 w 10641499"/>
              <a:gd name="connsiteY0-682" fmla="*/ 26894 h 4482075"/>
              <a:gd name="connsiteX1-683" fmla="*/ 273817 w 10641499"/>
              <a:gd name="connsiteY1-684" fmla="*/ 927847 h 4482075"/>
              <a:gd name="connsiteX2-685" fmla="*/ 273817 w 10641499"/>
              <a:gd name="connsiteY2-686" fmla="*/ 1748118 h 4482075"/>
              <a:gd name="connsiteX3-687" fmla="*/ 273817 w 10641499"/>
              <a:gd name="connsiteY3-688" fmla="*/ 2689412 h 4482075"/>
              <a:gd name="connsiteX4-689" fmla="*/ 273817 w 10641499"/>
              <a:gd name="connsiteY4-690" fmla="*/ 3872753 h 4482075"/>
              <a:gd name="connsiteX5-691" fmla="*/ 838593 w 10641499"/>
              <a:gd name="connsiteY5-692" fmla="*/ 4437529 h 4482075"/>
              <a:gd name="connsiteX6-693" fmla="*/ 1739546 w 10641499"/>
              <a:gd name="connsiteY6-694" fmla="*/ 4437529 h 4482075"/>
              <a:gd name="connsiteX7-695" fmla="*/ 2734628 w 10641499"/>
              <a:gd name="connsiteY7-696" fmla="*/ 4437529 h 4482075"/>
              <a:gd name="connsiteX8-697" fmla="*/ 3447322 w 10641499"/>
              <a:gd name="connsiteY8-698" fmla="*/ 4437529 h 4482075"/>
              <a:gd name="connsiteX9-699" fmla="*/ 4402064 w 10641499"/>
              <a:gd name="connsiteY9-700" fmla="*/ 4437529 h 4482075"/>
              <a:gd name="connsiteX10-701" fmla="*/ 5020628 w 10641499"/>
              <a:gd name="connsiteY10-702" fmla="*/ 4437529 h 4482075"/>
              <a:gd name="connsiteX11-703" fmla="*/ 5652640 w 10641499"/>
              <a:gd name="connsiteY11-704" fmla="*/ 4437529 h 4482075"/>
              <a:gd name="connsiteX12-705" fmla="*/ 6862875 w 10641499"/>
              <a:gd name="connsiteY12-706" fmla="*/ 4437529 h 4482075"/>
              <a:gd name="connsiteX13-707" fmla="*/ 7589017 w 10641499"/>
              <a:gd name="connsiteY13-708" fmla="*/ 4437529 h 4482075"/>
              <a:gd name="connsiteX14-709" fmla="*/ 8328605 w 10641499"/>
              <a:gd name="connsiteY14-710" fmla="*/ 4437529 h 4482075"/>
              <a:gd name="connsiteX15-711" fmla="*/ 9323687 w 10641499"/>
              <a:gd name="connsiteY15-712" fmla="*/ 4437529 h 4482075"/>
              <a:gd name="connsiteX16-713" fmla="*/ 10103617 w 10641499"/>
              <a:gd name="connsiteY16-714" fmla="*/ 4437529 h 4482075"/>
              <a:gd name="connsiteX17-715" fmla="*/ 10641499 w 10641499"/>
              <a:gd name="connsiteY17-716" fmla="*/ 3899647 h 4482075"/>
              <a:gd name="connsiteX18-717" fmla="*/ 10641499 w 10641499"/>
              <a:gd name="connsiteY18-718" fmla="*/ 3012141 h 4482075"/>
              <a:gd name="connsiteX19-719" fmla="*/ 10641499 w 10641499"/>
              <a:gd name="connsiteY19-720" fmla="*/ 2232212 h 4482075"/>
              <a:gd name="connsiteX20-721" fmla="*/ 10641499 w 10641499"/>
              <a:gd name="connsiteY20-722" fmla="*/ 1344706 h 4482075"/>
              <a:gd name="connsiteX21-723" fmla="*/ 10641499 w 10641499"/>
              <a:gd name="connsiteY21-724" fmla="*/ 537882 h 4482075"/>
              <a:gd name="connsiteX22-725" fmla="*/ 10641499 w 10641499"/>
              <a:gd name="connsiteY22-726" fmla="*/ 0 h 4482075"/>
              <a:gd name="connsiteX23-727" fmla="*/ 9767440 w 10641499"/>
              <a:gd name="connsiteY23-728" fmla="*/ 0 h 4482075"/>
              <a:gd name="connsiteX24-729" fmla="*/ 8678228 w 10641499"/>
              <a:gd name="connsiteY24-730" fmla="*/ 0 h 4482075"/>
              <a:gd name="connsiteX25-731" fmla="*/ 7615911 w 10641499"/>
              <a:gd name="connsiteY25-732" fmla="*/ 0 h 4482075"/>
              <a:gd name="connsiteX26-733" fmla="*/ 6916664 w 10641499"/>
              <a:gd name="connsiteY26-734" fmla="*/ 0 h 4482075"/>
              <a:gd name="connsiteX27-735" fmla="*/ 5424040 w 10641499"/>
              <a:gd name="connsiteY27-736" fmla="*/ 0 h 4482075"/>
              <a:gd name="connsiteX28-737" fmla="*/ 4025546 w 10641499"/>
              <a:gd name="connsiteY28-738" fmla="*/ 0 h 4482075"/>
              <a:gd name="connsiteX29-739" fmla="*/ 3191828 w 10641499"/>
              <a:gd name="connsiteY29-740" fmla="*/ 0 h 4482075"/>
              <a:gd name="connsiteX30-741" fmla="*/ 2519475 w 10641499"/>
              <a:gd name="connsiteY30-742" fmla="*/ 0 h 4482075"/>
              <a:gd name="connsiteX31-743" fmla="*/ 1497499 w 10641499"/>
              <a:gd name="connsiteY31-744" fmla="*/ 0 h 4482075"/>
              <a:gd name="connsiteX32-745" fmla="*/ 878934 w 10641499"/>
              <a:gd name="connsiteY32-746" fmla="*/ 0 h 4482075"/>
              <a:gd name="connsiteX33-747" fmla="*/ 273817 w 10641499"/>
              <a:gd name="connsiteY33-748" fmla="*/ 26894 h 4482075"/>
              <a:gd name="connsiteX0-749" fmla="*/ 273817 w 10641499"/>
              <a:gd name="connsiteY0-750" fmla="*/ 26894 h 4604869"/>
              <a:gd name="connsiteX1-751" fmla="*/ 273817 w 10641499"/>
              <a:gd name="connsiteY1-752" fmla="*/ 927847 h 4604869"/>
              <a:gd name="connsiteX2-753" fmla="*/ 273817 w 10641499"/>
              <a:gd name="connsiteY2-754" fmla="*/ 1748118 h 4604869"/>
              <a:gd name="connsiteX3-755" fmla="*/ 273817 w 10641499"/>
              <a:gd name="connsiteY3-756" fmla="*/ 2689412 h 4604869"/>
              <a:gd name="connsiteX4-757" fmla="*/ 273817 w 10641499"/>
              <a:gd name="connsiteY4-758" fmla="*/ 3872753 h 4604869"/>
              <a:gd name="connsiteX5-759" fmla="*/ 838593 w 10641499"/>
              <a:gd name="connsiteY5-760" fmla="*/ 4437529 h 4604869"/>
              <a:gd name="connsiteX6-761" fmla="*/ 1739546 w 10641499"/>
              <a:gd name="connsiteY6-762" fmla="*/ 4437529 h 4604869"/>
              <a:gd name="connsiteX7-763" fmla="*/ 2734628 w 10641499"/>
              <a:gd name="connsiteY7-764" fmla="*/ 4437529 h 4604869"/>
              <a:gd name="connsiteX8-765" fmla="*/ 3447322 w 10641499"/>
              <a:gd name="connsiteY8-766" fmla="*/ 4437529 h 4604869"/>
              <a:gd name="connsiteX9-767" fmla="*/ 4402064 w 10641499"/>
              <a:gd name="connsiteY9-768" fmla="*/ 4437529 h 4604869"/>
              <a:gd name="connsiteX10-769" fmla="*/ 5020628 w 10641499"/>
              <a:gd name="connsiteY10-770" fmla="*/ 4437529 h 4604869"/>
              <a:gd name="connsiteX11-771" fmla="*/ 5652640 w 10641499"/>
              <a:gd name="connsiteY11-772" fmla="*/ 4437529 h 4604869"/>
              <a:gd name="connsiteX12-773" fmla="*/ 6862875 w 10641499"/>
              <a:gd name="connsiteY12-774" fmla="*/ 4437529 h 4604869"/>
              <a:gd name="connsiteX13-775" fmla="*/ 7589017 w 10641499"/>
              <a:gd name="connsiteY13-776" fmla="*/ 4437529 h 4604869"/>
              <a:gd name="connsiteX14-777" fmla="*/ 8328605 w 10641499"/>
              <a:gd name="connsiteY14-778" fmla="*/ 4437529 h 4604869"/>
              <a:gd name="connsiteX15-779" fmla="*/ 9323687 w 10641499"/>
              <a:gd name="connsiteY15-780" fmla="*/ 4437529 h 4604869"/>
              <a:gd name="connsiteX16-781" fmla="*/ 10103617 w 10641499"/>
              <a:gd name="connsiteY16-782" fmla="*/ 4437529 h 4604869"/>
              <a:gd name="connsiteX17-783" fmla="*/ 10641499 w 10641499"/>
              <a:gd name="connsiteY17-784" fmla="*/ 3899647 h 4604869"/>
              <a:gd name="connsiteX18-785" fmla="*/ 10641499 w 10641499"/>
              <a:gd name="connsiteY18-786" fmla="*/ 3012141 h 4604869"/>
              <a:gd name="connsiteX19-787" fmla="*/ 10641499 w 10641499"/>
              <a:gd name="connsiteY19-788" fmla="*/ 2232212 h 4604869"/>
              <a:gd name="connsiteX20-789" fmla="*/ 10641499 w 10641499"/>
              <a:gd name="connsiteY20-790" fmla="*/ 1344706 h 4604869"/>
              <a:gd name="connsiteX21-791" fmla="*/ 10641499 w 10641499"/>
              <a:gd name="connsiteY21-792" fmla="*/ 537882 h 4604869"/>
              <a:gd name="connsiteX22-793" fmla="*/ 10641499 w 10641499"/>
              <a:gd name="connsiteY22-794" fmla="*/ 0 h 4604869"/>
              <a:gd name="connsiteX23-795" fmla="*/ 9767440 w 10641499"/>
              <a:gd name="connsiteY23-796" fmla="*/ 0 h 4604869"/>
              <a:gd name="connsiteX24-797" fmla="*/ 8678228 w 10641499"/>
              <a:gd name="connsiteY24-798" fmla="*/ 0 h 4604869"/>
              <a:gd name="connsiteX25-799" fmla="*/ 7615911 w 10641499"/>
              <a:gd name="connsiteY25-800" fmla="*/ 0 h 4604869"/>
              <a:gd name="connsiteX26-801" fmla="*/ 6916664 w 10641499"/>
              <a:gd name="connsiteY26-802" fmla="*/ 0 h 4604869"/>
              <a:gd name="connsiteX27-803" fmla="*/ 5424040 w 10641499"/>
              <a:gd name="connsiteY27-804" fmla="*/ 0 h 4604869"/>
              <a:gd name="connsiteX28-805" fmla="*/ 4025546 w 10641499"/>
              <a:gd name="connsiteY28-806" fmla="*/ 0 h 4604869"/>
              <a:gd name="connsiteX29-807" fmla="*/ 3191828 w 10641499"/>
              <a:gd name="connsiteY29-808" fmla="*/ 0 h 4604869"/>
              <a:gd name="connsiteX30-809" fmla="*/ 2519475 w 10641499"/>
              <a:gd name="connsiteY30-810" fmla="*/ 0 h 4604869"/>
              <a:gd name="connsiteX31-811" fmla="*/ 1497499 w 10641499"/>
              <a:gd name="connsiteY31-812" fmla="*/ 0 h 4604869"/>
              <a:gd name="connsiteX32-813" fmla="*/ 878934 w 10641499"/>
              <a:gd name="connsiteY32-814" fmla="*/ 0 h 4604869"/>
              <a:gd name="connsiteX33-815" fmla="*/ 273817 w 10641499"/>
              <a:gd name="connsiteY33-816" fmla="*/ 26894 h 4604869"/>
              <a:gd name="connsiteX0-817" fmla="*/ 273817 w 10641499"/>
              <a:gd name="connsiteY0-818" fmla="*/ 26894 h 4685866"/>
              <a:gd name="connsiteX1-819" fmla="*/ 273817 w 10641499"/>
              <a:gd name="connsiteY1-820" fmla="*/ 927847 h 4685866"/>
              <a:gd name="connsiteX2-821" fmla="*/ 273817 w 10641499"/>
              <a:gd name="connsiteY2-822" fmla="*/ 1748118 h 4685866"/>
              <a:gd name="connsiteX3-823" fmla="*/ 273817 w 10641499"/>
              <a:gd name="connsiteY3-824" fmla="*/ 2689412 h 4685866"/>
              <a:gd name="connsiteX4-825" fmla="*/ 273817 w 10641499"/>
              <a:gd name="connsiteY4-826" fmla="*/ 3872753 h 4685866"/>
              <a:gd name="connsiteX5-827" fmla="*/ 838593 w 10641499"/>
              <a:gd name="connsiteY5-828" fmla="*/ 4437529 h 4685866"/>
              <a:gd name="connsiteX6-829" fmla="*/ 1739546 w 10641499"/>
              <a:gd name="connsiteY6-830" fmla="*/ 4437529 h 4685866"/>
              <a:gd name="connsiteX7-831" fmla="*/ 2734628 w 10641499"/>
              <a:gd name="connsiteY7-832" fmla="*/ 4437529 h 4685866"/>
              <a:gd name="connsiteX8-833" fmla="*/ 3447322 w 10641499"/>
              <a:gd name="connsiteY8-834" fmla="*/ 4437529 h 4685866"/>
              <a:gd name="connsiteX9-835" fmla="*/ 4402064 w 10641499"/>
              <a:gd name="connsiteY9-836" fmla="*/ 4437529 h 4685866"/>
              <a:gd name="connsiteX10-837" fmla="*/ 5020628 w 10641499"/>
              <a:gd name="connsiteY10-838" fmla="*/ 4437529 h 4685866"/>
              <a:gd name="connsiteX11-839" fmla="*/ 5652640 w 10641499"/>
              <a:gd name="connsiteY11-840" fmla="*/ 4437529 h 4685866"/>
              <a:gd name="connsiteX12-841" fmla="*/ 6862875 w 10641499"/>
              <a:gd name="connsiteY12-842" fmla="*/ 4437529 h 4685866"/>
              <a:gd name="connsiteX13-843" fmla="*/ 7589017 w 10641499"/>
              <a:gd name="connsiteY13-844" fmla="*/ 4437529 h 4685866"/>
              <a:gd name="connsiteX14-845" fmla="*/ 8328605 w 10641499"/>
              <a:gd name="connsiteY14-846" fmla="*/ 4437529 h 4685866"/>
              <a:gd name="connsiteX15-847" fmla="*/ 9323687 w 10641499"/>
              <a:gd name="connsiteY15-848" fmla="*/ 4437529 h 4685866"/>
              <a:gd name="connsiteX16-849" fmla="*/ 10103617 w 10641499"/>
              <a:gd name="connsiteY16-850" fmla="*/ 4437529 h 4685866"/>
              <a:gd name="connsiteX17-851" fmla="*/ 10641499 w 10641499"/>
              <a:gd name="connsiteY17-852" fmla="*/ 3899647 h 4685866"/>
              <a:gd name="connsiteX18-853" fmla="*/ 10641499 w 10641499"/>
              <a:gd name="connsiteY18-854" fmla="*/ 3012141 h 4685866"/>
              <a:gd name="connsiteX19-855" fmla="*/ 10641499 w 10641499"/>
              <a:gd name="connsiteY19-856" fmla="*/ 2232212 h 4685866"/>
              <a:gd name="connsiteX20-857" fmla="*/ 10641499 w 10641499"/>
              <a:gd name="connsiteY20-858" fmla="*/ 1344706 h 4685866"/>
              <a:gd name="connsiteX21-859" fmla="*/ 10641499 w 10641499"/>
              <a:gd name="connsiteY21-860" fmla="*/ 537882 h 4685866"/>
              <a:gd name="connsiteX22-861" fmla="*/ 10641499 w 10641499"/>
              <a:gd name="connsiteY22-862" fmla="*/ 0 h 4685866"/>
              <a:gd name="connsiteX23-863" fmla="*/ 9767440 w 10641499"/>
              <a:gd name="connsiteY23-864" fmla="*/ 0 h 4685866"/>
              <a:gd name="connsiteX24-865" fmla="*/ 8678228 w 10641499"/>
              <a:gd name="connsiteY24-866" fmla="*/ 0 h 4685866"/>
              <a:gd name="connsiteX25-867" fmla="*/ 7615911 w 10641499"/>
              <a:gd name="connsiteY25-868" fmla="*/ 0 h 4685866"/>
              <a:gd name="connsiteX26-869" fmla="*/ 6916664 w 10641499"/>
              <a:gd name="connsiteY26-870" fmla="*/ 0 h 4685866"/>
              <a:gd name="connsiteX27-871" fmla="*/ 5424040 w 10641499"/>
              <a:gd name="connsiteY27-872" fmla="*/ 0 h 4685866"/>
              <a:gd name="connsiteX28-873" fmla="*/ 4025546 w 10641499"/>
              <a:gd name="connsiteY28-874" fmla="*/ 0 h 4685866"/>
              <a:gd name="connsiteX29-875" fmla="*/ 3191828 w 10641499"/>
              <a:gd name="connsiteY29-876" fmla="*/ 0 h 4685866"/>
              <a:gd name="connsiteX30-877" fmla="*/ 2519475 w 10641499"/>
              <a:gd name="connsiteY30-878" fmla="*/ 0 h 4685866"/>
              <a:gd name="connsiteX31-879" fmla="*/ 1497499 w 10641499"/>
              <a:gd name="connsiteY31-880" fmla="*/ 0 h 4685866"/>
              <a:gd name="connsiteX32-881" fmla="*/ 878934 w 10641499"/>
              <a:gd name="connsiteY32-882" fmla="*/ 0 h 4685866"/>
              <a:gd name="connsiteX33-883" fmla="*/ 273817 w 10641499"/>
              <a:gd name="connsiteY33-884" fmla="*/ 26894 h 4685866"/>
              <a:gd name="connsiteX0-885" fmla="*/ 273817 w 10641499"/>
              <a:gd name="connsiteY0-886" fmla="*/ 26894 h 4685866"/>
              <a:gd name="connsiteX1-887" fmla="*/ 273817 w 10641499"/>
              <a:gd name="connsiteY1-888" fmla="*/ 927847 h 4685866"/>
              <a:gd name="connsiteX2-889" fmla="*/ 273817 w 10641499"/>
              <a:gd name="connsiteY2-890" fmla="*/ 1748118 h 4685866"/>
              <a:gd name="connsiteX3-891" fmla="*/ 273817 w 10641499"/>
              <a:gd name="connsiteY3-892" fmla="*/ 2689412 h 4685866"/>
              <a:gd name="connsiteX4-893" fmla="*/ 273817 w 10641499"/>
              <a:gd name="connsiteY4-894" fmla="*/ 3872753 h 4685866"/>
              <a:gd name="connsiteX5-895" fmla="*/ 838593 w 10641499"/>
              <a:gd name="connsiteY5-896" fmla="*/ 4437529 h 4685866"/>
              <a:gd name="connsiteX6-897" fmla="*/ 1739546 w 10641499"/>
              <a:gd name="connsiteY6-898" fmla="*/ 4437529 h 4685866"/>
              <a:gd name="connsiteX7-899" fmla="*/ 2734628 w 10641499"/>
              <a:gd name="connsiteY7-900" fmla="*/ 4437529 h 4685866"/>
              <a:gd name="connsiteX8-901" fmla="*/ 3447322 w 10641499"/>
              <a:gd name="connsiteY8-902" fmla="*/ 4437529 h 4685866"/>
              <a:gd name="connsiteX9-903" fmla="*/ 4402064 w 10641499"/>
              <a:gd name="connsiteY9-904" fmla="*/ 4437529 h 4685866"/>
              <a:gd name="connsiteX10-905" fmla="*/ 5020628 w 10641499"/>
              <a:gd name="connsiteY10-906" fmla="*/ 4437529 h 4685866"/>
              <a:gd name="connsiteX11-907" fmla="*/ 5652640 w 10641499"/>
              <a:gd name="connsiteY11-908" fmla="*/ 4437529 h 4685866"/>
              <a:gd name="connsiteX12-909" fmla="*/ 6862875 w 10641499"/>
              <a:gd name="connsiteY12-910" fmla="*/ 4437529 h 4685866"/>
              <a:gd name="connsiteX13-911" fmla="*/ 7589017 w 10641499"/>
              <a:gd name="connsiteY13-912" fmla="*/ 4437529 h 4685866"/>
              <a:gd name="connsiteX14-913" fmla="*/ 8328605 w 10641499"/>
              <a:gd name="connsiteY14-914" fmla="*/ 4437529 h 4685866"/>
              <a:gd name="connsiteX15-915" fmla="*/ 9323687 w 10641499"/>
              <a:gd name="connsiteY15-916" fmla="*/ 4437529 h 4685866"/>
              <a:gd name="connsiteX16-917" fmla="*/ 10103617 w 10641499"/>
              <a:gd name="connsiteY16-918" fmla="*/ 4437529 h 4685866"/>
              <a:gd name="connsiteX17-919" fmla="*/ 10641499 w 10641499"/>
              <a:gd name="connsiteY17-920" fmla="*/ 3899647 h 4685866"/>
              <a:gd name="connsiteX18-921" fmla="*/ 10641499 w 10641499"/>
              <a:gd name="connsiteY18-922" fmla="*/ 3012141 h 4685866"/>
              <a:gd name="connsiteX19-923" fmla="*/ 10641499 w 10641499"/>
              <a:gd name="connsiteY19-924" fmla="*/ 2232212 h 4685866"/>
              <a:gd name="connsiteX20-925" fmla="*/ 10641499 w 10641499"/>
              <a:gd name="connsiteY20-926" fmla="*/ 1344706 h 4685866"/>
              <a:gd name="connsiteX21-927" fmla="*/ 10641499 w 10641499"/>
              <a:gd name="connsiteY21-928" fmla="*/ 537882 h 4685866"/>
              <a:gd name="connsiteX22-929" fmla="*/ 10641499 w 10641499"/>
              <a:gd name="connsiteY22-930" fmla="*/ 0 h 4685866"/>
              <a:gd name="connsiteX23-931" fmla="*/ 9767440 w 10641499"/>
              <a:gd name="connsiteY23-932" fmla="*/ 0 h 4685866"/>
              <a:gd name="connsiteX24-933" fmla="*/ 8678228 w 10641499"/>
              <a:gd name="connsiteY24-934" fmla="*/ 0 h 4685866"/>
              <a:gd name="connsiteX25-935" fmla="*/ 7615911 w 10641499"/>
              <a:gd name="connsiteY25-936" fmla="*/ 0 h 4685866"/>
              <a:gd name="connsiteX26-937" fmla="*/ 6916664 w 10641499"/>
              <a:gd name="connsiteY26-938" fmla="*/ 0 h 4685866"/>
              <a:gd name="connsiteX27-939" fmla="*/ 5424040 w 10641499"/>
              <a:gd name="connsiteY27-940" fmla="*/ 0 h 4685866"/>
              <a:gd name="connsiteX28-941" fmla="*/ 4025546 w 10641499"/>
              <a:gd name="connsiteY28-942" fmla="*/ 0 h 4685866"/>
              <a:gd name="connsiteX29-943" fmla="*/ 3191828 w 10641499"/>
              <a:gd name="connsiteY29-944" fmla="*/ 0 h 4685866"/>
              <a:gd name="connsiteX30-945" fmla="*/ 2519475 w 10641499"/>
              <a:gd name="connsiteY30-946" fmla="*/ 0 h 4685866"/>
              <a:gd name="connsiteX31-947" fmla="*/ 1497499 w 10641499"/>
              <a:gd name="connsiteY31-948" fmla="*/ 0 h 4685866"/>
              <a:gd name="connsiteX32-949" fmla="*/ 878934 w 10641499"/>
              <a:gd name="connsiteY32-950" fmla="*/ 0 h 4685866"/>
              <a:gd name="connsiteX33-951" fmla="*/ 273817 w 10641499"/>
              <a:gd name="connsiteY33-952" fmla="*/ 26894 h 4685866"/>
              <a:gd name="connsiteX0-953" fmla="*/ 273817 w 10641499"/>
              <a:gd name="connsiteY0-954" fmla="*/ 26894 h 4685866"/>
              <a:gd name="connsiteX1-955" fmla="*/ 273817 w 10641499"/>
              <a:gd name="connsiteY1-956" fmla="*/ 927847 h 4685866"/>
              <a:gd name="connsiteX2-957" fmla="*/ 273817 w 10641499"/>
              <a:gd name="connsiteY2-958" fmla="*/ 1748118 h 4685866"/>
              <a:gd name="connsiteX3-959" fmla="*/ 273817 w 10641499"/>
              <a:gd name="connsiteY3-960" fmla="*/ 2689412 h 4685866"/>
              <a:gd name="connsiteX4-961" fmla="*/ 273817 w 10641499"/>
              <a:gd name="connsiteY4-962" fmla="*/ 3872753 h 4685866"/>
              <a:gd name="connsiteX5-963" fmla="*/ 838593 w 10641499"/>
              <a:gd name="connsiteY5-964" fmla="*/ 4437529 h 4685866"/>
              <a:gd name="connsiteX6-965" fmla="*/ 1739546 w 10641499"/>
              <a:gd name="connsiteY6-966" fmla="*/ 4437529 h 4685866"/>
              <a:gd name="connsiteX7-967" fmla="*/ 2734628 w 10641499"/>
              <a:gd name="connsiteY7-968" fmla="*/ 4437529 h 4685866"/>
              <a:gd name="connsiteX8-969" fmla="*/ 3447322 w 10641499"/>
              <a:gd name="connsiteY8-970" fmla="*/ 4437529 h 4685866"/>
              <a:gd name="connsiteX9-971" fmla="*/ 4402064 w 10641499"/>
              <a:gd name="connsiteY9-972" fmla="*/ 4437529 h 4685866"/>
              <a:gd name="connsiteX10-973" fmla="*/ 5020628 w 10641499"/>
              <a:gd name="connsiteY10-974" fmla="*/ 4437529 h 4685866"/>
              <a:gd name="connsiteX11-975" fmla="*/ 5652640 w 10641499"/>
              <a:gd name="connsiteY11-976" fmla="*/ 4437529 h 4685866"/>
              <a:gd name="connsiteX12-977" fmla="*/ 6862875 w 10641499"/>
              <a:gd name="connsiteY12-978" fmla="*/ 4437529 h 4685866"/>
              <a:gd name="connsiteX13-979" fmla="*/ 7589017 w 10641499"/>
              <a:gd name="connsiteY13-980" fmla="*/ 4437529 h 4685866"/>
              <a:gd name="connsiteX14-981" fmla="*/ 8328605 w 10641499"/>
              <a:gd name="connsiteY14-982" fmla="*/ 4437529 h 4685866"/>
              <a:gd name="connsiteX15-983" fmla="*/ 9323687 w 10641499"/>
              <a:gd name="connsiteY15-984" fmla="*/ 4437529 h 4685866"/>
              <a:gd name="connsiteX16-985" fmla="*/ 10103617 w 10641499"/>
              <a:gd name="connsiteY16-986" fmla="*/ 4437529 h 4685866"/>
              <a:gd name="connsiteX17-987" fmla="*/ 10641499 w 10641499"/>
              <a:gd name="connsiteY17-988" fmla="*/ 3899647 h 4685866"/>
              <a:gd name="connsiteX18-989" fmla="*/ 10641499 w 10641499"/>
              <a:gd name="connsiteY18-990" fmla="*/ 3012141 h 4685866"/>
              <a:gd name="connsiteX19-991" fmla="*/ 10641499 w 10641499"/>
              <a:gd name="connsiteY19-992" fmla="*/ 2232212 h 4685866"/>
              <a:gd name="connsiteX20-993" fmla="*/ 10641499 w 10641499"/>
              <a:gd name="connsiteY20-994" fmla="*/ 1344706 h 4685866"/>
              <a:gd name="connsiteX21-995" fmla="*/ 10641499 w 10641499"/>
              <a:gd name="connsiteY21-996" fmla="*/ 537882 h 4685866"/>
              <a:gd name="connsiteX22-997" fmla="*/ 10641499 w 10641499"/>
              <a:gd name="connsiteY22-998" fmla="*/ 0 h 4685866"/>
              <a:gd name="connsiteX23-999" fmla="*/ 9767440 w 10641499"/>
              <a:gd name="connsiteY23-1000" fmla="*/ 0 h 4685866"/>
              <a:gd name="connsiteX24-1001" fmla="*/ 8678228 w 10641499"/>
              <a:gd name="connsiteY24-1002" fmla="*/ 0 h 4685866"/>
              <a:gd name="connsiteX25-1003" fmla="*/ 7615911 w 10641499"/>
              <a:gd name="connsiteY25-1004" fmla="*/ 0 h 4685866"/>
              <a:gd name="connsiteX26-1005" fmla="*/ 6916664 w 10641499"/>
              <a:gd name="connsiteY26-1006" fmla="*/ 0 h 4685866"/>
              <a:gd name="connsiteX27-1007" fmla="*/ 5424040 w 10641499"/>
              <a:gd name="connsiteY27-1008" fmla="*/ 0 h 4685866"/>
              <a:gd name="connsiteX28-1009" fmla="*/ 4025546 w 10641499"/>
              <a:gd name="connsiteY28-1010" fmla="*/ 0 h 4685866"/>
              <a:gd name="connsiteX29-1011" fmla="*/ 3191828 w 10641499"/>
              <a:gd name="connsiteY29-1012" fmla="*/ 0 h 4685866"/>
              <a:gd name="connsiteX30-1013" fmla="*/ 2519475 w 10641499"/>
              <a:gd name="connsiteY30-1014" fmla="*/ 0 h 4685866"/>
              <a:gd name="connsiteX31-1015" fmla="*/ 1497499 w 10641499"/>
              <a:gd name="connsiteY31-1016" fmla="*/ 0 h 4685866"/>
              <a:gd name="connsiteX32-1017" fmla="*/ 878934 w 10641499"/>
              <a:gd name="connsiteY32-1018" fmla="*/ 0 h 4685866"/>
              <a:gd name="connsiteX33-1019" fmla="*/ 273817 w 10641499"/>
              <a:gd name="connsiteY33-1020" fmla="*/ 26894 h 4685866"/>
              <a:gd name="connsiteX0-1021" fmla="*/ 273817 w 10641499"/>
              <a:gd name="connsiteY0-1022" fmla="*/ 26894 h 4685866"/>
              <a:gd name="connsiteX1-1023" fmla="*/ 273817 w 10641499"/>
              <a:gd name="connsiteY1-1024" fmla="*/ 927847 h 4685866"/>
              <a:gd name="connsiteX2-1025" fmla="*/ 273817 w 10641499"/>
              <a:gd name="connsiteY2-1026" fmla="*/ 1748118 h 4685866"/>
              <a:gd name="connsiteX3-1027" fmla="*/ 273817 w 10641499"/>
              <a:gd name="connsiteY3-1028" fmla="*/ 2689412 h 4685866"/>
              <a:gd name="connsiteX4-1029" fmla="*/ 273817 w 10641499"/>
              <a:gd name="connsiteY4-1030" fmla="*/ 3872753 h 4685866"/>
              <a:gd name="connsiteX5-1031" fmla="*/ 838593 w 10641499"/>
              <a:gd name="connsiteY5-1032" fmla="*/ 4437529 h 4685866"/>
              <a:gd name="connsiteX6-1033" fmla="*/ 1739546 w 10641499"/>
              <a:gd name="connsiteY6-1034" fmla="*/ 4437529 h 4685866"/>
              <a:gd name="connsiteX7-1035" fmla="*/ 2734628 w 10641499"/>
              <a:gd name="connsiteY7-1036" fmla="*/ 4437529 h 4685866"/>
              <a:gd name="connsiteX8-1037" fmla="*/ 3447322 w 10641499"/>
              <a:gd name="connsiteY8-1038" fmla="*/ 4437529 h 4685866"/>
              <a:gd name="connsiteX9-1039" fmla="*/ 4402064 w 10641499"/>
              <a:gd name="connsiteY9-1040" fmla="*/ 4437529 h 4685866"/>
              <a:gd name="connsiteX10-1041" fmla="*/ 5020628 w 10641499"/>
              <a:gd name="connsiteY10-1042" fmla="*/ 4437529 h 4685866"/>
              <a:gd name="connsiteX11-1043" fmla="*/ 5652640 w 10641499"/>
              <a:gd name="connsiteY11-1044" fmla="*/ 4437529 h 4685866"/>
              <a:gd name="connsiteX12-1045" fmla="*/ 6862875 w 10641499"/>
              <a:gd name="connsiteY12-1046" fmla="*/ 4437529 h 4685866"/>
              <a:gd name="connsiteX13-1047" fmla="*/ 7589017 w 10641499"/>
              <a:gd name="connsiteY13-1048" fmla="*/ 4437529 h 4685866"/>
              <a:gd name="connsiteX14-1049" fmla="*/ 8328605 w 10641499"/>
              <a:gd name="connsiteY14-1050" fmla="*/ 4437529 h 4685866"/>
              <a:gd name="connsiteX15-1051" fmla="*/ 9323687 w 10641499"/>
              <a:gd name="connsiteY15-1052" fmla="*/ 4437529 h 4685866"/>
              <a:gd name="connsiteX16-1053" fmla="*/ 10103617 w 10641499"/>
              <a:gd name="connsiteY16-1054" fmla="*/ 4437529 h 4685866"/>
              <a:gd name="connsiteX17-1055" fmla="*/ 10641499 w 10641499"/>
              <a:gd name="connsiteY17-1056" fmla="*/ 3899647 h 4685866"/>
              <a:gd name="connsiteX18-1057" fmla="*/ 10641499 w 10641499"/>
              <a:gd name="connsiteY18-1058" fmla="*/ 3012141 h 4685866"/>
              <a:gd name="connsiteX19-1059" fmla="*/ 10641499 w 10641499"/>
              <a:gd name="connsiteY19-1060" fmla="*/ 2232212 h 4685866"/>
              <a:gd name="connsiteX20-1061" fmla="*/ 10641499 w 10641499"/>
              <a:gd name="connsiteY20-1062" fmla="*/ 1344706 h 4685866"/>
              <a:gd name="connsiteX21-1063" fmla="*/ 10641499 w 10641499"/>
              <a:gd name="connsiteY21-1064" fmla="*/ 537882 h 4685866"/>
              <a:gd name="connsiteX22-1065" fmla="*/ 10641499 w 10641499"/>
              <a:gd name="connsiteY22-1066" fmla="*/ 0 h 4685866"/>
              <a:gd name="connsiteX23-1067" fmla="*/ 9767440 w 10641499"/>
              <a:gd name="connsiteY23-1068" fmla="*/ 0 h 4685866"/>
              <a:gd name="connsiteX24-1069" fmla="*/ 8678228 w 10641499"/>
              <a:gd name="connsiteY24-1070" fmla="*/ 0 h 4685866"/>
              <a:gd name="connsiteX25-1071" fmla="*/ 7615911 w 10641499"/>
              <a:gd name="connsiteY25-1072" fmla="*/ 0 h 4685866"/>
              <a:gd name="connsiteX26-1073" fmla="*/ 6916664 w 10641499"/>
              <a:gd name="connsiteY26-1074" fmla="*/ 0 h 4685866"/>
              <a:gd name="connsiteX27-1075" fmla="*/ 5424040 w 10641499"/>
              <a:gd name="connsiteY27-1076" fmla="*/ 0 h 4685866"/>
              <a:gd name="connsiteX28-1077" fmla="*/ 4025546 w 10641499"/>
              <a:gd name="connsiteY28-1078" fmla="*/ 0 h 4685866"/>
              <a:gd name="connsiteX29-1079" fmla="*/ 3191828 w 10641499"/>
              <a:gd name="connsiteY29-1080" fmla="*/ 0 h 4685866"/>
              <a:gd name="connsiteX30-1081" fmla="*/ 2519475 w 10641499"/>
              <a:gd name="connsiteY30-1082" fmla="*/ 0 h 4685866"/>
              <a:gd name="connsiteX31-1083" fmla="*/ 1497499 w 10641499"/>
              <a:gd name="connsiteY31-1084" fmla="*/ 0 h 4685866"/>
              <a:gd name="connsiteX32-1085" fmla="*/ 878934 w 10641499"/>
              <a:gd name="connsiteY32-1086" fmla="*/ 0 h 4685866"/>
              <a:gd name="connsiteX33-1087" fmla="*/ 273817 w 10641499"/>
              <a:gd name="connsiteY33-1088" fmla="*/ 26894 h 4685866"/>
              <a:gd name="connsiteX0-1089" fmla="*/ 273817 w 10641499"/>
              <a:gd name="connsiteY0-1090" fmla="*/ 26894 h 4685866"/>
              <a:gd name="connsiteX1-1091" fmla="*/ 273817 w 10641499"/>
              <a:gd name="connsiteY1-1092" fmla="*/ 927847 h 4685866"/>
              <a:gd name="connsiteX2-1093" fmla="*/ 273817 w 10641499"/>
              <a:gd name="connsiteY2-1094" fmla="*/ 1748118 h 4685866"/>
              <a:gd name="connsiteX3-1095" fmla="*/ 273817 w 10641499"/>
              <a:gd name="connsiteY3-1096" fmla="*/ 2689412 h 4685866"/>
              <a:gd name="connsiteX4-1097" fmla="*/ 273817 w 10641499"/>
              <a:gd name="connsiteY4-1098" fmla="*/ 3872753 h 4685866"/>
              <a:gd name="connsiteX5-1099" fmla="*/ 838593 w 10641499"/>
              <a:gd name="connsiteY5-1100" fmla="*/ 4437529 h 4685866"/>
              <a:gd name="connsiteX6-1101" fmla="*/ 1739546 w 10641499"/>
              <a:gd name="connsiteY6-1102" fmla="*/ 4437529 h 4685866"/>
              <a:gd name="connsiteX7-1103" fmla="*/ 2734628 w 10641499"/>
              <a:gd name="connsiteY7-1104" fmla="*/ 4437529 h 4685866"/>
              <a:gd name="connsiteX8-1105" fmla="*/ 3447322 w 10641499"/>
              <a:gd name="connsiteY8-1106" fmla="*/ 4437529 h 4685866"/>
              <a:gd name="connsiteX9-1107" fmla="*/ 4402064 w 10641499"/>
              <a:gd name="connsiteY9-1108" fmla="*/ 4437529 h 4685866"/>
              <a:gd name="connsiteX10-1109" fmla="*/ 5020628 w 10641499"/>
              <a:gd name="connsiteY10-1110" fmla="*/ 4437529 h 4685866"/>
              <a:gd name="connsiteX11-1111" fmla="*/ 5652640 w 10641499"/>
              <a:gd name="connsiteY11-1112" fmla="*/ 4437529 h 4685866"/>
              <a:gd name="connsiteX12-1113" fmla="*/ 6862875 w 10641499"/>
              <a:gd name="connsiteY12-1114" fmla="*/ 4437529 h 4685866"/>
              <a:gd name="connsiteX13-1115" fmla="*/ 7589017 w 10641499"/>
              <a:gd name="connsiteY13-1116" fmla="*/ 4437529 h 4685866"/>
              <a:gd name="connsiteX14-1117" fmla="*/ 8328605 w 10641499"/>
              <a:gd name="connsiteY14-1118" fmla="*/ 4437529 h 4685866"/>
              <a:gd name="connsiteX15-1119" fmla="*/ 9323687 w 10641499"/>
              <a:gd name="connsiteY15-1120" fmla="*/ 4437529 h 4685866"/>
              <a:gd name="connsiteX16-1121" fmla="*/ 10103617 w 10641499"/>
              <a:gd name="connsiteY16-1122" fmla="*/ 4437529 h 4685866"/>
              <a:gd name="connsiteX17-1123" fmla="*/ 10641499 w 10641499"/>
              <a:gd name="connsiteY17-1124" fmla="*/ 3899647 h 4685866"/>
              <a:gd name="connsiteX18-1125" fmla="*/ 10641499 w 10641499"/>
              <a:gd name="connsiteY18-1126" fmla="*/ 3012141 h 4685866"/>
              <a:gd name="connsiteX19-1127" fmla="*/ 10641499 w 10641499"/>
              <a:gd name="connsiteY19-1128" fmla="*/ 2232212 h 4685866"/>
              <a:gd name="connsiteX20-1129" fmla="*/ 10641499 w 10641499"/>
              <a:gd name="connsiteY20-1130" fmla="*/ 1344706 h 4685866"/>
              <a:gd name="connsiteX21-1131" fmla="*/ 10641499 w 10641499"/>
              <a:gd name="connsiteY21-1132" fmla="*/ 537882 h 4685866"/>
              <a:gd name="connsiteX22-1133" fmla="*/ 10641499 w 10641499"/>
              <a:gd name="connsiteY22-1134" fmla="*/ 0 h 4685866"/>
              <a:gd name="connsiteX23-1135" fmla="*/ 9767440 w 10641499"/>
              <a:gd name="connsiteY23-1136" fmla="*/ 0 h 4685866"/>
              <a:gd name="connsiteX24-1137" fmla="*/ 8678228 w 10641499"/>
              <a:gd name="connsiteY24-1138" fmla="*/ 0 h 4685866"/>
              <a:gd name="connsiteX25-1139" fmla="*/ 7615911 w 10641499"/>
              <a:gd name="connsiteY25-1140" fmla="*/ 0 h 4685866"/>
              <a:gd name="connsiteX26-1141" fmla="*/ 6916664 w 10641499"/>
              <a:gd name="connsiteY26-1142" fmla="*/ 0 h 4685866"/>
              <a:gd name="connsiteX27-1143" fmla="*/ 5424040 w 10641499"/>
              <a:gd name="connsiteY27-1144" fmla="*/ 0 h 4685866"/>
              <a:gd name="connsiteX28-1145" fmla="*/ 4025546 w 10641499"/>
              <a:gd name="connsiteY28-1146" fmla="*/ 0 h 4685866"/>
              <a:gd name="connsiteX29-1147" fmla="*/ 3191828 w 10641499"/>
              <a:gd name="connsiteY29-1148" fmla="*/ 0 h 4685866"/>
              <a:gd name="connsiteX30-1149" fmla="*/ 2519475 w 10641499"/>
              <a:gd name="connsiteY30-1150" fmla="*/ 0 h 4685866"/>
              <a:gd name="connsiteX31-1151" fmla="*/ 1497499 w 10641499"/>
              <a:gd name="connsiteY31-1152" fmla="*/ 0 h 4685866"/>
              <a:gd name="connsiteX32-1153" fmla="*/ 878934 w 10641499"/>
              <a:gd name="connsiteY32-1154" fmla="*/ 0 h 4685866"/>
              <a:gd name="connsiteX33-1155" fmla="*/ 273817 w 10641499"/>
              <a:gd name="connsiteY33-1156" fmla="*/ 26894 h 4685866"/>
              <a:gd name="connsiteX0-1157" fmla="*/ 273817 w 10641499"/>
              <a:gd name="connsiteY0-1158" fmla="*/ 26894 h 4685866"/>
              <a:gd name="connsiteX1-1159" fmla="*/ 273817 w 10641499"/>
              <a:gd name="connsiteY1-1160" fmla="*/ 927847 h 4685866"/>
              <a:gd name="connsiteX2-1161" fmla="*/ 273817 w 10641499"/>
              <a:gd name="connsiteY2-1162" fmla="*/ 1748118 h 4685866"/>
              <a:gd name="connsiteX3-1163" fmla="*/ 273817 w 10641499"/>
              <a:gd name="connsiteY3-1164" fmla="*/ 2689412 h 4685866"/>
              <a:gd name="connsiteX4-1165" fmla="*/ 273817 w 10641499"/>
              <a:gd name="connsiteY4-1166" fmla="*/ 3872753 h 4685866"/>
              <a:gd name="connsiteX5-1167" fmla="*/ 838593 w 10641499"/>
              <a:gd name="connsiteY5-1168" fmla="*/ 4437529 h 4685866"/>
              <a:gd name="connsiteX6-1169" fmla="*/ 1739546 w 10641499"/>
              <a:gd name="connsiteY6-1170" fmla="*/ 4437529 h 4685866"/>
              <a:gd name="connsiteX7-1171" fmla="*/ 2734628 w 10641499"/>
              <a:gd name="connsiteY7-1172" fmla="*/ 4437529 h 4685866"/>
              <a:gd name="connsiteX8-1173" fmla="*/ 3447322 w 10641499"/>
              <a:gd name="connsiteY8-1174" fmla="*/ 4437529 h 4685866"/>
              <a:gd name="connsiteX9-1175" fmla="*/ 4402064 w 10641499"/>
              <a:gd name="connsiteY9-1176" fmla="*/ 4437529 h 4685866"/>
              <a:gd name="connsiteX10-1177" fmla="*/ 5020628 w 10641499"/>
              <a:gd name="connsiteY10-1178" fmla="*/ 4437529 h 4685866"/>
              <a:gd name="connsiteX11-1179" fmla="*/ 5652640 w 10641499"/>
              <a:gd name="connsiteY11-1180" fmla="*/ 4437529 h 4685866"/>
              <a:gd name="connsiteX12-1181" fmla="*/ 6862875 w 10641499"/>
              <a:gd name="connsiteY12-1182" fmla="*/ 4437529 h 4685866"/>
              <a:gd name="connsiteX13-1183" fmla="*/ 7589017 w 10641499"/>
              <a:gd name="connsiteY13-1184" fmla="*/ 4437529 h 4685866"/>
              <a:gd name="connsiteX14-1185" fmla="*/ 8328605 w 10641499"/>
              <a:gd name="connsiteY14-1186" fmla="*/ 4437529 h 4685866"/>
              <a:gd name="connsiteX15-1187" fmla="*/ 9323687 w 10641499"/>
              <a:gd name="connsiteY15-1188" fmla="*/ 4437529 h 4685866"/>
              <a:gd name="connsiteX16-1189" fmla="*/ 10103617 w 10641499"/>
              <a:gd name="connsiteY16-1190" fmla="*/ 4437529 h 4685866"/>
              <a:gd name="connsiteX17-1191" fmla="*/ 10641499 w 10641499"/>
              <a:gd name="connsiteY17-1192" fmla="*/ 3899647 h 4685866"/>
              <a:gd name="connsiteX18-1193" fmla="*/ 10641499 w 10641499"/>
              <a:gd name="connsiteY18-1194" fmla="*/ 3012141 h 4685866"/>
              <a:gd name="connsiteX19-1195" fmla="*/ 10641499 w 10641499"/>
              <a:gd name="connsiteY19-1196" fmla="*/ 2232212 h 4685866"/>
              <a:gd name="connsiteX20-1197" fmla="*/ 10641499 w 10641499"/>
              <a:gd name="connsiteY20-1198" fmla="*/ 1344706 h 4685866"/>
              <a:gd name="connsiteX21-1199" fmla="*/ 10641499 w 10641499"/>
              <a:gd name="connsiteY21-1200" fmla="*/ 537882 h 4685866"/>
              <a:gd name="connsiteX22-1201" fmla="*/ 10641499 w 10641499"/>
              <a:gd name="connsiteY22-1202" fmla="*/ 0 h 4685866"/>
              <a:gd name="connsiteX23-1203" fmla="*/ 9767440 w 10641499"/>
              <a:gd name="connsiteY23-1204" fmla="*/ 0 h 4685866"/>
              <a:gd name="connsiteX24-1205" fmla="*/ 8678228 w 10641499"/>
              <a:gd name="connsiteY24-1206" fmla="*/ 0 h 4685866"/>
              <a:gd name="connsiteX25-1207" fmla="*/ 7615911 w 10641499"/>
              <a:gd name="connsiteY25-1208" fmla="*/ 0 h 4685866"/>
              <a:gd name="connsiteX26-1209" fmla="*/ 6916664 w 10641499"/>
              <a:gd name="connsiteY26-1210" fmla="*/ 0 h 4685866"/>
              <a:gd name="connsiteX27-1211" fmla="*/ 5424040 w 10641499"/>
              <a:gd name="connsiteY27-1212" fmla="*/ 0 h 4685866"/>
              <a:gd name="connsiteX28-1213" fmla="*/ 4025546 w 10641499"/>
              <a:gd name="connsiteY28-1214" fmla="*/ 0 h 4685866"/>
              <a:gd name="connsiteX29-1215" fmla="*/ 3191828 w 10641499"/>
              <a:gd name="connsiteY29-1216" fmla="*/ 0 h 4685866"/>
              <a:gd name="connsiteX30-1217" fmla="*/ 2519475 w 10641499"/>
              <a:gd name="connsiteY30-1218" fmla="*/ 0 h 4685866"/>
              <a:gd name="connsiteX31-1219" fmla="*/ 1497499 w 10641499"/>
              <a:gd name="connsiteY31-1220" fmla="*/ 0 h 4685866"/>
              <a:gd name="connsiteX32-1221" fmla="*/ 878934 w 10641499"/>
              <a:gd name="connsiteY32-1222" fmla="*/ 0 h 4685866"/>
              <a:gd name="connsiteX33-1223" fmla="*/ 273817 w 10641499"/>
              <a:gd name="connsiteY33-1224" fmla="*/ 26894 h 4685866"/>
              <a:gd name="connsiteX0-1225" fmla="*/ 273817 w 10641499"/>
              <a:gd name="connsiteY0-1226" fmla="*/ 26894 h 4685866"/>
              <a:gd name="connsiteX1-1227" fmla="*/ 273817 w 10641499"/>
              <a:gd name="connsiteY1-1228" fmla="*/ 927847 h 4685866"/>
              <a:gd name="connsiteX2-1229" fmla="*/ 273817 w 10641499"/>
              <a:gd name="connsiteY2-1230" fmla="*/ 1748118 h 4685866"/>
              <a:gd name="connsiteX3-1231" fmla="*/ 273817 w 10641499"/>
              <a:gd name="connsiteY3-1232" fmla="*/ 2689412 h 4685866"/>
              <a:gd name="connsiteX4-1233" fmla="*/ 273817 w 10641499"/>
              <a:gd name="connsiteY4-1234" fmla="*/ 3872753 h 4685866"/>
              <a:gd name="connsiteX5-1235" fmla="*/ 838593 w 10641499"/>
              <a:gd name="connsiteY5-1236" fmla="*/ 4437529 h 4685866"/>
              <a:gd name="connsiteX6-1237" fmla="*/ 1739546 w 10641499"/>
              <a:gd name="connsiteY6-1238" fmla="*/ 4437529 h 4685866"/>
              <a:gd name="connsiteX7-1239" fmla="*/ 2734628 w 10641499"/>
              <a:gd name="connsiteY7-1240" fmla="*/ 4437529 h 4685866"/>
              <a:gd name="connsiteX8-1241" fmla="*/ 3447322 w 10641499"/>
              <a:gd name="connsiteY8-1242" fmla="*/ 4437529 h 4685866"/>
              <a:gd name="connsiteX9-1243" fmla="*/ 4402064 w 10641499"/>
              <a:gd name="connsiteY9-1244" fmla="*/ 4437529 h 4685866"/>
              <a:gd name="connsiteX10-1245" fmla="*/ 5020628 w 10641499"/>
              <a:gd name="connsiteY10-1246" fmla="*/ 4437529 h 4685866"/>
              <a:gd name="connsiteX11-1247" fmla="*/ 5652640 w 10641499"/>
              <a:gd name="connsiteY11-1248" fmla="*/ 4437529 h 4685866"/>
              <a:gd name="connsiteX12-1249" fmla="*/ 6862875 w 10641499"/>
              <a:gd name="connsiteY12-1250" fmla="*/ 4437529 h 4685866"/>
              <a:gd name="connsiteX13-1251" fmla="*/ 7589017 w 10641499"/>
              <a:gd name="connsiteY13-1252" fmla="*/ 4437529 h 4685866"/>
              <a:gd name="connsiteX14-1253" fmla="*/ 8328605 w 10641499"/>
              <a:gd name="connsiteY14-1254" fmla="*/ 4437529 h 4685866"/>
              <a:gd name="connsiteX15-1255" fmla="*/ 9323687 w 10641499"/>
              <a:gd name="connsiteY15-1256" fmla="*/ 4437529 h 4685866"/>
              <a:gd name="connsiteX16-1257" fmla="*/ 10103617 w 10641499"/>
              <a:gd name="connsiteY16-1258" fmla="*/ 4437529 h 4685866"/>
              <a:gd name="connsiteX17-1259" fmla="*/ 10641499 w 10641499"/>
              <a:gd name="connsiteY17-1260" fmla="*/ 3899647 h 4685866"/>
              <a:gd name="connsiteX18-1261" fmla="*/ 10641499 w 10641499"/>
              <a:gd name="connsiteY18-1262" fmla="*/ 3012141 h 4685866"/>
              <a:gd name="connsiteX19-1263" fmla="*/ 10641499 w 10641499"/>
              <a:gd name="connsiteY19-1264" fmla="*/ 2232212 h 4685866"/>
              <a:gd name="connsiteX20-1265" fmla="*/ 10641499 w 10641499"/>
              <a:gd name="connsiteY20-1266" fmla="*/ 1344706 h 4685866"/>
              <a:gd name="connsiteX21-1267" fmla="*/ 10641499 w 10641499"/>
              <a:gd name="connsiteY21-1268" fmla="*/ 537882 h 4685866"/>
              <a:gd name="connsiteX22-1269" fmla="*/ 10641499 w 10641499"/>
              <a:gd name="connsiteY22-1270" fmla="*/ 0 h 4685866"/>
              <a:gd name="connsiteX23-1271" fmla="*/ 9767440 w 10641499"/>
              <a:gd name="connsiteY23-1272" fmla="*/ 0 h 4685866"/>
              <a:gd name="connsiteX24-1273" fmla="*/ 8678228 w 10641499"/>
              <a:gd name="connsiteY24-1274" fmla="*/ 0 h 4685866"/>
              <a:gd name="connsiteX25-1275" fmla="*/ 7615911 w 10641499"/>
              <a:gd name="connsiteY25-1276" fmla="*/ 0 h 4685866"/>
              <a:gd name="connsiteX26-1277" fmla="*/ 6916664 w 10641499"/>
              <a:gd name="connsiteY26-1278" fmla="*/ 0 h 4685866"/>
              <a:gd name="connsiteX27-1279" fmla="*/ 5424040 w 10641499"/>
              <a:gd name="connsiteY27-1280" fmla="*/ 0 h 4685866"/>
              <a:gd name="connsiteX28-1281" fmla="*/ 4025546 w 10641499"/>
              <a:gd name="connsiteY28-1282" fmla="*/ 0 h 4685866"/>
              <a:gd name="connsiteX29-1283" fmla="*/ 3191828 w 10641499"/>
              <a:gd name="connsiteY29-1284" fmla="*/ 0 h 4685866"/>
              <a:gd name="connsiteX30-1285" fmla="*/ 2519475 w 10641499"/>
              <a:gd name="connsiteY30-1286" fmla="*/ 0 h 4685866"/>
              <a:gd name="connsiteX31-1287" fmla="*/ 1497499 w 10641499"/>
              <a:gd name="connsiteY31-1288" fmla="*/ 0 h 4685866"/>
              <a:gd name="connsiteX32-1289" fmla="*/ 878934 w 10641499"/>
              <a:gd name="connsiteY32-1290" fmla="*/ 0 h 4685866"/>
              <a:gd name="connsiteX33-1291" fmla="*/ 273817 w 10641499"/>
              <a:gd name="connsiteY33-1292" fmla="*/ 26894 h 4685866"/>
              <a:gd name="connsiteX0-1293" fmla="*/ 273817 w 10641499"/>
              <a:gd name="connsiteY0-1294" fmla="*/ 26894 h 4685866"/>
              <a:gd name="connsiteX1-1295" fmla="*/ 273817 w 10641499"/>
              <a:gd name="connsiteY1-1296" fmla="*/ 927847 h 4685866"/>
              <a:gd name="connsiteX2-1297" fmla="*/ 273817 w 10641499"/>
              <a:gd name="connsiteY2-1298" fmla="*/ 1748118 h 4685866"/>
              <a:gd name="connsiteX3-1299" fmla="*/ 273817 w 10641499"/>
              <a:gd name="connsiteY3-1300" fmla="*/ 2689412 h 4685866"/>
              <a:gd name="connsiteX4-1301" fmla="*/ 273817 w 10641499"/>
              <a:gd name="connsiteY4-1302" fmla="*/ 3872753 h 4685866"/>
              <a:gd name="connsiteX5-1303" fmla="*/ 838593 w 10641499"/>
              <a:gd name="connsiteY5-1304" fmla="*/ 4437529 h 4685866"/>
              <a:gd name="connsiteX6-1305" fmla="*/ 1739546 w 10641499"/>
              <a:gd name="connsiteY6-1306" fmla="*/ 4437529 h 4685866"/>
              <a:gd name="connsiteX7-1307" fmla="*/ 2734628 w 10641499"/>
              <a:gd name="connsiteY7-1308" fmla="*/ 4437529 h 4685866"/>
              <a:gd name="connsiteX8-1309" fmla="*/ 3447322 w 10641499"/>
              <a:gd name="connsiteY8-1310" fmla="*/ 4437529 h 4685866"/>
              <a:gd name="connsiteX9-1311" fmla="*/ 4402064 w 10641499"/>
              <a:gd name="connsiteY9-1312" fmla="*/ 4437529 h 4685866"/>
              <a:gd name="connsiteX10-1313" fmla="*/ 5020628 w 10641499"/>
              <a:gd name="connsiteY10-1314" fmla="*/ 4437529 h 4685866"/>
              <a:gd name="connsiteX11-1315" fmla="*/ 5652640 w 10641499"/>
              <a:gd name="connsiteY11-1316" fmla="*/ 4437529 h 4685866"/>
              <a:gd name="connsiteX12-1317" fmla="*/ 6862875 w 10641499"/>
              <a:gd name="connsiteY12-1318" fmla="*/ 4437529 h 4685866"/>
              <a:gd name="connsiteX13-1319" fmla="*/ 7589017 w 10641499"/>
              <a:gd name="connsiteY13-1320" fmla="*/ 4437529 h 4685866"/>
              <a:gd name="connsiteX14-1321" fmla="*/ 8328605 w 10641499"/>
              <a:gd name="connsiteY14-1322" fmla="*/ 4437529 h 4685866"/>
              <a:gd name="connsiteX15-1323" fmla="*/ 9323687 w 10641499"/>
              <a:gd name="connsiteY15-1324" fmla="*/ 4437529 h 4685866"/>
              <a:gd name="connsiteX16-1325" fmla="*/ 10103617 w 10641499"/>
              <a:gd name="connsiteY16-1326" fmla="*/ 4437529 h 4685866"/>
              <a:gd name="connsiteX17-1327" fmla="*/ 10641499 w 10641499"/>
              <a:gd name="connsiteY17-1328" fmla="*/ 3899647 h 4685866"/>
              <a:gd name="connsiteX18-1329" fmla="*/ 10641499 w 10641499"/>
              <a:gd name="connsiteY18-1330" fmla="*/ 3012141 h 4685866"/>
              <a:gd name="connsiteX19-1331" fmla="*/ 10641499 w 10641499"/>
              <a:gd name="connsiteY19-1332" fmla="*/ 2232212 h 4685866"/>
              <a:gd name="connsiteX20-1333" fmla="*/ 10641499 w 10641499"/>
              <a:gd name="connsiteY20-1334" fmla="*/ 1344706 h 4685866"/>
              <a:gd name="connsiteX21-1335" fmla="*/ 10641499 w 10641499"/>
              <a:gd name="connsiteY21-1336" fmla="*/ 537882 h 4685866"/>
              <a:gd name="connsiteX22-1337" fmla="*/ 10641499 w 10641499"/>
              <a:gd name="connsiteY22-1338" fmla="*/ 0 h 4685866"/>
              <a:gd name="connsiteX23-1339" fmla="*/ 9767440 w 10641499"/>
              <a:gd name="connsiteY23-1340" fmla="*/ 0 h 4685866"/>
              <a:gd name="connsiteX24-1341" fmla="*/ 8678228 w 10641499"/>
              <a:gd name="connsiteY24-1342" fmla="*/ 0 h 4685866"/>
              <a:gd name="connsiteX25-1343" fmla="*/ 7615911 w 10641499"/>
              <a:gd name="connsiteY25-1344" fmla="*/ 0 h 4685866"/>
              <a:gd name="connsiteX26-1345" fmla="*/ 6916664 w 10641499"/>
              <a:gd name="connsiteY26-1346" fmla="*/ 0 h 4685866"/>
              <a:gd name="connsiteX27-1347" fmla="*/ 5424040 w 10641499"/>
              <a:gd name="connsiteY27-1348" fmla="*/ 0 h 4685866"/>
              <a:gd name="connsiteX28-1349" fmla="*/ 4025546 w 10641499"/>
              <a:gd name="connsiteY28-1350" fmla="*/ 0 h 4685866"/>
              <a:gd name="connsiteX29-1351" fmla="*/ 3191828 w 10641499"/>
              <a:gd name="connsiteY29-1352" fmla="*/ 0 h 4685866"/>
              <a:gd name="connsiteX30-1353" fmla="*/ 2519475 w 10641499"/>
              <a:gd name="connsiteY30-1354" fmla="*/ 0 h 4685866"/>
              <a:gd name="connsiteX31-1355" fmla="*/ 1497499 w 10641499"/>
              <a:gd name="connsiteY31-1356" fmla="*/ 0 h 4685866"/>
              <a:gd name="connsiteX32-1357" fmla="*/ 878934 w 10641499"/>
              <a:gd name="connsiteY32-1358" fmla="*/ 0 h 4685866"/>
              <a:gd name="connsiteX33-1359" fmla="*/ 273817 w 10641499"/>
              <a:gd name="connsiteY33-1360" fmla="*/ 26894 h 4685866"/>
              <a:gd name="connsiteX0-1361" fmla="*/ 273817 w 10641499"/>
              <a:gd name="connsiteY0-1362" fmla="*/ 26894 h 4701280"/>
              <a:gd name="connsiteX1-1363" fmla="*/ 273817 w 10641499"/>
              <a:gd name="connsiteY1-1364" fmla="*/ 927847 h 4701280"/>
              <a:gd name="connsiteX2-1365" fmla="*/ 273817 w 10641499"/>
              <a:gd name="connsiteY2-1366" fmla="*/ 1748118 h 4701280"/>
              <a:gd name="connsiteX3-1367" fmla="*/ 273817 w 10641499"/>
              <a:gd name="connsiteY3-1368" fmla="*/ 2689412 h 4701280"/>
              <a:gd name="connsiteX4-1369" fmla="*/ 273817 w 10641499"/>
              <a:gd name="connsiteY4-1370" fmla="*/ 3872753 h 4701280"/>
              <a:gd name="connsiteX5-1371" fmla="*/ 838593 w 10641499"/>
              <a:gd name="connsiteY5-1372" fmla="*/ 4437529 h 4701280"/>
              <a:gd name="connsiteX6-1373" fmla="*/ 1739546 w 10641499"/>
              <a:gd name="connsiteY6-1374" fmla="*/ 4437529 h 4701280"/>
              <a:gd name="connsiteX7-1375" fmla="*/ 2734628 w 10641499"/>
              <a:gd name="connsiteY7-1376" fmla="*/ 4437529 h 4701280"/>
              <a:gd name="connsiteX8-1377" fmla="*/ 3447322 w 10641499"/>
              <a:gd name="connsiteY8-1378" fmla="*/ 4437529 h 4701280"/>
              <a:gd name="connsiteX9-1379" fmla="*/ 4402064 w 10641499"/>
              <a:gd name="connsiteY9-1380" fmla="*/ 4437529 h 4701280"/>
              <a:gd name="connsiteX10-1381" fmla="*/ 5020628 w 10641499"/>
              <a:gd name="connsiteY10-1382" fmla="*/ 4437529 h 4701280"/>
              <a:gd name="connsiteX11-1383" fmla="*/ 5652640 w 10641499"/>
              <a:gd name="connsiteY11-1384" fmla="*/ 4437529 h 4701280"/>
              <a:gd name="connsiteX12-1385" fmla="*/ 6862875 w 10641499"/>
              <a:gd name="connsiteY12-1386" fmla="*/ 4437529 h 4701280"/>
              <a:gd name="connsiteX13-1387" fmla="*/ 7589017 w 10641499"/>
              <a:gd name="connsiteY13-1388" fmla="*/ 4437529 h 4701280"/>
              <a:gd name="connsiteX14-1389" fmla="*/ 8328605 w 10641499"/>
              <a:gd name="connsiteY14-1390" fmla="*/ 4437529 h 4701280"/>
              <a:gd name="connsiteX15-1391" fmla="*/ 9323687 w 10641499"/>
              <a:gd name="connsiteY15-1392" fmla="*/ 4437529 h 4701280"/>
              <a:gd name="connsiteX16-1393" fmla="*/ 10103617 w 10641499"/>
              <a:gd name="connsiteY16-1394" fmla="*/ 4437529 h 4701280"/>
              <a:gd name="connsiteX17-1395" fmla="*/ 10641499 w 10641499"/>
              <a:gd name="connsiteY17-1396" fmla="*/ 3899647 h 4701280"/>
              <a:gd name="connsiteX18-1397" fmla="*/ 10641499 w 10641499"/>
              <a:gd name="connsiteY18-1398" fmla="*/ 3012141 h 4701280"/>
              <a:gd name="connsiteX19-1399" fmla="*/ 10641499 w 10641499"/>
              <a:gd name="connsiteY19-1400" fmla="*/ 2232212 h 4701280"/>
              <a:gd name="connsiteX20-1401" fmla="*/ 10641499 w 10641499"/>
              <a:gd name="connsiteY20-1402" fmla="*/ 1344706 h 4701280"/>
              <a:gd name="connsiteX21-1403" fmla="*/ 10641499 w 10641499"/>
              <a:gd name="connsiteY21-1404" fmla="*/ 537882 h 4701280"/>
              <a:gd name="connsiteX22-1405" fmla="*/ 10641499 w 10641499"/>
              <a:gd name="connsiteY22-1406" fmla="*/ 0 h 4701280"/>
              <a:gd name="connsiteX23-1407" fmla="*/ 9767440 w 10641499"/>
              <a:gd name="connsiteY23-1408" fmla="*/ 0 h 4701280"/>
              <a:gd name="connsiteX24-1409" fmla="*/ 8678228 w 10641499"/>
              <a:gd name="connsiteY24-1410" fmla="*/ 0 h 4701280"/>
              <a:gd name="connsiteX25-1411" fmla="*/ 7615911 w 10641499"/>
              <a:gd name="connsiteY25-1412" fmla="*/ 0 h 4701280"/>
              <a:gd name="connsiteX26-1413" fmla="*/ 6916664 w 10641499"/>
              <a:gd name="connsiteY26-1414" fmla="*/ 0 h 4701280"/>
              <a:gd name="connsiteX27-1415" fmla="*/ 5424040 w 10641499"/>
              <a:gd name="connsiteY27-1416" fmla="*/ 0 h 4701280"/>
              <a:gd name="connsiteX28-1417" fmla="*/ 4025546 w 10641499"/>
              <a:gd name="connsiteY28-1418" fmla="*/ 0 h 4701280"/>
              <a:gd name="connsiteX29-1419" fmla="*/ 3191828 w 10641499"/>
              <a:gd name="connsiteY29-1420" fmla="*/ 0 h 4701280"/>
              <a:gd name="connsiteX30-1421" fmla="*/ 2519475 w 10641499"/>
              <a:gd name="connsiteY30-1422" fmla="*/ 0 h 4701280"/>
              <a:gd name="connsiteX31-1423" fmla="*/ 1497499 w 10641499"/>
              <a:gd name="connsiteY31-1424" fmla="*/ 0 h 4701280"/>
              <a:gd name="connsiteX32-1425" fmla="*/ 878934 w 10641499"/>
              <a:gd name="connsiteY32-1426" fmla="*/ 0 h 4701280"/>
              <a:gd name="connsiteX33-1427" fmla="*/ 273817 w 10641499"/>
              <a:gd name="connsiteY33-1428" fmla="*/ 26894 h 4701280"/>
              <a:gd name="connsiteX0-1429" fmla="*/ 273817 w 10641499"/>
              <a:gd name="connsiteY0-1430" fmla="*/ 26894 h 4701280"/>
              <a:gd name="connsiteX1-1431" fmla="*/ 273817 w 10641499"/>
              <a:gd name="connsiteY1-1432" fmla="*/ 927847 h 4701280"/>
              <a:gd name="connsiteX2-1433" fmla="*/ 273817 w 10641499"/>
              <a:gd name="connsiteY2-1434" fmla="*/ 1748118 h 4701280"/>
              <a:gd name="connsiteX3-1435" fmla="*/ 273817 w 10641499"/>
              <a:gd name="connsiteY3-1436" fmla="*/ 2689412 h 4701280"/>
              <a:gd name="connsiteX4-1437" fmla="*/ 273817 w 10641499"/>
              <a:gd name="connsiteY4-1438" fmla="*/ 3872753 h 4701280"/>
              <a:gd name="connsiteX5-1439" fmla="*/ 838593 w 10641499"/>
              <a:gd name="connsiteY5-1440" fmla="*/ 4437529 h 4701280"/>
              <a:gd name="connsiteX6-1441" fmla="*/ 1739546 w 10641499"/>
              <a:gd name="connsiteY6-1442" fmla="*/ 4437529 h 4701280"/>
              <a:gd name="connsiteX7-1443" fmla="*/ 2734628 w 10641499"/>
              <a:gd name="connsiteY7-1444" fmla="*/ 4437529 h 4701280"/>
              <a:gd name="connsiteX8-1445" fmla="*/ 3447322 w 10641499"/>
              <a:gd name="connsiteY8-1446" fmla="*/ 4437529 h 4701280"/>
              <a:gd name="connsiteX9-1447" fmla="*/ 4402064 w 10641499"/>
              <a:gd name="connsiteY9-1448" fmla="*/ 4437529 h 4701280"/>
              <a:gd name="connsiteX10-1449" fmla="*/ 5020628 w 10641499"/>
              <a:gd name="connsiteY10-1450" fmla="*/ 4437529 h 4701280"/>
              <a:gd name="connsiteX11-1451" fmla="*/ 5652640 w 10641499"/>
              <a:gd name="connsiteY11-1452" fmla="*/ 4437529 h 4701280"/>
              <a:gd name="connsiteX12-1453" fmla="*/ 6862875 w 10641499"/>
              <a:gd name="connsiteY12-1454" fmla="*/ 4437529 h 4701280"/>
              <a:gd name="connsiteX13-1455" fmla="*/ 7589017 w 10641499"/>
              <a:gd name="connsiteY13-1456" fmla="*/ 4437529 h 4701280"/>
              <a:gd name="connsiteX14-1457" fmla="*/ 8328605 w 10641499"/>
              <a:gd name="connsiteY14-1458" fmla="*/ 4437529 h 4701280"/>
              <a:gd name="connsiteX15-1459" fmla="*/ 9323687 w 10641499"/>
              <a:gd name="connsiteY15-1460" fmla="*/ 4437529 h 4701280"/>
              <a:gd name="connsiteX16-1461" fmla="*/ 10103617 w 10641499"/>
              <a:gd name="connsiteY16-1462" fmla="*/ 4437529 h 4701280"/>
              <a:gd name="connsiteX17-1463" fmla="*/ 10641499 w 10641499"/>
              <a:gd name="connsiteY17-1464" fmla="*/ 3899647 h 4701280"/>
              <a:gd name="connsiteX18-1465" fmla="*/ 10641499 w 10641499"/>
              <a:gd name="connsiteY18-1466" fmla="*/ 3012141 h 4701280"/>
              <a:gd name="connsiteX19-1467" fmla="*/ 10641499 w 10641499"/>
              <a:gd name="connsiteY19-1468" fmla="*/ 2232212 h 4701280"/>
              <a:gd name="connsiteX20-1469" fmla="*/ 10641499 w 10641499"/>
              <a:gd name="connsiteY20-1470" fmla="*/ 1344706 h 4701280"/>
              <a:gd name="connsiteX21-1471" fmla="*/ 10641499 w 10641499"/>
              <a:gd name="connsiteY21-1472" fmla="*/ 537882 h 4701280"/>
              <a:gd name="connsiteX22-1473" fmla="*/ 10641499 w 10641499"/>
              <a:gd name="connsiteY22-1474" fmla="*/ 0 h 4701280"/>
              <a:gd name="connsiteX23-1475" fmla="*/ 9767440 w 10641499"/>
              <a:gd name="connsiteY23-1476" fmla="*/ 0 h 4701280"/>
              <a:gd name="connsiteX24-1477" fmla="*/ 8678228 w 10641499"/>
              <a:gd name="connsiteY24-1478" fmla="*/ 0 h 4701280"/>
              <a:gd name="connsiteX25-1479" fmla="*/ 7615911 w 10641499"/>
              <a:gd name="connsiteY25-1480" fmla="*/ 0 h 4701280"/>
              <a:gd name="connsiteX26-1481" fmla="*/ 6916664 w 10641499"/>
              <a:gd name="connsiteY26-1482" fmla="*/ 0 h 4701280"/>
              <a:gd name="connsiteX27-1483" fmla="*/ 5424040 w 10641499"/>
              <a:gd name="connsiteY27-1484" fmla="*/ 0 h 4701280"/>
              <a:gd name="connsiteX28-1485" fmla="*/ 4025546 w 10641499"/>
              <a:gd name="connsiteY28-1486" fmla="*/ 0 h 4701280"/>
              <a:gd name="connsiteX29-1487" fmla="*/ 3191828 w 10641499"/>
              <a:gd name="connsiteY29-1488" fmla="*/ 0 h 4701280"/>
              <a:gd name="connsiteX30-1489" fmla="*/ 2519475 w 10641499"/>
              <a:gd name="connsiteY30-1490" fmla="*/ 0 h 4701280"/>
              <a:gd name="connsiteX31-1491" fmla="*/ 1497499 w 10641499"/>
              <a:gd name="connsiteY31-1492" fmla="*/ 0 h 4701280"/>
              <a:gd name="connsiteX32-1493" fmla="*/ 878934 w 10641499"/>
              <a:gd name="connsiteY32-1494" fmla="*/ 0 h 4701280"/>
              <a:gd name="connsiteX33-1495" fmla="*/ 273817 w 10641499"/>
              <a:gd name="connsiteY33-1496" fmla="*/ 26894 h 4701280"/>
              <a:gd name="connsiteX0-1497" fmla="*/ 273817 w 10641499"/>
              <a:gd name="connsiteY0-1498" fmla="*/ 26894 h 4705002"/>
              <a:gd name="connsiteX1-1499" fmla="*/ 273817 w 10641499"/>
              <a:gd name="connsiteY1-1500" fmla="*/ 927847 h 4705002"/>
              <a:gd name="connsiteX2-1501" fmla="*/ 273817 w 10641499"/>
              <a:gd name="connsiteY2-1502" fmla="*/ 1748118 h 4705002"/>
              <a:gd name="connsiteX3-1503" fmla="*/ 273817 w 10641499"/>
              <a:gd name="connsiteY3-1504" fmla="*/ 2689412 h 4705002"/>
              <a:gd name="connsiteX4-1505" fmla="*/ 273817 w 10641499"/>
              <a:gd name="connsiteY4-1506" fmla="*/ 3872753 h 4705002"/>
              <a:gd name="connsiteX5-1507" fmla="*/ 838593 w 10641499"/>
              <a:gd name="connsiteY5-1508" fmla="*/ 4437529 h 4705002"/>
              <a:gd name="connsiteX6-1509" fmla="*/ 1739546 w 10641499"/>
              <a:gd name="connsiteY6-1510" fmla="*/ 4437529 h 4705002"/>
              <a:gd name="connsiteX7-1511" fmla="*/ 2734628 w 10641499"/>
              <a:gd name="connsiteY7-1512" fmla="*/ 4437529 h 4705002"/>
              <a:gd name="connsiteX8-1513" fmla="*/ 3447322 w 10641499"/>
              <a:gd name="connsiteY8-1514" fmla="*/ 4437529 h 4705002"/>
              <a:gd name="connsiteX9-1515" fmla="*/ 4402064 w 10641499"/>
              <a:gd name="connsiteY9-1516" fmla="*/ 4437529 h 4705002"/>
              <a:gd name="connsiteX10-1517" fmla="*/ 5020628 w 10641499"/>
              <a:gd name="connsiteY10-1518" fmla="*/ 4437529 h 4705002"/>
              <a:gd name="connsiteX11-1519" fmla="*/ 5652640 w 10641499"/>
              <a:gd name="connsiteY11-1520" fmla="*/ 4437529 h 4705002"/>
              <a:gd name="connsiteX12-1521" fmla="*/ 6862875 w 10641499"/>
              <a:gd name="connsiteY12-1522" fmla="*/ 4437529 h 4705002"/>
              <a:gd name="connsiteX13-1523" fmla="*/ 7589017 w 10641499"/>
              <a:gd name="connsiteY13-1524" fmla="*/ 4437529 h 4705002"/>
              <a:gd name="connsiteX14-1525" fmla="*/ 8328605 w 10641499"/>
              <a:gd name="connsiteY14-1526" fmla="*/ 4437529 h 4705002"/>
              <a:gd name="connsiteX15-1527" fmla="*/ 9323687 w 10641499"/>
              <a:gd name="connsiteY15-1528" fmla="*/ 4437529 h 4705002"/>
              <a:gd name="connsiteX16-1529" fmla="*/ 10103617 w 10641499"/>
              <a:gd name="connsiteY16-1530" fmla="*/ 4437529 h 4705002"/>
              <a:gd name="connsiteX17-1531" fmla="*/ 10641499 w 10641499"/>
              <a:gd name="connsiteY17-1532" fmla="*/ 3899647 h 4705002"/>
              <a:gd name="connsiteX18-1533" fmla="*/ 10641499 w 10641499"/>
              <a:gd name="connsiteY18-1534" fmla="*/ 3012141 h 4705002"/>
              <a:gd name="connsiteX19-1535" fmla="*/ 10641499 w 10641499"/>
              <a:gd name="connsiteY19-1536" fmla="*/ 2232212 h 4705002"/>
              <a:gd name="connsiteX20-1537" fmla="*/ 10641499 w 10641499"/>
              <a:gd name="connsiteY20-1538" fmla="*/ 1344706 h 4705002"/>
              <a:gd name="connsiteX21-1539" fmla="*/ 10641499 w 10641499"/>
              <a:gd name="connsiteY21-1540" fmla="*/ 537882 h 4705002"/>
              <a:gd name="connsiteX22-1541" fmla="*/ 10641499 w 10641499"/>
              <a:gd name="connsiteY22-1542" fmla="*/ 0 h 4705002"/>
              <a:gd name="connsiteX23-1543" fmla="*/ 9767440 w 10641499"/>
              <a:gd name="connsiteY23-1544" fmla="*/ 0 h 4705002"/>
              <a:gd name="connsiteX24-1545" fmla="*/ 8678228 w 10641499"/>
              <a:gd name="connsiteY24-1546" fmla="*/ 0 h 4705002"/>
              <a:gd name="connsiteX25-1547" fmla="*/ 7615911 w 10641499"/>
              <a:gd name="connsiteY25-1548" fmla="*/ 0 h 4705002"/>
              <a:gd name="connsiteX26-1549" fmla="*/ 6916664 w 10641499"/>
              <a:gd name="connsiteY26-1550" fmla="*/ 0 h 4705002"/>
              <a:gd name="connsiteX27-1551" fmla="*/ 5424040 w 10641499"/>
              <a:gd name="connsiteY27-1552" fmla="*/ 0 h 4705002"/>
              <a:gd name="connsiteX28-1553" fmla="*/ 4025546 w 10641499"/>
              <a:gd name="connsiteY28-1554" fmla="*/ 0 h 4705002"/>
              <a:gd name="connsiteX29-1555" fmla="*/ 3191828 w 10641499"/>
              <a:gd name="connsiteY29-1556" fmla="*/ 0 h 4705002"/>
              <a:gd name="connsiteX30-1557" fmla="*/ 2519475 w 10641499"/>
              <a:gd name="connsiteY30-1558" fmla="*/ 0 h 4705002"/>
              <a:gd name="connsiteX31-1559" fmla="*/ 1497499 w 10641499"/>
              <a:gd name="connsiteY31-1560" fmla="*/ 0 h 4705002"/>
              <a:gd name="connsiteX32-1561" fmla="*/ 878934 w 10641499"/>
              <a:gd name="connsiteY32-1562" fmla="*/ 0 h 4705002"/>
              <a:gd name="connsiteX33-1563" fmla="*/ 273817 w 10641499"/>
              <a:gd name="connsiteY33-1564" fmla="*/ 26894 h 4705002"/>
              <a:gd name="connsiteX0-1565" fmla="*/ 273817 w 10641499"/>
              <a:gd name="connsiteY0-1566" fmla="*/ 26894 h 4705002"/>
              <a:gd name="connsiteX1-1567" fmla="*/ 273817 w 10641499"/>
              <a:gd name="connsiteY1-1568" fmla="*/ 927847 h 4705002"/>
              <a:gd name="connsiteX2-1569" fmla="*/ 273817 w 10641499"/>
              <a:gd name="connsiteY2-1570" fmla="*/ 1748118 h 4705002"/>
              <a:gd name="connsiteX3-1571" fmla="*/ 273817 w 10641499"/>
              <a:gd name="connsiteY3-1572" fmla="*/ 2689412 h 4705002"/>
              <a:gd name="connsiteX4-1573" fmla="*/ 273817 w 10641499"/>
              <a:gd name="connsiteY4-1574" fmla="*/ 3872753 h 4705002"/>
              <a:gd name="connsiteX5-1575" fmla="*/ 838593 w 10641499"/>
              <a:gd name="connsiteY5-1576" fmla="*/ 4437529 h 4705002"/>
              <a:gd name="connsiteX6-1577" fmla="*/ 1739546 w 10641499"/>
              <a:gd name="connsiteY6-1578" fmla="*/ 4437529 h 4705002"/>
              <a:gd name="connsiteX7-1579" fmla="*/ 2734628 w 10641499"/>
              <a:gd name="connsiteY7-1580" fmla="*/ 4437529 h 4705002"/>
              <a:gd name="connsiteX8-1581" fmla="*/ 3447322 w 10641499"/>
              <a:gd name="connsiteY8-1582" fmla="*/ 4437529 h 4705002"/>
              <a:gd name="connsiteX9-1583" fmla="*/ 4402064 w 10641499"/>
              <a:gd name="connsiteY9-1584" fmla="*/ 4437529 h 4705002"/>
              <a:gd name="connsiteX10-1585" fmla="*/ 5020628 w 10641499"/>
              <a:gd name="connsiteY10-1586" fmla="*/ 4437529 h 4705002"/>
              <a:gd name="connsiteX11-1587" fmla="*/ 5652640 w 10641499"/>
              <a:gd name="connsiteY11-1588" fmla="*/ 4437529 h 4705002"/>
              <a:gd name="connsiteX12-1589" fmla="*/ 6862875 w 10641499"/>
              <a:gd name="connsiteY12-1590" fmla="*/ 4437529 h 4705002"/>
              <a:gd name="connsiteX13-1591" fmla="*/ 7589017 w 10641499"/>
              <a:gd name="connsiteY13-1592" fmla="*/ 4437529 h 4705002"/>
              <a:gd name="connsiteX14-1593" fmla="*/ 8328605 w 10641499"/>
              <a:gd name="connsiteY14-1594" fmla="*/ 4437529 h 4705002"/>
              <a:gd name="connsiteX15-1595" fmla="*/ 9323687 w 10641499"/>
              <a:gd name="connsiteY15-1596" fmla="*/ 4437529 h 4705002"/>
              <a:gd name="connsiteX16-1597" fmla="*/ 10103617 w 10641499"/>
              <a:gd name="connsiteY16-1598" fmla="*/ 4437529 h 4705002"/>
              <a:gd name="connsiteX17-1599" fmla="*/ 10641499 w 10641499"/>
              <a:gd name="connsiteY17-1600" fmla="*/ 3899647 h 4705002"/>
              <a:gd name="connsiteX18-1601" fmla="*/ 10641499 w 10641499"/>
              <a:gd name="connsiteY18-1602" fmla="*/ 3012141 h 4705002"/>
              <a:gd name="connsiteX19-1603" fmla="*/ 10641499 w 10641499"/>
              <a:gd name="connsiteY19-1604" fmla="*/ 2232212 h 4705002"/>
              <a:gd name="connsiteX20-1605" fmla="*/ 10641499 w 10641499"/>
              <a:gd name="connsiteY20-1606" fmla="*/ 1344706 h 4705002"/>
              <a:gd name="connsiteX21-1607" fmla="*/ 10641499 w 10641499"/>
              <a:gd name="connsiteY21-1608" fmla="*/ 537882 h 4705002"/>
              <a:gd name="connsiteX22-1609" fmla="*/ 10641499 w 10641499"/>
              <a:gd name="connsiteY22-1610" fmla="*/ 0 h 4705002"/>
              <a:gd name="connsiteX23-1611" fmla="*/ 9767440 w 10641499"/>
              <a:gd name="connsiteY23-1612" fmla="*/ 0 h 4705002"/>
              <a:gd name="connsiteX24-1613" fmla="*/ 8678228 w 10641499"/>
              <a:gd name="connsiteY24-1614" fmla="*/ 0 h 4705002"/>
              <a:gd name="connsiteX25-1615" fmla="*/ 7615911 w 10641499"/>
              <a:gd name="connsiteY25-1616" fmla="*/ 0 h 4705002"/>
              <a:gd name="connsiteX26-1617" fmla="*/ 6916664 w 10641499"/>
              <a:gd name="connsiteY26-1618" fmla="*/ 0 h 4705002"/>
              <a:gd name="connsiteX27-1619" fmla="*/ 5424040 w 10641499"/>
              <a:gd name="connsiteY27-1620" fmla="*/ 0 h 4705002"/>
              <a:gd name="connsiteX28-1621" fmla="*/ 4025546 w 10641499"/>
              <a:gd name="connsiteY28-1622" fmla="*/ 0 h 4705002"/>
              <a:gd name="connsiteX29-1623" fmla="*/ 3191828 w 10641499"/>
              <a:gd name="connsiteY29-1624" fmla="*/ 0 h 4705002"/>
              <a:gd name="connsiteX30-1625" fmla="*/ 2519475 w 10641499"/>
              <a:gd name="connsiteY30-1626" fmla="*/ 0 h 4705002"/>
              <a:gd name="connsiteX31-1627" fmla="*/ 1497499 w 10641499"/>
              <a:gd name="connsiteY31-1628" fmla="*/ 0 h 4705002"/>
              <a:gd name="connsiteX32-1629" fmla="*/ 878934 w 10641499"/>
              <a:gd name="connsiteY32-1630" fmla="*/ 0 h 4705002"/>
              <a:gd name="connsiteX33-1631" fmla="*/ 273817 w 10641499"/>
              <a:gd name="connsiteY33-1632" fmla="*/ 26894 h 4705002"/>
              <a:gd name="connsiteX0-1633" fmla="*/ 273817 w 10641499"/>
              <a:gd name="connsiteY0-1634" fmla="*/ 26894 h 4705002"/>
              <a:gd name="connsiteX1-1635" fmla="*/ 273817 w 10641499"/>
              <a:gd name="connsiteY1-1636" fmla="*/ 927847 h 4705002"/>
              <a:gd name="connsiteX2-1637" fmla="*/ 273817 w 10641499"/>
              <a:gd name="connsiteY2-1638" fmla="*/ 1748118 h 4705002"/>
              <a:gd name="connsiteX3-1639" fmla="*/ 273817 w 10641499"/>
              <a:gd name="connsiteY3-1640" fmla="*/ 2689412 h 4705002"/>
              <a:gd name="connsiteX4-1641" fmla="*/ 273817 w 10641499"/>
              <a:gd name="connsiteY4-1642" fmla="*/ 3872753 h 4705002"/>
              <a:gd name="connsiteX5-1643" fmla="*/ 838593 w 10641499"/>
              <a:gd name="connsiteY5-1644" fmla="*/ 4437529 h 4705002"/>
              <a:gd name="connsiteX6-1645" fmla="*/ 1739546 w 10641499"/>
              <a:gd name="connsiteY6-1646" fmla="*/ 4437529 h 4705002"/>
              <a:gd name="connsiteX7-1647" fmla="*/ 2734628 w 10641499"/>
              <a:gd name="connsiteY7-1648" fmla="*/ 4437529 h 4705002"/>
              <a:gd name="connsiteX8-1649" fmla="*/ 3447322 w 10641499"/>
              <a:gd name="connsiteY8-1650" fmla="*/ 4437529 h 4705002"/>
              <a:gd name="connsiteX9-1651" fmla="*/ 4402064 w 10641499"/>
              <a:gd name="connsiteY9-1652" fmla="*/ 4437529 h 4705002"/>
              <a:gd name="connsiteX10-1653" fmla="*/ 5020628 w 10641499"/>
              <a:gd name="connsiteY10-1654" fmla="*/ 4437529 h 4705002"/>
              <a:gd name="connsiteX11-1655" fmla="*/ 5652640 w 10641499"/>
              <a:gd name="connsiteY11-1656" fmla="*/ 4437529 h 4705002"/>
              <a:gd name="connsiteX12-1657" fmla="*/ 6862875 w 10641499"/>
              <a:gd name="connsiteY12-1658" fmla="*/ 4437529 h 4705002"/>
              <a:gd name="connsiteX13-1659" fmla="*/ 7589017 w 10641499"/>
              <a:gd name="connsiteY13-1660" fmla="*/ 4437529 h 4705002"/>
              <a:gd name="connsiteX14-1661" fmla="*/ 8328605 w 10641499"/>
              <a:gd name="connsiteY14-1662" fmla="*/ 4437529 h 4705002"/>
              <a:gd name="connsiteX15-1663" fmla="*/ 9323687 w 10641499"/>
              <a:gd name="connsiteY15-1664" fmla="*/ 4437529 h 4705002"/>
              <a:gd name="connsiteX16-1665" fmla="*/ 10103617 w 10641499"/>
              <a:gd name="connsiteY16-1666" fmla="*/ 4437529 h 4705002"/>
              <a:gd name="connsiteX17-1667" fmla="*/ 10641499 w 10641499"/>
              <a:gd name="connsiteY17-1668" fmla="*/ 3899647 h 4705002"/>
              <a:gd name="connsiteX18-1669" fmla="*/ 10641499 w 10641499"/>
              <a:gd name="connsiteY18-1670" fmla="*/ 3012141 h 4705002"/>
              <a:gd name="connsiteX19-1671" fmla="*/ 10641499 w 10641499"/>
              <a:gd name="connsiteY19-1672" fmla="*/ 2232212 h 4705002"/>
              <a:gd name="connsiteX20-1673" fmla="*/ 10641499 w 10641499"/>
              <a:gd name="connsiteY20-1674" fmla="*/ 1344706 h 4705002"/>
              <a:gd name="connsiteX21-1675" fmla="*/ 10641499 w 10641499"/>
              <a:gd name="connsiteY21-1676" fmla="*/ 537882 h 4705002"/>
              <a:gd name="connsiteX22-1677" fmla="*/ 10641499 w 10641499"/>
              <a:gd name="connsiteY22-1678" fmla="*/ 0 h 4705002"/>
              <a:gd name="connsiteX23-1679" fmla="*/ 9767440 w 10641499"/>
              <a:gd name="connsiteY23-1680" fmla="*/ 0 h 4705002"/>
              <a:gd name="connsiteX24-1681" fmla="*/ 8678228 w 10641499"/>
              <a:gd name="connsiteY24-1682" fmla="*/ 0 h 4705002"/>
              <a:gd name="connsiteX25-1683" fmla="*/ 7615911 w 10641499"/>
              <a:gd name="connsiteY25-1684" fmla="*/ 0 h 4705002"/>
              <a:gd name="connsiteX26-1685" fmla="*/ 6916664 w 10641499"/>
              <a:gd name="connsiteY26-1686" fmla="*/ 0 h 4705002"/>
              <a:gd name="connsiteX27-1687" fmla="*/ 5424040 w 10641499"/>
              <a:gd name="connsiteY27-1688" fmla="*/ 0 h 4705002"/>
              <a:gd name="connsiteX28-1689" fmla="*/ 4025546 w 10641499"/>
              <a:gd name="connsiteY28-1690" fmla="*/ 0 h 4705002"/>
              <a:gd name="connsiteX29-1691" fmla="*/ 3191828 w 10641499"/>
              <a:gd name="connsiteY29-1692" fmla="*/ 0 h 4705002"/>
              <a:gd name="connsiteX30-1693" fmla="*/ 2519475 w 10641499"/>
              <a:gd name="connsiteY30-1694" fmla="*/ 0 h 4705002"/>
              <a:gd name="connsiteX31-1695" fmla="*/ 1497499 w 10641499"/>
              <a:gd name="connsiteY31-1696" fmla="*/ 0 h 4705002"/>
              <a:gd name="connsiteX32-1697" fmla="*/ 878934 w 10641499"/>
              <a:gd name="connsiteY32-1698" fmla="*/ 0 h 4705002"/>
              <a:gd name="connsiteX33-1699" fmla="*/ 273817 w 10641499"/>
              <a:gd name="connsiteY33-1700" fmla="*/ 26894 h 4705002"/>
              <a:gd name="connsiteX0-1701" fmla="*/ 273817 w 10641499"/>
              <a:gd name="connsiteY0-1702" fmla="*/ 26894 h 4705002"/>
              <a:gd name="connsiteX1-1703" fmla="*/ 273817 w 10641499"/>
              <a:gd name="connsiteY1-1704" fmla="*/ 927847 h 4705002"/>
              <a:gd name="connsiteX2-1705" fmla="*/ 273817 w 10641499"/>
              <a:gd name="connsiteY2-1706" fmla="*/ 1748118 h 4705002"/>
              <a:gd name="connsiteX3-1707" fmla="*/ 273817 w 10641499"/>
              <a:gd name="connsiteY3-1708" fmla="*/ 2689412 h 4705002"/>
              <a:gd name="connsiteX4-1709" fmla="*/ 273817 w 10641499"/>
              <a:gd name="connsiteY4-1710" fmla="*/ 3872753 h 4705002"/>
              <a:gd name="connsiteX5-1711" fmla="*/ 838593 w 10641499"/>
              <a:gd name="connsiteY5-1712" fmla="*/ 4437529 h 4705002"/>
              <a:gd name="connsiteX6-1713" fmla="*/ 1739546 w 10641499"/>
              <a:gd name="connsiteY6-1714" fmla="*/ 4437529 h 4705002"/>
              <a:gd name="connsiteX7-1715" fmla="*/ 2734628 w 10641499"/>
              <a:gd name="connsiteY7-1716" fmla="*/ 4437529 h 4705002"/>
              <a:gd name="connsiteX8-1717" fmla="*/ 3447322 w 10641499"/>
              <a:gd name="connsiteY8-1718" fmla="*/ 4437529 h 4705002"/>
              <a:gd name="connsiteX9-1719" fmla="*/ 4402064 w 10641499"/>
              <a:gd name="connsiteY9-1720" fmla="*/ 4437529 h 4705002"/>
              <a:gd name="connsiteX10-1721" fmla="*/ 5020628 w 10641499"/>
              <a:gd name="connsiteY10-1722" fmla="*/ 4437529 h 4705002"/>
              <a:gd name="connsiteX11-1723" fmla="*/ 5652640 w 10641499"/>
              <a:gd name="connsiteY11-1724" fmla="*/ 4437529 h 4705002"/>
              <a:gd name="connsiteX12-1725" fmla="*/ 6862875 w 10641499"/>
              <a:gd name="connsiteY12-1726" fmla="*/ 4437529 h 4705002"/>
              <a:gd name="connsiteX13-1727" fmla="*/ 7589017 w 10641499"/>
              <a:gd name="connsiteY13-1728" fmla="*/ 4437529 h 4705002"/>
              <a:gd name="connsiteX14-1729" fmla="*/ 8328605 w 10641499"/>
              <a:gd name="connsiteY14-1730" fmla="*/ 4437529 h 4705002"/>
              <a:gd name="connsiteX15-1731" fmla="*/ 9323687 w 10641499"/>
              <a:gd name="connsiteY15-1732" fmla="*/ 4437529 h 4705002"/>
              <a:gd name="connsiteX16-1733" fmla="*/ 10103617 w 10641499"/>
              <a:gd name="connsiteY16-1734" fmla="*/ 4437529 h 4705002"/>
              <a:gd name="connsiteX17-1735" fmla="*/ 10641499 w 10641499"/>
              <a:gd name="connsiteY17-1736" fmla="*/ 3899647 h 4705002"/>
              <a:gd name="connsiteX18-1737" fmla="*/ 10641499 w 10641499"/>
              <a:gd name="connsiteY18-1738" fmla="*/ 3012141 h 4705002"/>
              <a:gd name="connsiteX19-1739" fmla="*/ 10641499 w 10641499"/>
              <a:gd name="connsiteY19-1740" fmla="*/ 2232212 h 4705002"/>
              <a:gd name="connsiteX20-1741" fmla="*/ 10641499 w 10641499"/>
              <a:gd name="connsiteY20-1742" fmla="*/ 1344706 h 4705002"/>
              <a:gd name="connsiteX21-1743" fmla="*/ 10641499 w 10641499"/>
              <a:gd name="connsiteY21-1744" fmla="*/ 537882 h 4705002"/>
              <a:gd name="connsiteX22-1745" fmla="*/ 10641499 w 10641499"/>
              <a:gd name="connsiteY22-1746" fmla="*/ 0 h 4705002"/>
              <a:gd name="connsiteX23-1747" fmla="*/ 9767440 w 10641499"/>
              <a:gd name="connsiteY23-1748" fmla="*/ 0 h 4705002"/>
              <a:gd name="connsiteX24-1749" fmla="*/ 8678228 w 10641499"/>
              <a:gd name="connsiteY24-1750" fmla="*/ 0 h 4705002"/>
              <a:gd name="connsiteX25-1751" fmla="*/ 7615911 w 10641499"/>
              <a:gd name="connsiteY25-1752" fmla="*/ 0 h 4705002"/>
              <a:gd name="connsiteX26-1753" fmla="*/ 6916664 w 10641499"/>
              <a:gd name="connsiteY26-1754" fmla="*/ 0 h 4705002"/>
              <a:gd name="connsiteX27-1755" fmla="*/ 5424040 w 10641499"/>
              <a:gd name="connsiteY27-1756" fmla="*/ 0 h 4705002"/>
              <a:gd name="connsiteX28-1757" fmla="*/ 4025546 w 10641499"/>
              <a:gd name="connsiteY28-1758" fmla="*/ 0 h 4705002"/>
              <a:gd name="connsiteX29-1759" fmla="*/ 3191828 w 10641499"/>
              <a:gd name="connsiteY29-1760" fmla="*/ 0 h 4705002"/>
              <a:gd name="connsiteX30-1761" fmla="*/ 2519475 w 10641499"/>
              <a:gd name="connsiteY30-1762" fmla="*/ 0 h 4705002"/>
              <a:gd name="connsiteX31-1763" fmla="*/ 1497499 w 10641499"/>
              <a:gd name="connsiteY31-1764" fmla="*/ 0 h 4705002"/>
              <a:gd name="connsiteX32-1765" fmla="*/ 878934 w 10641499"/>
              <a:gd name="connsiteY32-1766" fmla="*/ 0 h 4705002"/>
              <a:gd name="connsiteX33-1767" fmla="*/ 273817 w 10641499"/>
              <a:gd name="connsiteY33-1768" fmla="*/ 26894 h 4705002"/>
              <a:gd name="connsiteX0-1769" fmla="*/ 273817 w 10641499"/>
              <a:gd name="connsiteY0-1770" fmla="*/ 26894 h 4705002"/>
              <a:gd name="connsiteX1-1771" fmla="*/ 273817 w 10641499"/>
              <a:gd name="connsiteY1-1772" fmla="*/ 927847 h 4705002"/>
              <a:gd name="connsiteX2-1773" fmla="*/ 273817 w 10641499"/>
              <a:gd name="connsiteY2-1774" fmla="*/ 1748118 h 4705002"/>
              <a:gd name="connsiteX3-1775" fmla="*/ 273817 w 10641499"/>
              <a:gd name="connsiteY3-1776" fmla="*/ 2689412 h 4705002"/>
              <a:gd name="connsiteX4-1777" fmla="*/ 273817 w 10641499"/>
              <a:gd name="connsiteY4-1778" fmla="*/ 3872753 h 4705002"/>
              <a:gd name="connsiteX5-1779" fmla="*/ 838593 w 10641499"/>
              <a:gd name="connsiteY5-1780" fmla="*/ 4437529 h 4705002"/>
              <a:gd name="connsiteX6-1781" fmla="*/ 1739546 w 10641499"/>
              <a:gd name="connsiteY6-1782" fmla="*/ 4437529 h 4705002"/>
              <a:gd name="connsiteX7-1783" fmla="*/ 2734628 w 10641499"/>
              <a:gd name="connsiteY7-1784" fmla="*/ 4437529 h 4705002"/>
              <a:gd name="connsiteX8-1785" fmla="*/ 3447322 w 10641499"/>
              <a:gd name="connsiteY8-1786" fmla="*/ 4437529 h 4705002"/>
              <a:gd name="connsiteX9-1787" fmla="*/ 4402064 w 10641499"/>
              <a:gd name="connsiteY9-1788" fmla="*/ 4437529 h 4705002"/>
              <a:gd name="connsiteX10-1789" fmla="*/ 5020628 w 10641499"/>
              <a:gd name="connsiteY10-1790" fmla="*/ 4437529 h 4705002"/>
              <a:gd name="connsiteX11-1791" fmla="*/ 5652640 w 10641499"/>
              <a:gd name="connsiteY11-1792" fmla="*/ 4437529 h 4705002"/>
              <a:gd name="connsiteX12-1793" fmla="*/ 6862875 w 10641499"/>
              <a:gd name="connsiteY12-1794" fmla="*/ 4437529 h 4705002"/>
              <a:gd name="connsiteX13-1795" fmla="*/ 7589017 w 10641499"/>
              <a:gd name="connsiteY13-1796" fmla="*/ 4437529 h 4705002"/>
              <a:gd name="connsiteX14-1797" fmla="*/ 8328605 w 10641499"/>
              <a:gd name="connsiteY14-1798" fmla="*/ 4437529 h 4705002"/>
              <a:gd name="connsiteX15-1799" fmla="*/ 9323687 w 10641499"/>
              <a:gd name="connsiteY15-1800" fmla="*/ 4437529 h 4705002"/>
              <a:gd name="connsiteX16-1801" fmla="*/ 10103617 w 10641499"/>
              <a:gd name="connsiteY16-1802" fmla="*/ 4437529 h 4705002"/>
              <a:gd name="connsiteX17-1803" fmla="*/ 10641499 w 10641499"/>
              <a:gd name="connsiteY17-1804" fmla="*/ 3899647 h 4705002"/>
              <a:gd name="connsiteX18-1805" fmla="*/ 10641499 w 10641499"/>
              <a:gd name="connsiteY18-1806" fmla="*/ 3012141 h 4705002"/>
              <a:gd name="connsiteX19-1807" fmla="*/ 10641499 w 10641499"/>
              <a:gd name="connsiteY19-1808" fmla="*/ 2232212 h 4705002"/>
              <a:gd name="connsiteX20-1809" fmla="*/ 10641499 w 10641499"/>
              <a:gd name="connsiteY20-1810" fmla="*/ 1344706 h 4705002"/>
              <a:gd name="connsiteX21-1811" fmla="*/ 10641499 w 10641499"/>
              <a:gd name="connsiteY21-1812" fmla="*/ 537882 h 4705002"/>
              <a:gd name="connsiteX22-1813" fmla="*/ 10641499 w 10641499"/>
              <a:gd name="connsiteY22-1814" fmla="*/ 0 h 4705002"/>
              <a:gd name="connsiteX23-1815" fmla="*/ 9767440 w 10641499"/>
              <a:gd name="connsiteY23-1816" fmla="*/ 0 h 4705002"/>
              <a:gd name="connsiteX24-1817" fmla="*/ 8678228 w 10641499"/>
              <a:gd name="connsiteY24-1818" fmla="*/ 0 h 4705002"/>
              <a:gd name="connsiteX25-1819" fmla="*/ 7615911 w 10641499"/>
              <a:gd name="connsiteY25-1820" fmla="*/ 0 h 4705002"/>
              <a:gd name="connsiteX26-1821" fmla="*/ 6916664 w 10641499"/>
              <a:gd name="connsiteY26-1822" fmla="*/ 0 h 4705002"/>
              <a:gd name="connsiteX27-1823" fmla="*/ 5424040 w 10641499"/>
              <a:gd name="connsiteY27-1824" fmla="*/ 0 h 4705002"/>
              <a:gd name="connsiteX28-1825" fmla="*/ 4025546 w 10641499"/>
              <a:gd name="connsiteY28-1826" fmla="*/ 0 h 4705002"/>
              <a:gd name="connsiteX29-1827" fmla="*/ 3191828 w 10641499"/>
              <a:gd name="connsiteY29-1828" fmla="*/ 0 h 4705002"/>
              <a:gd name="connsiteX30-1829" fmla="*/ 2519475 w 10641499"/>
              <a:gd name="connsiteY30-1830" fmla="*/ 0 h 4705002"/>
              <a:gd name="connsiteX31-1831" fmla="*/ 1497499 w 10641499"/>
              <a:gd name="connsiteY31-1832" fmla="*/ 0 h 4705002"/>
              <a:gd name="connsiteX32-1833" fmla="*/ 878934 w 10641499"/>
              <a:gd name="connsiteY32-1834" fmla="*/ 0 h 4705002"/>
              <a:gd name="connsiteX33-1835" fmla="*/ 273817 w 10641499"/>
              <a:gd name="connsiteY33-1836" fmla="*/ 26894 h 4705002"/>
              <a:gd name="connsiteX0-1837" fmla="*/ 273817 w 10641499"/>
              <a:gd name="connsiteY0-1838" fmla="*/ 26894 h 4705002"/>
              <a:gd name="connsiteX1-1839" fmla="*/ 273817 w 10641499"/>
              <a:gd name="connsiteY1-1840" fmla="*/ 927847 h 4705002"/>
              <a:gd name="connsiteX2-1841" fmla="*/ 273817 w 10641499"/>
              <a:gd name="connsiteY2-1842" fmla="*/ 1748118 h 4705002"/>
              <a:gd name="connsiteX3-1843" fmla="*/ 273817 w 10641499"/>
              <a:gd name="connsiteY3-1844" fmla="*/ 2689412 h 4705002"/>
              <a:gd name="connsiteX4-1845" fmla="*/ 273817 w 10641499"/>
              <a:gd name="connsiteY4-1846" fmla="*/ 3872753 h 4705002"/>
              <a:gd name="connsiteX5-1847" fmla="*/ 838593 w 10641499"/>
              <a:gd name="connsiteY5-1848" fmla="*/ 4437529 h 4705002"/>
              <a:gd name="connsiteX6-1849" fmla="*/ 1739546 w 10641499"/>
              <a:gd name="connsiteY6-1850" fmla="*/ 4437529 h 4705002"/>
              <a:gd name="connsiteX7-1851" fmla="*/ 2734628 w 10641499"/>
              <a:gd name="connsiteY7-1852" fmla="*/ 4437529 h 4705002"/>
              <a:gd name="connsiteX8-1853" fmla="*/ 3447322 w 10641499"/>
              <a:gd name="connsiteY8-1854" fmla="*/ 4437529 h 4705002"/>
              <a:gd name="connsiteX9-1855" fmla="*/ 4402064 w 10641499"/>
              <a:gd name="connsiteY9-1856" fmla="*/ 4437529 h 4705002"/>
              <a:gd name="connsiteX10-1857" fmla="*/ 5020628 w 10641499"/>
              <a:gd name="connsiteY10-1858" fmla="*/ 4437529 h 4705002"/>
              <a:gd name="connsiteX11-1859" fmla="*/ 5652640 w 10641499"/>
              <a:gd name="connsiteY11-1860" fmla="*/ 4437529 h 4705002"/>
              <a:gd name="connsiteX12-1861" fmla="*/ 6862875 w 10641499"/>
              <a:gd name="connsiteY12-1862" fmla="*/ 4437529 h 4705002"/>
              <a:gd name="connsiteX13-1863" fmla="*/ 7589017 w 10641499"/>
              <a:gd name="connsiteY13-1864" fmla="*/ 4437529 h 4705002"/>
              <a:gd name="connsiteX14-1865" fmla="*/ 8328605 w 10641499"/>
              <a:gd name="connsiteY14-1866" fmla="*/ 4437529 h 4705002"/>
              <a:gd name="connsiteX15-1867" fmla="*/ 9323687 w 10641499"/>
              <a:gd name="connsiteY15-1868" fmla="*/ 4437529 h 4705002"/>
              <a:gd name="connsiteX16-1869" fmla="*/ 10103617 w 10641499"/>
              <a:gd name="connsiteY16-1870" fmla="*/ 4437529 h 4705002"/>
              <a:gd name="connsiteX17-1871" fmla="*/ 10641499 w 10641499"/>
              <a:gd name="connsiteY17-1872" fmla="*/ 3899647 h 4705002"/>
              <a:gd name="connsiteX18-1873" fmla="*/ 10641499 w 10641499"/>
              <a:gd name="connsiteY18-1874" fmla="*/ 3012141 h 4705002"/>
              <a:gd name="connsiteX19-1875" fmla="*/ 10641499 w 10641499"/>
              <a:gd name="connsiteY19-1876" fmla="*/ 2232212 h 4705002"/>
              <a:gd name="connsiteX20-1877" fmla="*/ 10641499 w 10641499"/>
              <a:gd name="connsiteY20-1878" fmla="*/ 1344706 h 4705002"/>
              <a:gd name="connsiteX21-1879" fmla="*/ 10641499 w 10641499"/>
              <a:gd name="connsiteY21-1880" fmla="*/ 537882 h 4705002"/>
              <a:gd name="connsiteX22-1881" fmla="*/ 10641499 w 10641499"/>
              <a:gd name="connsiteY22-1882" fmla="*/ 0 h 4705002"/>
              <a:gd name="connsiteX23-1883" fmla="*/ 9767440 w 10641499"/>
              <a:gd name="connsiteY23-1884" fmla="*/ 0 h 4705002"/>
              <a:gd name="connsiteX24-1885" fmla="*/ 8678228 w 10641499"/>
              <a:gd name="connsiteY24-1886" fmla="*/ 0 h 4705002"/>
              <a:gd name="connsiteX25-1887" fmla="*/ 7615911 w 10641499"/>
              <a:gd name="connsiteY25-1888" fmla="*/ 0 h 4705002"/>
              <a:gd name="connsiteX26-1889" fmla="*/ 6916664 w 10641499"/>
              <a:gd name="connsiteY26-1890" fmla="*/ 0 h 4705002"/>
              <a:gd name="connsiteX27-1891" fmla="*/ 5424040 w 10641499"/>
              <a:gd name="connsiteY27-1892" fmla="*/ 0 h 4705002"/>
              <a:gd name="connsiteX28-1893" fmla="*/ 4025546 w 10641499"/>
              <a:gd name="connsiteY28-1894" fmla="*/ 0 h 4705002"/>
              <a:gd name="connsiteX29-1895" fmla="*/ 3191828 w 10641499"/>
              <a:gd name="connsiteY29-1896" fmla="*/ 0 h 4705002"/>
              <a:gd name="connsiteX30-1897" fmla="*/ 2519475 w 10641499"/>
              <a:gd name="connsiteY30-1898" fmla="*/ 0 h 4705002"/>
              <a:gd name="connsiteX31-1899" fmla="*/ 1497499 w 10641499"/>
              <a:gd name="connsiteY31-1900" fmla="*/ 0 h 4705002"/>
              <a:gd name="connsiteX32-1901" fmla="*/ 878934 w 10641499"/>
              <a:gd name="connsiteY32-1902" fmla="*/ 0 h 4705002"/>
              <a:gd name="connsiteX33-1903" fmla="*/ 273817 w 10641499"/>
              <a:gd name="connsiteY33-1904" fmla="*/ 26894 h 4705002"/>
              <a:gd name="connsiteX0-1905" fmla="*/ 273817 w 10641499"/>
              <a:gd name="connsiteY0-1906" fmla="*/ 26894 h 4705002"/>
              <a:gd name="connsiteX1-1907" fmla="*/ 273817 w 10641499"/>
              <a:gd name="connsiteY1-1908" fmla="*/ 927847 h 4705002"/>
              <a:gd name="connsiteX2-1909" fmla="*/ 273817 w 10641499"/>
              <a:gd name="connsiteY2-1910" fmla="*/ 1748118 h 4705002"/>
              <a:gd name="connsiteX3-1911" fmla="*/ 273817 w 10641499"/>
              <a:gd name="connsiteY3-1912" fmla="*/ 2689412 h 4705002"/>
              <a:gd name="connsiteX4-1913" fmla="*/ 273817 w 10641499"/>
              <a:gd name="connsiteY4-1914" fmla="*/ 3872753 h 4705002"/>
              <a:gd name="connsiteX5-1915" fmla="*/ 838593 w 10641499"/>
              <a:gd name="connsiteY5-1916" fmla="*/ 4437529 h 4705002"/>
              <a:gd name="connsiteX6-1917" fmla="*/ 1739546 w 10641499"/>
              <a:gd name="connsiteY6-1918" fmla="*/ 4437529 h 4705002"/>
              <a:gd name="connsiteX7-1919" fmla="*/ 2734628 w 10641499"/>
              <a:gd name="connsiteY7-1920" fmla="*/ 4437529 h 4705002"/>
              <a:gd name="connsiteX8-1921" fmla="*/ 3447322 w 10641499"/>
              <a:gd name="connsiteY8-1922" fmla="*/ 4437529 h 4705002"/>
              <a:gd name="connsiteX9-1923" fmla="*/ 4402064 w 10641499"/>
              <a:gd name="connsiteY9-1924" fmla="*/ 4437529 h 4705002"/>
              <a:gd name="connsiteX10-1925" fmla="*/ 5020628 w 10641499"/>
              <a:gd name="connsiteY10-1926" fmla="*/ 4437529 h 4705002"/>
              <a:gd name="connsiteX11-1927" fmla="*/ 5854346 w 10641499"/>
              <a:gd name="connsiteY11-1928" fmla="*/ 4437529 h 4705002"/>
              <a:gd name="connsiteX12-1929" fmla="*/ 6862875 w 10641499"/>
              <a:gd name="connsiteY12-1930" fmla="*/ 4437529 h 4705002"/>
              <a:gd name="connsiteX13-1931" fmla="*/ 7589017 w 10641499"/>
              <a:gd name="connsiteY13-1932" fmla="*/ 4437529 h 4705002"/>
              <a:gd name="connsiteX14-1933" fmla="*/ 8328605 w 10641499"/>
              <a:gd name="connsiteY14-1934" fmla="*/ 4437529 h 4705002"/>
              <a:gd name="connsiteX15-1935" fmla="*/ 9323687 w 10641499"/>
              <a:gd name="connsiteY15-1936" fmla="*/ 4437529 h 4705002"/>
              <a:gd name="connsiteX16-1937" fmla="*/ 10103617 w 10641499"/>
              <a:gd name="connsiteY16-1938" fmla="*/ 4437529 h 4705002"/>
              <a:gd name="connsiteX17-1939" fmla="*/ 10641499 w 10641499"/>
              <a:gd name="connsiteY17-1940" fmla="*/ 3899647 h 4705002"/>
              <a:gd name="connsiteX18-1941" fmla="*/ 10641499 w 10641499"/>
              <a:gd name="connsiteY18-1942" fmla="*/ 3012141 h 4705002"/>
              <a:gd name="connsiteX19-1943" fmla="*/ 10641499 w 10641499"/>
              <a:gd name="connsiteY19-1944" fmla="*/ 2232212 h 4705002"/>
              <a:gd name="connsiteX20-1945" fmla="*/ 10641499 w 10641499"/>
              <a:gd name="connsiteY20-1946" fmla="*/ 1344706 h 4705002"/>
              <a:gd name="connsiteX21-1947" fmla="*/ 10641499 w 10641499"/>
              <a:gd name="connsiteY21-1948" fmla="*/ 537882 h 4705002"/>
              <a:gd name="connsiteX22-1949" fmla="*/ 10641499 w 10641499"/>
              <a:gd name="connsiteY22-1950" fmla="*/ 0 h 4705002"/>
              <a:gd name="connsiteX23-1951" fmla="*/ 9767440 w 10641499"/>
              <a:gd name="connsiteY23-1952" fmla="*/ 0 h 4705002"/>
              <a:gd name="connsiteX24-1953" fmla="*/ 8678228 w 10641499"/>
              <a:gd name="connsiteY24-1954" fmla="*/ 0 h 4705002"/>
              <a:gd name="connsiteX25-1955" fmla="*/ 7615911 w 10641499"/>
              <a:gd name="connsiteY25-1956" fmla="*/ 0 h 4705002"/>
              <a:gd name="connsiteX26-1957" fmla="*/ 6916664 w 10641499"/>
              <a:gd name="connsiteY26-1958" fmla="*/ 0 h 4705002"/>
              <a:gd name="connsiteX27-1959" fmla="*/ 5424040 w 10641499"/>
              <a:gd name="connsiteY27-1960" fmla="*/ 0 h 4705002"/>
              <a:gd name="connsiteX28-1961" fmla="*/ 4025546 w 10641499"/>
              <a:gd name="connsiteY28-1962" fmla="*/ 0 h 4705002"/>
              <a:gd name="connsiteX29-1963" fmla="*/ 3191828 w 10641499"/>
              <a:gd name="connsiteY29-1964" fmla="*/ 0 h 4705002"/>
              <a:gd name="connsiteX30-1965" fmla="*/ 2519475 w 10641499"/>
              <a:gd name="connsiteY30-1966" fmla="*/ 0 h 4705002"/>
              <a:gd name="connsiteX31-1967" fmla="*/ 1497499 w 10641499"/>
              <a:gd name="connsiteY31-1968" fmla="*/ 0 h 4705002"/>
              <a:gd name="connsiteX32-1969" fmla="*/ 878934 w 10641499"/>
              <a:gd name="connsiteY32-1970" fmla="*/ 0 h 4705002"/>
              <a:gd name="connsiteX33-1971" fmla="*/ 273817 w 10641499"/>
              <a:gd name="connsiteY33-1972" fmla="*/ 26894 h 4705002"/>
              <a:gd name="connsiteX0-1973" fmla="*/ 273817 w 10641499"/>
              <a:gd name="connsiteY0-1974" fmla="*/ 26894 h 4705002"/>
              <a:gd name="connsiteX1-1975" fmla="*/ 273817 w 10641499"/>
              <a:gd name="connsiteY1-1976" fmla="*/ 927847 h 4705002"/>
              <a:gd name="connsiteX2-1977" fmla="*/ 273817 w 10641499"/>
              <a:gd name="connsiteY2-1978" fmla="*/ 1748118 h 4705002"/>
              <a:gd name="connsiteX3-1979" fmla="*/ 273817 w 10641499"/>
              <a:gd name="connsiteY3-1980" fmla="*/ 2689412 h 4705002"/>
              <a:gd name="connsiteX4-1981" fmla="*/ 273817 w 10641499"/>
              <a:gd name="connsiteY4-1982" fmla="*/ 3872753 h 4705002"/>
              <a:gd name="connsiteX5-1983" fmla="*/ 838593 w 10641499"/>
              <a:gd name="connsiteY5-1984" fmla="*/ 4437529 h 4705002"/>
              <a:gd name="connsiteX6-1985" fmla="*/ 1739546 w 10641499"/>
              <a:gd name="connsiteY6-1986" fmla="*/ 4437529 h 4705002"/>
              <a:gd name="connsiteX7-1987" fmla="*/ 2734628 w 10641499"/>
              <a:gd name="connsiteY7-1988" fmla="*/ 4437529 h 4705002"/>
              <a:gd name="connsiteX8-1989" fmla="*/ 3447322 w 10641499"/>
              <a:gd name="connsiteY8-1990" fmla="*/ 4437529 h 4705002"/>
              <a:gd name="connsiteX9-1991" fmla="*/ 4402064 w 10641499"/>
              <a:gd name="connsiteY9-1992" fmla="*/ 4437529 h 4705002"/>
              <a:gd name="connsiteX10-1993" fmla="*/ 5020628 w 10641499"/>
              <a:gd name="connsiteY10-1994" fmla="*/ 4437529 h 4705002"/>
              <a:gd name="connsiteX11-1995" fmla="*/ 5854346 w 10641499"/>
              <a:gd name="connsiteY11-1996" fmla="*/ 4437529 h 4705002"/>
              <a:gd name="connsiteX12-1997" fmla="*/ 6862875 w 10641499"/>
              <a:gd name="connsiteY12-1998" fmla="*/ 4437529 h 4705002"/>
              <a:gd name="connsiteX13-1999" fmla="*/ 7589017 w 10641499"/>
              <a:gd name="connsiteY13-2000" fmla="*/ 4437529 h 4705002"/>
              <a:gd name="connsiteX14-2001" fmla="*/ 8328605 w 10641499"/>
              <a:gd name="connsiteY14-2002" fmla="*/ 4437529 h 4705002"/>
              <a:gd name="connsiteX15-2003" fmla="*/ 9323687 w 10641499"/>
              <a:gd name="connsiteY15-2004" fmla="*/ 4437529 h 4705002"/>
              <a:gd name="connsiteX16-2005" fmla="*/ 10103617 w 10641499"/>
              <a:gd name="connsiteY16-2006" fmla="*/ 4437529 h 4705002"/>
              <a:gd name="connsiteX17-2007" fmla="*/ 10641499 w 10641499"/>
              <a:gd name="connsiteY17-2008" fmla="*/ 3899647 h 4705002"/>
              <a:gd name="connsiteX18-2009" fmla="*/ 10641499 w 10641499"/>
              <a:gd name="connsiteY18-2010" fmla="*/ 3012141 h 4705002"/>
              <a:gd name="connsiteX19-2011" fmla="*/ 10641499 w 10641499"/>
              <a:gd name="connsiteY19-2012" fmla="*/ 2232212 h 4705002"/>
              <a:gd name="connsiteX20-2013" fmla="*/ 10641499 w 10641499"/>
              <a:gd name="connsiteY20-2014" fmla="*/ 1344706 h 4705002"/>
              <a:gd name="connsiteX21-2015" fmla="*/ 10641499 w 10641499"/>
              <a:gd name="connsiteY21-2016" fmla="*/ 537882 h 4705002"/>
              <a:gd name="connsiteX22-2017" fmla="*/ 10641499 w 10641499"/>
              <a:gd name="connsiteY22-2018" fmla="*/ 0 h 4705002"/>
              <a:gd name="connsiteX23-2019" fmla="*/ 9767440 w 10641499"/>
              <a:gd name="connsiteY23-2020" fmla="*/ 0 h 4705002"/>
              <a:gd name="connsiteX24-2021" fmla="*/ 8678228 w 10641499"/>
              <a:gd name="connsiteY24-2022" fmla="*/ 0 h 4705002"/>
              <a:gd name="connsiteX25-2023" fmla="*/ 7615911 w 10641499"/>
              <a:gd name="connsiteY25-2024" fmla="*/ 0 h 4705002"/>
              <a:gd name="connsiteX26-2025" fmla="*/ 6916664 w 10641499"/>
              <a:gd name="connsiteY26-2026" fmla="*/ 0 h 4705002"/>
              <a:gd name="connsiteX27-2027" fmla="*/ 5424040 w 10641499"/>
              <a:gd name="connsiteY27-2028" fmla="*/ 0 h 4705002"/>
              <a:gd name="connsiteX28-2029" fmla="*/ 4025546 w 10641499"/>
              <a:gd name="connsiteY28-2030" fmla="*/ 0 h 4705002"/>
              <a:gd name="connsiteX29-2031" fmla="*/ 3191828 w 10641499"/>
              <a:gd name="connsiteY29-2032" fmla="*/ 0 h 4705002"/>
              <a:gd name="connsiteX30-2033" fmla="*/ 2519475 w 10641499"/>
              <a:gd name="connsiteY30-2034" fmla="*/ 0 h 4705002"/>
              <a:gd name="connsiteX31-2035" fmla="*/ 1497499 w 10641499"/>
              <a:gd name="connsiteY31-2036" fmla="*/ 0 h 4705002"/>
              <a:gd name="connsiteX32-2037" fmla="*/ 878934 w 10641499"/>
              <a:gd name="connsiteY32-2038" fmla="*/ 0 h 4705002"/>
              <a:gd name="connsiteX33-2039" fmla="*/ 273817 w 10641499"/>
              <a:gd name="connsiteY33-2040" fmla="*/ 26894 h 4705002"/>
              <a:gd name="connsiteX0-2041" fmla="*/ 273817 w 10641499"/>
              <a:gd name="connsiteY0-2042" fmla="*/ 26894 h 4705002"/>
              <a:gd name="connsiteX1-2043" fmla="*/ 273817 w 10641499"/>
              <a:gd name="connsiteY1-2044" fmla="*/ 927847 h 4705002"/>
              <a:gd name="connsiteX2-2045" fmla="*/ 273817 w 10641499"/>
              <a:gd name="connsiteY2-2046" fmla="*/ 1748118 h 4705002"/>
              <a:gd name="connsiteX3-2047" fmla="*/ 273817 w 10641499"/>
              <a:gd name="connsiteY3-2048" fmla="*/ 2689412 h 4705002"/>
              <a:gd name="connsiteX4-2049" fmla="*/ 273817 w 10641499"/>
              <a:gd name="connsiteY4-2050" fmla="*/ 3872753 h 4705002"/>
              <a:gd name="connsiteX5-2051" fmla="*/ 838593 w 10641499"/>
              <a:gd name="connsiteY5-2052" fmla="*/ 4437529 h 4705002"/>
              <a:gd name="connsiteX6-2053" fmla="*/ 1739546 w 10641499"/>
              <a:gd name="connsiteY6-2054" fmla="*/ 4437529 h 4705002"/>
              <a:gd name="connsiteX7-2055" fmla="*/ 2734628 w 10641499"/>
              <a:gd name="connsiteY7-2056" fmla="*/ 4437529 h 4705002"/>
              <a:gd name="connsiteX8-2057" fmla="*/ 3447322 w 10641499"/>
              <a:gd name="connsiteY8-2058" fmla="*/ 4437529 h 4705002"/>
              <a:gd name="connsiteX9-2059" fmla="*/ 4402064 w 10641499"/>
              <a:gd name="connsiteY9-2060" fmla="*/ 4437529 h 4705002"/>
              <a:gd name="connsiteX10-2061" fmla="*/ 5020628 w 10641499"/>
              <a:gd name="connsiteY10-2062" fmla="*/ 4437529 h 4705002"/>
              <a:gd name="connsiteX11-2063" fmla="*/ 5854346 w 10641499"/>
              <a:gd name="connsiteY11-2064" fmla="*/ 4437529 h 4705002"/>
              <a:gd name="connsiteX12-2065" fmla="*/ 6862875 w 10641499"/>
              <a:gd name="connsiteY12-2066" fmla="*/ 4437529 h 4705002"/>
              <a:gd name="connsiteX13-2067" fmla="*/ 7589017 w 10641499"/>
              <a:gd name="connsiteY13-2068" fmla="*/ 4437529 h 4705002"/>
              <a:gd name="connsiteX14-2069" fmla="*/ 8328605 w 10641499"/>
              <a:gd name="connsiteY14-2070" fmla="*/ 4437529 h 4705002"/>
              <a:gd name="connsiteX15-2071" fmla="*/ 9323687 w 10641499"/>
              <a:gd name="connsiteY15-2072" fmla="*/ 4437529 h 4705002"/>
              <a:gd name="connsiteX16-2073" fmla="*/ 10103617 w 10641499"/>
              <a:gd name="connsiteY16-2074" fmla="*/ 4437529 h 4705002"/>
              <a:gd name="connsiteX17-2075" fmla="*/ 10641499 w 10641499"/>
              <a:gd name="connsiteY17-2076" fmla="*/ 3899647 h 4705002"/>
              <a:gd name="connsiteX18-2077" fmla="*/ 10641499 w 10641499"/>
              <a:gd name="connsiteY18-2078" fmla="*/ 3012141 h 4705002"/>
              <a:gd name="connsiteX19-2079" fmla="*/ 10641499 w 10641499"/>
              <a:gd name="connsiteY19-2080" fmla="*/ 2232212 h 4705002"/>
              <a:gd name="connsiteX20-2081" fmla="*/ 10641499 w 10641499"/>
              <a:gd name="connsiteY20-2082" fmla="*/ 1344706 h 4705002"/>
              <a:gd name="connsiteX21-2083" fmla="*/ 10641499 w 10641499"/>
              <a:gd name="connsiteY21-2084" fmla="*/ 537882 h 4705002"/>
              <a:gd name="connsiteX22-2085" fmla="*/ 10641499 w 10641499"/>
              <a:gd name="connsiteY22-2086" fmla="*/ 0 h 4705002"/>
              <a:gd name="connsiteX23-2087" fmla="*/ 9767440 w 10641499"/>
              <a:gd name="connsiteY23-2088" fmla="*/ 0 h 4705002"/>
              <a:gd name="connsiteX24-2089" fmla="*/ 8678228 w 10641499"/>
              <a:gd name="connsiteY24-2090" fmla="*/ 0 h 4705002"/>
              <a:gd name="connsiteX25-2091" fmla="*/ 7615911 w 10641499"/>
              <a:gd name="connsiteY25-2092" fmla="*/ 0 h 4705002"/>
              <a:gd name="connsiteX26-2093" fmla="*/ 6916664 w 10641499"/>
              <a:gd name="connsiteY26-2094" fmla="*/ 0 h 4705002"/>
              <a:gd name="connsiteX27-2095" fmla="*/ 5424040 w 10641499"/>
              <a:gd name="connsiteY27-2096" fmla="*/ 0 h 4705002"/>
              <a:gd name="connsiteX28-2097" fmla="*/ 4025546 w 10641499"/>
              <a:gd name="connsiteY28-2098" fmla="*/ 0 h 4705002"/>
              <a:gd name="connsiteX29-2099" fmla="*/ 3191828 w 10641499"/>
              <a:gd name="connsiteY29-2100" fmla="*/ 0 h 4705002"/>
              <a:gd name="connsiteX30-2101" fmla="*/ 2519475 w 10641499"/>
              <a:gd name="connsiteY30-2102" fmla="*/ 0 h 4705002"/>
              <a:gd name="connsiteX31-2103" fmla="*/ 1497499 w 10641499"/>
              <a:gd name="connsiteY31-2104" fmla="*/ 0 h 4705002"/>
              <a:gd name="connsiteX32-2105" fmla="*/ 878934 w 10641499"/>
              <a:gd name="connsiteY32-2106" fmla="*/ 0 h 4705002"/>
              <a:gd name="connsiteX33-2107" fmla="*/ 273817 w 10641499"/>
              <a:gd name="connsiteY33-2108" fmla="*/ 26894 h 4705002"/>
              <a:gd name="connsiteX0-2109" fmla="*/ 273817 w 10641499"/>
              <a:gd name="connsiteY0-2110" fmla="*/ 26894 h 4705002"/>
              <a:gd name="connsiteX1-2111" fmla="*/ 273817 w 10641499"/>
              <a:gd name="connsiteY1-2112" fmla="*/ 927847 h 4705002"/>
              <a:gd name="connsiteX2-2113" fmla="*/ 273817 w 10641499"/>
              <a:gd name="connsiteY2-2114" fmla="*/ 1748118 h 4705002"/>
              <a:gd name="connsiteX3-2115" fmla="*/ 273817 w 10641499"/>
              <a:gd name="connsiteY3-2116" fmla="*/ 2689412 h 4705002"/>
              <a:gd name="connsiteX4-2117" fmla="*/ 273817 w 10641499"/>
              <a:gd name="connsiteY4-2118" fmla="*/ 3872753 h 4705002"/>
              <a:gd name="connsiteX5-2119" fmla="*/ 838593 w 10641499"/>
              <a:gd name="connsiteY5-2120" fmla="*/ 4437529 h 4705002"/>
              <a:gd name="connsiteX6-2121" fmla="*/ 1739546 w 10641499"/>
              <a:gd name="connsiteY6-2122" fmla="*/ 4437529 h 4705002"/>
              <a:gd name="connsiteX7-2123" fmla="*/ 2734628 w 10641499"/>
              <a:gd name="connsiteY7-2124" fmla="*/ 4437529 h 4705002"/>
              <a:gd name="connsiteX8-2125" fmla="*/ 3447322 w 10641499"/>
              <a:gd name="connsiteY8-2126" fmla="*/ 4437529 h 4705002"/>
              <a:gd name="connsiteX9-2127" fmla="*/ 4402064 w 10641499"/>
              <a:gd name="connsiteY9-2128" fmla="*/ 4437529 h 4705002"/>
              <a:gd name="connsiteX10-2129" fmla="*/ 5020628 w 10641499"/>
              <a:gd name="connsiteY10-2130" fmla="*/ 4437529 h 4705002"/>
              <a:gd name="connsiteX11-2131" fmla="*/ 5854346 w 10641499"/>
              <a:gd name="connsiteY11-2132" fmla="*/ 4437529 h 4705002"/>
              <a:gd name="connsiteX12-2133" fmla="*/ 6862875 w 10641499"/>
              <a:gd name="connsiteY12-2134" fmla="*/ 4437529 h 4705002"/>
              <a:gd name="connsiteX13-2135" fmla="*/ 7589017 w 10641499"/>
              <a:gd name="connsiteY13-2136" fmla="*/ 4437529 h 4705002"/>
              <a:gd name="connsiteX14-2137" fmla="*/ 8328605 w 10641499"/>
              <a:gd name="connsiteY14-2138" fmla="*/ 4437529 h 4705002"/>
              <a:gd name="connsiteX15-2139" fmla="*/ 9323687 w 10641499"/>
              <a:gd name="connsiteY15-2140" fmla="*/ 4437529 h 4705002"/>
              <a:gd name="connsiteX16-2141" fmla="*/ 10103617 w 10641499"/>
              <a:gd name="connsiteY16-2142" fmla="*/ 4437529 h 4705002"/>
              <a:gd name="connsiteX17-2143" fmla="*/ 10641499 w 10641499"/>
              <a:gd name="connsiteY17-2144" fmla="*/ 3899647 h 4705002"/>
              <a:gd name="connsiteX18-2145" fmla="*/ 10641499 w 10641499"/>
              <a:gd name="connsiteY18-2146" fmla="*/ 3012141 h 4705002"/>
              <a:gd name="connsiteX19-2147" fmla="*/ 10641499 w 10641499"/>
              <a:gd name="connsiteY19-2148" fmla="*/ 2232212 h 4705002"/>
              <a:gd name="connsiteX20-2149" fmla="*/ 10641499 w 10641499"/>
              <a:gd name="connsiteY20-2150" fmla="*/ 1344706 h 4705002"/>
              <a:gd name="connsiteX21-2151" fmla="*/ 10641499 w 10641499"/>
              <a:gd name="connsiteY21-2152" fmla="*/ 537882 h 4705002"/>
              <a:gd name="connsiteX22-2153" fmla="*/ 10641499 w 10641499"/>
              <a:gd name="connsiteY22-2154" fmla="*/ 0 h 4705002"/>
              <a:gd name="connsiteX23-2155" fmla="*/ 9767440 w 10641499"/>
              <a:gd name="connsiteY23-2156" fmla="*/ 0 h 4705002"/>
              <a:gd name="connsiteX24-2157" fmla="*/ 8678228 w 10641499"/>
              <a:gd name="connsiteY24-2158" fmla="*/ 0 h 4705002"/>
              <a:gd name="connsiteX25-2159" fmla="*/ 7615911 w 10641499"/>
              <a:gd name="connsiteY25-2160" fmla="*/ 0 h 4705002"/>
              <a:gd name="connsiteX26-2161" fmla="*/ 6916664 w 10641499"/>
              <a:gd name="connsiteY26-2162" fmla="*/ 0 h 4705002"/>
              <a:gd name="connsiteX27-2163" fmla="*/ 5424040 w 10641499"/>
              <a:gd name="connsiteY27-2164" fmla="*/ 0 h 4705002"/>
              <a:gd name="connsiteX28-2165" fmla="*/ 4025546 w 10641499"/>
              <a:gd name="connsiteY28-2166" fmla="*/ 0 h 4705002"/>
              <a:gd name="connsiteX29-2167" fmla="*/ 3191828 w 10641499"/>
              <a:gd name="connsiteY29-2168" fmla="*/ 0 h 4705002"/>
              <a:gd name="connsiteX30-2169" fmla="*/ 2519475 w 10641499"/>
              <a:gd name="connsiteY30-2170" fmla="*/ 0 h 4705002"/>
              <a:gd name="connsiteX31-2171" fmla="*/ 1497499 w 10641499"/>
              <a:gd name="connsiteY31-2172" fmla="*/ 0 h 4705002"/>
              <a:gd name="connsiteX32-2173" fmla="*/ 878934 w 10641499"/>
              <a:gd name="connsiteY32-2174" fmla="*/ 0 h 4705002"/>
              <a:gd name="connsiteX33-2175" fmla="*/ 273817 w 10641499"/>
              <a:gd name="connsiteY33-2176" fmla="*/ 26894 h 4705002"/>
              <a:gd name="connsiteX0-2177" fmla="*/ 273817 w 10641499"/>
              <a:gd name="connsiteY0-2178" fmla="*/ 26894 h 4705002"/>
              <a:gd name="connsiteX1-2179" fmla="*/ 273817 w 10641499"/>
              <a:gd name="connsiteY1-2180" fmla="*/ 927847 h 4705002"/>
              <a:gd name="connsiteX2-2181" fmla="*/ 273817 w 10641499"/>
              <a:gd name="connsiteY2-2182" fmla="*/ 1748118 h 4705002"/>
              <a:gd name="connsiteX3-2183" fmla="*/ 273817 w 10641499"/>
              <a:gd name="connsiteY3-2184" fmla="*/ 2689412 h 4705002"/>
              <a:gd name="connsiteX4-2185" fmla="*/ 273817 w 10641499"/>
              <a:gd name="connsiteY4-2186" fmla="*/ 3872753 h 4705002"/>
              <a:gd name="connsiteX5-2187" fmla="*/ 838593 w 10641499"/>
              <a:gd name="connsiteY5-2188" fmla="*/ 4437529 h 4705002"/>
              <a:gd name="connsiteX6-2189" fmla="*/ 1739546 w 10641499"/>
              <a:gd name="connsiteY6-2190" fmla="*/ 4437529 h 4705002"/>
              <a:gd name="connsiteX7-2191" fmla="*/ 2734628 w 10641499"/>
              <a:gd name="connsiteY7-2192" fmla="*/ 4437529 h 4705002"/>
              <a:gd name="connsiteX8-2193" fmla="*/ 3447322 w 10641499"/>
              <a:gd name="connsiteY8-2194" fmla="*/ 4437529 h 4705002"/>
              <a:gd name="connsiteX9-2195" fmla="*/ 4402064 w 10641499"/>
              <a:gd name="connsiteY9-2196" fmla="*/ 4437529 h 4705002"/>
              <a:gd name="connsiteX10-2197" fmla="*/ 5020628 w 10641499"/>
              <a:gd name="connsiteY10-2198" fmla="*/ 4437529 h 4705002"/>
              <a:gd name="connsiteX11-2199" fmla="*/ 5854346 w 10641499"/>
              <a:gd name="connsiteY11-2200" fmla="*/ 4437529 h 4705002"/>
              <a:gd name="connsiteX12-2201" fmla="*/ 6862875 w 10641499"/>
              <a:gd name="connsiteY12-2202" fmla="*/ 4437529 h 4705002"/>
              <a:gd name="connsiteX13-2203" fmla="*/ 7589017 w 10641499"/>
              <a:gd name="connsiteY13-2204" fmla="*/ 4437529 h 4705002"/>
              <a:gd name="connsiteX14-2205" fmla="*/ 8328605 w 10641499"/>
              <a:gd name="connsiteY14-2206" fmla="*/ 4437529 h 4705002"/>
              <a:gd name="connsiteX15-2207" fmla="*/ 9323687 w 10641499"/>
              <a:gd name="connsiteY15-2208" fmla="*/ 4437529 h 4705002"/>
              <a:gd name="connsiteX16-2209" fmla="*/ 10103617 w 10641499"/>
              <a:gd name="connsiteY16-2210" fmla="*/ 4437529 h 4705002"/>
              <a:gd name="connsiteX17-2211" fmla="*/ 10641499 w 10641499"/>
              <a:gd name="connsiteY17-2212" fmla="*/ 3899647 h 4705002"/>
              <a:gd name="connsiteX18-2213" fmla="*/ 10641499 w 10641499"/>
              <a:gd name="connsiteY18-2214" fmla="*/ 3012141 h 4705002"/>
              <a:gd name="connsiteX19-2215" fmla="*/ 10641499 w 10641499"/>
              <a:gd name="connsiteY19-2216" fmla="*/ 2232212 h 4705002"/>
              <a:gd name="connsiteX20-2217" fmla="*/ 10641499 w 10641499"/>
              <a:gd name="connsiteY20-2218" fmla="*/ 1344706 h 4705002"/>
              <a:gd name="connsiteX21-2219" fmla="*/ 10641499 w 10641499"/>
              <a:gd name="connsiteY21-2220" fmla="*/ 537882 h 4705002"/>
              <a:gd name="connsiteX22-2221" fmla="*/ 10641499 w 10641499"/>
              <a:gd name="connsiteY22-2222" fmla="*/ 0 h 4705002"/>
              <a:gd name="connsiteX23-2223" fmla="*/ 9767440 w 10641499"/>
              <a:gd name="connsiteY23-2224" fmla="*/ 0 h 4705002"/>
              <a:gd name="connsiteX24-2225" fmla="*/ 8678228 w 10641499"/>
              <a:gd name="connsiteY24-2226" fmla="*/ 0 h 4705002"/>
              <a:gd name="connsiteX25-2227" fmla="*/ 7615911 w 10641499"/>
              <a:gd name="connsiteY25-2228" fmla="*/ 0 h 4705002"/>
              <a:gd name="connsiteX26-2229" fmla="*/ 6916664 w 10641499"/>
              <a:gd name="connsiteY26-2230" fmla="*/ 0 h 4705002"/>
              <a:gd name="connsiteX27-2231" fmla="*/ 5424040 w 10641499"/>
              <a:gd name="connsiteY27-2232" fmla="*/ 0 h 4705002"/>
              <a:gd name="connsiteX28-2233" fmla="*/ 4025546 w 10641499"/>
              <a:gd name="connsiteY28-2234" fmla="*/ 0 h 4705002"/>
              <a:gd name="connsiteX29-2235" fmla="*/ 3191828 w 10641499"/>
              <a:gd name="connsiteY29-2236" fmla="*/ 0 h 4705002"/>
              <a:gd name="connsiteX30-2237" fmla="*/ 2519475 w 10641499"/>
              <a:gd name="connsiteY30-2238" fmla="*/ 0 h 4705002"/>
              <a:gd name="connsiteX31-2239" fmla="*/ 1497499 w 10641499"/>
              <a:gd name="connsiteY31-2240" fmla="*/ 0 h 4705002"/>
              <a:gd name="connsiteX32-2241" fmla="*/ 878934 w 10641499"/>
              <a:gd name="connsiteY32-2242" fmla="*/ 0 h 4705002"/>
              <a:gd name="connsiteX33-2243" fmla="*/ 273817 w 10641499"/>
              <a:gd name="connsiteY33-2244" fmla="*/ 26894 h 4705002"/>
              <a:gd name="connsiteX0-2245" fmla="*/ 273817 w 10641499"/>
              <a:gd name="connsiteY0-2246" fmla="*/ 26894 h 4705002"/>
              <a:gd name="connsiteX1-2247" fmla="*/ 273817 w 10641499"/>
              <a:gd name="connsiteY1-2248" fmla="*/ 927847 h 4705002"/>
              <a:gd name="connsiteX2-2249" fmla="*/ 273817 w 10641499"/>
              <a:gd name="connsiteY2-2250" fmla="*/ 1748118 h 4705002"/>
              <a:gd name="connsiteX3-2251" fmla="*/ 273817 w 10641499"/>
              <a:gd name="connsiteY3-2252" fmla="*/ 2689412 h 4705002"/>
              <a:gd name="connsiteX4-2253" fmla="*/ 273817 w 10641499"/>
              <a:gd name="connsiteY4-2254" fmla="*/ 3872753 h 4705002"/>
              <a:gd name="connsiteX5-2255" fmla="*/ 838593 w 10641499"/>
              <a:gd name="connsiteY5-2256" fmla="*/ 4437529 h 4705002"/>
              <a:gd name="connsiteX6-2257" fmla="*/ 1739546 w 10641499"/>
              <a:gd name="connsiteY6-2258" fmla="*/ 4437529 h 4705002"/>
              <a:gd name="connsiteX7-2259" fmla="*/ 2734628 w 10641499"/>
              <a:gd name="connsiteY7-2260" fmla="*/ 4437529 h 4705002"/>
              <a:gd name="connsiteX8-2261" fmla="*/ 3447322 w 10641499"/>
              <a:gd name="connsiteY8-2262" fmla="*/ 4437529 h 4705002"/>
              <a:gd name="connsiteX9-2263" fmla="*/ 4402064 w 10641499"/>
              <a:gd name="connsiteY9-2264" fmla="*/ 4437529 h 4705002"/>
              <a:gd name="connsiteX10-2265" fmla="*/ 5020628 w 10641499"/>
              <a:gd name="connsiteY10-2266" fmla="*/ 4437529 h 4705002"/>
              <a:gd name="connsiteX11-2267" fmla="*/ 5854346 w 10641499"/>
              <a:gd name="connsiteY11-2268" fmla="*/ 4437529 h 4705002"/>
              <a:gd name="connsiteX12-2269" fmla="*/ 6862875 w 10641499"/>
              <a:gd name="connsiteY12-2270" fmla="*/ 4437529 h 4705002"/>
              <a:gd name="connsiteX13-2271" fmla="*/ 7589017 w 10641499"/>
              <a:gd name="connsiteY13-2272" fmla="*/ 4437529 h 4705002"/>
              <a:gd name="connsiteX14-2273" fmla="*/ 8328605 w 10641499"/>
              <a:gd name="connsiteY14-2274" fmla="*/ 4437529 h 4705002"/>
              <a:gd name="connsiteX15-2275" fmla="*/ 9323687 w 10641499"/>
              <a:gd name="connsiteY15-2276" fmla="*/ 4437529 h 4705002"/>
              <a:gd name="connsiteX16-2277" fmla="*/ 10103617 w 10641499"/>
              <a:gd name="connsiteY16-2278" fmla="*/ 4437529 h 4705002"/>
              <a:gd name="connsiteX17-2279" fmla="*/ 10641499 w 10641499"/>
              <a:gd name="connsiteY17-2280" fmla="*/ 3899647 h 4705002"/>
              <a:gd name="connsiteX18-2281" fmla="*/ 10641499 w 10641499"/>
              <a:gd name="connsiteY18-2282" fmla="*/ 3012141 h 4705002"/>
              <a:gd name="connsiteX19-2283" fmla="*/ 10641499 w 10641499"/>
              <a:gd name="connsiteY19-2284" fmla="*/ 2232212 h 4705002"/>
              <a:gd name="connsiteX20-2285" fmla="*/ 10641499 w 10641499"/>
              <a:gd name="connsiteY20-2286" fmla="*/ 1344706 h 4705002"/>
              <a:gd name="connsiteX21-2287" fmla="*/ 10641499 w 10641499"/>
              <a:gd name="connsiteY21-2288" fmla="*/ 537882 h 4705002"/>
              <a:gd name="connsiteX22-2289" fmla="*/ 10641499 w 10641499"/>
              <a:gd name="connsiteY22-2290" fmla="*/ 0 h 4705002"/>
              <a:gd name="connsiteX23-2291" fmla="*/ 9767440 w 10641499"/>
              <a:gd name="connsiteY23-2292" fmla="*/ 0 h 4705002"/>
              <a:gd name="connsiteX24-2293" fmla="*/ 8678228 w 10641499"/>
              <a:gd name="connsiteY24-2294" fmla="*/ 0 h 4705002"/>
              <a:gd name="connsiteX25-2295" fmla="*/ 7615911 w 10641499"/>
              <a:gd name="connsiteY25-2296" fmla="*/ 0 h 4705002"/>
              <a:gd name="connsiteX26-2297" fmla="*/ 6916664 w 10641499"/>
              <a:gd name="connsiteY26-2298" fmla="*/ 0 h 4705002"/>
              <a:gd name="connsiteX27-2299" fmla="*/ 5424040 w 10641499"/>
              <a:gd name="connsiteY27-2300" fmla="*/ 0 h 4705002"/>
              <a:gd name="connsiteX28-2301" fmla="*/ 4025546 w 10641499"/>
              <a:gd name="connsiteY28-2302" fmla="*/ 0 h 4705002"/>
              <a:gd name="connsiteX29-2303" fmla="*/ 3191828 w 10641499"/>
              <a:gd name="connsiteY29-2304" fmla="*/ 0 h 4705002"/>
              <a:gd name="connsiteX30-2305" fmla="*/ 2519475 w 10641499"/>
              <a:gd name="connsiteY30-2306" fmla="*/ 0 h 4705002"/>
              <a:gd name="connsiteX31-2307" fmla="*/ 1497499 w 10641499"/>
              <a:gd name="connsiteY31-2308" fmla="*/ 0 h 4705002"/>
              <a:gd name="connsiteX32-2309" fmla="*/ 878934 w 10641499"/>
              <a:gd name="connsiteY32-2310" fmla="*/ 0 h 4705002"/>
              <a:gd name="connsiteX33-2311" fmla="*/ 273817 w 10641499"/>
              <a:gd name="connsiteY33-2312" fmla="*/ 26894 h 4705002"/>
              <a:gd name="connsiteX0-2313" fmla="*/ 273817 w 10641499"/>
              <a:gd name="connsiteY0-2314" fmla="*/ 26894 h 4705002"/>
              <a:gd name="connsiteX1-2315" fmla="*/ 273817 w 10641499"/>
              <a:gd name="connsiteY1-2316" fmla="*/ 927847 h 4705002"/>
              <a:gd name="connsiteX2-2317" fmla="*/ 273817 w 10641499"/>
              <a:gd name="connsiteY2-2318" fmla="*/ 1748118 h 4705002"/>
              <a:gd name="connsiteX3-2319" fmla="*/ 273817 w 10641499"/>
              <a:gd name="connsiteY3-2320" fmla="*/ 2689412 h 4705002"/>
              <a:gd name="connsiteX4-2321" fmla="*/ 273817 w 10641499"/>
              <a:gd name="connsiteY4-2322" fmla="*/ 3872753 h 4705002"/>
              <a:gd name="connsiteX5-2323" fmla="*/ 838593 w 10641499"/>
              <a:gd name="connsiteY5-2324" fmla="*/ 4437529 h 4705002"/>
              <a:gd name="connsiteX6-2325" fmla="*/ 1739546 w 10641499"/>
              <a:gd name="connsiteY6-2326" fmla="*/ 4437529 h 4705002"/>
              <a:gd name="connsiteX7-2327" fmla="*/ 2734628 w 10641499"/>
              <a:gd name="connsiteY7-2328" fmla="*/ 4437529 h 4705002"/>
              <a:gd name="connsiteX8-2329" fmla="*/ 3447322 w 10641499"/>
              <a:gd name="connsiteY8-2330" fmla="*/ 4437529 h 4705002"/>
              <a:gd name="connsiteX9-2331" fmla="*/ 4402064 w 10641499"/>
              <a:gd name="connsiteY9-2332" fmla="*/ 4437529 h 4705002"/>
              <a:gd name="connsiteX10-2333" fmla="*/ 5020628 w 10641499"/>
              <a:gd name="connsiteY10-2334" fmla="*/ 4437529 h 4705002"/>
              <a:gd name="connsiteX11-2335" fmla="*/ 5854346 w 10641499"/>
              <a:gd name="connsiteY11-2336" fmla="*/ 4437529 h 4705002"/>
              <a:gd name="connsiteX12-2337" fmla="*/ 6862875 w 10641499"/>
              <a:gd name="connsiteY12-2338" fmla="*/ 4437529 h 4705002"/>
              <a:gd name="connsiteX13-2339" fmla="*/ 7589017 w 10641499"/>
              <a:gd name="connsiteY13-2340" fmla="*/ 4437529 h 4705002"/>
              <a:gd name="connsiteX14-2341" fmla="*/ 8328605 w 10641499"/>
              <a:gd name="connsiteY14-2342" fmla="*/ 4437529 h 4705002"/>
              <a:gd name="connsiteX15-2343" fmla="*/ 9323687 w 10641499"/>
              <a:gd name="connsiteY15-2344" fmla="*/ 4437529 h 4705002"/>
              <a:gd name="connsiteX16-2345" fmla="*/ 10103617 w 10641499"/>
              <a:gd name="connsiteY16-2346" fmla="*/ 4437529 h 4705002"/>
              <a:gd name="connsiteX17-2347" fmla="*/ 10641499 w 10641499"/>
              <a:gd name="connsiteY17-2348" fmla="*/ 3899647 h 4705002"/>
              <a:gd name="connsiteX18-2349" fmla="*/ 10641499 w 10641499"/>
              <a:gd name="connsiteY18-2350" fmla="*/ 3012141 h 4705002"/>
              <a:gd name="connsiteX19-2351" fmla="*/ 10641499 w 10641499"/>
              <a:gd name="connsiteY19-2352" fmla="*/ 2232212 h 4705002"/>
              <a:gd name="connsiteX20-2353" fmla="*/ 10641499 w 10641499"/>
              <a:gd name="connsiteY20-2354" fmla="*/ 1344706 h 4705002"/>
              <a:gd name="connsiteX21-2355" fmla="*/ 10641499 w 10641499"/>
              <a:gd name="connsiteY21-2356" fmla="*/ 537882 h 4705002"/>
              <a:gd name="connsiteX22-2357" fmla="*/ 10641499 w 10641499"/>
              <a:gd name="connsiteY22-2358" fmla="*/ 0 h 4705002"/>
              <a:gd name="connsiteX23-2359" fmla="*/ 9767440 w 10641499"/>
              <a:gd name="connsiteY23-2360" fmla="*/ 0 h 4705002"/>
              <a:gd name="connsiteX24-2361" fmla="*/ 8678228 w 10641499"/>
              <a:gd name="connsiteY24-2362" fmla="*/ 0 h 4705002"/>
              <a:gd name="connsiteX25-2363" fmla="*/ 7615911 w 10641499"/>
              <a:gd name="connsiteY25-2364" fmla="*/ 0 h 4705002"/>
              <a:gd name="connsiteX26-2365" fmla="*/ 6916664 w 10641499"/>
              <a:gd name="connsiteY26-2366" fmla="*/ 0 h 4705002"/>
              <a:gd name="connsiteX27-2367" fmla="*/ 5424040 w 10641499"/>
              <a:gd name="connsiteY27-2368" fmla="*/ 0 h 4705002"/>
              <a:gd name="connsiteX28-2369" fmla="*/ 4025546 w 10641499"/>
              <a:gd name="connsiteY28-2370" fmla="*/ 0 h 4705002"/>
              <a:gd name="connsiteX29-2371" fmla="*/ 3191828 w 10641499"/>
              <a:gd name="connsiteY29-2372" fmla="*/ 0 h 4705002"/>
              <a:gd name="connsiteX30-2373" fmla="*/ 2519475 w 10641499"/>
              <a:gd name="connsiteY30-2374" fmla="*/ 0 h 4705002"/>
              <a:gd name="connsiteX31-2375" fmla="*/ 1497499 w 10641499"/>
              <a:gd name="connsiteY31-2376" fmla="*/ 0 h 4705002"/>
              <a:gd name="connsiteX32-2377" fmla="*/ 878934 w 10641499"/>
              <a:gd name="connsiteY32-2378" fmla="*/ 0 h 4705002"/>
              <a:gd name="connsiteX33-2379" fmla="*/ 273817 w 10641499"/>
              <a:gd name="connsiteY33-2380" fmla="*/ 26894 h 4705002"/>
              <a:gd name="connsiteX0-2381" fmla="*/ 273817 w 10641499"/>
              <a:gd name="connsiteY0-2382" fmla="*/ 26894 h 4705002"/>
              <a:gd name="connsiteX1-2383" fmla="*/ 273817 w 10641499"/>
              <a:gd name="connsiteY1-2384" fmla="*/ 927847 h 4705002"/>
              <a:gd name="connsiteX2-2385" fmla="*/ 273817 w 10641499"/>
              <a:gd name="connsiteY2-2386" fmla="*/ 1748118 h 4705002"/>
              <a:gd name="connsiteX3-2387" fmla="*/ 273817 w 10641499"/>
              <a:gd name="connsiteY3-2388" fmla="*/ 2689412 h 4705002"/>
              <a:gd name="connsiteX4-2389" fmla="*/ 273817 w 10641499"/>
              <a:gd name="connsiteY4-2390" fmla="*/ 3872753 h 4705002"/>
              <a:gd name="connsiteX5-2391" fmla="*/ 838593 w 10641499"/>
              <a:gd name="connsiteY5-2392" fmla="*/ 4437529 h 4705002"/>
              <a:gd name="connsiteX6-2393" fmla="*/ 1739546 w 10641499"/>
              <a:gd name="connsiteY6-2394" fmla="*/ 4437529 h 4705002"/>
              <a:gd name="connsiteX7-2395" fmla="*/ 2734628 w 10641499"/>
              <a:gd name="connsiteY7-2396" fmla="*/ 4437529 h 4705002"/>
              <a:gd name="connsiteX8-2397" fmla="*/ 3447322 w 10641499"/>
              <a:gd name="connsiteY8-2398" fmla="*/ 4437529 h 4705002"/>
              <a:gd name="connsiteX9-2399" fmla="*/ 4402064 w 10641499"/>
              <a:gd name="connsiteY9-2400" fmla="*/ 4437529 h 4705002"/>
              <a:gd name="connsiteX10-2401" fmla="*/ 5020628 w 10641499"/>
              <a:gd name="connsiteY10-2402" fmla="*/ 4437529 h 4705002"/>
              <a:gd name="connsiteX11-2403" fmla="*/ 5854346 w 10641499"/>
              <a:gd name="connsiteY11-2404" fmla="*/ 4437529 h 4705002"/>
              <a:gd name="connsiteX12-2405" fmla="*/ 6862875 w 10641499"/>
              <a:gd name="connsiteY12-2406" fmla="*/ 4437529 h 4705002"/>
              <a:gd name="connsiteX13-2407" fmla="*/ 7589017 w 10641499"/>
              <a:gd name="connsiteY13-2408" fmla="*/ 4437529 h 4705002"/>
              <a:gd name="connsiteX14-2409" fmla="*/ 8328605 w 10641499"/>
              <a:gd name="connsiteY14-2410" fmla="*/ 4437529 h 4705002"/>
              <a:gd name="connsiteX15-2411" fmla="*/ 9323687 w 10641499"/>
              <a:gd name="connsiteY15-2412" fmla="*/ 4437529 h 4705002"/>
              <a:gd name="connsiteX16-2413" fmla="*/ 10103617 w 10641499"/>
              <a:gd name="connsiteY16-2414" fmla="*/ 4437529 h 4705002"/>
              <a:gd name="connsiteX17-2415" fmla="*/ 10641499 w 10641499"/>
              <a:gd name="connsiteY17-2416" fmla="*/ 3899647 h 4705002"/>
              <a:gd name="connsiteX18-2417" fmla="*/ 10641499 w 10641499"/>
              <a:gd name="connsiteY18-2418" fmla="*/ 3012141 h 4705002"/>
              <a:gd name="connsiteX19-2419" fmla="*/ 10641499 w 10641499"/>
              <a:gd name="connsiteY19-2420" fmla="*/ 2232212 h 4705002"/>
              <a:gd name="connsiteX20-2421" fmla="*/ 10641499 w 10641499"/>
              <a:gd name="connsiteY20-2422" fmla="*/ 1344706 h 4705002"/>
              <a:gd name="connsiteX21-2423" fmla="*/ 10641499 w 10641499"/>
              <a:gd name="connsiteY21-2424" fmla="*/ 537882 h 4705002"/>
              <a:gd name="connsiteX22-2425" fmla="*/ 10641499 w 10641499"/>
              <a:gd name="connsiteY22-2426" fmla="*/ 0 h 4705002"/>
              <a:gd name="connsiteX23-2427" fmla="*/ 9767440 w 10641499"/>
              <a:gd name="connsiteY23-2428" fmla="*/ 0 h 4705002"/>
              <a:gd name="connsiteX24-2429" fmla="*/ 8678228 w 10641499"/>
              <a:gd name="connsiteY24-2430" fmla="*/ 0 h 4705002"/>
              <a:gd name="connsiteX25-2431" fmla="*/ 7615911 w 10641499"/>
              <a:gd name="connsiteY25-2432" fmla="*/ 0 h 4705002"/>
              <a:gd name="connsiteX26-2433" fmla="*/ 6916664 w 10641499"/>
              <a:gd name="connsiteY26-2434" fmla="*/ 0 h 4705002"/>
              <a:gd name="connsiteX27-2435" fmla="*/ 5424040 w 10641499"/>
              <a:gd name="connsiteY27-2436" fmla="*/ 0 h 4705002"/>
              <a:gd name="connsiteX28-2437" fmla="*/ 4025546 w 10641499"/>
              <a:gd name="connsiteY28-2438" fmla="*/ 0 h 4705002"/>
              <a:gd name="connsiteX29-2439" fmla="*/ 3191828 w 10641499"/>
              <a:gd name="connsiteY29-2440" fmla="*/ 0 h 4705002"/>
              <a:gd name="connsiteX30-2441" fmla="*/ 2519475 w 10641499"/>
              <a:gd name="connsiteY30-2442" fmla="*/ 0 h 4705002"/>
              <a:gd name="connsiteX31-2443" fmla="*/ 1497499 w 10641499"/>
              <a:gd name="connsiteY31-2444" fmla="*/ 0 h 4705002"/>
              <a:gd name="connsiteX32-2445" fmla="*/ 878934 w 10641499"/>
              <a:gd name="connsiteY32-2446" fmla="*/ 0 h 4705002"/>
              <a:gd name="connsiteX33-2447" fmla="*/ 273817 w 10641499"/>
              <a:gd name="connsiteY33-2448" fmla="*/ 26894 h 4705002"/>
              <a:gd name="connsiteX0-2449" fmla="*/ 273817 w 10641499"/>
              <a:gd name="connsiteY0-2450" fmla="*/ 26894 h 4705002"/>
              <a:gd name="connsiteX1-2451" fmla="*/ 273817 w 10641499"/>
              <a:gd name="connsiteY1-2452" fmla="*/ 927847 h 4705002"/>
              <a:gd name="connsiteX2-2453" fmla="*/ 273817 w 10641499"/>
              <a:gd name="connsiteY2-2454" fmla="*/ 1748118 h 4705002"/>
              <a:gd name="connsiteX3-2455" fmla="*/ 273817 w 10641499"/>
              <a:gd name="connsiteY3-2456" fmla="*/ 2689412 h 4705002"/>
              <a:gd name="connsiteX4-2457" fmla="*/ 273817 w 10641499"/>
              <a:gd name="connsiteY4-2458" fmla="*/ 3872753 h 4705002"/>
              <a:gd name="connsiteX5-2459" fmla="*/ 838593 w 10641499"/>
              <a:gd name="connsiteY5-2460" fmla="*/ 4437529 h 4705002"/>
              <a:gd name="connsiteX6-2461" fmla="*/ 1739546 w 10641499"/>
              <a:gd name="connsiteY6-2462" fmla="*/ 4437529 h 4705002"/>
              <a:gd name="connsiteX7-2463" fmla="*/ 2734628 w 10641499"/>
              <a:gd name="connsiteY7-2464" fmla="*/ 4437529 h 4705002"/>
              <a:gd name="connsiteX8-2465" fmla="*/ 3447322 w 10641499"/>
              <a:gd name="connsiteY8-2466" fmla="*/ 4437529 h 4705002"/>
              <a:gd name="connsiteX9-2467" fmla="*/ 4402064 w 10641499"/>
              <a:gd name="connsiteY9-2468" fmla="*/ 4437529 h 4705002"/>
              <a:gd name="connsiteX10-2469" fmla="*/ 5020628 w 10641499"/>
              <a:gd name="connsiteY10-2470" fmla="*/ 4437529 h 4705002"/>
              <a:gd name="connsiteX11-2471" fmla="*/ 5854346 w 10641499"/>
              <a:gd name="connsiteY11-2472" fmla="*/ 4437529 h 4705002"/>
              <a:gd name="connsiteX12-2473" fmla="*/ 6862875 w 10641499"/>
              <a:gd name="connsiteY12-2474" fmla="*/ 4437529 h 4705002"/>
              <a:gd name="connsiteX13-2475" fmla="*/ 7589017 w 10641499"/>
              <a:gd name="connsiteY13-2476" fmla="*/ 4437529 h 4705002"/>
              <a:gd name="connsiteX14-2477" fmla="*/ 8328605 w 10641499"/>
              <a:gd name="connsiteY14-2478" fmla="*/ 4437529 h 4705002"/>
              <a:gd name="connsiteX15-2479" fmla="*/ 9323687 w 10641499"/>
              <a:gd name="connsiteY15-2480" fmla="*/ 4437529 h 4705002"/>
              <a:gd name="connsiteX16-2481" fmla="*/ 10103617 w 10641499"/>
              <a:gd name="connsiteY16-2482" fmla="*/ 4437529 h 4705002"/>
              <a:gd name="connsiteX17-2483" fmla="*/ 10641499 w 10641499"/>
              <a:gd name="connsiteY17-2484" fmla="*/ 3899647 h 4705002"/>
              <a:gd name="connsiteX18-2485" fmla="*/ 10641499 w 10641499"/>
              <a:gd name="connsiteY18-2486" fmla="*/ 3012141 h 4705002"/>
              <a:gd name="connsiteX19-2487" fmla="*/ 10641499 w 10641499"/>
              <a:gd name="connsiteY19-2488" fmla="*/ 2232212 h 4705002"/>
              <a:gd name="connsiteX20-2489" fmla="*/ 10641499 w 10641499"/>
              <a:gd name="connsiteY20-2490" fmla="*/ 1344706 h 4705002"/>
              <a:gd name="connsiteX21-2491" fmla="*/ 10641499 w 10641499"/>
              <a:gd name="connsiteY21-2492" fmla="*/ 537882 h 4705002"/>
              <a:gd name="connsiteX22-2493" fmla="*/ 10641499 w 10641499"/>
              <a:gd name="connsiteY22-2494" fmla="*/ 0 h 4705002"/>
              <a:gd name="connsiteX23-2495" fmla="*/ 9767440 w 10641499"/>
              <a:gd name="connsiteY23-2496" fmla="*/ 0 h 4705002"/>
              <a:gd name="connsiteX24-2497" fmla="*/ 8678228 w 10641499"/>
              <a:gd name="connsiteY24-2498" fmla="*/ 0 h 4705002"/>
              <a:gd name="connsiteX25-2499" fmla="*/ 7615911 w 10641499"/>
              <a:gd name="connsiteY25-2500" fmla="*/ 0 h 4705002"/>
              <a:gd name="connsiteX26-2501" fmla="*/ 6916664 w 10641499"/>
              <a:gd name="connsiteY26-2502" fmla="*/ 0 h 4705002"/>
              <a:gd name="connsiteX27-2503" fmla="*/ 5424040 w 10641499"/>
              <a:gd name="connsiteY27-2504" fmla="*/ 0 h 4705002"/>
              <a:gd name="connsiteX28-2505" fmla="*/ 4025546 w 10641499"/>
              <a:gd name="connsiteY28-2506" fmla="*/ 0 h 4705002"/>
              <a:gd name="connsiteX29-2507" fmla="*/ 3191828 w 10641499"/>
              <a:gd name="connsiteY29-2508" fmla="*/ 0 h 4705002"/>
              <a:gd name="connsiteX30-2509" fmla="*/ 2519475 w 10641499"/>
              <a:gd name="connsiteY30-2510" fmla="*/ 0 h 4705002"/>
              <a:gd name="connsiteX31-2511" fmla="*/ 1497499 w 10641499"/>
              <a:gd name="connsiteY31-2512" fmla="*/ 0 h 4705002"/>
              <a:gd name="connsiteX32-2513" fmla="*/ 878934 w 10641499"/>
              <a:gd name="connsiteY32-2514" fmla="*/ 0 h 4705002"/>
              <a:gd name="connsiteX33-2515" fmla="*/ 273817 w 10641499"/>
              <a:gd name="connsiteY33-2516" fmla="*/ 26894 h 4705002"/>
              <a:gd name="connsiteX0-2517" fmla="*/ 273817 w 10641499"/>
              <a:gd name="connsiteY0-2518" fmla="*/ 26894 h 4705002"/>
              <a:gd name="connsiteX1-2519" fmla="*/ 273817 w 10641499"/>
              <a:gd name="connsiteY1-2520" fmla="*/ 927847 h 4705002"/>
              <a:gd name="connsiteX2-2521" fmla="*/ 273817 w 10641499"/>
              <a:gd name="connsiteY2-2522" fmla="*/ 1748118 h 4705002"/>
              <a:gd name="connsiteX3-2523" fmla="*/ 273817 w 10641499"/>
              <a:gd name="connsiteY3-2524" fmla="*/ 2689412 h 4705002"/>
              <a:gd name="connsiteX4-2525" fmla="*/ 273817 w 10641499"/>
              <a:gd name="connsiteY4-2526" fmla="*/ 3872753 h 4705002"/>
              <a:gd name="connsiteX5-2527" fmla="*/ 838593 w 10641499"/>
              <a:gd name="connsiteY5-2528" fmla="*/ 4437529 h 4705002"/>
              <a:gd name="connsiteX6-2529" fmla="*/ 1739546 w 10641499"/>
              <a:gd name="connsiteY6-2530" fmla="*/ 4437529 h 4705002"/>
              <a:gd name="connsiteX7-2531" fmla="*/ 2734628 w 10641499"/>
              <a:gd name="connsiteY7-2532" fmla="*/ 4437529 h 4705002"/>
              <a:gd name="connsiteX8-2533" fmla="*/ 3447322 w 10641499"/>
              <a:gd name="connsiteY8-2534" fmla="*/ 4437529 h 4705002"/>
              <a:gd name="connsiteX9-2535" fmla="*/ 4402064 w 10641499"/>
              <a:gd name="connsiteY9-2536" fmla="*/ 4437529 h 4705002"/>
              <a:gd name="connsiteX10-2537" fmla="*/ 5020628 w 10641499"/>
              <a:gd name="connsiteY10-2538" fmla="*/ 4437529 h 4705002"/>
              <a:gd name="connsiteX11-2539" fmla="*/ 5854346 w 10641499"/>
              <a:gd name="connsiteY11-2540" fmla="*/ 4437529 h 4705002"/>
              <a:gd name="connsiteX12-2541" fmla="*/ 6862875 w 10641499"/>
              <a:gd name="connsiteY12-2542" fmla="*/ 4437529 h 4705002"/>
              <a:gd name="connsiteX13-2543" fmla="*/ 7589017 w 10641499"/>
              <a:gd name="connsiteY13-2544" fmla="*/ 4437529 h 4705002"/>
              <a:gd name="connsiteX14-2545" fmla="*/ 8328605 w 10641499"/>
              <a:gd name="connsiteY14-2546" fmla="*/ 4437529 h 4705002"/>
              <a:gd name="connsiteX15-2547" fmla="*/ 9323687 w 10641499"/>
              <a:gd name="connsiteY15-2548" fmla="*/ 4437529 h 4705002"/>
              <a:gd name="connsiteX16-2549" fmla="*/ 10103617 w 10641499"/>
              <a:gd name="connsiteY16-2550" fmla="*/ 4437529 h 4705002"/>
              <a:gd name="connsiteX17-2551" fmla="*/ 10641499 w 10641499"/>
              <a:gd name="connsiteY17-2552" fmla="*/ 3899647 h 4705002"/>
              <a:gd name="connsiteX18-2553" fmla="*/ 10641499 w 10641499"/>
              <a:gd name="connsiteY18-2554" fmla="*/ 3012141 h 4705002"/>
              <a:gd name="connsiteX19-2555" fmla="*/ 10641499 w 10641499"/>
              <a:gd name="connsiteY19-2556" fmla="*/ 2232212 h 4705002"/>
              <a:gd name="connsiteX20-2557" fmla="*/ 10641499 w 10641499"/>
              <a:gd name="connsiteY20-2558" fmla="*/ 1344706 h 4705002"/>
              <a:gd name="connsiteX21-2559" fmla="*/ 10641499 w 10641499"/>
              <a:gd name="connsiteY21-2560" fmla="*/ 537882 h 4705002"/>
              <a:gd name="connsiteX22-2561" fmla="*/ 10641499 w 10641499"/>
              <a:gd name="connsiteY22-2562" fmla="*/ 0 h 4705002"/>
              <a:gd name="connsiteX23-2563" fmla="*/ 9767440 w 10641499"/>
              <a:gd name="connsiteY23-2564" fmla="*/ 0 h 4705002"/>
              <a:gd name="connsiteX24-2565" fmla="*/ 8678228 w 10641499"/>
              <a:gd name="connsiteY24-2566" fmla="*/ 0 h 4705002"/>
              <a:gd name="connsiteX25-2567" fmla="*/ 7615911 w 10641499"/>
              <a:gd name="connsiteY25-2568" fmla="*/ 0 h 4705002"/>
              <a:gd name="connsiteX26-2569" fmla="*/ 6916664 w 10641499"/>
              <a:gd name="connsiteY26-2570" fmla="*/ 0 h 4705002"/>
              <a:gd name="connsiteX27-2571" fmla="*/ 5424040 w 10641499"/>
              <a:gd name="connsiteY27-2572" fmla="*/ 0 h 4705002"/>
              <a:gd name="connsiteX28-2573" fmla="*/ 4025546 w 10641499"/>
              <a:gd name="connsiteY28-2574" fmla="*/ 0 h 4705002"/>
              <a:gd name="connsiteX29-2575" fmla="*/ 3191828 w 10641499"/>
              <a:gd name="connsiteY29-2576" fmla="*/ 0 h 4705002"/>
              <a:gd name="connsiteX30-2577" fmla="*/ 2519475 w 10641499"/>
              <a:gd name="connsiteY30-2578" fmla="*/ 0 h 4705002"/>
              <a:gd name="connsiteX31-2579" fmla="*/ 1497499 w 10641499"/>
              <a:gd name="connsiteY31-2580" fmla="*/ 0 h 4705002"/>
              <a:gd name="connsiteX32-2581" fmla="*/ 878934 w 10641499"/>
              <a:gd name="connsiteY32-2582" fmla="*/ 0 h 4705002"/>
              <a:gd name="connsiteX33-2583" fmla="*/ 273817 w 10641499"/>
              <a:gd name="connsiteY33-2584" fmla="*/ 26894 h 4705002"/>
              <a:gd name="connsiteX0-2585" fmla="*/ 273817 w 10641499"/>
              <a:gd name="connsiteY0-2586" fmla="*/ 26894 h 4705002"/>
              <a:gd name="connsiteX1-2587" fmla="*/ 273817 w 10641499"/>
              <a:gd name="connsiteY1-2588" fmla="*/ 927847 h 4705002"/>
              <a:gd name="connsiteX2-2589" fmla="*/ 273817 w 10641499"/>
              <a:gd name="connsiteY2-2590" fmla="*/ 1748118 h 4705002"/>
              <a:gd name="connsiteX3-2591" fmla="*/ 273817 w 10641499"/>
              <a:gd name="connsiteY3-2592" fmla="*/ 2689412 h 4705002"/>
              <a:gd name="connsiteX4-2593" fmla="*/ 273817 w 10641499"/>
              <a:gd name="connsiteY4-2594" fmla="*/ 3872753 h 4705002"/>
              <a:gd name="connsiteX5-2595" fmla="*/ 838593 w 10641499"/>
              <a:gd name="connsiteY5-2596" fmla="*/ 4437529 h 4705002"/>
              <a:gd name="connsiteX6-2597" fmla="*/ 1739546 w 10641499"/>
              <a:gd name="connsiteY6-2598" fmla="*/ 4437529 h 4705002"/>
              <a:gd name="connsiteX7-2599" fmla="*/ 2734628 w 10641499"/>
              <a:gd name="connsiteY7-2600" fmla="*/ 4437529 h 4705002"/>
              <a:gd name="connsiteX8-2601" fmla="*/ 3447322 w 10641499"/>
              <a:gd name="connsiteY8-2602" fmla="*/ 4437529 h 4705002"/>
              <a:gd name="connsiteX9-2603" fmla="*/ 4402064 w 10641499"/>
              <a:gd name="connsiteY9-2604" fmla="*/ 4437529 h 4705002"/>
              <a:gd name="connsiteX10-2605" fmla="*/ 5020628 w 10641499"/>
              <a:gd name="connsiteY10-2606" fmla="*/ 4437529 h 4705002"/>
              <a:gd name="connsiteX11-2607" fmla="*/ 5854346 w 10641499"/>
              <a:gd name="connsiteY11-2608" fmla="*/ 4437529 h 4705002"/>
              <a:gd name="connsiteX12-2609" fmla="*/ 6862875 w 10641499"/>
              <a:gd name="connsiteY12-2610" fmla="*/ 4437529 h 4705002"/>
              <a:gd name="connsiteX13-2611" fmla="*/ 7589017 w 10641499"/>
              <a:gd name="connsiteY13-2612" fmla="*/ 4437529 h 4705002"/>
              <a:gd name="connsiteX14-2613" fmla="*/ 8328605 w 10641499"/>
              <a:gd name="connsiteY14-2614" fmla="*/ 4437529 h 4705002"/>
              <a:gd name="connsiteX15-2615" fmla="*/ 9323687 w 10641499"/>
              <a:gd name="connsiteY15-2616" fmla="*/ 4437529 h 4705002"/>
              <a:gd name="connsiteX16-2617" fmla="*/ 10103617 w 10641499"/>
              <a:gd name="connsiteY16-2618" fmla="*/ 4437529 h 4705002"/>
              <a:gd name="connsiteX17-2619" fmla="*/ 10641499 w 10641499"/>
              <a:gd name="connsiteY17-2620" fmla="*/ 3899647 h 4705002"/>
              <a:gd name="connsiteX18-2621" fmla="*/ 10641499 w 10641499"/>
              <a:gd name="connsiteY18-2622" fmla="*/ 3012141 h 4705002"/>
              <a:gd name="connsiteX19-2623" fmla="*/ 10641499 w 10641499"/>
              <a:gd name="connsiteY19-2624" fmla="*/ 2232212 h 4705002"/>
              <a:gd name="connsiteX20-2625" fmla="*/ 10641499 w 10641499"/>
              <a:gd name="connsiteY20-2626" fmla="*/ 1344706 h 4705002"/>
              <a:gd name="connsiteX21-2627" fmla="*/ 10641499 w 10641499"/>
              <a:gd name="connsiteY21-2628" fmla="*/ 537882 h 4705002"/>
              <a:gd name="connsiteX22-2629" fmla="*/ 10641499 w 10641499"/>
              <a:gd name="connsiteY22-2630" fmla="*/ 0 h 4705002"/>
              <a:gd name="connsiteX23-2631" fmla="*/ 9767440 w 10641499"/>
              <a:gd name="connsiteY23-2632" fmla="*/ 0 h 4705002"/>
              <a:gd name="connsiteX24-2633" fmla="*/ 8678228 w 10641499"/>
              <a:gd name="connsiteY24-2634" fmla="*/ 0 h 4705002"/>
              <a:gd name="connsiteX25-2635" fmla="*/ 7615911 w 10641499"/>
              <a:gd name="connsiteY25-2636" fmla="*/ 0 h 4705002"/>
              <a:gd name="connsiteX26-2637" fmla="*/ 6916664 w 10641499"/>
              <a:gd name="connsiteY26-2638" fmla="*/ 0 h 4705002"/>
              <a:gd name="connsiteX27-2639" fmla="*/ 5424040 w 10641499"/>
              <a:gd name="connsiteY27-2640" fmla="*/ 0 h 4705002"/>
              <a:gd name="connsiteX28-2641" fmla="*/ 4025546 w 10641499"/>
              <a:gd name="connsiteY28-2642" fmla="*/ 0 h 4705002"/>
              <a:gd name="connsiteX29-2643" fmla="*/ 3191828 w 10641499"/>
              <a:gd name="connsiteY29-2644" fmla="*/ 0 h 4705002"/>
              <a:gd name="connsiteX30-2645" fmla="*/ 2519475 w 10641499"/>
              <a:gd name="connsiteY30-2646" fmla="*/ 0 h 4705002"/>
              <a:gd name="connsiteX31-2647" fmla="*/ 1497499 w 10641499"/>
              <a:gd name="connsiteY31-2648" fmla="*/ 0 h 4705002"/>
              <a:gd name="connsiteX32-2649" fmla="*/ 878934 w 10641499"/>
              <a:gd name="connsiteY32-2650" fmla="*/ 0 h 4705002"/>
              <a:gd name="connsiteX33-2651" fmla="*/ 273817 w 10641499"/>
              <a:gd name="connsiteY33-2652" fmla="*/ 26894 h 4705002"/>
              <a:gd name="connsiteX0-2653" fmla="*/ 273817 w 10727290"/>
              <a:gd name="connsiteY0-2654" fmla="*/ 26894 h 4705002"/>
              <a:gd name="connsiteX1-2655" fmla="*/ 273817 w 10727290"/>
              <a:gd name="connsiteY1-2656" fmla="*/ 927847 h 4705002"/>
              <a:gd name="connsiteX2-2657" fmla="*/ 273817 w 10727290"/>
              <a:gd name="connsiteY2-2658" fmla="*/ 1748118 h 4705002"/>
              <a:gd name="connsiteX3-2659" fmla="*/ 273817 w 10727290"/>
              <a:gd name="connsiteY3-2660" fmla="*/ 2689412 h 4705002"/>
              <a:gd name="connsiteX4-2661" fmla="*/ 273817 w 10727290"/>
              <a:gd name="connsiteY4-2662" fmla="*/ 3872753 h 4705002"/>
              <a:gd name="connsiteX5-2663" fmla="*/ 838593 w 10727290"/>
              <a:gd name="connsiteY5-2664" fmla="*/ 4437529 h 4705002"/>
              <a:gd name="connsiteX6-2665" fmla="*/ 1739546 w 10727290"/>
              <a:gd name="connsiteY6-2666" fmla="*/ 4437529 h 4705002"/>
              <a:gd name="connsiteX7-2667" fmla="*/ 2734628 w 10727290"/>
              <a:gd name="connsiteY7-2668" fmla="*/ 4437529 h 4705002"/>
              <a:gd name="connsiteX8-2669" fmla="*/ 3447322 w 10727290"/>
              <a:gd name="connsiteY8-2670" fmla="*/ 4437529 h 4705002"/>
              <a:gd name="connsiteX9-2671" fmla="*/ 4402064 w 10727290"/>
              <a:gd name="connsiteY9-2672" fmla="*/ 4437529 h 4705002"/>
              <a:gd name="connsiteX10-2673" fmla="*/ 5020628 w 10727290"/>
              <a:gd name="connsiteY10-2674" fmla="*/ 4437529 h 4705002"/>
              <a:gd name="connsiteX11-2675" fmla="*/ 5854346 w 10727290"/>
              <a:gd name="connsiteY11-2676" fmla="*/ 4437529 h 4705002"/>
              <a:gd name="connsiteX12-2677" fmla="*/ 6862875 w 10727290"/>
              <a:gd name="connsiteY12-2678" fmla="*/ 4437529 h 4705002"/>
              <a:gd name="connsiteX13-2679" fmla="*/ 7589017 w 10727290"/>
              <a:gd name="connsiteY13-2680" fmla="*/ 4437529 h 4705002"/>
              <a:gd name="connsiteX14-2681" fmla="*/ 8328605 w 10727290"/>
              <a:gd name="connsiteY14-2682" fmla="*/ 4437529 h 4705002"/>
              <a:gd name="connsiteX15-2683" fmla="*/ 9323687 w 10727290"/>
              <a:gd name="connsiteY15-2684" fmla="*/ 4437529 h 4705002"/>
              <a:gd name="connsiteX16-2685" fmla="*/ 10103617 w 10727290"/>
              <a:gd name="connsiteY16-2686" fmla="*/ 4437529 h 4705002"/>
              <a:gd name="connsiteX17-2687" fmla="*/ 10641499 w 10727290"/>
              <a:gd name="connsiteY17-2688" fmla="*/ 3899647 h 4705002"/>
              <a:gd name="connsiteX18-2689" fmla="*/ 10641499 w 10727290"/>
              <a:gd name="connsiteY18-2690" fmla="*/ 3012141 h 4705002"/>
              <a:gd name="connsiteX19-2691" fmla="*/ 10641499 w 10727290"/>
              <a:gd name="connsiteY19-2692" fmla="*/ 2232212 h 4705002"/>
              <a:gd name="connsiteX20-2693" fmla="*/ 10641499 w 10727290"/>
              <a:gd name="connsiteY20-2694" fmla="*/ 1344706 h 4705002"/>
              <a:gd name="connsiteX21-2695" fmla="*/ 10641499 w 10727290"/>
              <a:gd name="connsiteY21-2696" fmla="*/ 537882 h 4705002"/>
              <a:gd name="connsiteX22-2697" fmla="*/ 10641499 w 10727290"/>
              <a:gd name="connsiteY22-2698" fmla="*/ 0 h 4705002"/>
              <a:gd name="connsiteX23-2699" fmla="*/ 9767440 w 10727290"/>
              <a:gd name="connsiteY23-2700" fmla="*/ 0 h 4705002"/>
              <a:gd name="connsiteX24-2701" fmla="*/ 8678228 w 10727290"/>
              <a:gd name="connsiteY24-2702" fmla="*/ 0 h 4705002"/>
              <a:gd name="connsiteX25-2703" fmla="*/ 7615911 w 10727290"/>
              <a:gd name="connsiteY25-2704" fmla="*/ 0 h 4705002"/>
              <a:gd name="connsiteX26-2705" fmla="*/ 6916664 w 10727290"/>
              <a:gd name="connsiteY26-2706" fmla="*/ 0 h 4705002"/>
              <a:gd name="connsiteX27-2707" fmla="*/ 5424040 w 10727290"/>
              <a:gd name="connsiteY27-2708" fmla="*/ 0 h 4705002"/>
              <a:gd name="connsiteX28-2709" fmla="*/ 4025546 w 10727290"/>
              <a:gd name="connsiteY28-2710" fmla="*/ 0 h 4705002"/>
              <a:gd name="connsiteX29-2711" fmla="*/ 3191828 w 10727290"/>
              <a:gd name="connsiteY29-2712" fmla="*/ 0 h 4705002"/>
              <a:gd name="connsiteX30-2713" fmla="*/ 2519475 w 10727290"/>
              <a:gd name="connsiteY30-2714" fmla="*/ 0 h 4705002"/>
              <a:gd name="connsiteX31-2715" fmla="*/ 1497499 w 10727290"/>
              <a:gd name="connsiteY31-2716" fmla="*/ 0 h 4705002"/>
              <a:gd name="connsiteX32-2717" fmla="*/ 878934 w 10727290"/>
              <a:gd name="connsiteY32-2718" fmla="*/ 0 h 4705002"/>
              <a:gd name="connsiteX33-2719" fmla="*/ 273817 w 10727290"/>
              <a:gd name="connsiteY33-2720" fmla="*/ 26894 h 4705002"/>
              <a:gd name="connsiteX0-2721" fmla="*/ 273817 w 10808840"/>
              <a:gd name="connsiteY0-2722" fmla="*/ 26894 h 4705002"/>
              <a:gd name="connsiteX1-2723" fmla="*/ 273817 w 10808840"/>
              <a:gd name="connsiteY1-2724" fmla="*/ 927847 h 4705002"/>
              <a:gd name="connsiteX2-2725" fmla="*/ 273817 w 10808840"/>
              <a:gd name="connsiteY2-2726" fmla="*/ 1748118 h 4705002"/>
              <a:gd name="connsiteX3-2727" fmla="*/ 273817 w 10808840"/>
              <a:gd name="connsiteY3-2728" fmla="*/ 2689412 h 4705002"/>
              <a:gd name="connsiteX4-2729" fmla="*/ 273817 w 10808840"/>
              <a:gd name="connsiteY4-2730" fmla="*/ 3872753 h 4705002"/>
              <a:gd name="connsiteX5-2731" fmla="*/ 838593 w 10808840"/>
              <a:gd name="connsiteY5-2732" fmla="*/ 4437529 h 4705002"/>
              <a:gd name="connsiteX6-2733" fmla="*/ 1739546 w 10808840"/>
              <a:gd name="connsiteY6-2734" fmla="*/ 4437529 h 4705002"/>
              <a:gd name="connsiteX7-2735" fmla="*/ 2734628 w 10808840"/>
              <a:gd name="connsiteY7-2736" fmla="*/ 4437529 h 4705002"/>
              <a:gd name="connsiteX8-2737" fmla="*/ 3447322 w 10808840"/>
              <a:gd name="connsiteY8-2738" fmla="*/ 4437529 h 4705002"/>
              <a:gd name="connsiteX9-2739" fmla="*/ 4402064 w 10808840"/>
              <a:gd name="connsiteY9-2740" fmla="*/ 4437529 h 4705002"/>
              <a:gd name="connsiteX10-2741" fmla="*/ 5020628 w 10808840"/>
              <a:gd name="connsiteY10-2742" fmla="*/ 4437529 h 4705002"/>
              <a:gd name="connsiteX11-2743" fmla="*/ 5854346 w 10808840"/>
              <a:gd name="connsiteY11-2744" fmla="*/ 4437529 h 4705002"/>
              <a:gd name="connsiteX12-2745" fmla="*/ 6862875 w 10808840"/>
              <a:gd name="connsiteY12-2746" fmla="*/ 4437529 h 4705002"/>
              <a:gd name="connsiteX13-2747" fmla="*/ 7589017 w 10808840"/>
              <a:gd name="connsiteY13-2748" fmla="*/ 4437529 h 4705002"/>
              <a:gd name="connsiteX14-2749" fmla="*/ 8328605 w 10808840"/>
              <a:gd name="connsiteY14-2750" fmla="*/ 4437529 h 4705002"/>
              <a:gd name="connsiteX15-2751" fmla="*/ 9323687 w 10808840"/>
              <a:gd name="connsiteY15-2752" fmla="*/ 4437529 h 4705002"/>
              <a:gd name="connsiteX16-2753" fmla="*/ 10103617 w 10808840"/>
              <a:gd name="connsiteY16-2754" fmla="*/ 4437529 h 4705002"/>
              <a:gd name="connsiteX17-2755" fmla="*/ 10641499 w 10808840"/>
              <a:gd name="connsiteY17-2756" fmla="*/ 3899647 h 4705002"/>
              <a:gd name="connsiteX18-2757" fmla="*/ 10641499 w 10808840"/>
              <a:gd name="connsiteY18-2758" fmla="*/ 3012141 h 4705002"/>
              <a:gd name="connsiteX19-2759" fmla="*/ 10641499 w 10808840"/>
              <a:gd name="connsiteY19-2760" fmla="*/ 2232212 h 4705002"/>
              <a:gd name="connsiteX20-2761" fmla="*/ 10641499 w 10808840"/>
              <a:gd name="connsiteY20-2762" fmla="*/ 1344706 h 4705002"/>
              <a:gd name="connsiteX21-2763" fmla="*/ 10641499 w 10808840"/>
              <a:gd name="connsiteY21-2764" fmla="*/ 537882 h 4705002"/>
              <a:gd name="connsiteX22-2765" fmla="*/ 10641499 w 10808840"/>
              <a:gd name="connsiteY22-2766" fmla="*/ 0 h 4705002"/>
              <a:gd name="connsiteX23-2767" fmla="*/ 9767440 w 10808840"/>
              <a:gd name="connsiteY23-2768" fmla="*/ 0 h 4705002"/>
              <a:gd name="connsiteX24-2769" fmla="*/ 8678228 w 10808840"/>
              <a:gd name="connsiteY24-2770" fmla="*/ 0 h 4705002"/>
              <a:gd name="connsiteX25-2771" fmla="*/ 7615911 w 10808840"/>
              <a:gd name="connsiteY25-2772" fmla="*/ 0 h 4705002"/>
              <a:gd name="connsiteX26-2773" fmla="*/ 6916664 w 10808840"/>
              <a:gd name="connsiteY26-2774" fmla="*/ 0 h 4705002"/>
              <a:gd name="connsiteX27-2775" fmla="*/ 5424040 w 10808840"/>
              <a:gd name="connsiteY27-2776" fmla="*/ 0 h 4705002"/>
              <a:gd name="connsiteX28-2777" fmla="*/ 4025546 w 10808840"/>
              <a:gd name="connsiteY28-2778" fmla="*/ 0 h 4705002"/>
              <a:gd name="connsiteX29-2779" fmla="*/ 3191828 w 10808840"/>
              <a:gd name="connsiteY29-2780" fmla="*/ 0 h 4705002"/>
              <a:gd name="connsiteX30-2781" fmla="*/ 2519475 w 10808840"/>
              <a:gd name="connsiteY30-2782" fmla="*/ 0 h 4705002"/>
              <a:gd name="connsiteX31-2783" fmla="*/ 1497499 w 10808840"/>
              <a:gd name="connsiteY31-2784" fmla="*/ 0 h 4705002"/>
              <a:gd name="connsiteX32-2785" fmla="*/ 878934 w 10808840"/>
              <a:gd name="connsiteY32-2786" fmla="*/ 0 h 4705002"/>
              <a:gd name="connsiteX33-2787" fmla="*/ 273817 w 10808840"/>
              <a:gd name="connsiteY33-2788" fmla="*/ 26894 h 4705002"/>
              <a:gd name="connsiteX0-2789" fmla="*/ 273817 w 10889836"/>
              <a:gd name="connsiteY0-2790" fmla="*/ 26894 h 4705002"/>
              <a:gd name="connsiteX1-2791" fmla="*/ 273817 w 10889836"/>
              <a:gd name="connsiteY1-2792" fmla="*/ 927847 h 4705002"/>
              <a:gd name="connsiteX2-2793" fmla="*/ 273817 w 10889836"/>
              <a:gd name="connsiteY2-2794" fmla="*/ 1748118 h 4705002"/>
              <a:gd name="connsiteX3-2795" fmla="*/ 273817 w 10889836"/>
              <a:gd name="connsiteY3-2796" fmla="*/ 2689412 h 4705002"/>
              <a:gd name="connsiteX4-2797" fmla="*/ 273817 w 10889836"/>
              <a:gd name="connsiteY4-2798" fmla="*/ 3872753 h 4705002"/>
              <a:gd name="connsiteX5-2799" fmla="*/ 838593 w 10889836"/>
              <a:gd name="connsiteY5-2800" fmla="*/ 4437529 h 4705002"/>
              <a:gd name="connsiteX6-2801" fmla="*/ 1739546 w 10889836"/>
              <a:gd name="connsiteY6-2802" fmla="*/ 4437529 h 4705002"/>
              <a:gd name="connsiteX7-2803" fmla="*/ 2734628 w 10889836"/>
              <a:gd name="connsiteY7-2804" fmla="*/ 4437529 h 4705002"/>
              <a:gd name="connsiteX8-2805" fmla="*/ 3447322 w 10889836"/>
              <a:gd name="connsiteY8-2806" fmla="*/ 4437529 h 4705002"/>
              <a:gd name="connsiteX9-2807" fmla="*/ 4402064 w 10889836"/>
              <a:gd name="connsiteY9-2808" fmla="*/ 4437529 h 4705002"/>
              <a:gd name="connsiteX10-2809" fmla="*/ 5020628 w 10889836"/>
              <a:gd name="connsiteY10-2810" fmla="*/ 4437529 h 4705002"/>
              <a:gd name="connsiteX11-2811" fmla="*/ 5854346 w 10889836"/>
              <a:gd name="connsiteY11-2812" fmla="*/ 4437529 h 4705002"/>
              <a:gd name="connsiteX12-2813" fmla="*/ 6862875 w 10889836"/>
              <a:gd name="connsiteY12-2814" fmla="*/ 4437529 h 4705002"/>
              <a:gd name="connsiteX13-2815" fmla="*/ 7589017 w 10889836"/>
              <a:gd name="connsiteY13-2816" fmla="*/ 4437529 h 4705002"/>
              <a:gd name="connsiteX14-2817" fmla="*/ 8328605 w 10889836"/>
              <a:gd name="connsiteY14-2818" fmla="*/ 4437529 h 4705002"/>
              <a:gd name="connsiteX15-2819" fmla="*/ 9323687 w 10889836"/>
              <a:gd name="connsiteY15-2820" fmla="*/ 4437529 h 4705002"/>
              <a:gd name="connsiteX16-2821" fmla="*/ 10103617 w 10889836"/>
              <a:gd name="connsiteY16-2822" fmla="*/ 4437529 h 4705002"/>
              <a:gd name="connsiteX17-2823" fmla="*/ 10641499 w 10889836"/>
              <a:gd name="connsiteY17-2824" fmla="*/ 3899647 h 4705002"/>
              <a:gd name="connsiteX18-2825" fmla="*/ 10641499 w 10889836"/>
              <a:gd name="connsiteY18-2826" fmla="*/ 3012141 h 4705002"/>
              <a:gd name="connsiteX19-2827" fmla="*/ 10641499 w 10889836"/>
              <a:gd name="connsiteY19-2828" fmla="*/ 2232212 h 4705002"/>
              <a:gd name="connsiteX20-2829" fmla="*/ 10641499 w 10889836"/>
              <a:gd name="connsiteY20-2830" fmla="*/ 1344706 h 4705002"/>
              <a:gd name="connsiteX21-2831" fmla="*/ 10641499 w 10889836"/>
              <a:gd name="connsiteY21-2832" fmla="*/ 537882 h 4705002"/>
              <a:gd name="connsiteX22-2833" fmla="*/ 10641499 w 10889836"/>
              <a:gd name="connsiteY22-2834" fmla="*/ 0 h 4705002"/>
              <a:gd name="connsiteX23-2835" fmla="*/ 9767440 w 10889836"/>
              <a:gd name="connsiteY23-2836" fmla="*/ 0 h 4705002"/>
              <a:gd name="connsiteX24-2837" fmla="*/ 8678228 w 10889836"/>
              <a:gd name="connsiteY24-2838" fmla="*/ 0 h 4705002"/>
              <a:gd name="connsiteX25-2839" fmla="*/ 7615911 w 10889836"/>
              <a:gd name="connsiteY25-2840" fmla="*/ 0 h 4705002"/>
              <a:gd name="connsiteX26-2841" fmla="*/ 6916664 w 10889836"/>
              <a:gd name="connsiteY26-2842" fmla="*/ 0 h 4705002"/>
              <a:gd name="connsiteX27-2843" fmla="*/ 5424040 w 10889836"/>
              <a:gd name="connsiteY27-2844" fmla="*/ 0 h 4705002"/>
              <a:gd name="connsiteX28-2845" fmla="*/ 4025546 w 10889836"/>
              <a:gd name="connsiteY28-2846" fmla="*/ 0 h 4705002"/>
              <a:gd name="connsiteX29-2847" fmla="*/ 3191828 w 10889836"/>
              <a:gd name="connsiteY29-2848" fmla="*/ 0 h 4705002"/>
              <a:gd name="connsiteX30-2849" fmla="*/ 2519475 w 10889836"/>
              <a:gd name="connsiteY30-2850" fmla="*/ 0 h 4705002"/>
              <a:gd name="connsiteX31-2851" fmla="*/ 1497499 w 10889836"/>
              <a:gd name="connsiteY31-2852" fmla="*/ 0 h 4705002"/>
              <a:gd name="connsiteX32-2853" fmla="*/ 878934 w 10889836"/>
              <a:gd name="connsiteY32-2854" fmla="*/ 0 h 4705002"/>
              <a:gd name="connsiteX33-2855" fmla="*/ 273817 w 10889836"/>
              <a:gd name="connsiteY33-2856" fmla="*/ 26894 h 4705002"/>
              <a:gd name="connsiteX0-2857" fmla="*/ 273817 w 10889836"/>
              <a:gd name="connsiteY0-2858" fmla="*/ 26894 h 4705002"/>
              <a:gd name="connsiteX1-2859" fmla="*/ 273817 w 10889836"/>
              <a:gd name="connsiteY1-2860" fmla="*/ 927847 h 4705002"/>
              <a:gd name="connsiteX2-2861" fmla="*/ 273817 w 10889836"/>
              <a:gd name="connsiteY2-2862" fmla="*/ 1748118 h 4705002"/>
              <a:gd name="connsiteX3-2863" fmla="*/ 273817 w 10889836"/>
              <a:gd name="connsiteY3-2864" fmla="*/ 2689412 h 4705002"/>
              <a:gd name="connsiteX4-2865" fmla="*/ 273817 w 10889836"/>
              <a:gd name="connsiteY4-2866" fmla="*/ 3872753 h 4705002"/>
              <a:gd name="connsiteX5-2867" fmla="*/ 838593 w 10889836"/>
              <a:gd name="connsiteY5-2868" fmla="*/ 4437529 h 4705002"/>
              <a:gd name="connsiteX6-2869" fmla="*/ 1739546 w 10889836"/>
              <a:gd name="connsiteY6-2870" fmla="*/ 4437529 h 4705002"/>
              <a:gd name="connsiteX7-2871" fmla="*/ 2734628 w 10889836"/>
              <a:gd name="connsiteY7-2872" fmla="*/ 4437529 h 4705002"/>
              <a:gd name="connsiteX8-2873" fmla="*/ 3447322 w 10889836"/>
              <a:gd name="connsiteY8-2874" fmla="*/ 4437529 h 4705002"/>
              <a:gd name="connsiteX9-2875" fmla="*/ 4402064 w 10889836"/>
              <a:gd name="connsiteY9-2876" fmla="*/ 4437529 h 4705002"/>
              <a:gd name="connsiteX10-2877" fmla="*/ 5020628 w 10889836"/>
              <a:gd name="connsiteY10-2878" fmla="*/ 4437529 h 4705002"/>
              <a:gd name="connsiteX11-2879" fmla="*/ 5854346 w 10889836"/>
              <a:gd name="connsiteY11-2880" fmla="*/ 4437529 h 4705002"/>
              <a:gd name="connsiteX12-2881" fmla="*/ 6862875 w 10889836"/>
              <a:gd name="connsiteY12-2882" fmla="*/ 4437529 h 4705002"/>
              <a:gd name="connsiteX13-2883" fmla="*/ 7589017 w 10889836"/>
              <a:gd name="connsiteY13-2884" fmla="*/ 4437529 h 4705002"/>
              <a:gd name="connsiteX14-2885" fmla="*/ 8328605 w 10889836"/>
              <a:gd name="connsiteY14-2886" fmla="*/ 4437529 h 4705002"/>
              <a:gd name="connsiteX15-2887" fmla="*/ 9323687 w 10889836"/>
              <a:gd name="connsiteY15-2888" fmla="*/ 4437529 h 4705002"/>
              <a:gd name="connsiteX16-2889" fmla="*/ 10103617 w 10889836"/>
              <a:gd name="connsiteY16-2890" fmla="*/ 4437529 h 4705002"/>
              <a:gd name="connsiteX17-2891" fmla="*/ 10641499 w 10889836"/>
              <a:gd name="connsiteY17-2892" fmla="*/ 3899647 h 4705002"/>
              <a:gd name="connsiteX18-2893" fmla="*/ 10641499 w 10889836"/>
              <a:gd name="connsiteY18-2894" fmla="*/ 3012141 h 4705002"/>
              <a:gd name="connsiteX19-2895" fmla="*/ 10641499 w 10889836"/>
              <a:gd name="connsiteY19-2896" fmla="*/ 2232212 h 4705002"/>
              <a:gd name="connsiteX20-2897" fmla="*/ 10641499 w 10889836"/>
              <a:gd name="connsiteY20-2898" fmla="*/ 1344706 h 4705002"/>
              <a:gd name="connsiteX21-2899" fmla="*/ 10641499 w 10889836"/>
              <a:gd name="connsiteY21-2900" fmla="*/ 537882 h 4705002"/>
              <a:gd name="connsiteX22-2901" fmla="*/ 10641499 w 10889836"/>
              <a:gd name="connsiteY22-2902" fmla="*/ 0 h 4705002"/>
              <a:gd name="connsiteX23-2903" fmla="*/ 9767440 w 10889836"/>
              <a:gd name="connsiteY23-2904" fmla="*/ 0 h 4705002"/>
              <a:gd name="connsiteX24-2905" fmla="*/ 8678228 w 10889836"/>
              <a:gd name="connsiteY24-2906" fmla="*/ 0 h 4705002"/>
              <a:gd name="connsiteX25-2907" fmla="*/ 7615911 w 10889836"/>
              <a:gd name="connsiteY25-2908" fmla="*/ 0 h 4705002"/>
              <a:gd name="connsiteX26-2909" fmla="*/ 6916664 w 10889836"/>
              <a:gd name="connsiteY26-2910" fmla="*/ 0 h 4705002"/>
              <a:gd name="connsiteX27-2911" fmla="*/ 5424040 w 10889836"/>
              <a:gd name="connsiteY27-2912" fmla="*/ 0 h 4705002"/>
              <a:gd name="connsiteX28-2913" fmla="*/ 4025546 w 10889836"/>
              <a:gd name="connsiteY28-2914" fmla="*/ 0 h 4705002"/>
              <a:gd name="connsiteX29-2915" fmla="*/ 3191828 w 10889836"/>
              <a:gd name="connsiteY29-2916" fmla="*/ 0 h 4705002"/>
              <a:gd name="connsiteX30-2917" fmla="*/ 2519475 w 10889836"/>
              <a:gd name="connsiteY30-2918" fmla="*/ 0 h 4705002"/>
              <a:gd name="connsiteX31-2919" fmla="*/ 1497499 w 10889836"/>
              <a:gd name="connsiteY31-2920" fmla="*/ 0 h 4705002"/>
              <a:gd name="connsiteX32-2921" fmla="*/ 878934 w 10889836"/>
              <a:gd name="connsiteY32-2922" fmla="*/ 0 h 4705002"/>
              <a:gd name="connsiteX33-2923" fmla="*/ 273817 w 10889836"/>
              <a:gd name="connsiteY33-2924" fmla="*/ 26894 h 4705002"/>
              <a:gd name="connsiteX0-2925" fmla="*/ 273817 w 10889836"/>
              <a:gd name="connsiteY0-2926" fmla="*/ 26894 h 4705002"/>
              <a:gd name="connsiteX1-2927" fmla="*/ 273817 w 10889836"/>
              <a:gd name="connsiteY1-2928" fmla="*/ 927847 h 4705002"/>
              <a:gd name="connsiteX2-2929" fmla="*/ 273817 w 10889836"/>
              <a:gd name="connsiteY2-2930" fmla="*/ 1748118 h 4705002"/>
              <a:gd name="connsiteX3-2931" fmla="*/ 273817 w 10889836"/>
              <a:gd name="connsiteY3-2932" fmla="*/ 2689412 h 4705002"/>
              <a:gd name="connsiteX4-2933" fmla="*/ 273817 w 10889836"/>
              <a:gd name="connsiteY4-2934" fmla="*/ 3872753 h 4705002"/>
              <a:gd name="connsiteX5-2935" fmla="*/ 838593 w 10889836"/>
              <a:gd name="connsiteY5-2936" fmla="*/ 4437529 h 4705002"/>
              <a:gd name="connsiteX6-2937" fmla="*/ 1739546 w 10889836"/>
              <a:gd name="connsiteY6-2938" fmla="*/ 4437529 h 4705002"/>
              <a:gd name="connsiteX7-2939" fmla="*/ 2734628 w 10889836"/>
              <a:gd name="connsiteY7-2940" fmla="*/ 4437529 h 4705002"/>
              <a:gd name="connsiteX8-2941" fmla="*/ 3447322 w 10889836"/>
              <a:gd name="connsiteY8-2942" fmla="*/ 4437529 h 4705002"/>
              <a:gd name="connsiteX9-2943" fmla="*/ 4402064 w 10889836"/>
              <a:gd name="connsiteY9-2944" fmla="*/ 4437529 h 4705002"/>
              <a:gd name="connsiteX10-2945" fmla="*/ 5020628 w 10889836"/>
              <a:gd name="connsiteY10-2946" fmla="*/ 4437529 h 4705002"/>
              <a:gd name="connsiteX11-2947" fmla="*/ 5854346 w 10889836"/>
              <a:gd name="connsiteY11-2948" fmla="*/ 4437529 h 4705002"/>
              <a:gd name="connsiteX12-2949" fmla="*/ 6862875 w 10889836"/>
              <a:gd name="connsiteY12-2950" fmla="*/ 4437529 h 4705002"/>
              <a:gd name="connsiteX13-2951" fmla="*/ 7589017 w 10889836"/>
              <a:gd name="connsiteY13-2952" fmla="*/ 4437529 h 4705002"/>
              <a:gd name="connsiteX14-2953" fmla="*/ 8328605 w 10889836"/>
              <a:gd name="connsiteY14-2954" fmla="*/ 4437529 h 4705002"/>
              <a:gd name="connsiteX15-2955" fmla="*/ 9323687 w 10889836"/>
              <a:gd name="connsiteY15-2956" fmla="*/ 4437529 h 4705002"/>
              <a:gd name="connsiteX16-2957" fmla="*/ 10103617 w 10889836"/>
              <a:gd name="connsiteY16-2958" fmla="*/ 4437529 h 4705002"/>
              <a:gd name="connsiteX17-2959" fmla="*/ 10641499 w 10889836"/>
              <a:gd name="connsiteY17-2960" fmla="*/ 3899647 h 4705002"/>
              <a:gd name="connsiteX18-2961" fmla="*/ 10641499 w 10889836"/>
              <a:gd name="connsiteY18-2962" fmla="*/ 3012141 h 4705002"/>
              <a:gd name="connsiteX19-2963" fmla="*/ 10641499 w 10889836"/>
              <a:gd name="connsiteY19-2964" fmla="*/ 2232212 h 4705002"/>
              <a:gd name="connsiteX20-2965" fmla="*/ 10641499 w 10889836"/>
              <a:gd name="connsiteY20-2966" fmla="*/ 1344706 h 4705002"/>
              <a:gd name="connsiteX21-2967" fmla="*/ 10641499 w 10889836"/>
              <a:gd name="connsiteY21-2968" fmla="*/ 537882 h 4705002"/>
              <a:gd name="connsiteX22-2969" fmla="*/ 10641499 w 10889836"/>
              <a:gd name="connsiteY22-2970" fmla="*/ 0 h 4705002"/>
              <a:gd name="connsiteX23-2971" fmla="*/ 9767440 w 10889836"/>
              <a:gd name="connsiteY23-2972" fmla="*/ 0 h 4705002"/>
              <a:gd name="connsiteX24-2973" fmla="*/ 8678228 w 10889836"/>
              <a:gd name="connsiteY24-2974" fmla="*/ 0 h 4705002"/>
              <a:gd name="connsiteX25-2975" fmla="*/ 7615911 w 10889836"/>
              <a:gd name="connsiteY25-2976" fmla="*/ 0 h 4705002"/>
              <a:gd name="connsiteX26-2977" fmla="*/ 6916664 w 10889836"/>
              <a:gd name="connsiteY26-2978" fmla="*/ 0 h 4705002"/>
              <a:gd name="connsiteX27-2979" fmla="*/ 5424040 w 10889836"/>
              <a:gd name="connsiteY27-2980" fmla="*/ 0 h 4705002"/>
              <a:gd name="connsiteX28-2981" fmla="*/ 4025546 w 10889836"/>
              <a:gd name="connsiteY28-2982" fmla="*/ 0 h 4705002"/>
              <a:gd name="connsiteX29-2983" fmla="*/ 3191828 w 10889836"/>
              <a:gd name="connsiteY29-2984" fmla="*/ 0 h 4705002"/>
              <a:gd name="connsiteX30-2985" fmla="*/ 2519475 w 10889836"/>
              <a:gd name="connsiteY30-2986" fmla="*/ 0 h 4705002"/>
              <a:gd name="connsiteX31-2987" fmla="*/ 1497499 w 10889836"/>
              <a:gd name="connsiteY31-2988" fmla="*/ 0 h 4705002"/>
              <a:gd name="connsiteX32-2989" fmla="*/ 878934 w 10889836"/>
              <a:gd name="connsiteY32-2990" fmla="*/ 0 h 4705002"/>
              <a:gd name="connsiteX33-2991" fmla="*/ 273817 w 10889836"/>
              <a:gd name="connsiteY33-2992" fmla="*/ 26894 h 4705002"/>
              <a:gd name="connsiteX0-2993" fmla="*/ 273817 w 10889836"/>
              <a:gd name="connsiteY0-2994" fmla="*/ 26894 h 4705002"/>
              <a:gd name="connsiteX1-2995" fmla="*/ 273817 w 10889836"/>
              <a:gd name="connsiteY1-2996" fmla="*/ 927847 h 4705002"/>
              <a:gd name="connsiteX2-2997" fmla="*/ 273817 w 10889836"/>
              <a:gd name="connsiteY2-2998" fmla="*/ 1748118 h 4705002"/>
              <a:gd name="connsiteX3-2999" fmla="*/ 273817 w 10889836"/>
              <a:gd name="connsiteY3-3000" fmla="*/ 2689412 h 4705002"/>
              <a:gd name="connsiteX4-3001" fmla="*/ 273817 w 10889836"/>
              <a:gd name="connsiteY4-3002" fmla="*/ 3872753 h 4705002"/>
              <a:gd name="connsiteX5-3003" fmla="*/ 838593 w 10889836"/>
              <a:gd name="connsiteY5-3004" fmla="*/ 4437529 h 4705002"/>
              <a:gd name="connsiteX6-3005" fmla="*/ 1739546 w 10889836"/>
              <a:gd name="connsiteY6-3006" fmla="*/ 4437529 h 4705002"/>
              <a:gd name="connsiteX7-3007" fmla="*/ 2734628 w 10889836"/>
              <a:gd name="connsiteY7-3008" fmla="*/ 4437529 h 4705002"/>
              <a:gd name="connsiteX8-3009" fmla="*/ 3447322 w 10889836"/>
              <a:gd name="connsiteY8-3010" fmla="*/ 4437529 h 4705002"/>
              <a:gd name="connsiteX9-3011" fmla="*/ 4402064 w 10889836"/>
              <a:gd name="connsiteY9-3012" fmla="*/ 4437529 h 4705002"/>
              <a:gd name="connsiteX10-3013" fmla="*/ 5020628 w 10889836"/>
              <a:gd name="connsiteY10-3014" fmla="*/ 4437529 h 4705002"/>
              <a:gd name="connsiteX11-3015" fmla="*/ 5854346 w 10889836"/>
              <a:gd name="connsiteY11-3016" fmla="*/ 4437529 h 4705002"/>
              <a:gd name="connsiteX12-3017" fmla="*/ 6862875 w 10889836"/>
              <a:gd name="connsiteY12-3018" fmla="*/ 4437529 h 4705002"/>
              <a:gd name="connsiteX13-3019" fmla="*/ 7589017 w 10889836"/>
              <a:gd name="connsiteY13-3020" fmla="*/ 4437529 h 4705002"/>
              <a:gd name="connsiteX14-3021" fmla="*/ 8328605 w 10889836"/>
              <a:gd name="connsiteY14-3022" fmla="*/ 4437529 h 4705002"/>
              <a:gd name="connsiteX15-3023" fmla="*/ 9323687 w 10889836"/>
              <a:gd name="connsiteY15-3024" fmla="*/ 4437529 h 4705002"/>
              <a:gd name="connsiteX16-3025" fmla="*/ 10103617 w 10889836"/>
              <a:gd name="connsiteY16-3026" fmla="*/ 4437529 h 4705002"/>
              <a:gd name="connsiteX17-3027" fmla="*/ 10641499 w 10889836"/>
              <a:gd name="connsiteY17-3028" fmla="*/ 3899647 h 4705002"/>
              <a:gd name="connsiteX18-3029" fmla="*/ 10641499 w 10889836"/>
              <a:gd name="connsiteY18-3030" fmla="*/ 3012141 h 4705002"/>
              <a:gd name="connsiteX19-3031" fmla="*/ 10641499 w 10889836"/>
              <a:gd name="connsiteY19-3032" fmla="*/ 2232212 h 4705002"/>
              <a:gd name="connsiteX20-3033" fmla="*/ 10641499 w 10889836"/>
              <a:gd name="connsiteY20-3034" fmla="*/ 1344706 h 4705002"/>
              <a:gd name="connsiteX21-3035" fmla="*/ 10641499 w 10889836"/>
              <a:gd name="connsiteY21-3036" fmla="*/ 537882 h 4705002"/>
              <a:gd name="connsiteX22-3037" fmla="*/ 10641499 w 10889836"/>
              <a:gd name="connsiteY22-3038" fmla="*/ 0 h 4705002"/>
              <a:gd name="connsiteX23-3039" fmla="*/ 9767440 w 10889836"/>
              <a:gd name="connsiteY23-3040" fmla="*/ 0 h 4705002"/>
              <a:gd name="connsiteX24-3041" fmla="*/ 8678228 w 10889836"/>
              <a:gd name="connsiteY24-3042" fmla="*/ 0 h 4705002"/>
              <a:gd name="connsiteX25-3043" fmla="*/ 7615911 w 10889836"/>
              <a:gd name="connsiteY25-3044" fmla="*/ 0 h 4705002"/>
              <a:gd name="connsiteX26-3045" fmla="*/ 6916664 w 10889836"/>
              <a:gd name="connsiteY26-3046" fmla="*/ 0 h 4705002"/>
              <a:gd name="connsiteX27-3047" fmla="*/ 5424040 w 10889836"/>
              <a:gd name="connsiteY27-3048" fmla="*/ 0 h 4705002"/>
              <a:gd name="connsiteX28-3049" fmla="*/ 4025546 w 10889836"/>
              <a:gd name="connsiteY28-3050" fmla="*/ 0 h 4705002"/>
              <a:gd name="connsiteX29-3051" fmla="*/ 3191828 w 10889836"/>
              <a:gd name="connsiteY29-3052" fmla="*/ 0 h 4705002"/>
              <a:gd name="connsiteX30-3053" fmla="*/ 2519475 w 10889836"/>
              <a:gd name="connsiteY30-3054" fmla="*/ 0 h 4705002"/>
              <a:gd name="connsiteX31-3055" fmla="*/ 1497499 w 10889836"/>
              <a:gd name="connsiteY31-3056" fmla="*/ 0 h 4705002"/>
              <a:gd name="connsiteX32-3057" fmla="*/ 878934 w 10889836"/>
              <a:gd name="connsiteY32-3058" fmla="*/ 0 h 4705002"/>
              <a:gd name="connsiteX33-3059" fmla="*/ 273817 w 10889836"/>
              <a:gd name="connsiteY33-3060" fmla="*/ 26894 h 4705002"/>
              <a:gd name="connsiteX0-3061" fmla="*/ 273817 w 10889836"/>
              <a:gd name="connsiteY0-3062" fmla="*/ 26894 h 4705002"/>
              <a:gd name="connsiteX1-3063" fmla="*/ 273817 w 10889836"/>
              <a:gd name="connsiteY1-3064" fmla="*/ 927847 h 4705002"/>
              <a:gd name="connsiteX2-3065" fmla="*/ 273817 w 10889836"/>
              <a:gd name="connsiteY2-3066" fmla="*/ 1748118 h 4705002"/>
              <a:gd name="connsiteX3-3067" fmla="*/ 273817 w 10889836"/>
              <a:gd name="connsiteY3-3068" fmla="*/ 2689412 h 4705002"/>
              <a:gd name="connsiteX4-3069" fmla="*/ 273817 w 10889836"/>
              <a:gd name="connsiteY4-3070" fmla="*/ 3872753 h 4705002"/>
              <a:gd name="connsiteX5-3071" fmla="*/ 838593 w 10889836"/>
              <a:gd name="connsiteY5-3072" fmla="*/ 4437529 h 4705002"/>
              <a:gd name="connsiteX6-3073" fmla="*/ 1739546 w 10889836"/>
              <a:gd name="connsiteY6-3074" fmla="*/ 4437529 h 4705002"/>
              <a:gd name="connsiteX7-3075" fmla="*/ 2734628 w 10889836"/>
              <a:gd name="connsiteY7-3076" fmla="*/ 4437529 h 4705002"/>
              <a:gd name="connsiteX8-3077" fmla="*/ 3447322 w 10889836"/>
              <a:gd name="connsiteY8-3078" fmla="*/ 4437529 h 4705002"/>
              <a:gd name="connsiteX9-3079" fmla="*/ 4402064 w 10889836"/>
              <a:gd name="connsiteY9-3080" fmla="*/ 4437529 h 4705002"/>
              <a:gd name="connsiteX10-3081" fmla="*/ 5020628 w 10889836"/>
              <a:gd name="connsiteY10-3082" fmla="*/ 4437529 h 4705002"/>
              <a:gd name="connsiteX11-3083" fmla="*/ 5854346 w 10889836"/>
              <a:gd name="connsiteY11-3084" fmla="*/ 4437529 h 4705002"/>
              <a:gd name="connsiteX12-3085" fmla="*/ 6862875 w 10889836"/>
              <a:gd name="connsiteY12-3086" fmla="*/ 4437529 h 4705002"/>
              <a:gd name="connsiteX13-3087" fmla="*/ 7589017 w 10889836"/>
              <a:gd name="connsiteY13-3088" fmla="*/ 4437529 h 4705002"/>
              <a:gd name="connsiteX14-3089" fmla="*/ 8328605 w 10889836"/>
              <a:gd name="connsiteY14-3090" fmla="*/ 4437529 h 4705002"/>
              <a:gd name="connsiteX15-3091" fmla="*/ 9323687 w 10889836"/>
              <a:gd name="connsiteY15-3092" fmla="*/ 4437529 h 4705002"/>
              <a:gd name="connsiteX16-3093" fmla="*/ 10103617 w 10889836"/>
              <a:gd name="connsiteY16-3094" fmla="*/ 4437529 h 4705002"/>
              <a:gd name="connsiteX17-3095" fmla="*/ 10641499 w 10889836"/>
              <a:gd name="connsiteY17-3096" fmla="*/ 3899647 h 4705002"/>
              <a:gd name="connsiteX18-3097" fmla="*/ 10641499 w 10889836"/>
              <a:gd name="connsiteY18-3098" fmla="*/ 3012141 h 4705002"/>
              <a:gd name="connsiteX19-3099" fmla="*/ 10641499 w 10889836"/>
              <a:gd name="connsiteY19-3100" fmla="*/ 2232212 h 4705002"/>
              <a:gd name="connsiteX20-3101" fmla="*/ 10641499 w 10889836"/>
              <a:gd name="connsiteY20-3102" fmla="*/ 1344706 h 4705002"/>
              <a:gd name="connsiteX21-3103" fmla="*/ 10641499 w 10889836"/>
              <a:gd name="connsiteY21-3104" fmla="*/ 537882 h 4705002"/>
              <a:gd name="connsiteX22-3105" fmla="*/ 10641499 w 10889836"/>
              <a:gd name="connsiteY22-3106" fmla="*/ 0 h 4705002"/>
              <a:gd name="connsiteX23-3107" fmla="*/ 9767440 w 10889836"/>
              <a:gd name="connsiteY23-3108" fmla="*/ 0 h 4705002"/>
              <a:gd name="connsiteX24-3109" fmla="*/ 8678228 w 10889836"/>
              <a:gd name="connsiteY24-3110" fmla="*/ 0 h 4705002"/>
              <a:gd name="connsiteX25-3111" fmla="*/ 7615911 w 10889836"/>
              <a:gd name="connsiteY25-3112" fmla="*/ 0 h 4705002"/>
              <a:gd name="connsiteX26-3113" fmla="*/ 6916664 w 10889836"/>
              <a:gd name="connsiteY26-3114" fmla="*/ 0 h 4705002"/>
              <a:gd name="connsiteX27-3115" fmla="*/ 5424040 w 10889836"/>
              <a:gd name="connsiteY27-3116" fmla="*/ 0 h 4705002"/>
              <a:gd name="connsiteX28-3117" fmla="*/ 4025546 w 10889836"/>
              <a:gd name="connsiteY28-3118" fmla="*/ 0 h 4705002"/>
              <a:gd name="connsiteX29-3119" fmla="*/ 3191828 w 10889836"/>
              <a:gd name="connsiteY29-3120" fmla="*/ 0 h 4705002"/>
              <a:gd name="connsiteX30-3121" fmla="*/ 2519475 w 10889836"/>
              <a:gd name="connsiteY30-3122" fmla="*/ 0 h 4705002"/>
              <a:gd name="connsiteX31-3123" fmla="*/ 1497499 w 10889836"/>
              <a:gd name="connsiteY31-3124" fmla="*/ 0 h 4705002"/>
              <a:gd name="connsiteX32-3125" fmla="*/ 878934 w 10889836"/>
              <a:gd name="connsiteY32-3126" fmla="*/ 0 h 4705002"/>
              <a:gd name="connsiteX33-3127" fmla="*/ 273817 w 10889836"/>
              <a:gd name="connsiteY33-3128" fmla="*/ 26894 h 4705002"/>
              <a:gd name="connsiteX0-3129" fmla="*/ 273817 w 10889836"/>
              <a:gd name="connsiteY0-3130" fmla="*/ 26894 h 4705002"/>
              <a:gd name="connsiteX1-3131" fmla="*/ 273817 w 10889836"/>
              <a:gd name="connsiteY1-3132" fmla="*/ 927847 h 4705002"/>
              <a:gd name="connsiteX2-3133" fmla="*/ 273817 w 10889836"/>
              <a:gd name="connsiteY2-3134" fmla="*/ 1748118 h 4705002"/>
              <a:gd name="connsiteX3-3135" fmla="*/ 273817 w 10889836"/>
              <a:gd name="connsiteY3-3136" fmla="*/ 2689412 h 4705002"/>
              <a:gd name="connsiteX4-3137" fmla="*/ 273817 w 10889836"/>
              <a:gd name="connsiteY4-3138" fmla="*/ 3872753 h 4705002"/>
              <a:gd name="connsiteX5-3139" fmla="*/ 838593 w 10889836"/>
              <a:gd name="connsiteY5-3140" fmla="*/ 4437529 h 4705002"/>
              <a:gd name="connsiteX6-3141" fmla="*/ 1739546 w 10889836"/>
              <a:gd name="connsiteY6-3142" fmla="*/ 4437529 h 4705002"/>
              <a:gd name="connsiteX7-3143" fmla="*/ 2734628 w 10889836"/>
              <a:gd name="connsiteY7-3144" fmla="*/ 4437529 h 4705002"/>
              <a:gd name="connsiteX8-3145" fmla="*/ 3447322 w 10889836"/>
              <a:gd name="connsiteY8-3146" fmla="*/ 4437529 h 4705002"/>
              <a:gd name="connsiteX9-3147" fmla="*/ 4402064 w 10889836"/>
              <a:gd name="connsiteY9-3148" fmla="*/ 4437529 h 4705002"/>
              <a:gd name="connsiteX10-3149" fmla="*/ 5020628 w 10889836"/>
              <a:gd name="connsiteY10-3150" fmla="*/ 4437529 h 4705002"/>
              <a:gd name="connsiteX11-3151" fmla="*/ 5854346 w 10889836"/>
              <a:gd name="connsiteY11-3152" fmla="*/ 4437529 h 4705002"/>
              <a:gd name="connsiteX12-3153" fmla="*/ 6862875 w 10889836"/>
              <a:gd name="connsiteY12-3154" fmla="*/ 4437529 h 4705002"/>
              <a:gd name="connsiteX13-3155" fmla="*/ 7589017 w 10889836"/>
              <a:gd name="connsiteY13-3156" fmla="*/ 4437529 h 4705002"/>
              <a:gd name="connsiteX14-3157" fmla="*/ 8328605 w 10889836"/>
              <a:gd name="connsiteY14-3158" fmla="*/ 4437529 h 4705002"/>
              <a:gd name="connsiteX15-3159" fmla="*/ 9323687 w 10889836"/>
              <a:gd name="connsiteY15-3160" fmla="*/ 4437529 h 4705002"/>
              <a:gd name="connsiteX16-3161" fmla="*/ 10103617 w 10889836"/>
              <a:gd name="connsiteY16-3162" fmla="*/ 4437529 h 4705002"/>
              <a:gd name="connsiteX17-3163" fmla="*/ 10641499 w 10889836"/>
              <a:gd name="connsiteY17-3164" fmla="*/ 3899647 h 4705002"/>
              <a:gd name="connsiteX18-3165" fmla="*/ 10641499 w 10889836"/>
              <a:gd name="connsiteY18-3166" fmla="*/ 3012141 h 4705002"/>
              <a:gd name="connsiteX19-3167" fmla="*/ 10641499 w 10889836"/>
              <a:gd name="connsiteY19-3168" fmla="*/ 2232212 h 4705002"/>
              <a:gd name="connsiteX20-3169" fmla="*/ 10641499 w 10889836"/>
              <a:gd name="connsiteY20-3170" fmla="*/ 1344706 h 4705002"/>
              <a:gd name="connsiteX21-3171" fmla="*/ 10641499 w 10889836"/>
              <a:gd name="connsiteY21-3172" fmla="*/ 537882 h 4705002"/>
              <a:gd name="connsiteX22-3173" fmla="*/ 10641499 w 10889836"/>
              <a:gd name="connsiteY22-3174" fmla="*/ 0 h 4705002"/>
              <a:gd name="connsiteX23-3175" fmla="*/ 9767440 w 10889836"/>
              <a:gd name="connsiteY23-3176" fmla="*/ 0 h 4705002"/>
              <a:gd name="connsiteX24-3177" fmla="*/ 8678228 w 10889836"/>
              <a:gd name="connsiteY24-3178" fmla="*/ 0 h 4705002"/>
              <a:gd name="connsiteX25-3179" fmla="*/ 7615911 w 10889836"/>
              <a:gd name="connsiteY25-3180" fmla="*/ 0 h 4705002"/>
              <a:gd name="connsiteX26-3181" fmla="*/ 6916664 w 10889836"/>
              <a:gd name="connsiteY26-3182" fmla="*/ 0 h 4705002"/>
              <a:gd name="connsiteX27-3183" fmla="*/ 5424040 w 10889836"/>
              <a:gd name="connsiteY27-3184" fmla="*/ 0 h 4705002"/>
              <a:gd name="connsiteX28-3185" fmla="*/ 4025546 w 10889836"/>
              <a:gd name="connsiteY28-3186" fmla="*/ 0 h 4705002"/>
              <a:gd name="connsiteX29-3187" fmla="*/ 3191828 w 10889836"/>
              <a:gd name="connsiteY29-3188" fmla="*/ 0 h 4705002"/>
              <a:gd name="connsiteX30-3189" fmla="*/ 2519475 w 10889836"/>
              <a:gd name="connsiteY30-3190" fmla="*/ 0 h 4705002"/>
              <a:gd name="connsiteX31-3191" fmla="*/ 1497499 w 10889836"/>
              <a:gd name="connsiteY31-3192" fmla="*/ 0 h 4705002"/>
              <a:gd name="connsiteX32-3193" fmla="*/ 878934 w 10889836"/>
              <a:gd name="connsiteY32-3194" fmla="*/ 0 h 4705002"/>
              <a:gd name="connsiteX33-3195" fmla="*/ 273817 w 10889836"/>
              <a:gd name="connsiteY33-3196" fmla="*/ 26894 h 4705002"/>
              <a:gd name="connsiteX0-3197" fmla="*/ 273817 w 10889836"/>
              <a:gd name="connsiteY0-3198" fmla="*/ 26894 h 4705002"/>
              <a:gd name="connsiteX1-3199" fmla="*/ 273817 w 10889836"/>
              <a:gd name="connsiteY1-3200" fmla="*/ 927847 h 4705002"/>
              <a:gd name="connsiteX2-3201" fmla="*/ 273817 w 10889836"/>
              <a:gd name="connsiteY2-3202" fmla="*/ 1748118 h 4705002"/>
              <a:gd name="connsiteX3-3203" fmla="*/ 273817 w 10889836"/>
              <a:gd name="connsiteY3-3204" fmla="*/ 2689412 h 4705002"/>
              <a:gd name="connsiteX4-3205" fmla="*/ 273817 w 10889836"/>
              <a:gd name="connsiteY4-3206" fmla="*/ 3872753 h 4705002"/>
              <a:gd name="connsiteX5-3207" fmla="*/ 838593 w 10889836"/>
              <a:gd name="connsiteY5-3208" fmla="*/ 4437529 h 4705002"/>
              <a:gd name="connsiteX6-3209" fmla="*/ 1739546 w 10889836"/>
              <a:gd name="connsiteY6-3210" fmla="*/ 4437529 h 4705002"/>
              <a:gd name="connsiteX7-3211" fmla="*/ 2734628 w 10889836"/>
              <a:gd name="connsiteY7-3212" fmla="*/ 4437529 h 4705002"/>
              <a:gd name="connsiteX8-3213" fmla="*/ 3447322 w 10889836"/>
              <a:gd name="connsiteY8-3214" fmla="*/ 4437529 h 4705002"/>
              <a:gd name="connsiteX9-3215" fmla="*/ 4402064 w 10889836"/>
              <a:gd name="connsiteY9-3216" fmla="*/ 4437529 h 4705002"/>
              <a:gd name="connsiteX10-3217" fmla="*/ 5020628 w 10889836"/>
              <a:gd name="connsiteY10-3218" fmla="*/ 4437529 h 4705002"/>
              <a:gd name="connsiteX11-3219" fmla="*/ 5854346 w 10889836"/>
              <a:gd name="connsiteY11-3220" fmla="*/ 4437529 h 4705002"/>
              <a:gd name="connsiteX12-3221" fmla="*/ 6862875 w 10889836"/>
              <a:gd name="connsiteY12-3222" fmla="*/ 4437529 h 4705002"/>
              <a:gd name="connsiteX13-3223" fmla="*/ 7589017 w 10889836"/>
              <a:gd name="connsiteY13-3224" fmla="*/ 4437529 h 4705002"/>
              <a:gd name="connsiteX14-3225" fmla="*/ 8328605 w 10889836"/>
              <a:gd name="connsiteY14-3226" fmla="*/ 4437529 h 4705002"/>
              <a:gd name="connsiteX15-3227" fmla="*/ 9323687 w 10889836"/>
              <a:gd name="connsiteY15-3228" fmla="*/ 4437529 h 4705002"/>
              <a:gd name="connsiteX16-3229" fmla="*/ 10103617 w 10889836"/>
              <a:gd name="connsiteY16-3230" fmla="*/ 4437529 h 4705002"/>
              <a:gd name="connsiteX17-3231" fmla="*/ 10641499 w 10889836"/>
              <a:gd name="connsiteY17-3232" fmla="*/ 3899647 h 4705002"/>
              <a:gd name="connsiteX18-3233" fmla="*/ 10641499 w 10889836"/>
              <a:gd name="connsiteY18-3234" fmla="*/ 3012141 h 4705002"/>
              <a:gd name="connsiteX19-3235" fmla="*/ 10641499 w 10889836"/>
              <a:gd name="connsiteY19-3236" fmla="*/ 2232212 h 4705002"/>
              <a:gd name="connsiteX20-3237" fmla="*/ 10641499 w 10889836"/>
              <a:gd name="connsiteY20-3238" fmla="*/ 1344706 h 4705002"/>
              <a:gd name="connsiteX21-3239" fmla="*/ 10641499 w 10889836"/>
              <a:gd name="connsiteY21-3240" fmla="*/ 537882 h 4705002"/>
              <a:gd name="connsiteX22-3241" fmla="*/ 10641499 w 10889836"/>
              <a:gd name="connsiteY22-3242" fmla="*/ 0 h 4705002"/>
              <a:gd name="connsiteX23-3243" fmla="*/ 9767440 w 10889836"/>
              <a:gd name="connsiteY23-3244" fmla="*/ 0 h 4705002"/>
              <a:gd name="connsiteX24-3245" fmla="*/ 8678228 w 10889836"/>
              <a:gd name="connsiteY24-3246" fmla="*/ 0 h 4705002"/>
              <a:gd name="connsiteX25-3247" fmla="*/ 7615911 w 10889836"/>
              <a:gd name="connsiteY25-3248" fmla="*/ 0 h 4705002"/>
              <a:gd name="connsiteX26-3249" fmla="*/ 6916664 w 10889836"/>
              <a:gd name="connsiteY26-3250" fmla="*/ 0 h 4705002"/>
              <a:gd name="connsiteX27-3251" fmla="*/ 5424040 w 10889836"/>
              <a:gd name="connsiteY27-3252" fmla="*/ 0 h 4705002"/>
              <a:gd name="connsiteX28-3253" fmla="*/ 4025546 w 10889836"/>
              <a:gd name="connsiteY28-3254" fmla="*/ 0 h 4705002"/>
              <a:gd name="connsiteX29-3255" fmla="*/ 3191828 w 10889836"/>
              <a:gd name="connsiteY29-3256" fmla="*/ 0 h 4705002"/>
              <a:gd name="connsiteX30-3257" fmla="*/ 2519475 w 10889836"/>
              <a:gd name="connsiteY30-3258" fmla="*/ 0 h 4705002"/>
              <a:gd name="connsiteX31-3259" fmla="*/ 1497499 w 10889836"/>
              <a:gd name="connsiteY31-3260" fmla="*/ 0 h 4705002"/>
              <a:gd name="connsiteX32-3261" fmla="*/ 878934 w 10889836"/>
              <a:gd name="connsiteY32-3262" fmla="*/ 0 h 4705002"/>
              <a:gd name="connsiteX33-3263" fmla="*/ 273817 w 10889836"/>
              <a:gd name="connsiteY33-3264" fmla="*/ 26894 h 4705002"/>
              <a:gd name="connsiteX0-3265" fmla="*/ 273817 w 10889836"/>
              <a:gd name="connsiteY0-3266" fmla="*/ 26894 h 4705002"/>
              <a:gd name="connsiteX1-3267" fmla="*/ 273817 w 10889836"/>
              <a:gd name="connsiteY1-3268" fmla="*/ 927847 h 4705002"/>
              <a:gd name="connsiteX2-3269" fmla="*/ 273817 w 10889836"/>
              <a:gd name="connsiteY2-3270" fmla="*/ 1748118 h 4705002"/>
              <a:gd name="connsiteX3-3271" fmla="*/ 273817 w 10889836"/>
              <a:gd name="connsiteY3-3272" fmla="*/ 2689412 h 4705002"/>
              <a:gd name="connsiteX4-3273" fmla="*/ 273817 w 10889836"/>
              <a:gd name="connsiteY4-3274" fmla="*/ 3872753 h 4705002"/>
              <a:gd name="connsiteX5-3275" fmla="*/ 838593 w 10889836"/>
              <a:gd name="connsiteY5-3276" fmla="*/ 4437529 h 4705002"/>
              <a:gd name="connsiteX6-3277" fmla="*/ 1739546 w 10889836"/>
              <a:gd name="connsiteY6-3278" fmla="*/ 4437529 h 4705002"/>
              <a:gd name="connsiteX7-3279" fmla="*/ 2734628 w 10889836"/>
              <a:gd name="connsiteY7-3280" fmla="*/ 4437529 h 4705002"/>
              <a:gd name="connsiteX8-3281" fmla="*/ 3447322 w 10889836"/>
              <a:gd name="connsiteY8-3282" fmla="*/ 4437529 h 4705002"/>
              <a:gd name="connsiteX9-3283" fmla="*/ 4402064 w 10889836"/>
              <a:gd name="connsiteY9-3284" fmla="*/ 4437529 h 4705002"/>
              <a:gd name="connsiteX10-3285" fmla="*/ 5020628 w 10889836"/>
              <a:gd name="connsiteY10-3286" fmla="*/ 4437529 h 4705002"/>
              <a:gd name="connsiteX11-3287" fmla="*/ 5854346 w 10889836"/>
              <a:gd name="connsiteY11-3288" fmla="*/ 4437529 h 4705002"/>
              <a:gd name="connsiteX12-3289" fmla="*/ 6862875 w 10889836"/>
              <a:gd name="connsiteY12-3290" fmla="*/ 4437529 h 4705002"/>
              <a:gd name="connsiteX13-3291" fmla="*/ 7589017 w 10889836"/>
              <a:gd name="connsiteY13-3292" fmla="*/ 4437529 h 4705002"/>
              <a:gd name="connsiteX14-3293" fmla="*/ 8328605 w 10889836"/>
              <a:gd name="connsiteY14-3294" fmla="*/ 4437529 h 4705002"/>
              <a:gd name="connsiteX15-3295" fmla="*/ 9323687 w 10889836"/>
              <a:gd name="connsiteY15-3296" fmla="*/ 4437529 h 4705002"/>
              <a:gd name="connsiteX16-3297" fmla="*/ 10103617 w 10889836"/>
              <a:gd name="connsiteY16-3298" fmla="*/ 4437529 h 4705002"/>
              <a:gd name="connsiteX17-3299" fmla="*/ 10641499 w 10889836"/>
              <a:gd name="connsiteY17-3300" fmla="*/ 3899647 h 4705002"/>
              <a:gd name="connsiteX18-3301" fmla="*/ 10641499 w 10889836"/>
              <a:gd name="connsiteY18-3302" fmla="*/ 3012141 h 4705002"/>
              <a:gd name="connsiteX19-3303" fmla="*/ 10641499 w 10889836"/>
              <a:gd name="connsiteY19-3304" fmla="*/ 2232212 h 4705002"/>
              <a:gd name="connsiteX20-3305" fmla="*/ 10641499 w 10889836"/>
              <a:gd name="connsiteY20-3306" fmla="*/ 1344706 h 4705002"/>
              <a:gd name="connsiteX21-3307" fmla="*/ 10641499 w 10889836"/>
              <a:gd name="connsiteY21-3308" fmla="*/ 537882 h 4705002"/>
              <a:gd name="connsiteX22-3309" fmla="*/ 10641499 w 10889836"/>
              <a:gd name="connsiteY22-3310" fmla="*/ 0 h 4705002"/>
              <a:gd name="connsiteX23-3311" fmla="*/ 9767440 w 10889836"/>
              <a:gd name="connsiteY23-3312" fmla="*/ 0 h 4705002"/>
              <a:gd name="connsiteX24-3313" fmla="*/ 8678228 w 10889836"/>
              <a:gd name="connsiteY24-3314" fmla="*/ 0 h 4705002"/>
              <a:gd name="connsiteX25-3315" fmla="*/ 7615911 w 10889836"/>
              <a:gd name="connsiteY25-3316" fmla="*/ 0 h 4705002"/>
              <a:gd name="connsiteX26-3317" fmla="*/ 6916664 w 10889836"/>
              <a:gd name="connsiteY26-3318" fmla="*/ 0 h 4705002"/>
              <a:gd name="connsiteX27-3319" fmla="*/ 5424040 w 10889836"/>
              <a:gd name="connsiteY27-3320" fmla="*/ 0 h 4705002"/>
              <a:gd name="connsiteX28-3321" fmla="*/ 4025546 w 10889836"/>
              <a:gd name="connsiteY28-3322" fmla="*/ 0 h 4705002"/>
              <a:gd name="connsiteX29-3323" fmla="*/ 3191828 w 10889836"/>
              <a:gd name="connsiteY29-3324" fmla="*/ 0 h 4705002"/>
              <a:gd name="connsiteX30-3325" fmla="*/ 2519475 w 10889836"/>
              <a:gd name="connsiteY30-3326" fmla="*/ 0 h 4705002"/>
              <a:gd name="connsiteX31-3327" fmla="*/ 1497499 w 10889836"/>
              <a:gd name="connsiteY31-3328" fmla="*/ 0 h 4705002"/>
              <a:gd name="connsiteX32-3329" fmla="*/ 878934 w 10889836"/>
              <a:gd name="connsiteY32-3330" fmla="*/ 0 h 4705002"/>
              <a:gd name="connsiteX33-3331" fmla="*/ 273817 w 10889836"/>
              <a:gd name="connsiteY33-3332" fmla="*/ 26894 h 4705002"/>
              <a:gd name="connsiteX0-3333" fmla="*/ 273817 w 10889836"/>
              <a:gd name="connsiteY0-3334" fmla="*/ 26894 h 4705002"/>
              <a:gd name="connsiteX1-3335" fmla="*/ 273817 w 10889836"/>
              <a:gd name="connsiteY1-3336" fmla="*/ 927847 h 4705002"/>
              <a:gd name="connsiteX2-3337" fmla="*/ 273817 w 10889836"/>
              <a:gd name="connsiteY2-3338" fmla="*/ 1748118 h 4705002"/>
              <a:gd name="connsiteX3-3339" fmla="*/ 273817 w 10889836"/>
              <a:gd name="connsiteY3-3340" fmla="*/ 2689412 h 4705002"/>
              <a:gd name="connsiteX4-3341" fmla="*/ 273817 w 10889836"/>
              <a:gd name="connsiteY4-3342" fmla="*/ 3872753 h 4705002"/>
              <a:gd name="connsiteX5-3343" fmla="*/ 838593 w 10889836"/>
              <a:gd name="connsiteY5-3344" fmla="*/ 4437529 h 4705002"/>
              <a:gd name="connsiteX6-3345" fmla="*/ 1739546 w 10889836"/>
              <a:gd name="connsiteY6-3346" fmla="*/ 4437529 h 4705002"/>
              <a:gd name="connsiteX7-3347" fmla="*/ 2734628 w 10889836"/>
              <a:gd name="connsiteY7-3348" fmla="*/ 4437529 h 4705002"/>
              <a:gd name="connsiteX8-3349" fmla="*/ 3447322 w 10889836"/>
              <a:gd name="connsiteY8-3350" fmla="*/ 4437529 h 4705002"/>
              <a:gd name="connsiteX9-3351" fmla="*/ 4402064 w 10889836"/>
              <a:gd name="connsiteY9-3352" fmla="*/ 4437529 h 4705002"/>
              <a:gd name="connsiteX10-3353" fmla="*/ 5020628 w 10889836"/>
              <a:gd name="connsiteY10-3354" fmla="*/ 4437529 h 4705002"/>
              <a:gd name="connsiteX11-3355" fmla="*/ 5854346 w 10889836"/>
              <a:gd name="connsiteY11-3356" fmla="*/ 4437529 h 4705002"/>
              <a:gd name="connsiteX12-3357" fmla="*/ 6862875 w 10889836"/>
              <a:gd name="connsiteY12-3358" fmla="*/ 4437529 h 4705002"/>
              <a:gd name="connsiteX13-3359" fmla="*/ 7589017 w 10889836"/>
              <a:gd name="connsiteY13-3360" fmla="*/ 4437529 h 4705002"/>
              <a:gd name="connsiteX14-3361" fmla="*/ 8328605 w 10889836"/>
              <a:gd name="connsiteY14-3362" fmla="*/ 4437529 h 4705002"/>
              <a:gd name="connsiteX15-3363" fmla="*/ 9323687 w 10889836"/>
              <a:gd name="connsiteY15-3364" fmla="*/ 4437529 h 4705002"/>
              <a:gd name="connsiteX16-3365" fmla="*/ 10103617 w 10889836"/>
              <a:gd name="connsiteY16-3366" fmla="*/ 4437529 h 4705002"/>
              <a:gd name="connsiteX17-3367" fmla="*/ 10641499 w 10889836"/>
              <a:gd name="connsiteY17-3368" fmla="*/ 3899647 h 4705002"/>
              <a:gd name="connsiteX18-3369" fmla="*/ 10641499 w 10889836"/>
              <a:gd name="connsiteY18-3370" fmla="*/ 3012141 h 4705002"/>
              <a:gd name="connsiteX19-3371" fmla="*/ 10641499 w 10889836"/>
              <a:gd name="connsiteY19-3372" fmla="*/ 2232212 h 4705002"/>
              <a:gd name="connsiteX20-3373" fmla="*/ 10641499 w 10889836"/>
              <a:gd name="connsiteY20-3374" fmla="*/ 1344706 h 4705002"/>
              <a:gd name="connsiteX21-3375" fmla="*/ 10641499 w 10889836"/>
              <a:gd name="connsiteY21-3376" fmla="*/ 537882 h 4705002"/>
              <a:gd name="connsiteX22-3377" fmla="*/ 10641499 w 10889836"/>
              <a:gd name="connsiteY22-3378" fmla="*/ 0 h 4705002"/>
              <a:gd name="connsiteX23-3379" fmla="*/ 9767440 w 10889836"/>
              <a:gd name="connsiteY23-3380" fmla="*/ 0 h 4705002"/>
              <a:gd name="connsiteX24-3381" fmla="*/ 8678228 w 10889836"/>
              <a:gd name="connsiteY24-3382" fmla="*/ 0 h 4705002"/>
              <a:gd name="connsiteX25-3383" fmla="*/ 7615911 w 10889836"/>
              <a:gd name="connsiteY25-3384" fmla="*/ 0 h 4705002"/>
              <a:gd name="connsiteX26-3385" fmla="*/ 6916664 w 10889836"/>
              <a:gd name="connsiteY26-3386" fmla="*/ 0 h 4705002"/>
              <a:gd name="connsiteX27-3387" fmla="*/ 5424040 w 10889836"/>
              <a:gd name="connsiteY27-3388" fmla="*/ 0 h 4705002"/>
              <a:gd name="connsiteX28-3389" fmla="*/ 4025546 w 10889836"/>
              <a:gd name="connsiteY28-3390" fmla="*/ 0 h 4705002"/>
              <a:gd name="connsiteX29-3391" fmla="*/ 3191828 w 10889836"/>
              <a:gd name="connsiteY29-3392" fmla="*/ 0 h 4705002"/>
              <a:gd name="connsiteX30-3393" fmla="*/ 2519475 w 10889836"/>
              <a:gd name="connsiteY30-3394" fmla="*/ 0 h 4705002"/>
              <a:gd name="connsiteX31-3395" fmla="*/ 1497499 w 10889836"/>
              <a:gd name="connsiteY31-3396" fmla="*/ 0 h 4705002"/>
              <a:gd name="connsiteX32-3397" fmla="*/ 878934 w 10889836"/>
              <a:gd name="connsiteY32-3398" fmla="*/ 0 h 4705002"/>
              <a:gd name="connsiteX33-3399" fmla="*/ 273817 w 10889836"/>
              <a:gd name="connsiteY33-3400" fmla="*/ 26894 h 4705002"/>
              <a:gd name="connsiteX0-3401" fmla="*/ 273817 w 10889836"/>
              <a:gd name="connsiteY0-3402" fmla="*/ 26894 h 4705002"/>
              <a:gd name="connsiteX1-3403" fmla="*/ 273817 w 10889836"/>
              <a:gd name="connsiteY1-3404" fmla="*/ 927847 h 4705002"/>
              <a:gd name="connsiteX2-3405" fmla="*/ 273817 w 10889836"/>
              <a:gd name="connsiteY2-3406" fmla="*/ 1748118 h 4705002"/>
              <a:gd name="connsiteX3-3407" fmla="*/ 273817 w 10889836"/>
              <a:gd name="connsiteY3-3408" fmla="*/ 2689412 h 4705002"/>
              <a:gd name="connsiteX4-3409" fmla="*/ 273817 w 10889836"/>
              <a:gd name="connsiteY4-3410" fmla="*/ 3872753 h 4705002"/>
              <a:gd name="connsiteX5-3411" fmla="*/ 838593 w 10889836"/>
              <a:gd name="connsiteY5-3412" fmla="*/ 4437529 h 4705002"/>
              <a:gd name="connsiteX6-3413" fmla="*/ 1739546 w 10889836"/>
              <a:gd name="connsiteY6-3414" fmla="*/ 4437529 h 4705002"/>
              <a:gd name="connsiteX7-3415" fmla="*/ 2734628 w 10889836"/>
              <a:gd name="connsiteY7-3416" fmla="*/ 4437529 h 4705002"/>
              <a:gd name="connsiteX8-3417" fmla="*/ 3447322 w 10889836"/>
              <a:gd name="connsiteY8-3418" fmla="*/ 4437529 h 4705002"/>
              <a:gd name="connsiteX9-3419" fmla="*/ 4402064 w 10889836"/>
              <a:gd name="connsiteY9-3420" fmla="*/ 4437529 h 4705002"/>
              <a:gd name="connsiteX10-3421" fmla="*/ 5020628 w 10889836"/>
              <a:gd name="connsiteY10-3422" fmla="*/ 4437529 h 4705002"/>
              <a:gd name="connsiteX11-3423" fmla="*/ 5854346 w 10889836"/>
              <a:gd name="connsiteY11-3424" fmla="*/ 4437529 h 4705002"/>
              <a:gd name="connsiteX12-3425" fmla="*/ 6862875 w 10889836"/>
              <a:gd name="connsiteY12-3426" fmla="*/ 4437529 h 4705002"/>
              <a:gd name="connsiteX13-3427" fmla="*/ 7589017 w 10889836"/>
              <a:gd name="connsiteY13-3428" fmla="*/ 4437529 h 4705002"/>
              <a:gd name="connsiteX14-3429" fmla="*/ 8328605 w 10889836"/>
              <a:gd name="connsiteY14-3430" fmla="*/ 4437529 h 4705002"/>
              <a:gd name="connsiteX15-3431" fmla="*/ 9323687 w 10889836"/>
              <a:gd name="connsiteY15-3432" fmla="*/ 4437529 h 4705002"/>
              <a:gd name="connsiteX16-3433" fmla="*/ 10103617 w 10889836"/>
              <a:gd name="connsiteY16-3434" fmla="*/ 4437529 h 4705002"/>
              <a:gd name="connsiteX17-3435" fmla="*/ 10641499 w 10889836"/>
              <a:gd name="connsiteY17-3436" fmla="*/ 3899647 h 4705002"/>
              <a:gd name="connsiteX18-3437" fmla="*/ 10641499 w 10889836"/>
              <a:gd name="connsiteY18-3438" fmla="*/ 3012141 h 4705002"/>
              <a:gd name="connsiteX19-3439" fmla="*/ 10641499 w 10889836"/>
              <a:gd name="connsiteY19-3440" fmla="*/ 2232212 h 4705002"/>
              <a:gd name="connsiteX20-3441" fmla="*/ 10641499 w 10889836"/>
              <a:gd name="connsiteY20-3442" fmla="*/ 1344706 h 4705002"/>
              <a:gd name="connsiteX21-3443" fmla="*/ 10641499 w 10889836"/>
              <a:gd name="connsiteY21-3444" fmla="*/ 537882 h 4705002"/>
              <a:gd name="connsiteX22-3445" fmla="*/ 10641499 w 10889836"/>
              <a:gd name="connsiteY22-3446" fmla="*/ 0 h 4705002"/>
              <a:gd name="connsiteX23-3447" fmla="*/ 9767440 w 10889836"/>
              <a:gd name="connsiteY23-3448" fmla="*/ 0 h 4705002"/>
              <a:gd name="connsiteX24-3449" fmla="*/ 8678228 w 10889836"/>
              <a:gd name="connsiteY24-3450" fmla="*/ 0 h 4705002"/>
              <a:gd name="connsiteX25-3451" fmla="*/ 7615911 w 10889836"/>
              <a:gd name="connsiteY25-3452" fmla="*/ 0 h 4705002"/>
              <a:gd name="connsiteX26-3453" fmla="*/ 6916664 w 10889836"/>
              <a:gd name="connsiteY26-3454" fmla="*/ 0 h 4705002"/>
              <a:gd name="connsiteX27-3455" fmla="*/ 5424040 w 10889836"/>
              <a:gd name="connsiteY27-3456" fmla="*/ 0 h 4705002"/>
              <a:gd name="connsiteX28-3457" fmla="*/ 4025546 w 10889836"/>
              <a:gd name="connsiteY28-3458" fmla="*/ 0 h 4705002"/>
              <a:gd name="connsiteX29-3459" fmla="*/ 3191828 w 10889836"/>
              <a:gd name="connsiteY29-3460" fmla="*/ 0 h 4705002"/>
              <a:gd name="connsiteX30-3461" fmla="*/ 2519475 w 10889836"/>
              <a:gd name="connsiteY30-3462" fmla="*/ 0 h 4705002"/>
              <a:gd name="connsiteX31-3463" fmla="*/ 1497499 w 10889836"/>
              <a:gd name="connsiteY31-3464" fmla="*/ 0 h 4705002"/>
              <a:gd name="connsiteX32-3465" fmla="*/ 878934 w 10889836"/>
              <a:gd name="connsiteY32-3466" fmla="*/ 0 h 4705002"/>
              <a:gd name="connsiteX33-3467" fmla="*/ 273817 w 10889836"/>
              <a:gd name="connsiteY33-3468" fmla="*/ 26894 h 4705002"/>
              <a:gd name="connsiteX0-3469" fmla="*/ 273817 w 10889836"/>
              <a:gd name="connsiteY0-3470" fmla="*/ 200211 h 4878319"/>
              <a:gd name="connsiteX1-3471" fmla="*/ 273817 w 10889836"/>
              <a:gd name="connsiteY1-3472" fmla="*/ 1101164 h 4878319"/>
              <a:gd name="connsiteX2-3473" fmla="*/ 273817 w 10889836"/>
              <a:gd name="connsiteY2-3474" fmla="*/ 1921435 h 4878319"/>
              <a:gd name="connsiteX3-3475" fmla="*/ 273817 w 10889836"/>
              <a:gd name="connsiteY3-3476" fmla="*/ 2862729 h 4878319"/>
              <a:gd name="connsiteX4-3477" fmla="*/ 273817 w 10889836"/>
              <a:gd name="connsiteY4-3478" fmla="*/ 4046070 h 4878319"/>
              <a:gd name="connsiteX5-3479" fmla="*/ 838593 w 10889836"/>
              <a:gd name="connsiteY5-3480" fmla="*/ 4610846 h 4878319"/>
              <a:gd name="connsiteX6-3481" fmla="*/ 1739546 w 10889836"/>
              <a:gd name="connsiteY6-3482" fmla="*/ 4610846 h 4878319"/>
              <a:gd name="connsiteX7-3483" fmla="*/ 2734628 w 10889836"/>
              <a:gd name="connsiteY7-3484" fmla="*/ 4610846 h 4878319"/>
              <a:gd name="connsiteX8-3485" fmla="*/ 3447322 w 10889836"/>
              <a:gd name="connsiteY8-3486" fmla="*/ 4610846 h 4878319"/>
              <a:gd name="connsiteX9-3487" fmla="*/ 4402064 w 10889836"/>
              <a:gd name="connsiteY9-3488" fmla="*/ 4610846 h 4878319"/>
              <a:gd name="connsiteX10-3489" fmla="*/ 5020628 w 10889836"/>
              <a:gd name="connsiteY10-3490" fmla="*/ 4610846 h 4878319"/>
              <a:gd name="connsiteX11-3491" fmla="*/ 5854346 w 10889836"/>
              <a:gd name="connsiteY11-3492" fmla="*/ 4610846 h 4878319"/>
              <a:gd name="connsiteX12-3493" fmla="*/ 6862875 w 10889836"/>
              <a:gd name="connsiteY12-3494" fmla="*/ 4610846 h 4878319"/>
              <a:gd name="connsiteX13-3495" fmla="*/ 7589017 w 10889836"/>
              <a:gd name="connsiteY13-3496" fmla="*/ 4610846 h 4878319"/>
              <a:gd name="connsiteX14-3497" fmla="*/ 8328605 w 10889836"/>
              <a:gd name="connsiteY14-3498" fmla="*/ 4610846 h 4878319"/>
              <a:gd name="connsiteX15-3499" fmla="*/ 9323687 w 10889836"/>
              <a:gd name="connsiteY15-3500" fmla="*/ 4610846 h 4878319"/>
              <a:gd name="connsiteX16-3501" fmla="*/ 10103617 w 10889836"/>
              <a:gd name="connsiteY16-3502" fmla="*/ 4610846 h 4878319"/>
              <a:gd name="connsiteX17-3503" fmla="*/ 10641499 w 10889836"/>
              <a:gd name="connsiteY17-3504" fmla="*/ 4072964 h 4878319"/>
              <a:gd name="connsiteX18-3505" fmla="*/ 10641499 w 10889836"/>
              <a:gd name="connsiteY18-3506" fmla="*/ 3185458 h 4878319"/>
              <a:gd name="connsiteX19-3507" fmla="*/ 10641499 w 10889836"/>
              <a:gd name="connsiteY19-3508" fmla="*/ 2405529 h 4878319"/>
              <a:gd name="connsiteX20-3509" fmla="*/ 10641499 w 10889836"/>
              <a:gd name="connsiteY20-3510" fmla="*/ 1518023 h 4878319"/>
              <a:gd name="connsiteX21-3511" fmla="*/ 10641499 w 10889836"/>
              <a:gd name="connsiteY21-3512" fmla="*/ 711199 h 4878319"/>
              <a:gd name="connsiteX22-3513" fmla="*/ 10641499 w 10889836"/>
              <a:gd name="connsiteY22-3514" fmla="*/ 173317 h 4878319"/>
              <a:gd name="connsiteX23-3515" fmla="*/ 9767440 w 10889836"/>
              <a:gd name="connsiteY23-3516" fmla="*/ 173317 h 4878319"/>
              <a:gd name="connsiteX24-3517" fmla="*/ 8678228 w 10889836"/>
              <a:gd name="connsiteY24-3518" fmla="*/ 173317 h 4878319"/>
              <a:gd name="connsiteX25-3519" fmla="*/ 7615911 w 10889836"/>
              <a:gd name="connsiteY25-3520" fmla="*/ 173317 h 4878319"/>
              <a:gd name="connsiteX26-3521" fmla="*/ 6916664 w 10889836"/>
              <a:gd name="connsiteY26-3522" fmla="*/ 173317 h 4878319"/>
              <a:gd name="connsiteX27-3523" fmla="*/ 5424040 w 10889836"/>
              <a:gd name="connsiteY27-3524" fmla="*/ 173317 h 4878319"/>
              <a:gd name="connsiteX28-3525" fmla="*/ 4025546 w 10889836"/>
              <a:gd name="connsiteY28-3526" fmla="*/ 173317 h 4878319"/>
              <a:gd name="connsiteX29-3527" fmla="*/ 3191828 w 10889836"/>
              <a:gd name="connsiteY29-3528" fmla="*/ 173317 h 4878319"/>
              <a:gd name="connsiteX30-3529" fmla="*/ 2519475 w 10889836"/>
              <a:gd name="connsiteY30-3530" fmla="*/ 173317 h 4878319"/>
              <a:gd name="connsiteX31-3531" fmla="*/ 1497499 w 10889836"/>
              <a:gd name="connsiteY31-3532" fmla="*/ 173317 h 4878319"/>
              <a:gd name="connsiteX32-3533" fmla="*/ 878934 w 10889836"/>
              <a:gd name="connsiteY32-3534" fmla="*/ 173317 h 4878319"/>
              <a:gd name="connsiteX33-3535" fmla="*/ 273817 w 10889836"/>
              <a:gd name="connsiteY33-3536" fmla="*/ 200211 h 4878319"/>
              <a:gd name="connsiteX0-3537" fmla="*/ 273817 w 10889836"/>
              <a:gd name="connsiteY0-3538" fmla="*/ 262677 h 4940785"/>
              <a:gd name="connsiteX1-3539" fmla="*/ 273817 w 10889836"/>
              <a:gd name="connsiteY1-3540" fmla="*/ 1163630 h 4940785"/>
              <a:gd name="connsiteX2-3541" fmla="*/ 273817 w 10889836"/>
              <a:gd name="connsiteY2-3542" fmla="*/ 1983901 h 4940785"/>
              <a:gd name="connsiteX3-3543" fmla="*/ 273817 w 10889836"/>
              <a:gd name="connsiteY3-3544" fmla="*/ 2925195 h 4940785"/>
              <a:gd name="connsiteX4-3545" fmla="*/ 273817 w 10889836"/>
              <a:gd name="connsiteY4-3546" fmla="*/ 4108536 h 4940785"/>
              <a:gd name="connsiteX5-3547" fmla="*/ 838593 w 10889836"/>
              <a:gd name="connsiteY5-3548" fmla="*/ 4673312 h 4940785"/>
              <a:gd name="connsiteX6-3549" fmla="*/ 1739546 w 10889836"/>
              <a:gd name="connsiteY6-3550" fmla="*/ 4673312 h 4940785"/>
              <a:gd name="connsiteX7-3551" fmla="*/ 2734628 w 10889836"/>
              <a:gd name="connsiteY7-3552" fmla="*/ 4673312 h 4940785"/>
              <a:gd name="connsiteX8-3553" fmla="*/ 3447322 w 10889836"/>
              <a:gd name="connsiteY8-3554" fmla="*/ 4673312 h 4940785"/>
              <a:gd name="connsiteX9-3555" fmla="*/ 4402064 w 10889836"/>
              <a:gd name="connsiteY9-3556" fmla="*/ 4673312 h 4940785"/>
              <a:gd name="connsiteX10-3557" fmla="*/ 5020628 w 10889836"/>
              <a:gd name="connsiteY10-3558" fmla="*/ 4673312 h 4940785"/>
              <a:gd name="connsiteX11-3559" fmla="*/ 5854346 w 10889836"/>
              <a:gd name="connsiteY11-3560" fmla="*/ 4673312 h 4940785"/>
              <a:gd name="connsiteX12-3561" fmla="*/ 6862875 w 10889836"/>
              <a:gd name="connsiteY12-3562" fmla="*/ 4673312 h 4940785"/>
              <a:gd name="connsiteX13-3563" fmla="*/ 7589017 w 10889836"/>
              <a:gd name="connsiteY13-3564" fmla="*/ 4673312 h 4940785"/>
              <a:gd name="connsiteX14-3565" fmla="*/ 8328605 w 10889836"/>
              <a:gd name="connsiteY14-3566" fmla="*/ 4673312 h 4940785"/>
              <a:gd name="connsiteX15-3567" fmla="*/ 9323687 w 10889836"/>
              <a:gd name="connsiteY15-3568" fmla="*/ 4673312 h 4940785"/>
              <a:gd name="connsiteX16-3569" fmla="*/ 10103617 w 10889836"/>
              <a:gd name="connsiteY16-3570" fmla="*/ 4673312 h 4940785"/>
              <a:gd name="connsiteX17-3571" fmla="*/ 10641499 w 10889836"/>
              <a:gd name="connsiteY17-3572" fmla="*/ 4135430 h 4940785"/>
              <a:gd name="connsiteX18-3573" fmla="*/ 10641499 w 10889836"/>
              <a:gd name="connsiteY18-3574" fmla="*/ 3247924 h 4940785"/>
              <a:gd name="connsiteX19-3575" fmla="*/ 10641499 w 10889836"/>
              <a:gd name="connsiteY19-3576" fmla="*/ 2467995 h 4940785"/>
              <a:gd name="connsiteX20-3577" fmla="*/ 10641499 w 10889836"/>
              <a:gd name="connsiteY20-3578" fmla="*/ 1580489 h 4940785"/>
              <a:gd name="connsiteX21-3579" fmla="*/ 10641499 w 10889836"/>
              <a:gd name="connsiteY21-3580" fmla="*/ 773665 h 4940785"/>
              <a:gd name="connsiteX22-3581" fmla="*/ 10641499 w 10889836"/>
              <a:gd name="connsiteY22-3582" fmla="*/ 235783 h 4940785"/>
              <a:gd name="connsiteX23-3583" fmla="*/ 9767440 w 10889836"/>
              <a:gd name="connsiteY23-3584" fmla="*/ 235783 h 4940785"/>
              <a:gd name="connsiteX24-3585" fmla="*/ 8678228 w 10889836"/>
              <a:gd name="connsiteY24-3586" fmla="*/ 235783 h 4940785"/>
              <a:gd name="connsiteX25-3587" fmla="*/ 7615911 w 10889836"/>
              <a:gd name="connsiteY25-3588" fmla="*/ 235783 h 4940785"/>
              <a:gd name="connsiteX26-3589" fmla="*/ 6916664 w 10889836"/>
              <a:gd name="connsiteY26-3590" fmla="*/ 235783 h 4940785"/>
              <a:gd name="connsiteX27-3591" fmla="*/ 5424040 w 10889836"/>
              <a:gd name="connsiteY27-3592" fmla="*/ 235783 h 4940785"/>
              <a:gd name="connsiteX28-3593" fmla="*/ 4025546 w 10889836"/>
              <a:gd name="connsiteY28-3594" fmla="*/ 235783 h 4940785"/>
              <a:gd name="connsiteX29-3595" fmla="*/ 3191828 w 10889836"/>
              <a:gd name="connsiteY29-3596" fmla="*/ 235783 h 4940785"/>
              <a:gd name="connsiteX30-3597" fmla="*/ 2519475 w 10889836"/>
              <a:gd name="connsiteY30-3598" fmla="*/ 235783 h 4940785"/>
              <a:gd name="connsiteX31-3599" fmla="*/ 1497499 w 10889836"/>
              <a:gd name="connsiteY31-3600" fmla="*/ 235783 h 4940785"/>
              <a:gd name="connsiteX32-3601" fmla="*/ 878934 w 10889836"/>
              <a:gd name="connsiteY32-3602" fmla="*/ 235783 h 4940785"/>
              <a:gd name="connsiteX33-3603" fmla="*/ 273817 w 10889836"/>
              <a:gd name="connsiteY33-3604" fmla="*/ 262677 h 4940785"/>
              <a:gd name="connsiteX0-3605" fmla="*/ 273817 w 10889836"/>
              <a:gd name="connsiteY0-3606" fmla="*/ 262677 h 4940785"/>
              <a:gd name="connsiteX1-3607" fmla="*/ 273817 w 10889836"/>
              <a:gd name="connsiteY1-3608" fmla="*/ 1163630 h 4940785"/>
              <a:gd name="connsiteX2-3609" fmla="*/ 273817 w 10889836"/>
              <a:gd name="connsiteY2-3610" fmla="*/ 1983901 h 4940785"/>
              <a:gd name="connsiteX3-3611" fmla="*/ 273817 w 10889836"/>
              <a:gd name="connsiteY3-3612" fmla="*/ 2925195 h 4940785"/>
              <a:gd name="connsiteX4-3613" fmla="*/ 273817 w 10889836"/>
              <a:gd name="connsiteY4-3614" fmla="*/ 4108536 h 4940785"/>
              <a:gd name="connsiteX5-3615" fmla="*/ 838593 w 10889836"/>
              <a:gd name="connsiteY5-3616" fmla="*/ 4673312 h 4940785"/>
              <a:gd name="connsiteX6-3617" fmla="*/ 1739546 w 10889836"/>
              <a:gd name="connsiteY6-3618" fmla="*/ 4673312 h 4940785"/>
              <a:gd name="connsiteX7-3619" fmla="*/ 2734628 w 10889836"/>
              <a:gd name="connsiteY7-3620" fmla="*/ 4673312 h 4940785"/>
              <a:gd name="connsiteX8-3621" fmla="*/ 3447322 w 10889836"/>
              <a:gd name="connsiteY8-3622" fmla="*/ 4673312 h 4940785"/>
              <a:gd name="connsiteX9-3623" fmla="*/ 4402064 w 10889836"/>
              <a:gd name="connsiteY9-3624" fmla="*/ 4673312 h 4940785"/>
              <a:gd name="connsiteX10-3625" fmla="*/ 5020628 w 10889836"/>
              <a:gd name="connsiteY10-3626" fmla="*/ 4673312 h 4940785"/>
              <a:gd name="connsiteX11-3627" fmla="*/ 5854346 w 10889836"/>
              <a:gd name="connsiteY11-3628" fmla="*/ 4673312 h 4940785"/>
              <a:gd name="connsiteX12-3629" fmla="*/ 6862875 w 10889836"/>
              <a:gd name="connsiteY12-3630" fmla="*/ 4673312 h 4940785"/>
              <a:gd name="connsiteX13-3631" fmla="*/ 7589017 w 10889836"/>
              <a:gd name="connsiteY13-3632" fmla="*/ 4673312 h 4940785"/>
              <a:gd name="connsiteX14-3633" fmla="*/ 8328605 w 10889836"/>
              <a:gd name="connsiteY14-3634" fmla="*/ 4673312 h 4940785"/>
              <a:gd name="connsiteX15-3635" fmla="*/ 9323687 w 10889836"/>
              <a:gd name="connsiteY15-3636" fmla="*/ 4673312 h 4940785"/>
              <a:gd name="connsiteX16-3637" fmla="*/ 10103617 w 10889836"/>
              <a:gd name="connsiteY16-3638" fmla="*/ 4673312 h 4940785"/>
              <a:gd name="connsiteX17-3639" fmla="*/ 10641499 w 10889836"/>
              <a:gd name="connsiteY17-3640" fmla="*/ 4135430 h 4940785"/>
              <a:gd name="connsiteX18-3641" fmla="*/ 10641499 w 10889836"/>
              <a:gd name="connsiteY18-3642" fmla="*/ 3247924 h 4940785"/>
              <a:gd name="connsiteX19-3643" fmla="*/ 10641499 w 10889836"/>
              <a:gd name="connsiteY19-3644" fmla="*/ 2467995 h 4940785"/>
              <a:gd name="connsiteX20-3645" fmla="*/ 10641499 w 10889836"/>
              <a:gd name="connsiteY20-3646" fmla="*/ 1580489 h 4940785"/>
              <a:gd name="connsiteX21-3647" fmla="*/ 10641499 w 10889836"/>
              <a:gd name="connsiteY21-3648" fmla="*/ 773665 h 4940785"/>
              <a:gd name="connsiteX22-3649" fmla="*/ 10641499 w 10889836"/>
              <a:gd name="connsiteY22-3650" fmla="*/ 235783 h 4940785"/>
              <a:gd name="connsiteX23-3651" fmla="*/ 9767440 w 10889836"/>
              <a:gd name="connsiteY23-3652" fmla="*/ 235783 h 4940785"/>
              <a:gd name="connsiteX24-3653" fmla="*/ 8678228 w 10889836"/>
              <a:gd name="connsiteY24-3654" fmla="*/ 235783 h 4940785"/>
              <a:gd name="connsiteX25-3655" fmla="*/ 7615911 w 10889836"/>
              <a:gd name="connsiteY25-3656" fmla="*/ 235783 h 4940785"/>
              <a:gd name="connsiteX26-3657" fmla="*/ 6916664 w 10889836"/>
              <a:gd name="connsiteY26-3658" fmla="*/ 235783 h 4940785"/>
              <a:gd name="connsiteX27-3659" fmla="*/ 5424040 w 10889836"/>
              <a:gd name="connsiteY27-3660" fmla="*/ 235783 h 4940785"/>
              <a:gd name="connsiteX28-3661" fmla="*/ 4025546 w 10889836"/>
              <a:gd name="connsiteY28-3662" fmla="*/ 235783 h 4940785"/>
              <a:gd name="connsiteX29-3663" fmla="*/ 3191828 w 10889836"/>
              <a:gd name="connsiteY29-3664" fmla="*/ 235783 h 4940785"/>
              <a:gd name="connsiteX30-3665" fmla="*/ 2519475 w 10889836"/>
              <a:gd name="connsiteY30-3666" fmla="*/ 235783 h 4940785"/>
              <a:gd name="connsiteX31-3667" fmla="*/ 1497499 w 10889836"/>
              <a:gd name="connsiteY31-3668" fmla="*/ 235783 h 4940785"/>
              <a:gd name="connsiteX32-3669" fmla="*/ 878934 w 10889836"/>
              <a:gd name="connsiteY32-3670" fmla="*/ 235783 h 4940785"/>
              <a:gd name="connsiteX33-3671" fmla="*/ 273817 w 10889836"/>
              <a:gd name="connsiteY33-3672" fmla="*/ 262677 h 4940785"/>
              <a:gd name="connsiteX0-3673" fmla="*/ 273817 w 10889836"/>
              <a:gd name="connsiteY0-3674" fmla="*/ 299290 h 4977398"/>
              <a:gd name="connsiteX1-3675" fmla="*/ 273817 w 10889836"/>
              <a:gd name="connsiteY1-3676" fmla="*/ 1200243 h 4977398"/>
              <a:gd name="connsiteX2-3677" fmla="*/ 273817 w 10889836"/>
              <a:gd name="connsiteY2-3678" fmla="*/ 2020514 h 4977398"/>
              <a:gd name="connsiteX3-3679" fmla="*/ 273817 w 10889836"/>
              <a:gd name="connsiteY3-3680" fmla="*/ 2961808 h 4977398"/>
              <a:gd name="connsiteX4-3681" fmla="*/ 273817 w 10889836"/>
              <a:gd name="connsiteY4-3682" fmla="*/ 4145149 h 4977398"/>
              <a:gd name="connsiteX5-3683" fmla="*/ 838593 w 10889836"/>
              <a:gd name="connsiteY5-3684" fmla="*/ 4709925 h 4977398"/>
              <a:gd name="connsiteX6-3685" fmla="*/ 1739546 w 10889836"/>
              <a:gd name="connsiteY6-3686" fmla="*/ 4709925 h 4977398"/>
              <a:gd name="connsiteX7-3687" fmla="*/ 2734628 w 10889836"/>
              <a:gd name="connsiteY7-3688" fmla="*/ 4709925 h 4977398"/>
              <a:gd name="connsiteX8-3689" fmla="*/ 3447322 w 10889836"/>
              <a:gd name="connsiteY8-3690" fmla="*/ 4709925 h 4977398"/>
              <a:gd name="connsiteX9-3691" fmla="*/ 4402064 w 10889836"/>
              <a:gd name="connsiteY9-3692" fmla="*/ 4709925 h 4977398"/>
              <a:gd name="connsiteX10-3693" fmla="*/ 5020628 w 10889836"/>
              <a:gd name="connsiteY10-3694" fmla="*/ 4709925 h 4977398"/>
              <a:gd name="connsiteX11-3695" fmla="*/ 5854346 w 10889836"/>
              <a:gd name="connsiteY11-3696" fmla="*/ 4709925 h 4977398"/>
              <a:gd name="connsiteX12-3697" fmla="*/ 6862875 w 10889836"/>
              <a:gd name="connsiteY12-3698" fmla="*/ 4709925 h 4977398"/>
              <a:gd name="connsiteX13-3699" fmla="*/ 7589017 w 10889836"/>
              <a:gd name="connsiteY13-3700" fmla="*/ 4709925 h 4977398"/>
              <a:gd name="connsiteX14-3701" fmla="*/ 8328605 w 10889836"/>
              <a:gd name="connsiteY14-3702" fmla="*/ 4709925 h 4977398"/>
              <a:gd name="connsiteX15-3703" fmla="*/ 9323687 w 10889836"/>
              <a:gd name="connsiteY15-3704" fmla="*/ 4709925 h 4977398"/>
              <a:gd name="connsiteX16-3705" fmla="*/ 10103617 w 10889836"/>
              <a:gd name="connsiteY16-3706" fmla="*/ 4709925 h 4977398"/>
              <a:gd name="connsiteX17-3707" fmla="*/ 10641499 w 10889836"/>
              <a:gd name="connsiteY17-3708" fmla="*/ 4172043 h 4977398"/>
              <a:gd name="connsiteX18-3709" fmla="*/ 10641499 w 10889836"/>
              <a:gd name="connsiteY18-3710" fmla="*/ 3284537 h 4977398"/>
              <a:gd name="connsiteX19-3711" fmla="*/ 10641499 w 10889836"/>
              <a:gd name="connsiteY19-3712" fmla="*/ 2504608 h 4977398"/>
              <a:gd name="connsiteX20-3713" fmla="*/ 10641499 w 10889836"/>
              <a:gd name="connsiteY20-3714" fmla="*/ 1617102 h 4977398"/>
              <a:gd name="connsiteX21-3715" fmla="*/ 10641499 w 10889836"/>
              <a:gd name="connsiteY21-3716" fmla="*/ 810278 h 4977398"/>
              <a:gd name="connsiteX22-3717" fmla="*/ 10641499 w 10889836"/>
              <a:gd name="connsiteY22-3718" fmla="*/ 272396 h 4977398"/>
              <a:gd name="connsiteX23-3719" fmla="*/ 9767440 w 10889836"/>
              <a:gd name="connsiteY23-3720" fmla="*/ 272396 h 4977398"/>
              <a:gd name="connsiteX24-3721" fmla="*/ 8678228 w 10889836"/>
              <a:gd name="connsiteY24-3722" fmla="*/ 272396 h 4977398"/>
              <a:gd name="connsiteX25-3723" fmla="*/ 7615911 w 10889836"/>
              <a:gd name="connsiteY25-3724" fmla="*/ 272396 h 4977398"/>
              <a:gd name="connsiteX26-3725" fmla="*/ 6916664 w 10889836"/>
              <a:gd name="connsiteY26-3726" fmla="*/ 272396 h 4977398"/>
              <a:gd name="connsiteX27-3727" fmla="*/ 5424040 w 10889836"/>
              <a:gd name="connsiteY27-3728" fmla="*/ 272396 h 4977398"/>
              <a:gd name="connsiteX28-3729" fmla="*/ 4025546 w 10889836"/>
              <a:gd name="connsiteY28-3730" fmla="*/ 272396 h 4977398"/>
              <a:gd name="connsiteX29-3731" fmla="*/ 3191828 w 10889836"/>
              <a:gd name="connsiteY29-3732" fmla="*/ 272396 h 4977398"/>
              <a:gd name="connsiteX30-3733" fmla="*/ 2519475 w 10889836"/>
              <a:gd name="connsiteY30-3734" fmla="*/ 272396 h 4977398"/>
              <a:gd name="connsiteX31-3735" fmla="*/ 1497499 w 10889836"/>
              <a:gd name="connsiteY31-3736" fmla="*/ 272396 h 4977398"/>
              <a:gd name="connsiteX32-3737" fmla="*/ 878934 w 10889836"/>
              <a:gd name="connsiteY32-3738" fmla="*/ 272396 h 4977398"/>
              <a:gd name="connsiteX33-3739" fmla="*/ 273817 w 10889836"/>
              <a:gd name="connsiteY33-3740" fmla="*/ 299290 h 4977398"/>
              <a:gd name="connsiteX0-3741" fmla="*/ 273817 w 10889836"/>
              <a:gd name="connsiteY0-3742" fmla="*/ 299290 h 4977398"/>
              <a:gd name="connsiteX1-3743" fmla="*/ 273817 w 10889836"/>
              <a:gd name="connsiteY1-3744" fmla="*/ 1200243 h 4977398"/>
              <a:gd name="connsiteX2-3745" fmla="*/ 273817 w 10889836"/>
              <a:gd name="connsiteY2-3746" fmla="*/ 2020514 h 4977398"/>
              <a:gd name="connsiteX3-3747" fmla="*/ 273817 w 10889836"/>
              <a:gd name="connsiteY3-3748" fmla="*/ 2961808 h 4977398"/>
              <a:gd name="connsiteX4-3749" fmla="*/ 273817 w 10889836"/>
              <a:gd name="connsiteY4-3750" fmla="*/ 4145149 h 4977398"/>
              <a:gd name="connsiteX5-3751" fmla="*/ 838593 w 10889836"/>
              <a:gd name="connsiteY5-3752" fmla="*/ 4709925 h 4977398"/>
              <a:gd name="connsiteX6-3753" fmla="*/ 1739546 w 10889836"/>
              <a:gd name="connsiteY6-3754" fmla="*/ 4709925 h 4977398"/>
              <a:gd name="connsiteX7-3755" fmla="*/ 2734628 w 10889836"/>
              <a:gd name="connsiteY7-3756" fmla="*/ 4709925 h 4977398"/>
              <a:gd name="connsiteX8-3757" fmla="*/ 3447322 w 10889836"/>
              <a:gd name="connsiteY8-3758" fmla="*/ 4709925 h 4977398"/>
              <a:gd name="connsiteX9-3759" fmla="*/ 4402064 w 10889836"/>
              <a:gd name="connsiteY9-3760" fmla="*/ 4709925 h 4977398"/>
              <a:gd name="connsiteX10-3761" fmla="*/ 5020628 w 10889836"/>
              <a:gd name="connsiteY10-3762" fmla="*/ 4709925 h 4977398"/>
              <a:gd name="connsiteX11-3763" fmla="*/ 5854346 w 10889836"/>
              <a:gd name="connsiteY11-3764" fmla="*/ 4709925 h 4977398"/>
              <a:gd name="connsiteX12-3765" fmla="*/ 6862875 w 10889836"/>
              <a:gd name="connsiteY12-3766" fmla="*/ 4709925 h 4977398"/>
              <a:gd name="connsiteX13-3767" fmla="*/ 7589017 w 10889836"/>
              <a:gd name="connsiteY13-3768" fmla="*/ 4709925 h 4977398"/>
              <a:gd name="connsiteX14-3769" fmla="*/ 8328605 w 10889836"/>
              <a:gd name="connsiteY14-3770" fmla="*/ 4709925 h 4977398"/>
              <a:gd name="connsiteX15-3771" fmla="*/ 9323687 w 10889836"/>
              <a:gd name="connsiteY15-3772" fmla="*/ 4709925 h 4977398"/>
              <a:gd name="connsiteX16-3773" fmla="*/ 10103617 w 10889836"/>
              <a:gd name="connsiteY16-3774" fmla="*/ 4709925 h 4977398"/>
              <a:gd name="connsiteX17-3775" fmla="*/ 10641499 w 10889836"/>
              <a:gd name="connsiteY17-3776" fmla="*/ 4172043 h 4977398"/>
              <a:gd name="connsiteX18-3777" fmla="*/ 10641499 w 10889836"/>
              <a:gd name="connsiteY18-3778" fmla="*/ 3284537 h 4977398"/>
              <a:gd name="connsiteX19-3779" fmla="*/ 10641499 w 10889836"/>
              <a:gd name="connsiteY19-3780" fmla="*/ 2504608 h 4977398"/>
              <a:gd name="connsiteX20-3781" fmla="*/ 10641499 w 10889836"/>
              <a:gd name="connsiteY20-3782" fmla="*/ 1617102 h 4977398"/>
              <a:gd name="connsiteX21-3783" fmla="*/ 10641499 w 10889836"/>
              <a:gd name="connsiteY21-3784" fmla="*/ 810278 h 4977398"/>
              <a:gd name="connsiteX22-3785" fmla="*/ 10641499 w 10889836"/>
              <a:gd name="connsiteY22-3786" fmla="*/ 272396 h 4977398"/>
              <a:gd name="connsiteX23-3787" fmla="*/ 9767440 w 10889836"/>
              <a:gd name="connsiteY23-3788" fmla="*/ 272396 h 4977398"/>
              <a:gd name="connsiteX24-3789" fmla="*/ 8678228 w 10889836"/>
              <a:gd name="connsiteY24-3790" fmla="*/ 272396 h 4977398"/>
              <a:gd name="connsiteX25-3791" fmla="*/ 7615911 w 10889836"/>
              <a:gd name="connsiteY25-3792" fmla="*/ 272396 h 4977398"/>
              <a:gd name="connsiteX26-3793" fmla="*/ 6916664 w 10889836"/>
              <a:gd name="connsiteY26-3794" fmla="*/ 272396 h 4977398"/>
              <a:gd name="connsiteX27-3795" fmla="*/ 5424040 w 10889836"/>
              <a:gd name="connsiteY27-3796" fmla="*/ 272396 h 4977398"/>
              <a:gd name="connsiteX28-3797" fmla="*/ 4025546 w 10889836"/>
              <a:gd name="connsiteY28-3798" fmla="*/ 272396 h 4977398"/>
              <a:gd name="connsiteX29-3799" fmla="*/ 3191828 w 10889836"/>
              <a:gd name="connsiteY29-3800" fmla="*/ 272396 h 4977398"/>
              <a:gd name="connsiteX30-3801" fmla="*/ 2519475 w 10889836"/>
              <a:gd name="connsiteY30-3802" fmla="*/ 272396 h 4977398"/>
              <a:gd name="connsiteX31-3803" fmla="*/ 1497499 w 10889836"/>
              <a:gd name="connsiteY31-3804" fmla="*/ 272396 h 4977398"/>
              <a:gd name="connsiteX32-3805" fmla="*/ 878934 w 10889836"/>
              <a:gd name="connsiteY32-3806" fmla="*/ 272396 h 4977398"/>
              <a:gd name="connsiteX33-3807" fmla="*/ 273817 w 10889836"/>
              <a:gd name="connsiteY33-3808" fmla="*/ 299290 h 4977398"/>
              <a:gd name="connsiteX0-3809" fmla="*/ 273817 w 10889836"/>
              <a:gd name="connsiteY0-3810" fmla="*/ 319367 h 4997475"/>
              <a:gd name="connsiteX1-3811" fmla="*/ 273817 w 10889836"/>
              <a:gd name="connsiteY1-3812" fmla="*/ 1220320 h 4997475"/>
              <a:gd name="connsiteX2-3813" fmla="*/ 273817 w 10889836"/>
              <a:gd name="connsiteY2-3814" fmla="*/ 2040591 h 4997475"/>
              <a:gd name="connsiteX3-3815" fmla="*/ 273817 w 10889836"/>
              <a:gd name="connsiteY3-3816" fmla="*/ 2981885 h 4997475"/>
              <a:gd name="connsiteX4-3817" fmla="*/ 273817 w 10889836"/>
              <a:gd name="connsiteY4-3818" fmla="*/ 4165226 h 4997475"/>
              <a:gd name="connsiteX5-3819" fmla="*/ 838593 w 10889836"/>
              <a:gd name="connsiteY5-3820" fmla="*/ 4730002 h 4997475"/>
              <a:gd name="connsiteX6-3821" fmla="*/ 1739546 w 10889836"/>
              <a:gd name="connsiteY6-3822" fmla="*/ 4730002 h 4997475"/>
              <a:gd name="connsiteX7-3823" fmla="*/ 2734628 w 10889836"/>
              <a:gd name="connsiteY7-3824" fmla="*/ 4730002 h 4997475"/>
              <a:gd name="connsiteX8-3825" fmla="*/ 3447322 w 10889836"/>
              <a:gd name="connsiteY8-3826" fmla="*/ 4730002 h 4997475"/>
              <a:gd name="connsiteX9-3827" fmla="*/ 4402064 w 10889836"/>
              <a:gd name="connsiteY9-3828" fmla="*/ 4730002 h 4997475"/>
              <a:gd name="connsiteX10-3829" fmla="*/ 5020628 w 10889836"/>
              <a:gd name="connsiteY10-3830" fmla="*/ 4730002 h 4997475"/>
              <a:gd name="connsiteX11-3831" fmla="*/ 5854346 w 10889836"/>
              <a:gd name="connsiteY11-3832" fmla="*/ 4730002 h 4997475"/>
              <a:gd name="connsiteX12-3833" fmla="*/ 6862875 w 10889836"/>
              <a:gd name="connsiteY12-3834" fmla="*/ 4730002 h 4997475"/>
              <a:gd name="connsiteX13-3835" fmla="*/ 7589017 w 10889836"/>
              <a:gd name="connsiteY13-3836" fmla="*/ 4730002 h 4997475"/>
              <a:gd name="connsiteX14-3837" fmla="*/ 8328605 w 10889836"/>
              <a:gd name="connsiteY14-3838" fmla="*/ 4730002 h 4997475"/>
              <a:gd name="connsiteX15-3839" fmla="*/ 9323687 w 10889836"/>
              <a:gd name="connsiteY15-3840" fmla="*/ 4730002 h 4997475"/>
              <a:gd name="connsiteX16-3841" fmla="*/ 10103617 w 10889836"/>
              <a:gd name="connsiteY16-3842" fmla="*/ 4730002 h 4997475"/>
              <a:gd name="connsiteX17-3843" fmla="*/ 10641499 w 10889836"/>
              <a:gd name="connsiteY17-3844" fmla="*/ 4192120 h 4997475"/>
              <a:gd name="connsiteX18-3845" fmla="*/ 10641499 w 10889836"/>
              <a:gd name="connsiteY18-3846" fmla="*/ 3304614 h 4997475"/>
              <a:gd name="connsiteX19-3847" fmla="*/ 10641499 w 10889836"/>
              <a:gd name="connsiteY19-3848" fmla="*/ 2524685 h 4997475"/>
              <a:gd name="connsiteX20-3849" fmla="*/ 10641499 w 10889836"/>
              <a:gd name="connsiteY20-3850" fmla="*/ 1637179 h 4997475"/>
              <a:gd name="connsiteX21-3851" fmla="*/ 10641499 w 10889836"/>
              <a:gd name="connsiteY21-3852" fmla="*/ 830355 h 4997475"/>
              <a:gd name="connsiteX22-3853" fmla="*/ 10641499 w 10889836"/>
              <a:gd name="connsiteY22-3854" fmla="*/ 292473 h 4997475"/>
              <a:gd name="connsiteX23-3855" fmla="*/ 9767440 w 10889836"/>
              <a:gd name="connsiteY23-3856" fmla="*/ 292473 h 4997475"/>
              <a:gd name="connsiteX24-3857" fmla="*/ 8678228 w 10889836"/>
              <a:gd name="connsiteY24-3858" fmla="*/ 292473 h 4997475"/>
              <a:gd name="connsiteX25-3859" fmla="*/ 7615911 w 10889836"/>
              <a:gd name="connsiteY25-3860" fmla="*/ 292473 h 4997475"/>
              <a:gd name="connsiteX26-3861" fmla="*/ 6916664 w 10889836"/>
              <a:gd name="connsiteY26-3862" fmla="*/ 292473 h 4997475"/>
              <a:gd name="connsiteX27-3863" fmla="*/ 5424040 w 10889836"/>
              <a:gd name="connsiteY27-3864" fmla="*/ 292473 h 4997475"/>
              <a:gd name="connsiteX28-3865" fmla="*/ 4025546 w 10889836"/>
              <a:gd name="connsiteY28-3866" fmla="*/ 292473 h 4997475"/>
              <a:gd name="connsiteX29-3867" fmla="*/ 3191828 w 10889836"/>
              <a:gd name="connsiteY29-3868" fmla="*/ 292473 h 4997475"/>
              <a:gd name="connsiteX30-3869" fmla="*/ 2519475 w 10889836"/>
              <a:gd name="connsiteY30-3870" fmla="*/ 292473 h 4997475"/>
              <a:gd name="connsiteX31-3871" fmla="*/ 1497499 w 10889836"/>
              <a:gd name="connsiteY31-3872" fmla="*/ 292473 h 4997475"/>
              <a:gd name="connsiteX32-3873" fmla="*/ 878934 w 10889836"/>
              <a:gd name="connsiteY32-3874" fmla="*/ 292473 h 4997475"/>
              <a:gd name="connsiteX33-3875" fmla="*/ 273817 w 10889836"/>
              <a:gd name="connsiteY33-3876" fmla="*/ 319367 h 4997475"/>
              <a:gd name="connsiteX0-3877" fmla="*/ 273817 w 10889836"/>
              <a:gd name="connsiteY0-3878" fmla="*/ 319367 h 4997475"/>
              <a:gd name="connsiteX1-3879" fmla="*/ 273817 w 10889836"/>
              <a:gd name="connsiteY1-3880" fmla="*/ 1220320 h 4997475"/>
              <a:gd name="connsiteX2-3881" fmla="*/ 273817 w 10889836"/>
              <a:gd name="connsiteY2-3882" fmla="*/ 2040591 h 4997475"/>
              <a:gd name="connsiteX3-3883" fmla="*/ 273817 w 10889836"/>
              <a:gd name="connsiteY3-3884" fmla="*/ 2981885 h 4997475"/>
              <a:gd name="connsiteX4-3885" fmla="*/ 273817 w 10889836"/>
              <a:gd name="connsiteY4-3886" fmla="*/ 4165226 h 4997475"/>
              <a:gd name="connsiteX5-3887" fmla="*/ 838593 w 10889836"/>
              <a:gd name="connsiteY5-3888" fmla="*/ 4730002 h 4997475"/>
              <a:gd name="connsiteX6-3889" fmla="*/ 1739546 w 10889836"/>
              <a:gd name="connsiteY6-3890" fmla="*/ 4730002 h 4997475"/>
              <a:gd name="connsiteX7-3891" fmla="*/ 2734628 w 10889836"/>
              <a:gd name="connsiteY7-3892" fmla="*/ 4730002 h 4997475"/>
              <a:gd name="connsiteX8-3893" fmla="*/ 3447322 w 10889836"/>
              <a:gd name="connsiteY8-3894" fmla="*/ 4730002 h 4997475"/>
              <a:gd name="connsiteX9-3895" fmla="*/ 4402064 w 10889836"/>
              <a:gd name="connsiteY9-3896" fmla="*/ 4730002 h 4997475"/>
              <a:gd name="connsiteX10-3897" fmla="*/ 5020628 w 10889836"/>
              <a:gd name="connsiteY10-3898" fmla="*/ 4730002 h 4997475"/>
              <a:gd name="connsiteX11-3899" fmla="*/ 5854346 w 10889836"/>
              <a:gd name="connsiteY11-3900" fmla="*/ 4730002 h 4997475"/>
              <a:gd name="connsiteX12-3901" fmla="*/ 6862875 w 10889836"/>
              <a:gd name="connsiteY12-3902" fmla="*/ 4730002 h 4997475"/>
              <a:gd name="connsiteX13-3903" fmla="*/ 7589017 w 10889836"/>
              <a:gd name="connsiteY13-3904" fmla="*/ 4730002 h 4997475"/>
              <a:gd name="connsiteX14-3905" fmla="*/ 8328605 w 10889836"/>
              <a:gd name="connsiteY14-3906" fmla="*/ 4730002 h 4997475"/>
              <a:gd name="connsiteX15-3907" fmla="*/ 9323687 w 10889836"/>
              <a:gd name="connsiteY15-3908" fmla="*/ 4730002 h 4997475"/>
              <a:gd name="connsiteX16-3909" fmla="*/ 10103617 w 10889836"/>
              <a:gd name="connsiteY16-3910" fmla="*/ 4730002 h 4997475"/>
              <a:gd name="connsiteX17-3911" fmla="*/ 10641499 w 10889836"/>
              <a:gd name="connsiteY17-3912" fmla="*/ 4192120 h 4997475"/>
              <a:gd name="connsiteX18-3913" fmla="*/ 10641499 w 10889836"/>
              <a:gd name="connsiteY18-3914" fmla="*/ 3304614 h 4997475"/>
              <a:gd name="connsiteX19-3915" fmla="*/ 10641499 w 10889836"/>
              <a:gd name="connsiteY19-3916" fmla="*/ 2524685 h 4997475"/>
              <a:gd name="connsiteX20-3917" fmla="*/ 10641499 w 10889836"/>
              <a:gd name="connsiteY20-3918" fmla="*/ 1637179 h 4997475"/>
              <a:gd name="connsiteX21-3919" fmla="*/ 10641499 w 10889836"/>
              <a:gd name="connsiteY21-3920" fmla="*/ 830355 h 4997475"/>
              <a:gd name="connsiteX22-3921" fmla="*/ 10641499 w 10889836"/>
              <a:gd name="connsiteY22-3922" fmla="*/ 292473 h 4997475"/>
              <a:gd name="connsiteX23-3923" fmla="*/ 9767440 w 10889836"/>
              <a:gd name="connsiteY23-3924" fmla="*/ 292473 h 4997475"/>
              <a:gd name="connsiteX24-3925" fmla="*/ 8678228 w 10889836"/>
              <a:gd name="connsiteY24-3926" fmla="*/ 292473 h 4997475"/>
              <a:gd name="connsiteX25-3927" fmla="*/ 7615911 w 10889836"/>
              <a:gd name="connsiteY25-3928" fmla="*/ 292473 h 4997475"/>
              <a:gd name="connsiteX26-3929" fmla="*/ 6916664 w 10889836"/>
              <a:gd name="connsiteY26-3930" fmla="*/ 292473 h 4997475"/>
              <a:gd name="connsiteX27-3931" fmla="*/ 5424040 w 10889836"/>
              <a:gd name="connsiteY27-3932" fmla="*/ 292473 h 4997475"/>
              <a:gd name="connsiteX28-3933" fmla="*/ 4025546 w 10889836"/>
              <a:gd name="connsiteY28-3934" fmla="*/ 292473 h 4997475"/>
              <a:gd name="connsiteX29-3935" fmla="*/ 3191828 w 10889836"/>
              <a:gd name="connsiteY29-3936" fmla="*/ 292473 h 4997475"/>
              <a:gd name="connsiteX30-3937" fmla="*/ 2519475 w 10889836"/>
              <a:gd name="connsiteY30-3938" fmla="*/ 292473 h 4997475"/>
              <a:gd name="connsiteX31-3939" fmla="*/ 1497499 w 10889836"/>
              <a:gd name="connsiteY31-3940" fmla="*/ 292473 h 4997475"/>
              <a:gd name="connsiteX32-3941" fmla="*/ 878934 w 10889836"/>
              <a:gd name="connsiteY32-3942" fmla="*/ 292473 h 4997475"/>
              <a:gd name="connsiteX33-3943" fmla="*/ 273817 w 10889836"/>
              <a:gd name="connsiteY33-3944" fmla="*/ 319367 h 4997475"/>
              <a:gd name="connsiteX0-3945" fmla="*/ 273817 w 10889836"/>
              <a:gd name="connsiteY0-3946" fmla="*/ 319367 h 4997475"/>
              <a:gd name="connsiteX1-3947" fmla="*/ 273817 w 10889836"/>
              <a:gd name="connsiteY1-3948" fmla="*/ 1220320 h 4997475"/>
              <a:gd name="connsiteX2-3949" fmla="*/ 273817 w 10889836"/>
              <a:gd name="connsiteY2-3950" fmla="*/ 2040591 h 4997475"/>
              <a:gd name="connsiteX3-3951" fmla="*/ 273817 w 10889836"/>
              <a:gd name="connsiteY3-3952" fmla="*/ 2981885 h 4997475"/>
              <a:gd name="connsiteX4-3953" fmla="*/ 273817 w 10889836"/>
              <a:gd name="connsiteY4-3954" fmla="*/ 4165226 h 4997475"/>
              <a:gd name="connsiteX5-3955" fmla="*/ 838593 w 10889836"/>
              <a:gd name="connsiteY5-3956" fmla="*/ 4730002 h 4997475"/>
              <a:gd name="connsiteX6-3957" fmla="*/ 1739546 w 10889836"/>
              <a:gd name="connsiteY6-3958" fmla="*/ 4730002 h 4997475"/>
              <a:gd name="connsiteX7-3959" fmla="*/ 2734628 w 10889836"/>
              <a:gd name="connsiteY7-3960" fmla="*/ 4730002 h 4997475"/>
              <a:gd name="connsiteX8-3961" fmla="*/ 3447322 w 10889836"/>
              <a:gd name="connsiteY8-3962" fmla="*/ 4730002 h 4997475"/>
              <a:gd name="connsiteX9-3963" fmla="*/ 4402064 w 10889836"/>
              <a:gd name="connsiteY9-3964" fmla="*/ 4730002 h 4997475"/>
              <a:gd name="connsiteX10-3965" fmla="*/ 5020628 w 10889836"/>
              <a:gd name="connsiteY10-3966" fmla="*/ 4730002 h 4997475"/>
              <a:gd name="connsiteX11-3967" fmla="*/ 5854346 w 10889836"/>
              <a:gd name="connsiteY11-3968" fmla="*/ 4730002 h 4997475"/>
              <a:gd name="connsiteX12-3969" fmla="*/ 6862875 w 10889836"/>
              <a:gd name="connsiteY12-3970" fmla="*/ 4730002 h 4997475"/>
              <a:gd name="connsiteX13-3971" fmla="*/ 7589017 w 10889836"/>
              <a:gd name="connsiteY13-3972" fmla="*/ 4730002 h 4997475"/>
              <a:gd name="connsiteX14-3973" fmla="*/ 8328605 w 10889836"/>
              <a:gd name="connsiteY14-3974" fmla="*/ 4730002 h 4997475"/>
              <a:gd name="connsiteX15-3975" fmla="*/ 9323687 w 10889836"/>
              <a:gd name="connsiteY15-3976" fmla="*/ 4730002 h 4997475"/>
              <a:gd name="connsiteX16-3977" fmla="*/ 10103617 w 10889836"/>
              <a:gd name="connsiteY16-3978" fmla="*/ 4730002 h 4997475"/>
              <a:gd name="connsiteX17-3979" fmla="*/ 10641499 w 10889836"/>
              <a:gd name="connsiteY17-3980" fmla="*/ 4192120 h 4997475"/>
              <a:gd name="connsiteX18-3981" fmla="*/ 10641499 w 10889836"/>
              <a:gd name="connsiteY18-3982" fmla="*/ 3304614 h 4997475"/>
              <a:gd name="connsiteX19-3983" fmla="*/ 10641499 w 10889836"/>
              <a:gd name="connsiteY19-3984" fmla="*/ 2524685 h 4997475"/>
              <a:gd name="connsiteX20-3985" fmla="*/ 10641499 w 10889836"/>
              <a:gd name="connsiteY20-3986" fmla="*/ 1637179 h 4997475"/>
              <a:gd name="connsiteX21-3987" fmla="*/ 10641499 w 10889836"/>
              <a:gd name="connsiteY21-3988" fmla="*/ 830355 h 4997475"/>
              <a:gd name="connsiteX22-3989" fmla="*/ 10641499 w 10889836"/>
              <a:gd name="connsiteY22-3990" fmla="*/ 292473 h 4997475"/>
              <a:gd name="connsiteX23-3991" fmla="*/ 9767440 w 10889836"/>
              <a:gd name="connsiteY23-3992" fmla="*/ 292473 h 4997475"/>
              <a:gd name="connsiteX24-3993" fmla="*/ 8678228 w 10889836"/>
              <a:gd name="connsiteY24-3994" fmla="*/ 292473 h 4997475"/>
              <a:gd name="connsiteX25-3995" fmla="*/ 7615911 w 10889836"/>
              <a:gd name="connsiteY25-3996" fmla="*/ 292473 h 4997475"/>
              <a:gd name="connsiteX26-3997" fmla="*/ 6916664 w 10889836"/>
              <a:gd name="connsiteY26-3998" fmla="*/ 292473 h 4997475"/>
              <a:gd name="connsiteX27-3999" fmla="*/ 5424040 w 10889836"/>
              <a:gd name="connsiteY27-4000" fmla="*/ 292473 h 4997475"/>
              <a:gd name="connsiteX28-4001" fmla="*/ 4025546 w 10889836"/>
              <a:gd name="connsiteY28-4002" fmla="*/ 292473 h 4997475"/>
              <a:gd name="connsiteX29-4003" fmla="*/ 3191828 w 10889836"/>
              <a:gd name="connsiteY29-4004" fmla="*/ 292473 h 4997475"/>
              <a:gd name="connsiteX30-4005" fmla="*/ 2519475 w 10889836"/>
              <a:gd name="connsiteY30-4006" fmla="*/ 292473 h 4997475"/>
              <a:gd name="connsiteX31-4007" fmla="*/ 1497499 w 10889836"/>
              <a:gd name="connsiteY31-4008" fmla="*/ 292473 h 4997475"/>
              <a:gd name="connsiteX32-4009" fmla="*/ 878934 w 10889836"/>
              <a:gd name="connsiteY32-4010" fmla="*/ 292473 h 4997475"/>
              <a:gd name="connsiteX33-4011" fmla="*/ 273817 w 10889836"/>
              <a:gd name="connsiteY33-4012" fmla="*/ 319367 h 4997475"/>
              <a:gd name="connsiteX0-4013" fmla="*/ 273817 w 10889836"/>
              <a:gd name="connsiteY0-4014" fmla="*/ 319367 h 4997475"/>
              <a:gd name="connsiteX1-4015" fmla="*/ 273817 w 10889836"/>
              <a:gd name="connsiteY1-4016" fmla="*/ 1220320 h 4997475"/>
              <a:gd name="connsiteX2-4017" fmla="*/ 273817 w 10889836"/>
              <a:gd name="connsiteY2-4018" fmla="*/ 2040591 h 4997475"/>
              <a:gd name="connsiteX3-4019" fmla="*/ 273817 w 10889836"/>
              <a:gd name="connsiteY3-4020" fmla="*/ 2981885 h 4997475"/>
              <a:gd name="connsiteX4-4021" fmla="*/ 273817 w 10889836"/>
              <a:gd name="connsiteY4-4022" fmla="*/ 4165226 h 4997475"/>
              <a:gd name="connsiteX5-4023" fmla="*/ 838593 w 10889836"/>
              <a:gd name="connsiteY5-4024" fmla="*/ 4730002 h 4997475"/>
              <a:gd name="connsiteX6-4025" fmla="*/ 1739546 w 10889836"/>
              <a:gd name="connsiteY6-4026" fmla="*/ 4730002 h 4997475"/>
              <a:gd name="connsiteX7-4027" fmla="*/ 2734628 w 10889836"/>
              <a:gd name="connsiteY7-4028" fmla="*/ 4730002 h 4997475"/>
              <a:gd name="connsiteX8-4029" fmla="*/ 3447322 w 10889836"/>
              <a:gd name="connsiteY8-4030" fmla="*/ 4730002 h 4997475"/>
              <a:gd name="connsiteX9-4031" fmla="*/ 4402064 w 10889836"/>
              <a:gd name="connsiteY9-4032" fmla="*/ 4730002 h 4997475"/>
              <a:gd name="connsiteX10-4033" fmla="*/ 5020628 w 10889836"/>
              <a:gd name="connsiteY10-4034" fmla="*/ 4730002 h 4997475"/>
              <a:gd name="connsiteX11-4035" fmla="*/ 5854346 w 10889836"/>
              <a:gd name="connsiteY11-4036" fmla="*/ 4730002 h 4997475"/>
              <a:gd name="connsiteX12-4037" fmla="*/ 6862875 w 10889836"/>
              <a:gd name="connsiteY12-4038" fmla="*/ 4730002 h 4997475"/>
              <a:gd name="connsiteX13-4039" fmla="*/ 7589017 w 10889836"/>
              <a:gd name="connsiteY13-4040" fmla="*/ 4730002 h 4997475"/>
              <a:gd name="connsiteX14-4041" fmla="*/ 8328605 w 10889836"/>
              <a:gd name="connsiteY14-4042" fmla="*/ 4730002 h 4997475"/>
              <a:gd name="connsiteX15-4043" fmla="*/ 9323687 w 10889836"/>
              <a:gd name="connsiteY15-4044" fmla="*/ 4730002 h 4997475"/>
              <a:gd name="connsiteX16-4045" fmla="*/ 10103617 w 10889836"/>
              <a:gd name="connsiteY16-4046" fmla="*/ 4730002 h 4997475"/>
              <a:gd name="connsiteX17-4047" fmla="*/ 10641499 w 10889836"/>
              <a:gd name="connsiteY17-4048" fmla="*/ 4192120 h 4997475"/>
              <a:gd name="connsiteX18-4049" fmla="*/ 10641499 w 10889836"/>
              <a:gd name="connsiteY18-4050" fmla="*/ 3304614 h 4997475"/>
              <a:gd name="connsiteX19-4051" fmla="*/ 10641499 w 10889836"/>
              <a:gd name="connsiteY19-4052" fmla="*/ 2524685 h 4997475"/>
              <a:gd name="connsiteX20-4053" fmla="*/ 10641499 w 10889836"/>
              <a:gd name="connsiteY20-4054" fmla="*/ 1637179 h 4997475"/>
              <a:gd name="connsiteX21-4055" fmla="*/ 10641499 w 10889836"/>
              <a:gd name="connsiteY21-4056" fmla="*/ 830355 h 4997475"/>
              <a:gd name="connsiteX22-4057" fmla="*/ 10641499 w 10889836"/>
              <a:gd name="connsiteY22-4058" fmla="*/ 292473 h 4997475"/>
              <a:gd name="connsiteX23-4059" fmla="*/ 9767440 w 10889836"/>
              <a:gd name="connsiteY23-4060" fmla="*/ 292473 h 4997475"/>
              <a:gd name="connsiteX24-4061" fmla="*/ 8678228 w 10889836"/>
              <a:gd name="connsiteY24-4062" fmla="*/ 292473 h 4997475"/>
              <a:gd name="connsiteX25-4063" fmla="*/ 7615911 w 10889836"/>
              <a:gd name="connsiteY25-4064" fmla="*/ 292473 h 4997475"/>
              <a:gd name="connsiteX26-4065" fmla="*/ 6916664 w 10889836"/>
              <a:gd name="connsiteY26-4066" fmla="*/ 292473 h 4997475"/>
              <a:gd name="connsiteX27-4067" fmla="*/ 5424040 w 10889836"/>
              <a:gd name="connsiteY27-4068" fmla="*/ 292473 h 4997475"/>
              <a:gd name="connsiteX28-4069" fmla="*/ 4025546 w 10889836"/>
              <a:gd name="connsiteY28-4070" fmla="*/ 292473 h 4997475"/>
              <a:gd name="connsiteX29-4071" fmla="*/ 3191828 w 10889836"/>
              <a:gd name="connsiteY29-4072" fmla="*/ 292473 h 4997475"/>
              <a:gd name="connsiteX30-4073" fmla="*/ 2519475 w 10889836"/>
              <a:gd name="connsiteY30-4074" fmla="*/ 292473 h 4997475"/>
              <a:gd name="connsiteX31-4075" fmla="*/ 1497499 w 10889836"/>
              <a:gd name="connsiteY31-4076" fmla="*/ 292473 h 4997475"/>
              <a:gd name="connsiteX32-4077" fmla="*/ 878934 w 10889836"/>
              <a:gd name="connsiteY32-4078" fmla="*/ 292473 h 4997475"/>
              <a:gd name="connsiteX33-4079" fmla="*/ 273817 w 10889836"/>
              <a:gd name="connsiteY33-4080" fmla="*/ 319367 h 4997475"/>
              <a:gd name="connsiteX0-4081" fmla="*/ 273817 w 10889836"/>
              <a:gd name="connsiteY0-4082" fmla="*/ 319367 h 4997475"/>
              <a:gd name="connsiteX1-4083" fmla="*/ 273817 w 10889836"/>
              <a:gd name="connsiteY1-4084" fmla="*/ 1220320 h 4997475"/>
              <a:gd name="connsiteX2-4085" fmla="*/ 273817 w 10889836"/>
              <a:gd name="connsiteY2-4086" fmla="*/ 2040591 h 4997475"/>
              <a:gd name="connsiteX3-4087" fmla="*/ 273817 w 10889836"/>
              <a:gd name="connsiteY3-4088" fmla="*/ 2981885 h 4997475"/>
              <a:gd name="connsiteX4-4089" fmla="*/ 273817 w 10889836"/>
              <a:gd name="connsiteY4-4090" fmla="*/ 4165226 h 4997475"/>
              <a:gd name="connsiteX5-4091" fmla="*/ 838593 w 10889836"/>
              <a:gd name="connsiteY5-4092" fmla="*/ 4730002 h 4997475"/>
              <a:gd name="connsiteX6-4093" fmla="*/ 1739546 w 10889836"/>
              <a:gd name="connsiteY6-4094" fmla="*/ 4730002 h 4997475"/>
              <a:gd name="connsiteX7-4095" fmla="*/ 2734628 w 10889836"/>
              <a:gd name="connsiteY7-4096" fmla="*/ 4730002 h 4997475"/>
              <a:gd name="connsiteX8-4097" fmla="*/ 3447322 w 10889836"/>
              <a:gd name="connsiteY8-4098" fmla="*/ 4730002 h 4997475"/>
              <a:gd name="connsiteX9-4099" fmla="*/ 4402064 w 10889836"/>
              <a:gd name="connsiteY9-4100" fmla="*/ 4730002 h 4997475"/>
              <a:gd name="connsiteX10-4101" fmla="*/ 5020628 w 10889836"/>
              <a:gd name="connsiteY10-4102" fmla="*/ 4730002 h 4997475"/>
              <a:gd name="connsiteX11-4103" fmla="*/ 5854346 w 10889836"/>
              <a:gd name="connsiteY11-4104" fmla="*/ 4730002 h 4997475"/>
              <a:gd name="connsiteX12-4105" fmla="*/ 6862875 w 10889836"/>
              <a:gd name="connsiteY12-4106" fmla="*/ 4730002 h 4997475"/>
              <a:gd name="connsiteX13-4107" fmla="*/ 7589017 w 10889836"/>
              <a:gd name="connsiteY13-4108" fmla="*/ 4730002 h 4997475"/>
              <a:gd name="connsiteX14-4109" fmla="*/ 8328605 w 10889836"/>
              <a:gd name="connsiteY14-4110" fmla="*/ 4730002 h 4997475"/>
              <a:gd name="connsiteX15-4111" fmla="*/ 9323687 w 10889836"/>
              <a:gd name="connsiteY15-4112" fmla="*/ 4730002 h 4997475"/>
              <a:gd name="connsiteX16-4113" fmla="*/ 10103617 w 10889836"/>
              <a:gd name="connsiteY16-4114" fmla="*/ 4730002 h 4997475"/>
              <a:gd name="connsiteX17-4115" fmla="*/ 10641499 w 10889836"/>
              <a:gd name="connsiteY17-4116" fmla="*/ 4192120 h 4997475"/>
              <a:gd name="connsiteX18-4117" fmla="*/ 10641499 w 10889836"/>
              <a:gd name="connsiteY18-4118" fmla="*/ 3304614 h 4997475"/>
              <a:gd name="connsiteX19-4119" fmla="*/ 10641499 w 10889836"/>
              <a:gd name="connsiteY19-4120" fmla="*/ 2524685 h 4997475"/>
              <a:gd name="connsiteX20-4121" fmla="*/ 10641499 w 10889836"/>
              <a:gd name="connsiteY20-4122" fmla="*/ 1637179 h 4997475"/>
              <a:gd name="connsiteX21-4123" fmla="*/ 10641499 w 10889836"/>
              <a:gd name="connsiteY21-4124" fmla="*/ 830355 h 4997475"/>
              <a:gd name="connsiteX22-4125" fmla="*/ 10641499 w 10889836"/>
              <a:gd name="connsiteY22-4126" fmla="*/ 292473 h 4997475"/>
              <a:gd name="connsiteX23-4127" fmla="*/ 9767440 w 10889836"/>
              <a:gd name="connsiteY23-4128" fmla="*/ 292473 h 4997475"/>
              <a:gd name="connsiteX24-4129" fmla="*/ 8678228 w 10889836"/>
              <a:gd name="connsiteY24-4130" fmla="*/ 292473 h 4997475"/>
              <a:gd name="connsiteX25-4131" fmla="*/ 7615911 w 10889836"/>
              <a:gd name="connsiteY25-4132" fmla="*/ 292473 h 4997475"/>
              <a:gd name="connsiteX26-4133" fmla="*/ 6916664 w 10889836"/>
              <a:gd name="connsiteY26-4134" fmla="*/ 292473 h 4997475"/>
              <a:gd name="connsiteX27-4135" fmla="*/ 5424040 w 10889836"/>
              <a:gd name="connsiteY27-4136" fmla="*/ 292473 h 4997475"/>
              <a:gd name="connsiteX28-4137" fmla="*/ 4025546 w 10889836"/>
              <a:gd name="connsiteY28-4138" fmla="*/ 292473 h 4997475"/>
              <a:gd name="connsiteX29-4139" fmla="*/ 3191828 w 10889836"/>
              <a:gd name="connsiteY29-4140" fmla="*/ 292473 h 4997475"/>
              <a:gd name="connsiteX30-4141" fmla="*/ 2519475 w 10889836"/>
              <a:gd name="connsiteY30-4142" fmla="*/ 292473 h 4997475"/>
              <a:gd name="connsiteX31-4143" fmla="*/ 1497499 w 10889836"/>
              <a:gd name="connsiteY31-4144" fmla="*/ 292473 h 4997475"/>
              <a:gd name="connsiteX32-4145" fmla="*/ 878934 w 10889836"/>
              <a:gd name="connsiteY32-4146" fmla="*/ 292473 h 4997475"/>
              <a:gd name="connsiteX33-4147" fmla="*/ 273817 w 10889836"/>
              <a:gd name="connsiteY33-4148" fmla="*/ 319367 h 4997475"/>
              <a:gd name="connsiteX0-4149" fmla="*/ 273817 w 10889836"/>
              <a:gd name="connsiteY0-4150" fmla="*/ 319367 h 4997475"/>
              <a:gd name="connsiteX1-4151" fmla="*/ 273817 w 10889836"/>
              <a:gd name="connsiteY1-4152" fmla="*/ 1220320 h 4997475"/>
              <a:gd name="connsiteX2-4153" fmla="*/ 273817 w 10889836"/>
              <a:gd name="connsiteY2-4154" fmla="*/ 2040591 h 4997475"/>
              <a:gd name="connsiteX3-4155" fmla="*/ 273817 w 10889836"/>
              <a:gd name="connsiteY3-4156" fmla="*/ 2981885 h 4997475"/>
              <a:gd name="connsiteX4-4157" fmla="*/ 273817 w 10889836"/>
              <a:gd name="connsiteY4-4158" fmla="*/ 4165226 h 4997475"/>
              <a:gd name="connsiteX5-4159" fmla="*/ 838593 w 10889836"/>
              <a:gd name="connsiteY5-4160" fmla="*/ 4730002 h 4997475"/>
              <a:gd name="connsiteX6-4161" fmla="*/ 1739546 w 10889836"/>
              <a:gd name="connsiteY6-4162" fmla="*/ 4730002 h 4997475"/>
              <a:gd name="connsiteX7-4163" fmla="*/ 2734628 w 10889836"/>
              <a:gd name="connsiteY7-4164" fmla="*/ 4730002 h 4997475"/>
              <a:gd name="connsiteX8-4165" fmla="*/ 3447322 w 10889836"/>
              <a:gd name="connsiteY8-4166" fmla="*/ 4730002 h 4997475"/>
              <a:gd name="connsiteX9-4167" fmla="*/ 4402064 w 10889836"/>
              <a:gd name="connsiteY9-4168" fmla="*/ 4730002 h 4997475"/>
              <a:gd name="connsiteX10-4169" fmla="*/ 5020628 w 10889836"/>
              <a:gd name="connsiteY10-4170" fmla="*/ 4730002 h 4997475"/>
              <a:gd name="connsiteX11-4171" fmla="*/ 5854346 w 10889836"/>
              <a:gd name="connsiteY11-4172" fmla="*/ 4730002 h 4997475"/>
              <a:gd name="connsiteX12-4173" fmla="*/ 6862875 w 10889836"/>
              <a:gd name="connsiteY12-4174" fmla="*/ 4730002 h 4997475"/>
              <a:gd name="connsiteX13-4175" fmla="*/ 7589017 w 10889836"/>
              <a:gd name="connsiteY13-4176" fmla="*/ 4730002 h 4997475"/>
              <a:gd name="connsiteX14-4177" fmla="*/ 8328605 w 10889836"/>
              <a:gd name="connsiteY14-4178" fmla="*/ 4730002 h 4997475"/>
              <a:gd name="connsiteX15-4179" fmla="*/ 9323687 w 10889836"/>
              <a:gd name="connsiteY15-4180" fmla="*/ 4730002 h 4997475"/>
              <a:gd name="connsiteX16-4181" fmla="*/ 10103617 w 10889836"/>
              <a:gd name="connsiteY16-4182" fmla="*/ 4730002 h 4997475"/>
              <a:gd name="connsiteX17-4183" fmla="*/ 10641499 w 10889836"/>
              <a:gd name="connsiteY17-4184" fmla="*/ 4192120 h 4997475"/>
              <a:gd name="connsiteX18-4185" fmla="*/ 10641499 w 10889836"/>
              <a:gd name="connsiteY18-4186" fmla="*/ 3304614 h 4997475"/>
              <a:gd name="connsiteX19-4187" fmla="*/ 10641499 w 10889836"/>
              <a:gd name="connsiteY19-4188" fmla="*/ 2524685 h 4997475"/>
              <a:gd name="connsiteX20-4189" fmla="*/ 10641499 w 10889836"/>
              <a:gd name="connsiteY20-4190" fmla="*/ 1637179 h 4997475"/>
              <a:gd name="connsiteX21-4191" fmla="*/ 10641499 w 10889836"/>
              <a:gd name="connsiteY21-4192" fmla="*/ 830355 h 4997475"/>
              <a:gd name="connsiteX22-4193" fmla="*/ 10641499 w 10889836"/>
              <a:gd name="connsiteY22-4194" fmla="*/ 292473 h 4997475"/>
              <a:gd name="connsiteX23-4195" fmla="*/ 9767440 w 10889836"/>
              <a:gd name="connsiteY23-4196" fmla="*/ 292473 h 4997475"/>
              <a:gd name="connsiteX24-4197" fmla="*/ 8678228 w 10889836"/>
              <a:gd name="connsiteY24-4198" fmla="*/ 292473 h 4997475"/>
              <a:gd name="connsiteX25-4199" fmla="*/ 7615911 w 10889836"/>
              <a:gd name="connsiteY25-4200" fmla="*/ 292473 h 4997475"/>
              <a:gd name="connsiteX26-4201" fmla="*/ 6916664 w 10889836"/>
              <a:gd name="connsiteY26-4202" fmla="*/ 292473 h 4997475"/>
              <a:gd name="connsiteX27-4203" fmla="*/ 5424040 w 10889836"/>
              <a:gd name="connsiteY27-4204" fmla="*/ 292473 h 4997475"/>
              <a:gd name="connsiteX28-4205" fmla="*/ 4025546 w 10889836"/>
              <a:gd name="connsiteY28-4206" fmla="*/ 292473 h 4997475"/>
              <a:gd name="connsiteX29-4207" fmla="*/ 3191828 w 10889836"/>
              <a:gd name="connsiteY29-4208" fmla="*/ 292473 h 4997475"/>
              <a:gd name="connsiteX30-4209" fmla="*/ 2519475 w 10889836"/>
              <a:gd name="connsiteY30-4210" fmla="*/ 292473 h 4997475"/>
              <a:gd name="connsiteX31-4211" fmla="*/ 1497499 w 10889836"/>
              <a:gd name="connsiteY31-4212" fmla="*/ 292473 h 4997475"/>
              <a:gd name="connsiteX32-4213" fmla="*/ 878934 w 10889836"/>
              <a:gd name="connsiteY32-4214" fmla="*/ 292473 h 4997475"/>
              <a:gd name="connsiteX33-4215" fmla="*/ 273817 w 10889836"/>
              <a:gd name="connsiteY33-4216" fmla="*/ 319367 h 4997475"/>
              <a:gd name="connsiteX0-4217" fmla="*/ 273817 w 10889836"/>
              <a:gd name="connsiteY0-4218" fmla="*/ 319367 h 4997475"/>
              <a:gd name="connsiteX1-4219" fmla="*/ 273817 w 10889836"/>
              <a:gd name="connsiteY1-4220" fmla="*/ 1220320 h 4997475"/>
              <a:gd name="connsiteX2-4221" fmla="*/ 273817 w 10889836"/>
              <a:gd name="connsiteY2-4222" fmla="*/ 2040591 h 4997475"/>
              <a:gd name="connsiteX3-4223" fmla="*/ 273817 w 10889836"/>
              <a:gd name="connsiteY3-4224" fmla="*/ 2981885 h 4997475"/>
              <a:gd name="connsiteX4-4225" fmla="*/ 273817 w 10889836"/>
              <a:gd name="connsiteY4-4226" fmla="*/ 4165226 h 4997475"/>
              <a:gd name="connsiteX5-4227" fmla="*/ 838593 w 10889836"/>
              <a:gd name="connsiteY5-4228" fmla="*/ 4730002 h 4997475"/>
              <a:gd name="connsiteX6-4229" fmla="*/ 1739546 w 10889836"/>
              <a:gd name="connsiteY6-4230" fmla="*/ 4730002 h 4997475"/>
              <a:gd name="connsiteX7-4231" fmla="*/ 2734628 w 10889836"/>
              <a:gd name="connsiteY7-4232" fmla="*/ 4730002 h 4997475"/>
              <a:gd name="connsiteX8-4233" fmla="*/ 3447322 w 10889836"/>
              <a:gd name="connsiteY8-4234" fmla="*/ 4730002 h 4997475"/>
              <a:gd name="connsiteX9-4235" fmla="*/ 4402064 w 10889836"/>
              <a:gd name="connsiteY9-4236" fmla="*/ 4730002 h 4997475"/>
              <a:gd name="connsiteX10-4237" fmla="*/ 5020628 w 10889836"/>
              <a:gd name="connsiteY10-4238" fmla="*/ 4730002 h 4997475"/>
              <a:gd name="connsiteX11-4239" fmla="*/ 5854346 w 10889836"/>
              <a:gd name="connsiteY11-4240" fmla="*/ 4730002 h 4997475"/>
              <a:gd name="connsiteX12-4241" fmla="*/ 6862875 w 10889836"/>
              <a:gd name="connsiteY12-4242" fmla="*/ 4730002 h 4997475"/>
              <a:gd name="connsiteX13-4243" fmla="*/ 7589017 w 10889836"/>
              <a:gd name="connsiteY13-4244" fmla="*/ 4730002 h 4997475"/>
              <a:gd name="connsiteX14-4245" fmla="*/ 8328605 w 10889836"/>
              <a:gd name="connsiteY14-4246" fmla="*/ 4730002 h 4997475"/>
              <a:gd name="connsiteX15-4247" fmla="*/ 9323687 w 10889836"/>
              <a:gd name="connsiteY15-4248" fmla="*/ 4730002 h 4997475"/>
              <a:gd name="connsiteX16-4249" fmla="*/ 10103617 w 10889836"/>
              <a:gd name="connsiteY16-4250" fmla="*/ 4730002 h 4997475"/>
              <a:gd name="connsiteX17-4251" fmla="*/ 10641499 w 10889836"/>
              <a:gd name="connsiteY17-4252" fmla="*/ 4192120 h 4997475"/>
              <a:gd name="connsiteX18-4253" fmla="*/ 10641499 w 10889836"/>
              <a:gd name="connsiteY18-4254" fmla="*/ 3304614 h 4997475"/>
              <a:gd name="connsiteX19-4255" fmla="*/ 10641499 w 10889836"/>
              <a:gd name="connsiteY19-4256" fmla="*/ 2524685 h 4997475"/>
              <a:gd name="connsiteX20-4257" fmla="*/ 10641499 w 10889836"/>
              <a:gd name="connsiteY20-4258" fmla="*/ 1637179 h 4997475"/>
              <a:gd name="connsiteX21-4259" fmla="*/ 10641499 w 10889836"/>
              <a:gd name="connsiteY21-4260" fmla="*/ 830355 h 4997475"/>
              <a:gd name="connsiteX22-4261" fmla="*/ 10641499 w 10889836"/>
              <a:gd name="connsiteY22-4262" fmla="*/ 292473 h 4997475"/>
              <a:gd name="connsiteX23-4263" fmla="*/ 9767440 w 10889836"/>
              <a:gd name="connsiteY23-4264" fmla="*/ 292473 h 4997475"/>
              <a:gd name="connsiteX24-4265" fmla="*/ 8678228 w 10889836"/>
              <a:gd name="connsiteY24-4266" fmla="*/ 292473 h 4997475"/>
              <a:gd name="connsiteX25-4267" fmla="*/ 7615911 w 10889836"/>
              <a:gd name="connsiteY25-4268" fmla="*/ 292473 h 4997475"/>
              <a:gd name="connsiteX26-4269" fmla="*/ 6916664 w 10889836"/>
              <a:gd name="connsiteY26-4270" fmla="*/ 292473 h 4997475"/>
              <a:gd name="connsiteX27-4271" fmla="*/ 5424040 w 10889836"/>
              <a:gd name="connsiteY27-4272" fmla="*/ 292473 h 4997475"/>
              <a:gd name="connsiteX28-4273" fmla="*/ 4025546 w 10889836"/>
              <a:gd name="connsiteY28-4274" fmla="*/ 292473 h 4997475"/>
              <a:gd name="connsiteX29-4275" fmla="*/ 3191828 w 10889836"/>
              <a:gd name="connsiteY29-4276" fmla="*/ 292473 h 4997475"/>
              <a:gd name="connsiteX30-4277" fmla="*/ 2519475 w 10889836"/>
              <a:gd name="connsiteY30-4278" fmla="*/ 292473 h 4997475"/>
              <a:gd name="connsiteX31-4279" fmla="*/ 1497499 w 10889836"/>
              <a:gd name="connsiteY31-4280" fmla="*/ 292473 h 4997475"/>
              <a:gd name="connsiteX32-4281" fmla="*/ 878934 w 10889836"/>
              <a:gd name="connsiteY32-4282" fmla="*/ 292473 h 4997475"/>
              <a:gd name="connsiteX33-4283" fmla="*/ 273817 w 10889836"/>
              <a:gd name="connsiteY33-4284" fmla="*/ 319367 h 4997475"/>
              <a:gd name="connsiteX0-4285" fmla="*/ 273817 w 10889836"/>
              <a:gd name="connsiteY0-4286" fmla="*/ 319367 h 4997475"/>
              <a:gd name="connsiteX1-4287" fmla="*/ 273817 w 10889836"/>
              <a:gd name="connsiteY1-4288" fmla="*/ 1220320 h 4997475"/>
              <a:gd name="connsiteX2-4289" fmla="*/ 273817 w 10889836"/>
              <a:gd name="connsiteY2-4290" fmla="*/ 2040591 h 4997475"/>
              <a:gd name="connsiteX3-4291" fmla="*/ 273817 w 10889836"/>
              <a:gd name="connsiteY3-4292" fmla="*/ 2981885 h 4997475"/>
              <a:gd name="connsiteX4-4293" fmla="*/ 273817 w 10889836"/>
              <a:gd name="connsiteY4-4294" fmla="*/ 4165226 h 4997475"/>
              <a:gd name="connsiteX5-4295" fmla="*/ 838593 w 10889836"/>
              <a:gd name="connsiteY5-4296" fmla="*/ 4730002 h 4997475"/>
              <a:gd name="connsiteX6-4297" fmla="*/ 1739546 w 10889836"/>
              <a:gd name="connsiteY6-4298" fmla="*/ 4730002 h 4997475"/>
              <a:gd name="connsiteX7-4299" fmla="*/ 2734628 w 10889836"/>
              <a:gd name="connsiteY7-4300" fmla="*/ 4730002 h 4997475"/>
              <a:gd name="connsiteX8-4301" fmla="*/ 3447322 w 10889836"/>
              <a:gd name="connsiteY8-4302" fmla="*/ 4730002 h 4997475"/>
              <a:gd name="connsiteX9-4303" fmla="*/ 4402064 w 10889836"/>
              <a:gd name="connsiteY9-4304" fmla="*/ 4730002 h 4997475"/>
              <a:gd name="connsiteX10-4305" fmla="*/ 5020628 w 10889836"/>
              <a:gd name="connsiteY10-4306" fmla="*/ 4730002 h 4997475"/>
              <a:gd name="connsiteX11-4307" fmla="*/ 5854346 w 10889836"/>
              <a:gd name="connsiteY11-4308" fmla="*/ 4730002 h 4997475"/>
              <a:gd name="connsiteX12-4309" fmla="*/ 6862875 w 10889836"/>
              <a:gd name="connsiteY12-4310" fmla="*/ 4730002 h 4997475"/>
              <a:gd name="connsiteX13-4311" fmla="*/ 7589017 w 10889836"/>
              <a:gd name="connsiteY13-4312" fmla="*/ 4730002 h 4997475"/>
              <a:gd name="connsiteX14-4313" fmla="*/ 8328605 w 10889836"/>
              <a:gd name="connsiteY14-4314" fmla="*/ 4730002 h 4997475"/>
              <a:gd name="connsiteX15-4315" fmla="*/ 9323687 w 10889836"/>
              <a:gd name="connsiteY15-4316" fmla="*/ 4730002 h 4997475"/>
              <a:gd name="connsiteX16-4317" fmla="*/ 10103617 w 10889836"/>
              <a:gd name="connsiteY16-4318" fmla="*/ 4730002 h 4997475"/>
              <a:gd name="connsiteX17-4319" fmla="*/ 10641499 w 10889836"/>
              <a:gd name="connsiteY17-4320" fmla="*/ 4192120 h 4997475"/>
              <a:gd name="connsiteX18-4321" fmla="*/ 10641499 w 10889836"/>
              <a:gd name="connsiteY18-4322" fmla="*/ 3304614 h 4997475"/>
              <a:gd name="connsiteX19-4323" fmla="*/ 10641499 w 10889836"/>
              <a:gd name="connsiteY19-4324" fmla="*/ 2524685 h 4997475"/>
              <a:gd name="connsiteX20-4325" fmla="*/ 10641499 w 10889836"/>
              <a:gd name="connsiteY20-4326" fmla="*/ 1637179 h 4997475"/>
              <a:gd name="connsiteX21-4327" fmla="*/ 10641499 w 10889836"/>
              <a:gd name="connsiteY21-4328" fmla="*/ 830355 h 4997475"/>
              <a:gd name="connsiteX22-4329" fmla="*/ 10641499 w 10889836"/>
              <a:gd name="connsiteY22-4330" fmla="*/ 292473 h 4997475"/>
              <a:gd name="connsiteX23-4331" fmla="*/ 9767440 w 10889836"/>
              <a:gd name="connsiteY23-4332" fmla="*/ 292473 h 4997475"/>
              <a:gd name="connsiteX24-4333" fmla="*/ 8678228 w 10889836"/>
              <a:gd name="connsiteY24-4334" fmla="*/ 292473 h 4997475"/>
              <a:gd name="connsiteX25-4335" fmla="*/ 7615911 w 10889836"/>
              <a:gd name="connsiteY25-4336" fmla="*/ 292473 h 4997475"/>
              <a:gd name="connsiteX26-4337" fmla="*/ 6916664 w 10889836"/>
              <a:gd name="connsiteY26-4338" fmla="*/ 292473 h 4997475"/>
              <a:gd name="connsiteX27-4339" fmla="*/ 5424040 w 10889836"/>
              <a:gd name="connsiteY27-4340" fmla="*/ 292473 h 4997475"/>
              <a:gd name="connsiteX28-4341" fmla="*/ 4025546 w 10889836"/>
              <a:gd name="connsiteY28-4342" fmla="*/ 292473 h 4997475"/>
              <a:gd name="connsiteX29-4343" fmla="*/ 3191828 w 10889836"/>
              <a:gd name="connsiteY29-4344" fmla="*/ 292473 h 4997475"/>
              <a:gd name="connsiteX30-4345" fmla="*/ 2519475 w 10889836"/>
              <a:gd name="connsiteY30-4346" fmla="*/ 292473 h 4997475"/>
              <a:gd name="connsiteX31-4347" fmla="*/ 1497499 w 10889836"/>
              <a:gd name="connsiteY31-4348" fmla="*/ 292473 h 4997475"/>
              <a:gd name="connsiteX32-4349" fmla="*/ 878934 w 10889836"/>
              <a:gd name="connsiteY32-4350" fmla="*/ 292473 h 4997475"/>
              <a:gd name="connsiteX33-4351" fmla="*/ 273817 w 10889836"/>
              <a:gd name="connsiteY33-4352" fmla="*/ 319367 h 4997475"/>
              <a:gd name="connsiteX0-4353" fmla="*/ 273817 w 10889836"/>
              <a:gd name="connsiteY0-4354" fmla="*/ 319367 h 4997475"/>
              <a:gd name="connsiteX1-4355" fmla="*/ 273817 w 10889836"/>
              <a:gd name="connsiteY1-4356" fmla="*/ 1220320 h 4997475"/>
              <a:gd name="connsiteX2-4357" fmla="*/ 273817 w 10889836"/>
              <a:gd name="connsiteY2-4358" fmla="*/ 2040591 h 4997475"/>
              <a:gd name="connsiteX3-4359" fmla="*/ 273817 w 10889836"/>
              <a:gd name="connsiteY3-4360" fmla="*/ 2981885 h 4997475"/>
              <a:gd name="connsiteX4-4361" fmla="*/ 273817 w 10889836"/>
              <a:gd name="connsiteY4-4362" fmla="*/ 4165226 h 4997475"/>
              <a:gd name="connsiteX5-4363" fmla="*/ 838593 w 10889836"/>
              <a:gd name="connsiteY5-4364" fmla="*/ 4730002 h 4997475"/>
              <a:gd name="connsiteX6-4365" fmla="*/ 1739546 w 10889836"/>
              <a:gd name="connsiteY6-4366" fmla="*/ 4730002 h 4997475"/>
              <a:gd name="connsiteX7-4367" fmla="*/ 2734628 w 10889836"/>
              <a:gd name="connsiteY7-4368" fmla="*/ 4730002 h 4997475"/>
              <a:gd name="connsiteX8-4369" fmla="*/ 3447322 w 10889836"/>
              <a:gd name="connsiteY8-4370" fmla="*/ 4730002 h 4997475"/>
              <a:gd name="connsiteX9-4371" fmla="*/ 4402064 w 10889836"/>
              <a:gd name="connsiteY9-4372" fmla="*/ 4730002 h 4997475"/>
              <a:gd name="connsiteX10-4373" fmla="*/ 5020628 w 10889836"/>
              <a:gd name="connsiteY10-4374" fmla="*/ 4730002 h 4997475"/>
              <a:gd name="connsiteX11-4375" fmla="*/ 5854346 w 10889836"/>
              <a:gd name="connsiteY11-4376" fmla="*/ 4730002 h 4997475"/>
              <a:gd name="connsiteX12-4377" fmla="*/ 6862875 w 10889836"/>
              <a:gd name="connsiteY12-4378" fmla="*/ 4730002 h 4997475"/>
              <a:gd name="connsiteX13-4379" fmla="*/ 7589017 w 10889836"/>
              <a:gd name="connsiteY13-4380" fmla="*/ 4730002 h 4997475"/>
              <a:gd name="connsiteX14-4381" fmla="*/ 8328605 w 10889836"/>
              <a:gd name="connsiteY14-4382" fmla="*/ 4730002 h 4997475"/>
              <a:gd name="connsiteX15-4383" fmla="*/ 9323687 w 10889836"/>
              <a:gd name="connsiteY15-4384" fmla="*/ 4730002 h 4997475"/>
              <a:gd name="connsiteX16-4385" fmla="*/ 10103617 w 10889836"/>
              <a:gd name="connsiteY16-4386" fmla="*/ 4730002 h 4997475"/>
              <a:gd name="connsiteX17-4387" fmla="*/ 10641499 w 10889836"/>
              <a:gd name="connsiteY17-4388" fmla="*/ 4192120 h 4997475"/>
              <a:gd name="connsiteX18-4389" fmla="*/ 10641499 w 10889836"/>
              <a:gd name="connsiteY18-4390" fmla="*/ 3304614 h 4997475"/>
              <a:gd name="connsiteX19-4391" fmla="*/ 10641499 w 10889836"/>
              <a:gd name="connsiteY19-4392" fmla="*/ 2524685 h 4997475"/>
              <a:gd name="connsiteX20-4393" fmla="*/ 10641499 w 10889836"/>
              <a:gd name="connsiteY20-4394" fmla="*/ 1637179 h 4997475"/>
              <a:gd name="connsiteX21-4395" fmla="*/ 10641499 w 10889836"/>
              <a:gd name="connsiteY21-4396" fmla="*/ 830355 h 4997475"/>
              <a:gd name="connsiteX22-4397" fmla="*/ 10641499 w 10889836"/>
              <a:gd name="connsiteY22-4398" fmla="*/ 292473 h 4997475"/>
              <a:gd name="connsiteX23-4399" fmla="*/ 9767440 w 10889836"/>
              <a:gd name="connsiteY23-4400" fmla="*/ 292473 h 4997475"/>
              <a:gd name="connsiteX24-4401" fmla="*/ 8678228 w 10889836"/>
              <a:gd name="connsiteY24-4402" fmla="*/ 292473 h 4997475"/>
              <a:gd name="connsiteX25-4403" fmla="*/ 7615911 w 10889836"/>
              <a:gd name="connsiteY25-4404" fmla="*/ 292473 h 4997475"/>
              <a:gd name="connsiteX26-4405" fmla="*/ 6916664 w 10889836"/>
              <a:gd name="connsiteY26-4406" fmla="*/ 292473 h 4997475"/>
              <a:gd name="connsiteX27-4407" fmla="*/ 5424040 w 10889836"/>
              <a:gd name="connsiteY27-4408" fmla="*/ 292473 h 4997475"/>
              <a:gd name="connsiteX28-4409" fmla="*/ 4025546 w 10889836"/>
              <a:gd name="connsiteY28-4410" fmla="*/ 292473 h 4997475"/>
              <a:gd name="connsiteX29-4411" fmla="*/ 3191828 w 10889836"/>
              <a:gd name="connsiteY29-4412" fmla="*/ 292473 h 4997475"/>
              <a:gd name="connsiteX30-4413" fmla="*/ 2519475 w 10889836"/>
              <a:gd name="connsiteY30-4414" fmla="*/ 292473 h 4997475"/>
              <a:gd name="connsiteX31-4415" fmla="*/ 1497499 w 10889836"/>
              <a:gd name="connsiteY31-4416" fmla="*/ 292473 h 4997475"/>
              <a:gd name="connsiteX32-4417" fmla="*/ 878934 w 10889836"/>
              <a:gd name="connsiteY32-4418" fmla="*/ 292473 h 4997475"/>
              <a:gd name="connsiteX33-4419" fmla="*/ 273817 w 10889836"/>
              <a:gd name="connsiteY33-4420" fmla="*/ 319367 h 4997475"/>
              <a:gd name="connsiteX0-4421" fmla="*/ 273817 w 10889836"/>
              <a:gd name="connsiteY0-4422" fmla="*/ 319367 h 4997475"/>
              <a:gd name="connsiteX1-4423" fmla="*/ 273817 w 10889836"/>
              <a:gd name="connsiteY1-4424" fmla="*/ 1220320 h 4997475"/>
              <a:gd name="connsiteX2-4425" fmla="*/ 273817 w 10889836"/>
              <a:gd name="connsiteY2-4426" fmla="*/ 2040591 h 4997475"/>
              <a:gd name="connsiteX3-4427" fmla="*/ 273817 w 10889836"/>
              <a:gd name="connsiteY3-4428" fmla="*/ 2981885 h 4997475"/>
              <a:gd name="connsiteX4-4429" fmla="*/ 273817 w 10889836"/>
              <a:gd name="connsiteY4-4430" fmla="*/ 4165226 h 4997475"/>
              <a:gd name="connsiteX5-4431" fmla="*/ 838593 w 10889836"/>
              <a:gd name="connsiteY5-4432" fmla="*/ 4730002 h 4997475"/>
              <a:gd name="connsiteX6-4433" fmla="*/ 1739546 w 10889836"/>
              <a:gd name="connsiteY6-4434" fmla="*/ 4730002 h 4997475"/>
              <a:gd name="connsiteX7-4435" fmla="*/ 2734628 w 10889836"/>
              <a:gd name="connsiteY7-4436" fmla="*/ 4730002 h 4997475"/>
              <a:gd name="connsiteX8-4437" fmla="*/ 3447322 w 10889836"/>
              <a:gd name="connsiteY8-4438" fmla="*/ 4730002 h 4997475"/>
              <a:gd name="connsiteX9-4439" fmla="*/ 4402064 w 10889836"/>
              <a:gd name="connsiteY9-4440" fmla="*/ 4730002 h 4997475"/>
              <a:gd name="connsiteX10-4441" fmla="*/ 5020628 w 10889836"/>
              <a:gd name="connsiteY10-4442" fmla="*/ 4730002 h 4997475"/>
              <a:gd name="connsiteX11-4443" fmla="*/ 5854346 w 10889836"/>
              <a:gd name="connsiteY11-4444" fmla="*/ 4730002 h 4997475"/>
              <a:gd name="connsiteX12-4445" fmla="*/ 6862875 w 10889836"/>
              <a:gd name="connsiteY12-4446" fmla="*/ 4730002 h 4997475"/>
              <a:gd name="connsiteX13-4447" fmla="*/ 7589017 w 10889836"/>
              <a:gd name="connsiteY13-4448" fmla="*/ 4730002 h 4997475"/>
              <a:gd name="connsiteX14-4449" fmla="*/ 8328605 w 10889836"/>
              <a:gd name="connsiteY14-4450" fmla="*/ 4730002 h 4997475"/>
              <a:gd name="connsiteX15-4451" fmla="*/ 9323687 w 10889836"/>
              <a:gd name="connsiteY15-4452" fmla="*/ 4730002 h 4997475"/>
              <a:gd name="connsiteX16-4453" fmla="*/ 10103617 w 10889836"/>
              <a:gd name="connsiteY16-4454" fmla="*/ 4730002 h 4997475"/>
              <a:gd name="connsiteX17-4455" fmla="*/ 10641499 w 10889836"/>
              <a:gd name="connsiteY17-4456" fmla="*/ 4192120 h 4997475"/>
              <a:gd name="connsiteX18-4457" fmla="*/ 10641499 w 10889836"/>
              <a:gd name="connsiteY18-4458" fmla="*/ 3304614 h 4997475"/>
              <a:gd name="connsiteX19-4459" fmla="*/ 10641499 w 10889836"/>
              <a:gd name="connsiteY19-4460" fmla="*/ 2524685 h 4997475"/>
              <a:gd name="connsiteX20-4461" fmla="*/ 10641499 w 10889836"/>
              <a:gd name="connsiteY20-4462" fmla="*/ 1637179 h 4997475"/>
              <a:gd name="connsiteX21-4463" fmla="*/ 10641499 w 10889836"/>
              <a:gd name="connsiteY21-4464" fmla="*/ 830355 h 4997475"/>
              <a:gd name="connsiteX22-4465" fmla="*/ 10641499 w 10889836"/>
              <a:gd name="connsiteY22-4466" fmla="*/ 292473 h 4997475"/>
              <a:gd name="connsiteX23-4467" fmla="*/ 9767440 w 10889836"/>
              <a:gd name="connsiteY23-4468" fmla="*/ 292473 h 4997475"/>
              <a:gd name="connsiteX24-4469" fmla="*/ 8678228 w 10889836"/>
              <a:gd name="connsiteY24-4470" fmla="*/ 292473 h 4997475"/>
              <a:gd name="connsiteX25-4471" fmla="*/ 7615911 w 10889836"/>
              <a:gd name="connsiteY25-4472" fmla="*/ 292473 h 4997475"/>
              <a:gd name="connsiteX26-4473" fmla="*/ 6916664 w 10889836"/>
              <a:gd name="connsiteY26-4474" fmla="*/ 292473 h 4997475"/>
              <a:gd name="connsiteX27-4475" fmla="*/ 5424040 w 10889836"/>
              <a:gd name="connsiteY27-4476" fmla="*/ 292473 h 4997475"/>
              <a:gd name="connsiteX28-4477" fmla="*/ 4025546 w 10889836"/>
              <a:gd name="connsiteY28-4478" fmla="*/ 292473 h 4997475"/>
              <a:gd name="connsiteX29-4479" fmla="*/ 3191828 w 10889836"/>
              <a:gd name="connsiteY29-4480" fmla="*/ 292473 h 4997475"/>
              <a:gd name="connsiteX30-4481" fmla="*/ 2519475 w 10889836"/>
              <a:gd name="connsiteY30-4482" fmla="*/ 292473 h 4997475"/>
              <a:gd name="connsiteX31-4483" fmla="*/ 1497499 w 10889836"/>
              <a:gd name="connsiteY31-4484" fmla="*/ 292473 h 4997475"/>
              <a:gd name="connsiteX32-4485" fmla="*/ 878934 w 10889836"/>
              <a:gd name="connsiteY32-4486" fmla="*/ 292473 h 4997475"/>
              <a:gd name="connsiteX33-4487" fmla="*/ 273817 w 10889836"/>
              <a:gd name="connsiteY33-4488" fmla="*/ 319367 h 4997475"/>
              <a:gd name="connsiteX0-4489" fmla="*/ 273817 w 10889836"/>
              <a:gd name="connsiteY0-4490" fmla="*/ 319367 h 4997475"/>
              <a:gd name="connsiteX1-4491" fmla="*/ 273817 w 10889836"/>
              <a:gd name="connsiteY1-4492" fmla="*/ 1220320 h 4997475"/>
              <a:gd name="connsiteX2-4493" fmla="*/ 273817 w 10889836"/>
              <a:gd name="connsiteY2-4494" fmla="*/ 2040591 h 4997475"/>
              <a:gd name="connsiteX3-4495" fmla="*/ 273817 w 10889836"/>
              <a:gd name="connsiteY3-4496" fmla="*/ 2981885 h 4997475"/>
              <a:gd name="connsiteX4-4497" fmla="*/ 273817 w 10889836"/>
              <a:gd name="connsiteY4-4498" fmla="*/ 4165226 h 4997475"/>
              <a:gd name="connsiteX5-4499" fmla="*/ 838593 w 10889836"/>
              <a:gd name="connsiteY5-4500" fmla="*/ 4730002 h 4997475"/>
              <a:gd name="connsiteX6-4501" fmla="*/ 1739546 w 10889836"/>
              <a:gd name="connsiteY6-4502" fmla="*/ 4730002 h 4997475"/>
              <a:gd name="connsiteX7-4503" fmla="*/ 2734628 w 10889836"/>
              <a:gd name="connsiteY7-4504" fmla="*/ 4730002 h 4997475"/>
              <a:gd name="connsiteX8-4505" fmla="*/ 3447322 w 10889836"/>
              <a:gd name="connsiteY8-4506" fmla="*/ 4730002 h 4997475"/>
              <a:gd name="connsiteX9-4507" fmla="*/ 4402064 w 10889836"/>
              <a:gd name="connsiteY9-4508" fmla="*/ 4730002 h 4997475"/>
              <a:gd name="connsiteX10-4509" fmla="*/ 5020628 w 10889836"/>
              <a:gd name="connsiteY10-4510" fmla="*/ 4730002 h 4997475"/>
              <a:gd name="connsiteX11-4511" fmla="*/ 5854346 w 10889836"/>
              <a:gd name="connsiteY11-4512" fmla="*/ 4730002 h 4997475"/>
              <a:gd name="connsiteX12-4513" fmla="*/ 6862875 w 10889836"/>
              <a:gd name="connsiteY12-4514" fmla="*/ 4730002 h 4997475"/>
              <a:gd name="connsiteX13-4515" fmla="*/ 7589017 w 10889836"/>
              <a:gd name="connsiteY13-4516" fmla="*/ 4730002 h 4997475"/>
              <a:gd name="connsiteX14-4517" fmla="*/ 8328605 w 10889836"/>
              <a:gd name="connsiteY14-4518" fmla="*/ 4730002 h 4997475"/>
              <a:gd name="connsiteX15-4519" fmla="*/ 9323687 w 10889836"/>
              <a:gd name="connsiteY15-4520" fmla="*/ 4730002 h 4997475"/>
              <a:gd name="connsiteX16-4521" fmla="*/ 10103617 w 10889836"/>
              <a:gd name="connsiteY16-4522" fmla="*/ 4730002 h 4997475"/>
              <a:gd name="connsiteX17-4523" fmla="*/ 10641499 w 10889836"/>
              <a:gd name="connsiteY17-4524" fmla="*/ 4192120 h 4997475"/>
              <a:gd name="connsiteX18-4525" fmla="*/ 10641499 w 10889836"/>
              <a:gd name="connsiteY18-4526" fmla="*/ 3304614 h 4997475"/>
              <a:gd name="connsiteX19-4527" fmla="*/ 10641499 w 10889836"/>
              <a:gd name="connsiteY19-4528" fmla="*/ 2524685 h 4997475"/>
              <a:gd name="connsiteX20-4529" fmla="*/ 10641499 w 10889836"/>
              <a:gd name="connsiteY20-4530" fmla="*/ 1637179 h 4997475"/>
              <a:gd name="connsiteX21-4531" fmla="*/ 10641499 w 10889836"/>
              <a:gd name="connsiteY21-4532" fmla="*/ 830355 h 4997475"/>
              <a:gd name="connsiteX22-4533" fmla="*/ 10641499 w 10889836"/>
              <a:gd name="connsiteY22-4534" fmla="*/ 292473 h 4997475"/>
              <a:gd name="connsiteX23-4535" fmla="*/ 9767440 w 10889836"/>
              <a:gd name="connsiteY23-4536" fmla="*/ 292473 h 4997475"/>
              <a:gd name="connsiteX24-4537" fmla="*/ 8678228 w 10889836"/>
              <a:gd name="connsiteY24-4538" fmla="*/ 292473 h 4997475"/>
              <a:gd name="connsiteX25-4539" fmla="*/ 7615911 w 10889836"/>
              <a:gd name="connsiteY25-4540" fmla="*/ 292473 h 4997475"/>
              <a:gd name="connsiteX26-4541" fmla="*/ 6916664 w 10889836"/>
              <a:gd name="connsiteY26-4542" fmla="*/ 292473 h 4997475"/>
              <a:gd name="connsiteX27-4543" fmla="*/ 5424040 w 10889836"/>
              <a:gd name="connsiteY27-4544" fmla="*/ 292473 h 4997475"/>
              <a:gd name="connsiteX28-4545" fmla="*/ 4025546 w 10889836"/>
              <a:gd name="connsiteY28-4546" fmla="*/ 292473 h 4997475"/>
              <a:gd name="connsiteX29-4547" fmla="*/ 3191828 w 10889836"/>
              <a:gd name="connsiteY29-4548" fmla="*/ 292473 h 4997475"/>
              <a:gd name="connsiteX30-4549" fmla="*/ 2519475 w 10889836"/>
              <a:gd name="connsiteY30-4550" fmla="*/ 292473 h 4997475"/>
              <a:gd name="connsiteX31-4551" fmla="*/ 1497499 w 10889836"/>
              <a:gd name="connsiteY31-4552" fmla="*/ 292473 h 4997475"/>
              <a:gd name="connsiteX32-4553" fmla="*/ 878934 w 10889836"/>
              <a:gd name="connsiteY32-4554" fmla="*/ 292473 h 4997475"/>
              <a:gd name="connsiteX33-4555" fmla="*/ 273817 w 10889836"/>
              <a:gd name="connsiteY33-4556" fmla="*/ 319367 h 4997475"/>
              <a:gd name="connsiteX0-4557" fmla="*/ 273817 w 10889836"/>
              <a:gd name="connsiteY0-4558" fmla="*/ 319367 h 4997475"/>
              <a:gd name="connsiteX1-4559" fmla="*/ 273817 w 10889836"/>
              <a:gd name="connsiteY1-4560" fmla="*/ 1220320 h 4997475"/>
              <a:gd name="connsiteX2-4561" fmla="*/ 273817 w 10889836"/>
              <a:gd name="connsiteY2-4562" fmla="*/ 2040591 h 4997475"/>
              <a:gd name="connsiteX3-4563" fmla="*/ 273817 w 10889836"/>
              <a:gd name="connsiteY3-4564" fmla="*/ 2981885 h 4997475"/>
              <a:gd name="connsiteX4-4565" fmla="*/ 273817 w 10889836"/>
              <a:gd name="connsiteY4-4566" fmla="*/ 4165226 h 4997475"/>
              <a:gd name="connsiteX5-4567" fmla="*/ 838593 w 10889836"/>
              <a:gd name="connsiteY5-4568" fmla="*/ 4730002 h 4997475"/>
              <a:gd name="connsiteX6-4569" fmla="*/ 1739546 w 10889836"/>
              <a:gd name="connsiteY6-4570" fmla="*/ 4730002 h 4997475"/>
              <a:gd name="connsiteX7-4571" fmla="*/ 2734628 w 10889836"/>
              <a:gd name="connsiteY7-4572" fmla="*/ 4730002 h 4997475"/>
              <a:gd name="connsiteX8-4573" fmla="*/ 3447322 w 10889836"/>
              <a:gd name="connsiteY8-4574" fmla="*/ 4730002 h 4997475"/>
              <a:gd name="connsiteX9-4575" fmla="*/ 4402064 w 10889836"/>
              <a:gd name="connsiteY9-4576" fmla="*/ 4730002 h 4997475"/>
              <a:gd name="connsiteX10-4577" fmla="*/ 5020628 w 10889836"/>
              <a:gd name="connsiteY10-4578" fmla="*/ 4730002 h 4997475"/>
              <a:gd name="connsiteX11-4579" fmla="*/ 5854346 w 10889836"/>
              <a:gd name="connsiteY11-4580" fmla="*/ 4730002 h 4997475"/>
              <a:gd name="connsiteX12-4581" fmla="*/ 6862875 w 10889836"/>
              <a:gd name="connsiteY12-4582" fmla="*/ 4730002 h 4997475"/>
              <a:gd name="connsiteX13-4583" fmla="*/ 7589017 w 10889836"/>
              <a:gd name="connsiteY13-4584" fmla="*/ 4730002 h 4997475"/>
              <a:gd name="connsiteX14-4585" fmla="*/ 8328605 w 10889836"/>
              <a:gd name="connsiteY14-4586" fmla="*/ 4730002 h 4997475"/>
              <a:gd name="connsiteX15-4587" fmla="*/ 9323687 w 10889836"/>
              <a:gd name="connsiteY15-4588" fmla="*/ 4730002 h 4997475"/>
              <a:gd name="connsiteX16-4589" fmla="*/ 10103617 w 10889836"/>
              <a:gd name="connsiteY16-4590" fmla="*/ 4730002 h 4997475"/>
              <a:gd name="connsiteX17-4591" fmla="*/ 10641499 w 10889836"/>
              <a:gd name="connsiteY17-4592" fmla="*/ 4192120 h 4997475"/>
              <a:gd name="connsiteX18-4593" fmla="*/ 10641499 w 10889836"/>
              <a:gd name="connsiteY18-4594" fmla="*/ 3304614 h 4997475"/>
              <a:gd name="connsiteX19-4595" fmla="*/ 10641499 w 10889836"/>
              <a:gd name="connsiteY19-4596" fmla="*/ 2524685 h 4997475"/>
              <a:gd name="connsiteX20-4597" fmla="*/ 10641499 w 10889836"/>
              <a:gd name="connsiteY20-4598" fmla="*/ 1637179 h 4997475"/>
              <a:gd name="connsiteX21-4599" fmla="*/ 10641499 w 10889836"/>
              <a:gd name="connsiteY21-4600" fmla="*/ 830355 h 4997475"/>
              <a:gd name="connsiteX22-4601" fmla="*/ 10641499 w 10889836"/>
              <a:gd name="connsiteY22-4602" fmla="*/ 292473 h 4997475"/>
              <a:gd name="connsiteX23-4603" fmla="*/ 9767440 w 10889836"/>
              <a:gd name="connsiteY23-4604" fmla="*/ 292473 h 4997475"/>
              <a:gd name="connsiteX24-4605" fmla="*/ 8678228 w 10889836"/>
              <a:gd name="connsiteY24-4606" fmla="*/ 292473 h 4997475"/>
              <a:gd name="connsiteX25-4607" fmla="*/ 7615911 w 10889836"/>
              <a:gd name="connsiteY25-4608" fmla="*/ 292473 h 4997475"/>
              <a:gd name="connsiteX26-4609" fmla="*/ 6916664 w 10889836"/>
              <a:gd name="connsiteY26-4610" fmla="*/ 292473 h 4997475"/>
              <a:gd name="connsiteX27-4611" fmla="*/ 5424040 w 10889836"/>
              <a:gd name="connsiteY27-4612" fmla="*/ 292473 h 4997475"/>
              <a:gd name="connsiteX28-4613" fmla="*/ 4025546 w 10889836"/>
              <a:gd name="connsiteY28-4614" fmla="*/ 292473 h 4997475"/>
              <a:gd name="connsiteX29-4615" fmla="*/ 3191828 w 10889836"/>
              <a:gd name="connsiteY29-4616" fmla="*/ 292473 h 4997475"/>
              <a:gd name="connsiteX30-4617" fmla="*/ 2519475 w 10889836"/>
              <a:gd name="connsiteY30-4618" fmla="*/ 292473 h 4997475"/>
              <a:gd name="connsiteX31-4619" fmla="*/ 1497499 w 10889836"/>
              <a:gd name="connsiteY31-4620" fmla="*/ 292473 h 4997475"/>
              <a:gd name="connsiteX32-4621" fmla="*/ 878934 w 10889836"/>
              <a:gd name="connsiteY32-4622" fmla="*/ 292473 h 4997475"/>
              <a:gd name="connsiteX33-4623" fmla="*/ 273817 w 10889836"/>
              <a:gd name="connsiteY33-4624" fmla="*/ 319367 h 4997475"/>
              <a:gd name="connsiteX0-4625" fmla="*/ 273817 w 10889836"/>
              <a:gd name="connsiteY0-4626" fmla="*/ 319367 h 4997475"/>
              <a:gd name="connsiteX1-4627" fmla="*/ 273817 w 10889836"/>
              <a:gd name="connsiteY1-4628" fmla="*/ 1220320 h 4997475"/>
              <a:gd name="connsiteX2-4629" fmla="*/ 273817 w 10889836"/>
              <a:gd name="connsiteY2-4630" fmla="*/ 2040591 h 4997475"/>
              <a:gd name="connsiteX3-4631" fmla="*/ 273817 w 10889836"/>
              <a:gd name="connsiteY3-4632" fmla="*/ 2981885 h 4997475"/>
              <a:gd name="connsiteX4-4633" fmla="*/ 273817 w 10889836"/>
              <a:gd name="connsiteY4-4634" fmla="*/ 4165226 h 4997475"/>
              <a:gd name="connsiteX5-4635" fmla="*/ 838593 w 10889836"/>
              <a:gd name="connsiteY5-4636" fmla="*/ 4730002 h 4997475"/>
              <a:gd name="connsiteX6-4637" fmla="*/ 1739546 w 10889836"/>
              <a:gd name="connsiteY6-4638" fmla="*/ 4730002 h 4997475"/>
              <a:gd name="connsiteX7-4639" fmla="*/ 2734628 w 10889836"/>
              <a:gd name="connsiteY7-4640" fmla="*/ 4730002 h 4997475"/>
              <a:gd name="connsiteX8-4641" fmla="*/ 3447322 w 10889836"/>
              <a:gd name="connsiteY8-4642" fmla="*/ 4730002 h 4997475"/>
              <a:gd name="connsiteX9-4643" fmla="*/ 4402064 w 10889836"/>
              <a:gd name="connsiteY9-4644" fmla="*/ 4730002 h 4997475"/>
              <a:gd name="connsiteX10-4645" fmla="*/ 5020628 w 10889836"/>
              <a:gd name="connsiteY10-4646" fmla="*/ 4730002 h 4997475"/>
              <a:gd name="connsiteX11-4647" fmla="*/ 5854346 w 10889836"/>
              <a:gd name="connsiteY11-4648" fmla="*/ 4730002 h 4997475"/>
              <a:gd name="connsiteX12-4649" fmla="*/ 6862875 w 10889836"/>
              <a:gd name="connsiteY12-4650" fmla="*/ 4730002 h 4997475"/>
              <a:gd name="connsiteX13-4651" fmla="*/ 7589017 w 10889836"/>
              <a:gd name="connsiteY13-4652" fmla="*/ 4730002 h 4997475"/>
              <a:gd name="connsiteX14-4653" fmla="*/ 8328605 w 10889836"/>
              <a:gd name="connsiteY14-4654" fmla="*/ 4730002 h 4997475"/>
              <a:gd name="connsiteX15-4655" fmla="*/ 9323687 w 10889836"/>
              <a:gd name="connsiteY15-4656" fmla="*/ 4730002 h 4997475"/>
              <a:gd name="connsiteX16-4657" fmla="*/ 10103617 w 10889836"/>
              <a:gd name="connsiteY16-4658" fmla="*/ 4730002 h 4997475"/>
              <a:gd name="connsiteX17-4659" fmla="*/ 10641499 w 10889836"/>
              <a:gd name="connsiteY17-4660" fmla="*/ 4192120 h 4997475"/>
              <a:gd name="connsiteX18-4661" fmla="*/ 10641499 w 10889836"/>
              <a:gd name="connsiteY18-4662" fmla="*/ 3304614 h 4997475"/>
              <a:gd name="connsiteX19-4663" fmla="*/ 10641499 w 10889836"/>
              <a:gd name="connsiteY19-4664" fmla="*/ 2524685 h 4997475"/>
              <a:gd name="connsiteX20-4665" fmla="*/ 10641499 w 10889836"/>
              <a:gd name="connsiteY20-4666" fmla="*/ 1637179 h 4997475"/>
              <a:gd name="connsiteX21-4667" fmla="*/ 10641499 w 10889836"/>
              <a:gd name="connsiteY21-4668" fmla="*/ 830355 h 4997475"/>
              <a:gd name="connsiteX22-4669" fmla="*/ 10641499 w 10889836"/>
              <a:gd name="connsiteY22-4670" fmla="*/ 292473 h 4997475"/>
              <a:gd name="connsiteX23-4671" fmla="*/ 9767440 w 10889836"/>
              <a:gd name="connsiteY23-4672" fmla="*/ 292473 h 4997475"/>
              <a:gd name="connsiteX24-4673" fmla="*/ 8678228 w 10889836"/>
              <a:gd name="connsiteY24-4674" fmla="*/ 292473 h 4997475"/>
              <a:gd name="connsiteX25-4675" fmla="*/ 7615911 w 10889836"/>
              <a:gd name="connsiteY25-4676" fmla="*/ 292473 h 4997475"/>
              <a:gd name="connsiteX26-4677" fmla="*/ 6916664 w 10889836"/>
              <a:gd name="connsiteY26-4678" fmla="*/ 292473 h 4997475"/>
              <a:gd name="connsiteX27-4679" fmla="*/ 5424040 w 10889836"/>
              <a:gd name="connsiteY27-4680" fmla="*/ 292473 h 4997475"/>
              <a:gd name="connsiteX28-4681" fmla="*/ 4025546 w 10889836"/>
              <a:gd name="connsiteY28-4682" fmla="*/ 292473 h 4997475"/>
              <a:gd name="connsiteX29-4683" fmla="*/ 3191828 w 10889836"/>
              <a:gd name="connsiteY29-4684" fmla="*/ 292473 h 4997475"/>
              <a:gd name="connsiteX30-4685" fmla="*/ 2411899 w 10889836"/>
              <a:gd name="connsiteY30-4686" fmla="*/ 252132 h 4997475"/>
              <a:gd name="connsiteX31-4687" fmla="*/ 1497499 w 10889836"/>
              <a:gd name="connsiteY31-4688" fmla="*/ 292473 h 4997475"/>
              <a:gd name="connsiteX32-4689" fmla="*/ 878934 w 10889836"/>
              <a:gd name="connsiteY32-4690" fmla="*/ 292473 h 4997475"/>
              <a:gd name="connsiteX33-4691" fmla="*/ 273817 w 10889836"/>
              <a:gd name="connsiteY33-4692" fmla="*/ 319367 h 4997475"/>
              <a:gd name="connsiteX0-4693" fmla="*/ 273817 w 10889836"/>
              <a:gd name="connsiteY0-4694" fmla="*/ 319367 h 4997475"/>
              <a:gd name="connsiteX1-4695" fmla="*/ 273817 w 10889836"/>
              <a:gd name="connsiteY1-4696" fmla="*/ 1220320 h 4997475"/>
              <a:gd name="connsiteX2-4697" fmla="*/ 273817 w 10889836"/>
              <a:gd name="connsiteY2-4698" fmla="*/ 2040591 h 4997475"/>
              <a:gd name="connsiteX3-4699" fmla="*/ 273817 w 10889836"/>
              <a:gd name="connsiteY3-4700" fmla="*/ 2981885 h 4997475"/>
              <a:gd name="connsiteX4-4701" fmla="*/ 273817 w 10889836"/>
              <a:gd name="connsiteY4-4702" fmla="*/ 4165226 h 4997475"/>
              <a:gd name="connsiteX5-4703" fmla="*/ 838593 w 10889836"/>
              <a:gd name="connsiteY5-4704" fmla="*/ 4730002 h 4997475"/>
              <a:gd name="connsiteX6-4705" fmla="*/ 1739546 w 10889836"/>
              <a:gd name="connsiteY6-4706" fmla="*/ 4730002 h 4997475"/>
              <a:gd name="connsiteX7-4707" fmla="*/ 2734628 w 10889836"/>
              <a:gd name="connsiteY7-4708" fmla="*/ 4730002 h 4997475"/>
              <a:gd name="connsiteX8-4709" fmla="*/ 3447322 w 10889836"/>
              <a:gd name="connsiteY8-4710" fmla="*/ 4730002 h 4997475"/>
              <a:gd name="connsiteX9-4711" fmla="*/ 4402064 w 10889836"/>
              <a:gd name="connsiteY9-4712" fmla="*/ 4730002 h 4997475"/>
              <a:gd name="connsiteX10-4713" fmla="*/ 5020628 w 10889836"/>
              <a:gd name="connsiteY10-4714" fmla="*/ 4730002 h 4997475"/>
              <a:gd name="connsiteX11-4715" fmla="*/ 5854346 w 10889836"/>
              <a:gd name="connsiteY11-4716" fmla="*/ 4730002 h 4997475"/>
              <a:gd name="connsiteX12-4717" fmla="*/ 6862875 w 10889836"/>
              <a:gd name="connsiteY12-4718" fmla="*/ 4730002 h 4997475"/>
              <a:gd name="connsiteX13-4719" fmla="*/ 7589017 w 10889836"/>
              <a:gd name="connsiteY13-4720" fmla="*/ 4730002 h 4997475"/>
              <a:gd name="connsiteX14-4721" fmla="*/ 8328605 w 10889836"/>
              <a:gd name="connsiteY14-4722" fmla="*/ 4730002 h 4997475"/>
              <a:gd name="connsiteX15-4723" fmla="*/ 9323687 w 10889836"/>
              <a:gd name="connsiteY15-4724" fmla="*/ 4730002 h 4997475"/>
              <a:gd name="connsiteX16-4725" fmla="*/ 10103617 w 10889836"/>
              <a:gd name="connsiteY16-4726" fmla="*/ 4730002 h 4997475"/>
              <a:gd name="connsiteX17-4727" fmla="*/ 10641499 w 10889836"/>
              <a:gd name="connsiteY17-4728" fmla="*/ 4192120 h 4997475"/>
              <a:gd name="connsiteX18-4729" fmla="*/ 10641499 w 10889836"/>
              <a:gd name="connsiteY18-4730" fmla="*/ 3304614 h 4997475"/>
              <a:gd name="connsiteX19-4731" fmla="*/ 10641499 w 10889836"/>
              <a:gd name="connsiteY19-4732" fmla="*/ 2524685 h 4997475"/>
              <a:gd name="connsiteX20-4733" fmla="*/ 10641499 w 10889836"/>
              <a:gd name="connsiteY20-4734" fmla="*/ 1637179 h 4997475"/>
              <a:gd name="connsiteX21-4735" fmla="*/ 10641499 w 10889836"/>
              <a:gd name="connsiteY21-4736" fmla="*/ 830355 h 4997475"/>
              <a:gd name="connsiteX22-4737" fmla="*/ 10641499 w 10889836"/>
              <a:gd name="connsiteY22-4738" fmla="*/ 292473 h 4997475"/>
              <a:gd name="connsiteX23-4739" fmla="*/ 9767440 w 10889836"/>
              <a:gd name="connsiteY23-4740" fmla="*/ 292473 h 4997475"/>
              <a:gd name="connsiteX24-4741" fmla="*/ 8678228 w 10889836"/>
              <a:gd name="connsiteY24-4742" fmla="*/ 292473 h 4997475"/>
              <a:gd name="connsiteX25-4743" fmla="*/ 7615911 w 10889836"/>
              <a:gd name="connsiteY25-4744" fmla="*/ 292473 h 4997475"/>
              <a:gd name="connsiteX26-4745" fmla="*/ 6916664 w 10889836"/>
              <a:gd name="connsiteY26-4746" fmla="*/ 292473 h 4997475"/>
              <a:gd name="connsiteX27-4747" fmla="*/ 5424040 w 10889836"/>
              <a:gd name="connsiteY27-4748" fmla="*/ 292473 h 4997475"/>
              <a:gd name="connsiteX28-4749" fmla="*/ 4025546 w 10889836"/>
              <a:gd name="connsiteY28-4750" fmla="*/ 292473 h 4997475"/>
              <a:gd name="connsiteX29-4751" fmla="*/ 3191828 w 10889836"/>
              <a:gd name="connsiteY29-4752" fmla="*/ 292473 h 4997475"/>
              <a:gd name="connsiteX30-4753" fmla="*/ 2411899 w 10889836"/>
              <a:gd name="connsiteY30-4754" fmla="*/ 252132 h 4997475"/>
              <a:gd name="connsiteX31-4755" fmla="*/ 1497499 w 10889836"/>
              <a:gd name="connsiteY31-4756" fmla="*/ 292473 h 4997475"/>
              <a:gd name="connsiteX32-4757" fmla="*/ 878934 w 10889836"/>
              <a:gd name="connsiteY32-4758" fmla="*/ 292473 h 4997475"/>
              <a:gd name="connsiteX33-4759" fmla="*/ 273817 w 10889836"/>
              <a:gd name="connsiteY33-4760" fmla="*/ 319367 h 4997475"/>
              <a:gd name="connsiteX0-4761" fmla="*/ 273817 w 10889836"/>
              <a:gd name="connsiteY0-4762" fmla="*/ 319367 h 4997475"/>
              <a:gd name="connsiteX1-4763" fmla="*/ 273817 w 10889836"/>
              <a:gd name="connsiteY1-4764" fmla="*/ 1220320 h 4997475"/>
              <a:gd name="connsiteX2-4765" fmla="*/ 273817 w 10889836"/>
              <a:gd name="connsiteY2-4766" fmla="*/ 2040591 h 4997475"/>
              <a:gd name="connsiteX3-4767" fmla="*/ 273817 w 10889836"/>
              <a:gd name="connsiteY3-4768" fmla="*/ 2981885 h 4997475"/>
              <a:gd name="connsiteX4-4769" fmla="*/ 273817 w 10889836"/>
              <a:gd name="connsiteY4-4770" fmla="*/ 4165226 h 4997475"/>
              <a:gd name="connsiteX5-4771" fmla="*/ 838593 w 10889836"/>
              <a:gd name="connsiteY5-4772" fmla="*/ 4730002 h 4997475"/>
              <a:gd name="connsiteX6-4773" fmla="*/ 1739546 w 10889836"/>
              <a:gd name="connsiteY6-4774" fmla="*/ 4730002 h 4997475"/>
              <a:gd name="connsiteX7-4775" fmla="*/ 2734628 w 10889836"/>
              <a:gd name="connsiteY7-4776" fmla="*/ 4730002 h 4997475"/>
              <a:gd name="connsiteX8-4777" fmla="*/ 3447322 w 10889836"/>
              <a:gd name="connsiteY8-4778" fmla="*/ 4730002 h 4997475"/>
              <a:gd name="connsiteX9-4779" fmla="*/ 4402064 w 10889836"/>
              <a:gd name="connsiteY9-4780" fmla="*/ 4730002 h 4997475"/>
              <a:gd name="connsiteX10-4781" fmla="*/ 5020628 w 10889836"/>
              <a:gd name="connsiteY10-4782" fmla="*/ 4730002 h 4997475"/>
              <a:gd name="connsiteX11-4783" fmla="*/ 5854346 w 10889836"/>
              <a:gd name="connsiteY11-4784" fmla="*/ 4730002 h 4997475"/>
              <a:gd name="connsiteX12-4785" fmla="*/ 6862875 w 10889836"/>
              <a:gd name="connsiteY12-4786" fmla="*/ 4730002 h 4997475"/>
              <a:gd name="connsiteX13-4787" fmla="*/ 7589017 w 10889836"/>
              <a:gd name="connsiteY13-4788" fmla="*/ 4730002 h 4997475"/>
              <a:gd name="connsiteX14-4789" fmla="*/ 8328605 w 10889836"/>
              <a:gd name="connsiteY14-4790" fmla="*/ 4730002 h 4997475"/>
              <a:gd name="connsiteX15-4791" fmla="*/ 9323687 w 10889836"/>
              <a:gd name="connsiteY15-4792" fmla="*/ 4730002 h 4997475"/>
              <a:gd name="connsiteX16-4793" fmla="*/ 10103617 w 10889836"/>
              <a:gd name="connsiteY16-4794" fmla="*/ 4730002 h 4997475"/>
              <a:gd name="connsiteX17-4795" fmla="*/ 10641499 w 10889836"/>
              <a:gd name="connsiteY17-4796" fmla="*/ 4192120 h 4997475"/>
              <a:gd name="connsiteX18-4797" fmla="*/ 10641499 w 10889836"/>
              <a:gd name="connsiteY18-4798" fmla="*/ 3304614 h 4997475"/>
              <a:gd name="connsiteX19-4799" fmla="*/ 10641499 w 10889836"/>
              <a:gd name="connsiteY19-4800" fmla="*/ 2524685 h 4997475"/>
              <a:gd name="connsiteX20-4801" fmla="*/ 10641499 w 10889836"/>
              <a:gd name="connsiteY20-4802" fmla="*/ 1637179 h 4997475"/>
              <a:gd name="connsiteX21-4803" fmla="*/ 10641499 w 10889836"/>
              <a:gd name="connsiteY21-4804" fmla="*/ 830355 h 4997475"/>
              <a:gd name="connsiteX22-4805" fmla="*/ 10641499 w 10889836"/>
              <a:gd name="connsiteY22-4806" fmla="*/ 292473 h 4997475"/>
              <a:gd name="connsiteX23-4807" fmla="*/ 9767440 w 10889836"/>
              <a:gd name="connsiteY23-4808" fmla="*/ 292473 h 4997475"/>
              <a:gd name="connsiteX24-4809" fmla="*/ 8678228 w 10889836"/>
              <a:gd name="connsiteY24-4810" fmla="*/ 292473 h 4997475"/>
              <a:gd name="connsiteX25-4811" fmla="*/ 7615911 w 10889836"/>
              <a:gd name="connsiteY25-4812" fmla="*/ 292473 h 4997475"/>
              <a:gd name="connsiteX26-4813" fmla="*/ 6916664 w 10889836"/>
              <a:gd name="connsiteY26-4814" fmla="*/ 292473 h 4997475"/>
              <a:gd name="connsiteX27-4815" fmla="*/ 5424040 w 10889836"/>
              <a:gd name="connsiteY27-4816" fmla="*/ 292473 h 4997475"/>
              <a:gd name="connsiteX28-4817" fmla="*/ 4025546 w 10889836"/>
              <a:gd name="connsiteY28-4818" fmla="*/ 292473 h 4997475"/>
              <a:gd name="connsiteX29-4819" fmla="*/ 3191828 w 10889836"/>
              <a:gd name="connsiteY29-4820" fmla="*/ 292473 h 4997475"/>
              <a:gd name="connsiteX30-4821" fmla="*/ 2411899 w 10889836"/>
              <a:gd name="connsiteY30-4822" fmla="*/ 252132 h 4997475"/>
              <a:gd name="connsiteX31-4823" fmla="*/ 1497499 w 10889836"/>
              <a:gd name="connsiteY31-4824" fmla="*/ 292473 h 4997475"/>
              <a:gd name="connsiteX32-4825" fmla="*/ 878934 w 10889836"/>
              <a:gd name="connsiteY32-4826" fmla="*/ 292473 h 4997475"/>
              <a:gd name="connsiteX33-4827" fmla="*/ 273817 w 10889836"/>
              <a:gd name="connsiteY33-4828" fmla="*/ 319367 h 4997475"/>
              <a:gd name="connsiteX0-4829" fmla="*/ 273817 w 10889836"/>
              <a:gd name="connsiteY0-4830" fmla="*/ 319367 h 4997475"/>
              <a:gd name="connsiteX1-4831" fmla="*/ 273817 w 10889836"/>
              <a:gd name="connsiteY1-4832" fmla="*/ 1220320 h 4997475"/>
              <a:gd name="connsiteX2-4833" fmla="*/ 273817 w 10889836"/>
              <a:gd name="connsiteY2-4834" fmla="*/ 2040591 h 4997475"/>
              <a:gd name="connsiteX3-4835" fmla="*/ 273817 w 10889836"/>
              <a:gd name="connsiteY3-4836" fmla="*/ 2981885 h 4997475"/>
              <a:gd name="connsiteX4-4837" fmla="*/ 273817 w 10889836"/>
              <a:gd name="connsiteY4-4838" fmla="*/ 4165226 h 4997475"/>
              <a:gd name="connsiteX5-4839" fmla="*/ 838593 w 10889836"/>
              <a:gd name="connsiteY5-4840" fmla="*/ 4730002 h 4997475"/>
              <a:gd name="connsiteX6-4841" fmla="*/ 1739546 w 10889836"/>
              <a:gd name="connsiteY6-4842" fmla="*/ 4730002 h 4997475"/>
              <a:gd name="connsiteX7-4843" fmla="*/ 2734628 w 10889836"/>
              <a:gd name="connsiteY7-4844" fmla="*/ 4730002 h 4997475"/>
              <a:gd name="connsiteX8-4845" fmla="*/ 3447322 w 10889836"/>
              <a:gd name="connsiteY8-4846" fmla="*/ 4730002 h 4997475"/>
              <a:gd name="connsiteX9-4847" fmla="*/ 4402064 w 10889836"/>
              <a:gd name="connsiteY9-4848" fmla="*/ 4730002 h 4997475"/>
              <a:gd name="connsiteX10-4849" fmla="*/ 5020628 w 10889836"/>
              <a:gd name="connsiteY10-4850" fmla="*/ 4730002 h 4997475"/>
              <a:gd name="connsiteX11-4851" fmla="*/ 5854346 w 10889836"/>
              <a:gd name="connsiteY11-4852" fmla="*/ 4730002 h 4997475"/>
              <a:gd name="connsiteX12-4853" fmla="*/ 6862875 w 10889836"/>
              <a:gd name="connsiteY12-4854" fmla="*/ 4730002 h 4997475"/>
              <a:gd name="connsiteX13-4855" fmla="*/ 7589017 w 10889836"/>
              <a:gd name="connsiteY13-4856" fmla="*/ 4730002 h 4997475"/>
              <a:gd name="connsiteX14-4857" fmla="*/ 8328605 w 10889836"/>
              <a:gd name="connsiteY14-4858" fmla="*/ 4730002 h 4997475"/>
              <a:gd name="connsiteX15-4859" fmla="*/ 9323687 w 10889836"/>
              <a:gd name="connsiteY15-4860" fmla="*/ 4730002 h 4997475"/>
              <a:gd name="connsiteX16-4861" fmla="*/ 10103617 w 10889836"/>
              <a:gd name="connsiteY16-4862" fmla="*/ 4730002 h 4997475"/>
              <a:gd name="connsiteX17-4863" fmla="*/ 10641499 w 10889836"/>
              <a:gd name="connsiteY17-4864" fmla="*/ 4192120 h 4997475"/>
              <a:gd name="connsiteX18-4865" fmla="*/ 10641499 w 10889836"/>
              <a:gd name="connsiteY18-4866" fmla="*/ 3304614 h 4997475"/>
              <a:gd name="connsiteX19-4867" fmla="*/ 10641499 w 10889836"/>
              <a:gd name="connsiteY19-4868" fmla="*/ 2524685 h 4997475"/>
              <a:gd name="connsiteX20-4869" fmla="*/ 10641499 w 10889836"/>
              <a:gd name="connsiteY20-4870" fmla="*/ 1637179 h 4997475"/>
              <a:gd name="connsiteX21-4871" fmla="*/ 10641499 w 10889836"/>
              <a:gd name="connsiteY21-4872" fmla="*/ 830355 h 4997475"/>
              <a:gd name="connsiteX22-4873" fmla="*/ 10641499 w 10889836"/>
              <a:gd name="connsiteY22-4874" fmla="*/ 292473 h 4997475"/>
              <a:gd name="connsiteX23-4875" fmla="*/ 9767440 w 10889836"/>
              <a:gd name="connsiteY23-4876" fmla="*/ 292473 h 4997475"/>
              <a:gd name="connsiteX24-4877" fmla="*/ 8678228 w 10889836"/>
              <a:gd name="connsiteY24-4878" fmla="*/ 292473 h 4997475"/>
              <a:gd name="connsiteX25-4879" fmla="*/ 7615911 w 10889836"/>
              <a:gd name="connsiteY25-4880" fmla="*/ 292473 h 4997475"/>
              <a:gd name="connsiteX26-4881" fmla="*/ 6916664 w 10889836"/>
              <a:gd name="connsiteY26-4882" fmla="*/ 292473 h 4997475"/>
              <a:gd name="connsiteX27-4883" fmla="*/ 5424040 w 10889836"/>
              <a:gd name="connsiteY27-4884" fmla="*/ 292473 h 4997475"/>
              <a:gd name="connsiteX28-4885" fmla="*/ 4025546 w 10889836"/>
              <a:gd name="connsiteY28-4886" fmla="*/ 292473 h 4997475"/>
              <a:gd name="connsiteX29-4887" fmla="*/ 3191828 w 10889836"/>
              <a:gd name="connsiteY29-4888" fmla="*/ 292473 h 4997475"/>
              <a:gd name="connsiteX30-4889" fmla="*/ 2411899 w 10889836"/>
              <a:gd name="connsiteY30-4890" fmla="*/ 252132 h 4997475"/>
              <a:gd name="connsiteX31-4891" fmla="*/ 1497499 w 10889836"/>
              <a:gd name="connsiteY31-4892" fmla="*/ 292473 h 4997475"/>
              <a:gd name="connsiteX32-4893" fmla="*/ 878934 w 10889836"/>
              <a:gd name="connsiteY32-4894" fmla="*/ 292473 h 4997475"/>
              <a:gd name="connsiteX33-4895" fmla="*/ 273817 w 10889836"/>
              <a:gd name="connsiteY33-4896" fmla="*/ 319367 h 4997475"/>
              <a:gd name="connsiteX0-4897" fmla="*/ 273817 w 10889836"/>
              <a:gd name="connsiteY0-4898" fmla="*/ 319367 h 4997475"/>
              <a:gd name="connsiteX1-4899" fmla="*/ 273817 w 10889836"/>
              <a:gd name="connsiteY1-4900" fmla="*/ 1220320 h 4997475"/>
              <a:gd name="connsiteX2-4901" fmla="*/ 273817 w 10889836"/>
              <a:gd name="connsiteY2-4902" fmla="*/ 2040591 h 4997475"/>
              <a:gd name="connsiteX3-4903" fmla="*/ 273817 w 10889836"/>
              <a:gd name="connsiteY3-4904" fmla="*/ 2981885 h 4997475"/>
              <a:gd name="connsiteX4-4905" fmla="*/ 273817 w 10889836"/>
              <a:gd name="connsiteY4-4906" fmla="*/ 4165226 h 4997475"/>
              <a:gd name="connsiteX5-4907" fmla="*/ 838593 w 10889836"/>
              <a:gd name="connsiteY5-4908" fmla="*/ 4730002 h 4997475"/>
              <a:gd name="connsiteX6-4909" fmla="*/ 1739546 w 10889836"/>
              <a:gd name="connsiteY6-4910" fmla="*/ 4730002 h 4997475"/>
              <a:gd name="connsiteX7-4911" fmla="*/ 2734628 w 10889836"/>
              <a:gd name="connsiteY7-4912" fmla="*/ 4730002 h 4997475"/>
              <a:gd name="connsiteX8-4913" fmla="*/ 3447322 w 10889836"/>
              <a:gd name="connsiteY8-4914" fmla="*/ 4730002 h 4997475"/>
              <a:gd name="connsiteX9-4915" fmla="*/ 4402064 w 10889836"/>
              <a:gd name="connsiteY9-4916" fmla="*/ 4730002 h 4997475"/>
              <a:gd name="connsiteX10-4917" fmla="*/ 5020628 w 10889836"/>
              <a:gd name="connsiteY10-4918" fmla="*/ 4730002 h 4997475"/>
              <a:gd name="connsiteX11-4919" fmla="*/ 5854346 w 10889836"/>
              <a:gd name="connsiteY11-4920" fmla="*/ 4730002 h 4997475"/>
              <a:gd name="connsiteX12-4921" fmla="*/ 6862875 w 10889836"/>
              <a:gd name="connsiteY12-4922" fmla="*/ 4730002 h 4997475"/>
              <a:gd name="connsiteX13-4923" fmla="*/ 7589017 w 10889836"/>
              <a:gd name="connsiteY13-4924" fmla="*/ 4730002 h 4997475"/>
              <a:gd name="connsiteX14-4925" fmla="*/ 8328605 w 10889836"/>
              <a:gd name="connsiteY14-4926" fmla="*/ 4730002 h 4997475"/>
              <a:gd name="connsiteX15-4927" fmla="*/ 9323687 w 10889836"/>
              <a:gd name="connsiteY15-4928" fmla="*/ 4730002 h 4997475"/>
              <a:gd name="connsiteX16-4929" fmla="*/ 10103617 w 10889836"/>
              <a:gd name="connsiteY16-4930" fmla="*/ 4730002 h 4997475"/>
              <a:gd name="connsiteX17-4931" fmla="*/ 10641499 w 10889836"/>
              <a:gd name="connsiteY17-4932" fmla="*/ 4192120 h 4997475"/>
              <a:gd name="connsiteX18-4933" fmla="*/ 10641499 w 10889836"/>
              <a:gd name="connsiteY18-4934" fmla="*/ 3304614 h 4997475"/>
              <a:gd name="connsiteX19-4935" fmla="*/ 10641499 w 10889836"/>
              <a:gd name="connsiteY19-4936" fmla="*/ 2524685 h 4997475"/>
              <a:gd name="connsiteX20-4937" fmla="*/ 10641499 w 10889836"/>
              <a:gd name="connsiteY20-4938" fmla="*/ 1637179 h 4997475"/>
              <a:gd name="connsiteX21-4939" fmla="*/ 10641499 w 10889836"/>
              <a:gd name="connsiteY21-4940" fmla="*/ 830355 h 4997475"/>
              <a:gd name="connsiteX22-4941" fmla="*/ 10641499 w 10889836"/>
              <a:gd name="connsiteY22-4942" fmla="*/ 292473 h 4997475"/>
              <a:gd name="connsiteX23-4943" fmla="*/ 9767440 w 10889836"/>
              <a:gd name="connsiteY23-4944" fmla="*/ 292473 h 4997475"/>
              <a:gd name="connsiteX24-4945" fmla="*/ 8678228 w 10889836"/>
              <a:gd name="connsiteY24-4946" fmla="*/ 292473 h 4997475"/>
              <a:gd name="connsiteX25-4947" fmla="*/ 7615911 w 10889836"/>
              <a:gd name="connsiteY25-4948" fmla="*/ 292473 h 4997475"/>
              <a:gd name="connsiteX26-4949" fmla="*/ 6916664 w 10889836"/>
              <a:gd name="connsiteY26-4950" fmla="*/ 292473 h 4997475"/>
              <a:gd name="connsiteX27-4951" fmla="*/ 5424040 w 10889836"/>
              <a:gd name="connsiteY27-4952" fmla="*/ 292473 h 4997475"/>
              <a:gd name="connsiteX28-4953" fmla="*/ 4025546 w 10889836"/>
              <a:gd name="connsiteY28-4954" fmla="*/ 292473 h 4997475"/>
              <a:gd name="connsiteX29-4955" fmla="*/ 3191828 w 10889836"/>
              <a:gd name="connsiteY29-4956" fmla="*/ 292473 h 4997475"/>
              <a:gd name="connsiteX30-4957" fmla="*/ 2411899 w 10889836"/>
              <a:gd name="connsiteY30-4958" fmla="*/ 252132 h 4997475"/>
              <a:gd name="connsiteX31-4959" fmla="*/ 1497499 w 10889836"/>
              <a:gd name="connsiteY31-4960" fmla="*/ 292473 h 4997475"/>
              <a:gd name="connsiteX32-4961" fmla="*/ 878934 w 10889836"/>
              <a:gd name="connsiteY32-4962" fmla="*/ 292473 h 4997475"/>
              <a:gd name="connsiteX33-4963" fmla="*/ 273817 w 10889836"/>
              <a:gd name="connsiteY33-4964" fmla="*/ 319367 h 4997475"/>
              <a:gd name="connsiteX0-4965" fmla="*/ 273817 w 10889836"/>
              <a:gd name="connsiteY0-4966" fmla="*/ 319367 h 4997475"/>
              <a:gd name="connsiteX1-4967" fmla="*/ 273817 w 10889836"/>
              <a:gd name="connsiteY1-4968" fmla="*/ 1220320 h 4997475"/>
              <a:gd name="connsiteX2-4969" fmla="*/ 273817 w 10889836"/>
              <a:gd name="connsiteY2-4970" fmla="*/ 2040591 h 4997475"/>
              <a:gd name="connsiteX3-4971" fmla="*/ 273817 w 10889836"/>
              <a:gd name="connsiteY3-4972" fmla="*/ 2981885 h 4997475"/>
              <a:gd name="connsiteX4-4973" fmla="*/ 273817 w 10889836"/>
              <a:gd name="connsiteY4-4974" fmla="*/ 4165226 h 4997475"/>
              <a:gd name="connsiteX5-4975" fmla="*/ 838593 w 10889836"/>
              <a:gd name="connsiteY5-4976" fmla="*/ 4730002 h 4997475"/>
              <a:gd name="connsiteX6-4977" fmla="*/ 1739546 w 10889836"/>
              <a:gd name="connsiteY6-4978" fmla="*/ 4730002 h 4997475"/>
              <a:gd name="connsiteX7-4979" fmla="*/ 2734628 w 10889836"/>
              <a:gd name="connsiteY7-4980" fmla="*/ 4730002 h 4997475"/>
              <a:gd name="connsiteX8-4981" fmla="*/ 3447322 w 10889836"/>
              <a:gd name="connsiteY8-4982" fmla="*/ 4730002 h 4997475"/>
              <a:gd name="connsiteX9-4983" fmla="*/ 4402064 w 10889836"/>
              <a:gd name="connsiteY9-4984" fmla="*/ 4730002 h 4997475"/>
              <a:gd name="connsiteX10-4985" fmla="*/ 5020628 w 10889836"/>
              <a:gd name="connsiteY10-4986" fmla="*/ 4730002 h 4997475"/>
              <a:gd name="connsiteX11-4987" fmla="*/ 5854346 w 10889836"/>
              <a:gd name="connsiteY11-4988" fmla="*/ 4730002 h 4997475"/>
              <a:gd name="connsiteX12-4989" fmla="*/ 6862875 w 10889836"/>
              <a:gd name="connsiteY12-4990" fmla="*/ 4730002 h 4997475"/>
              <a:gd name="connsiteX13-4991" fmla="*/ 7589017 w 10889836"/>
              <a:gd name="connsiteY13-4992" fmla="*/ 4730002 h 4997475"/>
              <a:gd name="connsiteX14-4993" fmla="*/ 8328605 w 10889836"/>
              <a:gd name="connsiteY14-4994" fmla="*/ 4730002 h 4997475"/>
              <a:gd name="connsiteX15-4995" fmla="*/ 9323687 w 10889836"/>
              <a:gd name="connsiteY15-4996" fmla="*/ 4730002 h 4997475"/>
              <a:gd name="connsiteX16-4997" fmla="*/ 10103617 w 10889836"/>
              <a:gd name="connsiteY16-4998" fmla="*/ 4730002 h 4997475"/>
              <a:gd name="connsiteX17-4999" fmla="*/ 10641499 w 10889836"/>
              <a:gd name="connsiteY17-5000" fmla="*/ 4192120 h 4997475"/>
              <a:gd name="connsiteX18-5001" fmla="*/ 10641499 w 10889836"/>
              <a:gd name="connsiteY18-5002" fmla="*/ 3304614 h 4997475"/>
              <a:gd name="connsiteX19-5003" fmla="*/ 10641499 w 10889836"/>
              <a:gd name="connsiteY19-5004" fmla="*/ 2524685 h 4997475"/>
              <a:gd name="connsiteX20-5005" fmla="*/ 10641499 w 10889836"/>
              <a:gd name="connsiteY20-5006" fmla="*/ 1637179 h 4997475"/>
              <a:gd name="connsiteX21-5007" fmla="*/ 10641499 w 10889836"/>
              <a:gd name="connsiteY21-5008" fmla="*/ 830355 h 4997475"/>
              <a:gd name="connsiteX22-5009" fmla="*/ 10641499 w 10889836"/>
              <a:gd name="connsiteY22-5010" fmla="*/ 292473 h 4997475"/>
              <a:gd name="connsiteX23-5011" fmla="*/ 9767440 w 10889836"/>
              <a:gd name="connsiteY23-5012" fmla="*/ 292473 h 4997475"/>
              <a:gd name="connsiteX24-5013" fmla="*/ 8678228 w 10889836"/>
              <a:gd name="connsiteY24-5014" fmla="*/ 292473 h 4997475"/>
              <a:gd name="connsiteX25-5015" fmla="*/ 7615911 w 10889836"/>
              <a:gd name="connsiteY25-5016" fmla="*/ 292473 h 4997475"/>
              <a:gd name="connsiteX26-5017" fmla="*/ 6916664 w 10889836"/>
              <a:gd name="connsiteY26-5018" fmla="*/ 292473 h 4997475"/>
              <a:gd name="connsiteX27-5019" fmla="*/ 5424040 w 10889836"/>
              <a:gd name="connsiteY27-5020" fmla="*/ 292473 h 4997475"/>
              <a:gd name="connsiteX28-5021" fmla="*/ 4025546 w 10889836"/>
              <a:gd name="connsiteY28-5022" fmla="*/ 292473 h 4997475"/>
              <a:gd name="connsiteX29-5023" fmla="*/ 3191828 w 10889836"/>
              <a:gd name="connsiteY29-5024" fmla="*/ 292473 h 4997475"/>
              <a:gd name="connsiteX30-5025" fmla="*/ 2411899 w 10889836"/>
              <a:gd name="connsiteY30-5026" fmla="*/ 252132 h 4997475"/>
              <a:gd name="connsiteX31-5027" fmla="*/ 1497499 w 10889836"/>
              <a:gd name="connsiteY31-5028" fmla="*/ 292473 h 4997475"/>
              <a:gd name="connsiteX32-5029" fmla="*/ 878934 w 10889836"/>
              <a:gd name="connsiteY32-5030" fmla="*/ 292473 h 4997475"/>
              <a:gd name="connsiteX33-5031" fmla="*/ 273817 w 10889836"/>
              <a:gd name="connsiteY33-5032" fmla="*/ 319367 h 4997475"/>
              <a:gd name="connsiteX0-5033" fmla="*/ 273817 w 10889836"/>
              <a:gd name="connsiteY0-5034" fmla="*/ 319367 h 4997475"/>
              <a:gd name="connsiteX1-5035" fmla="*/ 273817 w 10889836"/>
              <a:gd name="connsiteY1-5036" fmla="*/ 1220320 h 4997475"/>
              <a:gd name="connsiteX2-5037" fmla="*/ 273817 w 10889836"/>
              <a:gd name="connsiteY2-5038" fmla="*/ 2040591 h 4997475"/>
              <a:gd name="connsiteX3-5039" fmla="*/ 273817 w 10889836"/>
              <a:gd name="connsiteY3-5040" fmla="*/ 2981885 h 4997475"/>
              <a:gd name="connsiteX4-5041" fmla="*/ 273817 w 10889836"/>
              <a:gd name="connsiteY4-5042" fmla="*/ 4165226 h 4997475"/>
              <a:gd name="connsiteX5-5043" fmla="*/ 838593 w 10889836"/>
              <a:gd name="connsiteY5-5044" fmla="*/ 4730002 h 4997475"/>
              <a:gd name="connsiteX6-5045" fmla="*/ 1739546 w 10889836"/>
              <a:gd name="connsiteY6-5046" fmla="*/ 4730002 h 4997475"/>
              <a:gd name="connsiteX7-5047" fmla="*/ 2734628 w 10889836"/>
              <a:gd name="connsiteY7-5048" fmla="*/ 4730002 h 4997475"/>
              <a:gd name="connsiteX8-5049" fmla="*/ 3447322 w 10889836"/>
              <a:gd name="connsiteY8-5050" fmla="*/ 4730002 h 4997475"/>
              <a:gd name="connsiteX9-5051" fmla="*/ 4402064 w 10889836"/>
              <a:gd name="connsiteY9-5052" fmla="*/ 4730002 h 4997475"/>
              <a:gd name="connsiteX10-5053" fmla="*/ 5020628 w 10889836"/>
              <a:gd name="connsiteY10-5054" fmla="*/ 4730002 h 4997475"/>
              <a:gd name="connsiteX11-5055" fmla="*/ 5854346 w 10889836"/>
              <a:gd name="connsiteY11-5056" fmla="*/ 4730002 h 4997475"/>
              <a:gd name="connsiteX12-5057" fmla="*/ 6862875 w 10889836"/>
              <a:gd name="connsiteY12-5058" fmla="*/ 4730002 h 4997475"/>
              <a:gd name="connsiteX13-5059" fmla="*/ 7589017 w 10889836"/>
              <a:gd name="connsiteY13-5060" fmla="*/ 4730002 h 4997475"/>
              <a:gd name="connsiteX14-5061" fmla="*/ 8328605 w 10889836"/>
              <a:gd name="connsiteY14-5062" fmla="*/ 4730002 h 4997475"/>
              <a:gd name="connsiteX15-5063" fmla="*/ 9323687 w 10889836"/>
              <a:gd name="connsiteY15-5064" fmla="*/ 4730002 h 4997475"/>
              <a:gd name="connsiteX16-5065" fmla="*/ 10103617 w 10889836"/>
              <a:gd name="connsiteY16-5066" fmla="*/ 4730002 h 4997475"/>
              <a:gd name="connsiteX17-5067" fmla="*/ 10641499 w 10889836"/>
              <a:gd name="connsiteY17-5068" fmla="*/ 4192120 h 4997475"/>
              <a:gd name="connsiteX18-5069" fmla="*/ 10641499 w 10889836"/>
              <a:gd name="connsiteY18-5070" fmla="*/ 3304614 h 4997475"/>
              <a:gd name="connsiteX19-5071" fmla="*/ 10641499 w 10889836"/>
              <a:gd name="connsiteY19-5072" fmla="*/ 2524685 h 4997475"/>
              <a:gd name="connsiteX20-5073" fmla="*/ 10641499 w 10889836"/>
              <a:gd name="connsiteY20-5074" fmla="*/ 1637179 h 4997475"/>
              <a:gd name="connsiteX21-5075" fmla="*/ 10641499 w 10889836"/>
              <a:gd name="connsiteY21-5076" fmla="*/ 830355 h 4997475"/>
              <a:gd name="connsiteX22-5077" fmla="*/ 10641499 w 10889836"/>
              <a:gd name="connsiteY22-5078" fmla="*/ 292473 h 4997475"/>
              <a:gd name="connsiteX23-5079" fmla="*/ 9767440 w 10889836"/>
              <a:gd name="connsiteY23-5080" fmla="*/ 292473 h 4997475"/>
              <a:gd name="connsiteX24-5081" fmla="*/ 8678228 w 10889836"/>
              <a:gd name="connsiteY24-5082" fmla="*/ 292473 h 4997475"/>
              <a:gd name="connsiteX25-5083" fmla="*/ 7615911 w 10889836"/>
              <a:gd name="connsiteY25-5084" fmla="*/ 292473 h 4997475"/>
              <a:gd name="connsiteX26-5085" fmla="*/ 6916664 w 10889836"/>
              <a:gd name="connsiteY26-5086" fmla="*/ 292473 h 4997475"/>
              <a:gd name="connsiteX27-5087" fmla="*/ 5424040 w 10889836"/>
              <a:gd name="connsiteY27-5088" fmla="*/ 292473 h 4997475"/>
              <a:gd name="connsiteX28-5089" fmla="*/ 4025546 w 10889836"/>
              <a:gd name="connsiteY28-5090" fmla="*/ 292473 h 4997475"/>
              <a:gd name="connsiteX29-5091" fmla="*/ 3191828 w 10889836"/>
              <a:gd name="connsiteY29-5092" fmla="*/ 292473 h 4997475"/>
              <a:gd name="connsiteX30-5093" fmla="*/ 2411899 w 10889836"/>
              <a:gd name="connsiteY30-5094" fmla="*/ 252132 h 4997475"/>
              <a:gd name="connsiteX31-5095" fmla="*/ 1497499 w 10889836"/>
              <a:gd name="connsiteY31-5096" fmla="*/ 292473 h 4997475"/>
              <a:gd name="connsiteX32-5097" fmla="*/ 878934 w 10889836"/>
              <a:gd name="connsiteY32-5098" fmla="*/ 292473 h 4997475"/>
              <a:gd name="connsiteX33-5099" fmla="*/ 273817 w 10889836"/>
              <a:gd name="connsiteY33-5100" fmla="*/ 319367 h 4997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</a:cxnLst>
            <a:rect l="l" t="t" r="r" b="b"/>
            <a:pathLst>
              <a:path w="10889836" h="4997475">
                <a:moveTo>
                  <a:pt x="273817" y="319367"/>
                </a:moveTo>
                <a:cubicBezTo>
                  <a:pt x="-196830" y="619685"/>
                  <a:pt x="31770" y="1067919"/>
                  <a:pt x="273817" y="1220320"/>
                </a:cubicBezTo>
                <a:cubicBezTo>
                  <a:pt x="4876" y="1453403"/>
                  <a:pt x="-35465" y="1847850"/>
                  <a:pt x="273817" y="2040591"/>
                </a:cubicBezTo>
                <a:cubicBezTo>
                  <a:pt x="-62360" y="2300568"/>
                  <a:pt x="-35466" y="2816038"/>
                  <a:pt x="273817" y="2981885"/>
                </a:cubicBezTo>
                <a:cubicBezTo>
                  <a:pt x="-116147" y="3349437"/>
                  <a:pt x="18323" y="4012826"/>
                  <a:pt x="273817" y="4165226"/>
                </a:cubicBezTo>
                <a:cubicBezTo>
                  <a:pt x="99006" y="4649320"/>
                  <a:pt x="448628" y="4877919"/>
                  <a:pt x="838593" y="4730002"/>
                </a:cubicBezTo>
                <a:cubicBezTo>
                  <a:pt x="1165805" y="5106519"/>
                  <a:pt x="1600592" y="5012390"/>
                  <a:pt x="1739546" y="4730002"/>
                </a:cubicBezTo>
                <a:cubicBezTo>
                  <a:pt x="2017451" y="5066178"/>
                  <a:pt x="2564298" y="5025838"/>
                  <a:pt x="2734628" y="4730002"/>
                </a:cubicBezTo>
                <a:cubicBezTo>
                  <a:pt x="2972193" y="5133414"/>
                  <a:pt x="3344228" y="5025838"/>
                  <a:pt x="3447322" y="4730002"/>
                </a:cubicBezTo>
                <a:cubicBezTo>
                  <a:pt x="3779016" y="5106519"/>
                  <a:pt x="4231735" y="5066179"/>
                  <a:pt x="4402064" y="4730002"/>
                </a:cubicBezTo>
                <a:cubicBezTo>
                  <a:pt x="4702382" y="5052732"/>
                  <a:pt x="4868229" y="4945155"/>
                  <a:pt x="5020628" y="4730002"/>
                </a:cubicBezTo>
                <a:cubicBezTo>
                  <a:pt x="5365770" y="5039285"/>
                  <a:pt x="5697464" y="4904814"/>
                  <a:pt x="5854346" y="4730002"/>
                </a:cubicBezTo>
                <a:cubicBezTo>
                  <a:pt x="6257758" y="5173755"/>
                  <a:pt x="6620827" y="4972050"/>
                  <a:pt x="6862875" y="4730002"/>
                </a:cubicBezTo>
                <a:cubicBezTo>
                  <a:pt x="7145264" y="5039284"/>
                  <a:pt x="7454546" y="5025838"/>
                  <a:pt x="7589017" y="4730002"/>
                </a:cubicBezTo>
                <a:cubicBezTo>
                  <a:pt x="7929675" y="5133414"/>
                  <a:pt x="8216546" y="5012391"/>
                  <a:pt x="8328605" y="4730002"/>
                </a:cubicBezTo>
                <a:cubicBezTo>
                  <a:pt x="8687193" y="5079625"/>
                  <a:pt x="9113016" y="4985496"/>
                  <a:pt x="9323687" y="4730002"/>
                </a:cubicBezTo>
                <a:cubicBezTo>
                  <a:pt x="9664347" y="5025837"/>
                  <a:pt x="9910876" y="5012390"/>
                  <a:pt x="10103617" y="4730002"/>
                </a:cubicBezTo>
                <a:cubicBezTo>
                  <a:pt x="10511511" y="4859991"/>
                  <a:pt x="10905958" y="4653802"/>
                  <a:pt x="10641499" y="4192120"/>
                </a:cubicBezTo>
                <a:cubicBezTo>
                  <a:pt x="11018017" y="4044203"/>
                  <a:pt x="10923887" y="3506320"/>
                  <a:pt x="10641499" y="3304614"/>
                </a:cubicBezTo>
                <a:cubicBezTo>
                  <a:pt x="10964229" y="3192556"/>
                  <a:pt x="10829758" y="2636743"/>
                  <a:pt x="10641499" y="2524685"/>
                </a:cubicBezTo>
                <a:cubicBezTo>
                  <a:pt x="10991123" y="2336427"/>
                  <a:pt x="10937334" y="1785096"/>
                  <a:pt x="10641499" y="1637179"/>
                </a:cubicBezTo>
                <a:cubicBezTo>
                  <a:pt x="11044911" y="1368238"/>
                  <a:pt x="10856652" y="991720"/>
                  <a:pt x="10641499" y="830355"/>
                </a:cubicBezTo>
                <a:cubicBezTo>
                  <a:pt x="10991123" y="677955"/>
                  <a:pt x="10802864" y="391085"/>
                  <a:pt x="10641499" y="292473"/>
                </a:cubicBezTo>
                <a:cubicBezTo>
                  <a:pt x="10350146" y="-97492"/>
                  <a:pt x="9937769" y="63873"/>
                  <a:pt x="9767440" y="292473"/>
                </a:cubicBezTo>
                <a:cubicBezTo>
                  <a:pt x="9565734" y="-57151"/>
                  <a:pt x="8906828" y="-84045"/>
                  <a:pt x="8678228" y="292473"/>
                </a:cubicBezTo>
                <a:cubicBezTo>
                  <a:pt x="8337569" y="-97492"/>
                  <a:pt x="7916229" y="-97492"/>
                  <a:pt x="7615911" y="292473"/>
                </a:cubicBezTo>
                <a:cubicBezTo>
                  <a:pt x="7476958" y="-151280"/>
                  <a:pt x="7082510" y="50426"/>
                  <a:pt x="6916664" y="292473"/>
                </a:cubicBezTo>
                <a:cubicBezTo>
                  <a:pt x="6486358" y="-57151"/>
                  <a:pt x="5840899" y="-70598"/>
                  <a:pt x="5424040" y="292473"/>
                </a:cubicBezTo>
                <a:cubicBezTo>
                  <a:pt x="4944428" y="-57151"/>
                  <a:pt x="4384134" y="-110939"/>
                  <a:pt x="4025546" y="292473"/>
                </a:cubicBezTo>
                <a:cubicBezTo>
                  <a:pt x="3761087" y="-30256"/>
                  <a:pt x="3335263" y="90767"/>
                  <a:pt x="3191828" y="292473"/>
                </a:cubicBezTo>
                <a:cubicBezTo>
                  <a:pt x="3034945" y="-30256"/>
                  <a:pt x="2488099" y="23532"/>
                  <a:pt x="2411899" y="252132"/>
                </a:cubicBezTo>
                <a:cubicBezTo>
                  <a:pt x="2138475" y="-57150"/>
                  <a:pt x="1717135" y="23532"/>
                  <a:pt x="1497499" y="292473"/>
                </a:cubicBezTo>
                <a:cubicBezTo>
                  <a:pt x="1318205" y="-84045"/>
                  <a:pt x="977546" y="117661"/>
                  <a:pt x="878934" y="292473"/>
                </a:cubicBezTo>
                <a:cubicBezTo>
                  <a:pt x="811699" y="45944"/>
                  <a:pt x="408287" y="135590"/>
                  <a:pt x="273817" y="3193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63635" y="2737952"/>
            <a:ext cx="3521122" cy="2560531"/>
          </a:xfrm>
          <a:prstGeom prst="ellipse">
            <a:avLst/>
          </a:prstGeom>
          <a:solidFill>
            <a:srgbClr val="FFF0D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233" y="2101497"/>
            <a:ext cx="3918743" cy="1327503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7212923" y="3633946"/>
            <a:ext cx="31133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技能目标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2725" y="2367280"/>
            <a:ext cx="50736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能够对保育工作评价的内容与结果进行分析。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根据保育工作评价的指标和标准，构建保育工作评价方案。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0" bldLvl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6905" y="938391"/>
            <a:ext cx="4724809" cy="3773751"/>
          </a:xfrm>
          <a:prstGeom prst="rect">
            <a:avLst/>
          </a:prstGeom>
          <a:effectLst>
            <a:outerShdw blurRad="25400" dist="25400" algn="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249555" y="2380615"/>
            <a:ext cx="19088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60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69995" y="544830"/>
            <a:ext cx="4275455" cy="1276600"/>
            <a:chOff x="5937" y="858"/>
            <a:chExt cx="6733" cy="20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7" y="858"/>
              <a:ext cx="2311" cy="201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810" y="1355"/>
              <a:ext cx="486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第一节  概述</a:t>
              </a:r>
              <a:endPara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51375" y="1755390"/>
            <a:ext cx="6920865" cy="1276350"/>
            <a:chOff x="7056" y="2718"/>
            <a:chExt cx="10899" cy="201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56" y="2718"/>
              <a:ext cx="2311" cy="201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9001" y="3215"/>
              <a:ext cx="895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第二节  一日生活制度评价</a:t>
              </a:r>
              <a:endPara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89400" y="2965700"/>
            <a:ext cx="7482840" cy="1276350"/>
            <a:chOff x="6365" y="4684"/>
            <a:chExt cx="11784" cy="201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5" y="4684"/>
              <a:ext cx="2311" cy="201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8351" y="5182"/>
              <a:ext cx="979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第三节  幼儿园保育工作标准</a:t>
              </a:r>
              <a:endPara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09825" y="4176010"/>
            <a:ext cx="8533765" cy="1276350"/>
            <a:chOff x="4710" y="6594"/>
            <a:chExt cx="13439" cy="201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0" y="6594"/>
              <a:ext cx="2311" cy="201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694" y="7091"/>
              <a:ext cx="11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第四节  幼儿园保育目标及评价表</a:t>
              </a:r>
              <a:endPara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0" y="646800"/>
            <a:ext cx="2476500" cy="39066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4052" y="4395516"/>
            <a:ext cx="4370164" cy="19812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791" y="2679304"/>
            <a:ext cx="1121761" cy="135342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600325" y="2679187"/>
            <a:ext cx="6991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第一节  概述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1022" y="701199"/>
            <a:ext cx="1969955" cy="1582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5295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一、保育及保育目标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885" y="1347470"/>
            <a:ext cx="3359150" cy="4693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8375" y="2056765"/>
            <a:ext cx="594042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我国幼儿教育家陈鹤琴提出：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儿童离不开生活，生活离不开健康教育，幼儿园第一重要的事情就是儿童的健康。</a:t>
            </a:r>
            <a:endParaRPr lang="zh-CN" altLang="en-US" sz="30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39280" flipH="1">
            <a:off x="6974942" y="3503818"/>
            <a:ext cx="4314503" cy="2000857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5295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一、保育及保育目标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8375" y="2056765"/>
            <a:ext cx="9017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新编《幼儿园工作规程》指出，幼儿园保育和教育的主要目标是：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4473D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促进幼儿身体的正常发育和机能的协调发展，</a:t>
            </a:r>
            <a:endParaRPr lang="zh-CN" altLang="en-US" sz="3000" b="1">
              <a:solidFill>
                <a:srgbClr val="F4473D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4473D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增强体质，培养良好的生活习惯、卫生</a:t>
            </a:r>
            <a:endParaRPr lang="zh-CN" altLang="en-US" sz="3000" b="1">
              <a:solidFill>
                <a:srgbClr val="F4473D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4473D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习惯和参加体育活动的兴趣。</a:t>
            </a:r>
            <a:endParaRPr lang="zh-CN" altLang="en-US" sz="3000" b="1">
              <a:solidFill>
                <a:srgbClr val="F4473D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61035" y="474345"/>
            <a:ext cx="5295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dirty="0">
                <a:latin typeface="黑体" panose="02010609060101010101" charset="-122"/>
                <a:ea typeface="黑体" panose="02010609060101010101" charset="-122"/>
              </a:rPr>
              <a:t>二、幼儿园保育评价</a:t>
            </a:r>
            <a:endParaRPr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20775" y="1938020"/>
            <a:ext cx="9950450" cy="3193415"/>
          </a:xfrm>
          <a:prstGeom prst="rect">
            <a:avLst/>
          </a:prstGeom>
          <a:solidFill>
            <a:srgbClr val="FFF5E8"/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10970" y="2398395"/>
            <a:ext cx="93694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41557F"/>
                </a:solidFill>
                <a:latin typeface="微软雅黑" panose="020B0503020204020204" charset="-122"/>
                <a:ea typeface="微软雅黑" panose="020B0503020204020204" charset="-122"/>
              </a:rPr>
              <a:t>幼儿园保育评价，是指依据一定的标准和程序，有目的、有计划、有组织地对幼儿园保育工作现状进行调研，在占有事实材料的基础上作出价值判断，并有助于保育工作不断改进的活动。</a:t>
            </a:r>
            <a:endParaRPr lang="zh-CN" altLang="en-US" sz="3200" b="1">
              <a:solidFill>
                <a:srgbClr val="4155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3429000"/>
            <a:ext cx="4591049" cy="3214544"/>
          </a:xfrm>
          <a:prstGeom prst="rect">
            <a:avLst/>
          </a:prstGeom>
          <a:effectLst>
            <a:outerShdw blurRad="25400" dist="254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2733"/>
            <a:ext cx="12192000" cy="2840736"/>
          </a:xfrm>
          <a:prstGeom prst="rect">
            <a:avLst/>
          </a:prstGeom>
          <a:effectLst>
            <a:outerShdw blurRad="889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8005" y="1190624"/>
            <a:ext cx="2803995" cy="4476750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3255010" y="2475865"/>
            <a:ext cx="56826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谢</a:t>
            </a:r>
            <a:r>
              <a:rPr lang="zh-CN" altLang="en-US" sz="88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谢观看</a:t>
            </a:r>
            <a:endParaRPr lang="zh-CN" altLang="en-US" sz="8800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98" y="-133084"/>
            <a:ext cx="1841152" cy="26093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0946" y="640872"/>
            <a:ext cx="1261981" cy="8961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4652824"/>
            <a:ext cx="1467655" cy="127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</Words>
  <Application>WPS 演示</Application>
  <PresentationFormat>宽屏</PresentationFormat>
  <Paragraphs>49</Paragraphs>
  <Slides>9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字魂122号-七岁半</vt:lpstr>
      <vt:lpstr>微软雅黑</vt:lpstr>
      <vt:lpstr>字魂105号-简雅黑</vt:lpstr>
      <vt:lpstr>Arial Unicode MS</vt:lpstr>
      <vt:lpstr>等线 Light</vt:lpstr>
      <vt:lpstr>等线</vt:lpstr>
      <vt:lpstr>Wingdings 2</vt:lpstr>
      <vt:lpstr>楷体</vt:lpstr>
      <vt:lpstr>幼圆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看星星的女孩</cp:lastModifiedBy>
  <cp:revision>46</cp:revision>
  <dcterms:created xsi:type="dcterms:W3CDTF">2020-09-02T14:39:00Z</dcterms:created>
  <dcterms:modified xsi:type="dcterms:W3CDTF">2020-09-28T08:53:47Z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