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3"/>
    <p:sldId id="368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8" r:id="rId24"/>
    <p:sldId id="389" r:id="rId25"/>
    <p:sldId id="390" r:id="rId26"/>
    <p:sldId id="391" r:id="rId27"/>
    <p:sldId id="392" r:id="rId28"/>
    <p:sldId id="393" r:id="rId29"/>
    <p:sldId id="394" r:id="rId30"/>
    <p:sldId id="32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41557F"/>
    <a:srgbClr val="FFF0DD"/>
    <a:srgbClr val="FFF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0" d="100"/>
          <a:sy n="70" d="100"/>
        </p:scale>
        <p:origin x="564" y="738"/>
      </p:cViewPr>
      <p:guideLst>
        <p:guide pos="416"/>
        <p:guide pos="7256"/>
        <p:guide orient="horz" pos="648"/>
        <p:guide orient="horz" pos="744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AC9AA-2743-4DCF-B86F-0EC7108E94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3429000"/>
            <a:ext cx="4591049" cy="3214544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8005" y="1190624"/>
            <a:ext cx="2803995" cy="4476750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057274" y="1623969"/>
            <a:ext cx="95916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第十一章</a:t>
            </a:r>
            <a:endParaRPr lang="zh-CN" altLang="en-US" sz="66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6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幼儿园保育工作评价</a:t>
            </a:r>
            <a:endParaRPr lang="zh-CN" altLang="en-US" sz="66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98" y="-133084"/>
            <a:ext cx="1841152" cy="2609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946" y="640872"/>
            <a:ext cx="1261981" cy="896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4652824"/>
            <a:ext cx="1467655" cy="1276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7844" y="3948701"/>
            <a:ext cx="4176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122号-七岁半" panose="00000500000000000000" pitchFamily="2" charset="-122"/>
                <a:ea typeface="字魂122号-七岁半" panose="00000500000000000000" pitchFamily="2" charset="-122"/>
              </a:rPr>
              <a:t>授课老师：</a:t>
            </a:r>
            <a:endParaRPr lang="zh-CN" altLang="en-US" sz="3200" dirty="0">
              <a:latin typeface="字魂122号-七岁半" panose="00000500000000000000" pitchFamily="2" charset="-122"/>
              <a:ea typeface="字魂122号-七岁半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654810"/>
            <a:ext cx="10178415" cy="2695575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3.点心盘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每次吃完点心后清洗点心盘，并用消毒柜高温消毒，然后将其放在餐桶中保洁 ；使用前，教师用清洁的双手从餐桶中将点心盘取出，取拿时注意手托盘底、拿盘边缘，切忌将大拇指伸入盘中。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二、幼儿饮水工作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555115"/>
            <a:ext cx="104330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（一）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幼儿新陈代谢旺盛，教师应提供幼儿随时饮水的条件。早晨幼儿入园前，教师应将杯子及时从消毒柜中取出放在杯子架中。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（二）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饮水机应保证随时有水，以方便幼儿随时饮水。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（三）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掌握好杯子消毒时间，保证幼儿随时饮水都有杯子用。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（四）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特殊情况下（如体育锻炼后、冬季暖气开放时、呼吸道疾病高发季节等），保教人员应提醒并鼓励幼儿适量饮水。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659890"/>
            <a:ext cx="104330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（一）幼儿集中洗手时的教师职责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1.防止幼儿意外事故的发生。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2.帮助幼儿提裤子、卷袖子。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3.督促幼儿正确洗手、擦手和使用毛巾。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4.在盥洗室的教师必须等最后一位幼儿洗完手后方可离开。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659890"/>
            <a:ext cx="104330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（二）幼儿洗手时间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1.入园时。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2.饭前便后。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3.使用蜡笔、油泥或进行玩沙等活动后。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4.体育锻炼后，尤其是使用或接触过体育器械后。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5.传染病高发期，应适当增加洗手次数。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517015"/>
            <a:ext cx="104330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（三）幼儿洗手步骤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1.卷袖子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小班幼儿及中、大班部分衣袖难卷的幼儿由教师帮助卷袖子。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2.流水洗手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从手指洗到手腕，双手必须搓出泡沫后再用流水冲洗干净。应提醒幼儿在打肥皂的时候节约用水。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736090"/>
            <a:ext cx="104330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3.洗完后双手在水池内甩三下，防止水滴在地上。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4.擦手时应打开自己的毛巾将手心手背部擦干。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5.教师帮助洗完手的幼儿拉一下袖子。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99870"/>
            <a:ext cx="104330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（四）幼儿加餐工作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1.餐桌常规消毒，幼儿餐前洗手。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2.教师将加餐放到桌上，中、大班幼儿自己倒取 ；小班幼儿围坐在桌边，教师将加餐分到他们的盘（杯）中。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3.喝完牛奶后，幼儿直接将餐具放到指定位置，教师及时将餐具送往厨房冲洗干净，并放入消毒柜中消毒，以备午餐时使用。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4.提醒幼儿用口杯漱口。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360" y="406400"/>
            <a:ext cx="2719705" cy="1938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99870"/>
            <a:ext cx="1043305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（五）幼儿进餐工作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教师开饭要求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1）餐前首先规范擦餐桌（包括幼儿餐桌、放饭菜的桌子、垫子及班级餐车）。先用清水擦一遍，再用消毒液擦一遍，最后再用清水擦一遍。每擦一张桌子，抹布要冲洗一次。特殊活动（如在桌面用油泥、水彩等）后，首先用肥皂水擦洗餐桌，再用清水擦，最后用消毒水擦。餐桌消毒后，要防止再污染（如幼儿趴在桌子上乱摸等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360" y="406400"/>
            <a:ext cx="2719705" cy="1938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99870"/>
            <a:ext cx="104330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（2）教师取拿饭菜前，要用流水和肥皂洗净双手。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（3）所有餐具应放在开饭桌或餐车上，不要直接放在地上。饭菜及餐具进班后，老师可先将餐盘及筷子（勺）分放在每组餐桌上，然后再组织幼儿分组洗手。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（4）盛菜顺序 ：老师推餐车分组盛饭菜，先盛正在洗手的这组幼儿的饭菜，保证进餐不等待。冬天饭菜不宜过早盛出。小班第一学期盛饭菜应一半饭、一半菜，不应将菜盖在饭上。遇到有刺、骨头的菜时，不应将这类菜与其他菜混放在一起，应分开盛放，以免发生意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8825" y="371475"/>
            <a:ext cx="1903730" cy="1356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99870"/>
            <a:ext cx="104330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（5）幼儿进餐时，老师帮助幼儿添饭，在幼儿中间巡视，帮助进餐困难的幼儿，观察并督促幼儿的进餐情况，尽量避免吃饭慢的幼儿吃凉饭。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（6）餐后，教师应督促幼儿将碗盘内的残羹倒入垃圾桶内，将所有的筷子（勺）干净、整齐地放在餐桶内，便于食堂清洗。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（7）餐后，教师用洗洁精或肥皂水擦桌子，然后用清水擦干净。地面先扫后拖（建议用半湿拖把）。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8270" y="4400550"/>
            <a:ext cx="2719705" cy="1938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0" y="646800"/>
            <a:ext cx="2476500" cy="39066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4052" y="4395516"/>
            <a:ext cx="4370164" cy="19812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91" y="2679304"/>
            <a:ext cx="1121761" cy="135342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05635" y="2873375"/>
            <a:ext cx="83807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第三节  幼儿园保育工作标准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1022" y="701199"/>
            <a:ext cx="1969955" cy="1582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508760"/>
            <a:ext cx="10433050" cy="4461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幼儿进餐要求</a:t>
            </a:r>
            <a:endParaRPr lang="zh-CN" altLang="en-US" sz="3200" b="1">
              <a:solidFill>
                <a:srgbClr val="41557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（1）饭菜、餐具进班后由老师组织幼儿洗手。幼儿先将自己的椅子搬到餐桌前，椅子不要放进餐桌内。体弱和吃饭慢的幼儿先洗手。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（2）幼儿洗完手后直接上位进餐，保证洗手后进餐不等待。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（3）培养幼儿良好的饮食习惯 ；让幼儿学会细嚼慢咽，进餐时间控制在 20 ～ 30 分钟。鼓励幼儿不挑食、不撒饭菜、不剩饭菜。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（4）餐后，教会幼儿正确使用餐巾擦嘴，用温开水漱口。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（5）午餐后，组织幼儿散步，散步时不宜做剧烈运动。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240" y="229235"/>
            <a:ext cx="2189480" cy="156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40815"/>
            <a:ext cx="10433050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（六）幼儿午睡工作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1.提前将幼儿床铺整理好。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2.幼儿午睡时必须脱外衣裤，并将其叠放整齐。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3.午睡房间保持适宜光线，既利于幼儿睡眠，又利于观察护理幼儿。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4.值班老师应加强对幼儿午睡的护理和观察，及时发现异常情况。任何老师不睡、靠或坐在幼儿床上，更不能使用孩子的寝具。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5. 认真做好午睡记录。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0510" y="407035"/>
            <a:ext cx="2152015" cy="2319655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40815"/>
            <a:ext cx="10433050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（七）安全工作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1.保教人员工作时要坚守岗位，全神贯注，不聊天，不串班，不开手机，不做与工作无关的事。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2.对幼儿态度要和蔼，严禁体罚和变相体罚幼儿。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3.各种物品应放在固定、安全的位置，具体如下 ：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（1）各种消毒液、洗涤清洁用品，必须妥善保管，放在相应的橱柜里。如果橱柜低，幼儿易拿到，应上锁。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（2）教师教学用的剪刀、裁纸刀、大头针、别针、药品等危险用品应放在幼儿够不着的地方，用后应及时收起来。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40815"/>
            <a:ext cx="104330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（3）较烫的食物（如牛奶、汤、面条、稀饭等）应放在幼儿不能触及处。天气炎热时，最好在伙房待食物温度适宜后再进班。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4.不给幼儿玩体积小、锐利、带有毒性物质的玩具及物品 ；自然角不放带刺的植物（如仙人掌、仙人球等）；自然角的玻璃缸有破损要及时处理；角色游戏区不用玻璃制品；表演区幼儿自带的各种瓶罐（如化妆品、药品的瓶子）要清洗干净，确保安全、无污染；随时检查活动区域有无安全隐患（如地面不平、木制品有刺、电源线暴露等），发现问题及时向安全员报告，并及时采取处理措施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440815"/>
            <a:ext cx="104330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5.进餐时，保持安静，不催促、硬塞 ；幼儿哭闹、咳嗽时勿喂食 ；分菜时，应注意不要将有骨头（特别是碎骨）或带刺的食品与其他菜放在一起 ；吃加餐时，带皮的水果建议削皮，带皮的香蕉不能与糕点同放在一个点心盘内 ；餐后散步不做剧烈运动。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6.午睡前，应检查幼儿口中是否含有食物 ；值班人员应加强幼儿午睡巡视，及时发现幼儿异常情况。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7.不安排幼儿端饭盆、汤桶及碗桶 ；不让幼儿进入伙房、开水房、洗衣房 ：不安排幼儿做力所不能及或有安全隐患的事情。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322705"/>
            <a:ext cx="1043305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8.幼儿上下楼梯尽量靠右走 ；外出活动排队时，队伍前、中、后最好均有老师 ；带队老师应时刻留意队伍中的每一位幼儿 ；户外活动时（包括散步），保教人员应随时监护幼儿，保障幼儿安全。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9.保教人员不携带私人的危险物品（如尖锐棱角、金属物品、有壳核食物、外用化学药水等）进班 ；私人药品应妥善保管、不乱放 ；个人装饰应简单，不佩带长耳环，不留长指甲，不穿高跟鞋。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10.严格执行交接班制度，交接班时要清点人数，交代安全情况；下班后要关好门窗，拔掉电源插头，关好水龙头、电灯及空调等。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591945"/>
            <a:ext cx="104330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11. 药物管理工作，具体要求如下 ：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（1）由晨检医生亲自登记、管理。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（2）配合医生做好晨检和全日观察，服药时值班老师配合医生做到“三对”，即对药名、对姓名和对口杯，幼儿服药后协助医生对其观察 3 ～ 5 分钟后方可离开。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（3）服药后由值班老师、值班医生签字。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三、洗手如厕工作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668145"/>
            <a:ext cx="10433050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（八）做好登记工作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1. 每天应注意观察患病幼儿、肥胖儿和体弱儿的精神、食欲、睡眠等情况，每天下班前及时、准确地填写“全日观察记录”。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2. 按要求对玩具、擦手毛巾、被褥、床单、水杯架、毛巾架等物品进行消毒，每天下班前按要求填写“物品消毒记录表”。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3429000"/>
            <a:ext cx="4591049" cy="3214544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8005" y="1190624"/>
            <a:ext cx="2803995" cy="4476750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3255010" y="2475865"/>
            <a:ext cx="56826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谢</a:t>
            </a:r>
            <a:r>
              <a:rPr lang="zh-CN" altLang="en-US" sz="88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谢观看</a:t>
            </a:r>
            <a:endParaRPr lang="zh-CN" altLang="en-US" sz="88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98" y="-133084"/>
            <a:ext cx="1841152" cy="2609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946" y="640872"/>
            <a:ext cx="1261981" cy="896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4652824"/>
            <a:ext cx="1467655" cy="127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6475" y="1722755"/>
            <a:ext cx="10178415" cy="341249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级卫生工作在保健医生的指导下，由各班教师负责，具体范围包括活动室、卧室、盥洗室的地面、门窗、桌椅、灯、电扇、空调、橱柜、游戏区、自然角、便池、水池、水杯架、毛巾架、壶、盆、桶、消毒柜等的清洁卫生。班级室内环境应每天一小扫，每周一大扫；要求班级整体卫生清洁，物品摆放归类整齐有序；要会正确配兑1 ：200的消毒液。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545590"/>
            <a:ext cx="10178415" cy="429641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保持班级室内空气流通，要求每天早晨早班老师入园时开窗通风2～3次，每次 10 ～ 15 分钟；启用空调时，应注意室内外温差不宜过大，夏季室温不低于27℃～ 28℃，冬季暖气开放，室温在 15℃～ 18℃，幼儿进出房间应及时增减衣服。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（三）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盥洗室内所有盆、桶、壶应洗净晾干后放入橱柜，以免柜内产生潮气和霉菌。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427480"/>
            <a:ext cx="10178415" cy="481838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（四）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每天下班时晚班教师负责关闭饮水机电源、门窗等。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（五）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注意培养幼儿良好的生活卫生习惯，及时纠正幼儿不良的卫生习惯（如咬指甲、吮手指、挖鼻孔、揉眼睛等）；每周检查幼儿指甲一次。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（六）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保护幼儿视力，读写采光不宜过强或过弱；看电视距离为电视机对角线的 5 ～ 7倍，每次看电视时间不超过 30 分钟，电视机的高度与视线平行。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418590"/>
            <a:ext cx="10178415" cy="481838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（七）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每餐餐前应规范消毒餐桌（包括幼儿餐桌、开饭桌、垫子及餐车）：先用清水擦一遍，再用消毒液擦一遍，最后再用清水擦一遍。每擦一张桌子，抹布要冲洗一次（消毒液按 1 ：200 配兑）。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（八）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每天用消毒水对盥洗室、厕所地面及拖把消毒一次。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（九）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每天中午用消毒水消毒便池 ；特殊情况（如遇幼儿腹泻、呕吐）应随时用消毒水消毒。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418590"/>
            <a:ext cx="10178415" cy="481838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每天对幼儿擦手毛巾进行消毒。将毛巾清洗干净后，放入专用毛巾袋内，用高温蒸气消毒后晾干，保证幼儿每天用干毛巾（最好准备两套毛巾）。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（十一）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每周用消毒液对水杯架、毛巾架、水龙头、门把手等进行消毒。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（十二）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每周用紫外线消毒灯对活动室空气消毒一次，每次 30 分钟 ；传染病高发季节每天消毒。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418590"/>
            <a:ext cx="10178415" cy="481838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（十三）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每周清洗塑料玩具并对其进行消毒，可利用双休日将其放在室内朝阳的窗台上沥水晒干 ；对不宜用消毒水消毒的物品（如图书、被褥等）可放在太阳下暴晒或放在消毒灯下消毒，注意要摊开消毒。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（十四）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每月晒被褥一次 ；每两周将床单、枕套、被套换洗一次 ；特殊情况（如遇幼儿尿床、呕吐等）应随时清洗。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（十五）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以下为班级各种物品防止消毒后再污染的措施。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676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一、卫生消毒工作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7110" y="1418590"/>
            <a:ext cx="10178415" cy="4818380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1.水杯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教师取拿已消毒好的水杯前，应首先用流水和肥皂清洁双手；取拿时手握水杯把手，切忌拿杯口 ；将杯子杯口向上放入清洁的杯子架上。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rgbClr val="41557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2.擦手毛巾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buNone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各班按规定时间将擦手毛巾清洗、高温消毒后，教师用清洁的双手将擦手毛巾挂在班内专用的毛巾晾晒架上，放在太阳下晒干备用。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4068</Words>
  <Application>WPS 演示</Application>
  <PresentationFormat>宽屏</PresentationFormat>
  <Paragraphs>193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黑体</vt:lpstr>
      <vt:lpstr>字魂122号-七岁半</vt:lpstr>
      <vt:lpstr>微软雅黑</vt:lpstr>
      <vt:lpstr>字魂105号-简雅黑</vt:lpstr>
      <vt:lpstr>Arial Unicode MS</vt:lpstr>
      <vt:lpstr>等线 Light</vt:lpstr>
      <vt:lpstr>等线</vt:lpstr>
      <vt:lpstr>Wingdings 2</vt:lpstr>
      <vt:lpstr>楷体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看星星的女孩</cp:lastModifiedBy>
  <cp:revision>48</cp:revision>
  <dcterms:created xsi:type="dcterms:W3CDTF">2020-09-02T14:39:00Z</dcterms:created>
  <dcterms:modified xsi:type="dcterms:W3CDTF">2020-09-28T09:34:35Z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