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3" Type="http://schemas.openxmlformats.org/officeDocument/2006/relationships/viewProps" Target="viewProps.xml"/><Relationship Id="rId52" Type="http://schemas.openxmlformats.org/officeDocument/2006/relationships/tableStyles" Target="tableStyles.xml"/><Relationship Id="rId51" Type="http://schemas.openxmlformats.org/officeDocument/2006/relationships/presProps" Target="presProps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4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765149" y="303987"/>
            <a:ext cx="3608704" cy="32988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版面设计-6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8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spcBef>
                <a:spcPts val="1"/>
              </a:spcBef>
              <a:tabLst/>
            </a:pPr>
            <a:r>
              <a:rPr sz="7200" kern="0" spc="-1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自由版面</a:t>
            </a:r>
            <a:endParaRPr sz="7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 6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0" name="picture 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61332" y="2290571"/>
            <a:ext cx="4280915" cy="2581656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7868" y="2276855"/>
            <a:ext cx="3672840" cy="2595372"/>
          </a:xfrm>
          <a:prstGeom prst="rect">
            <a:avLst/>
          </a:prstGeom>
        </p:spPr>
      </p:pic>
      <p:sp>
        <p:nvSpPr>
          <p:cNvPr id="74" name="textbox 74"/>
          <p:cNvSpPr/>
          <p:nvPr/>
        </p:nvSpPr>
        <p:spPr>
          <a:xfrm>
            <a:off x="513137" y="5683396"/>
            <a:ext cx="1167130" cy="213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8000"/>
              </a:lnSpc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英国  why</a:t>
            </a:r>
            <a:r>
              <a:rPr sz="1400" kern="0" spc="1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not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rect 7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8" name="textbox 78"/>
          <p:cNvSpPr/>
          <p:nvPr/>
        </p:nvSpPr>
        <p:spPr>
          <a:xfrm>
            <a:off x="725976" y="3342557"/>
            <a:ext cx="4301490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44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 \ 基于文字的自由变化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 8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2" name="picture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36976" y="1110995"/>
            <a:ext cx="2715767" cy="3846576"/>
          </a:xfrm>
          <a:prstGeom prst="rect">
            <a:avLst/>
          </a:prstGeom>
        </p:spPr>
      </p:pic>
      <p:pic>
        <p:nvPicPr>
          <p:cNvPr id="84" name="picture 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07252" y="1106423"/>
            <a:ext cx="2682240" cy="3845052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79832" y="1118616"/>
            <a:ext cx="2692907" cy="3820667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260763" y="5512098"/>
            <a:ext cx="2517775" cy="554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文字打散 \ 大小位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置变化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版面空间的文字叠加、色彩透叠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 9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896355" y="3429000"/>
            <a:ext cx="2278379" cy="3265932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772155" y="105156"/>
            <a:ext cx="2264664" cy="3235451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896355" y="105156"/>
            <a:ext cx="2278379" cy="3212591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773679" y="3491484"/>
            <a:ext cx="2263139" cy="3177539"/>
          </a:xfrm>
          <a:prstGeom prst="rect">
            <a:avLst/>
          </a:prstGeom>
        </p:spPr>
      </p:pic>
      <p:sp>
        <p:nvSpPr>
          <p:cNvPr id="100" name="textbox 100"/>
          <p:cNvSpPr/>
          <p:nvPr/>
        </p:nvSpPr>
        <p:spPr>
          <a:xfrm>
            <a:off x="303837" y="5761425"/>
            <a:ext cx="1807845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行间距的超常规变化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不可读的版面视觉实验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 10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539495"/>
            <a:ext cx="3919728" cy="5957316"/>
          </a:xfrm>
          <a:prstGeom prst="rect">
            <a:avLst/>
          </a:prstGeom>
        </p:spPr>
      </p:pic>
      <p:pic>
        <p:nvPicPr>
          <p:cNvPr id="106" name="picture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954011" y="3698747"/>
            <a:ext cx="1975104" cy="2763011"/>
          </a:xfrm>
          <a:prstGeom prst="rect">
            <a:avLst/>
          </a:prstGeom>
        </p:spPr>
      </p:pic>
      <p:pic>
        <p:nvPicPr>
          <p:cNvPr id="108" name="picture 10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817363" y="3698747"/>
            <a:ext cx="1952244" cy="2763011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5014959" y="549650"/>
            <a:ext cx="2517139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文字变形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变形的视觉实验，文字风格变异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rect 11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16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739383" y="1591056"/>
            <a:ext cx="2891028" cy="3709415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568195"/>
            <a:ext cx="2801111" cy="3755136"/>
          </a:xfrm>
          <a:prstGeom prst="rect">
            <a:avLst/>
          </a:prstGeom>
        </p:spPr>
      </p:pic>
      <p:pic>
        <p:nvPicPr>
          <p:cNvPr id="120" name="picture 1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055620" y="1591055"/>
            <a:ext cx="2427732" cy="3733800"/>
          </a:xfrm>
          <a:prstGeom prst="rect">
            <a:avLst/>
          </a:prstGeom>
        </p:spPr>
      </p:pic>
      <p:sp>
        <p:nvSpPr>
          <p:cNvPr id="122" name="textbox 122"/>
          <p:cNvSpPr/>
          <p:nvPr/>
        </p:nvSpPr>
        <p:spPr>
          <a:xfrm>
            <a:off x="333334" y="5862313"/>
            <a:ext cx="2160270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手绘文字、书法的自由排版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5400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区别于印刷字体的版面效果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 12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13004" y="827532"/>
            <a:ext cx="3535679" cy="5018532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73879" y="819911"/>
            <a:ext cx="3413759" cy="5026152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406486" y="6039098"/>
            <a:ext cx="1626870" cy="235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5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文字塑造版面空间感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5928" y="1629155"/>
            <a:ext cx="8772144" cy="3599688"/>
          </a:xfrm>
          <a:prstGeom prst="rect">
            <a:avLst/>
          </a:prstGeom>
        </p:spPr>
      </p:pic>
      <p:sp>
        <p:nvSpPr>
          <p:cNvPr id="10" name="textbox 10"/>
          <p:cNvSpPr/>
          <p:nvPr/>
        </p:nvSpPr>
        <p:spPr>
          <a:xfrm>
            <a:off x="268412" y="5869019"/>
            <a:ext cx="2137410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意大利 未来主义  马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里奈蒂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1123" y="908303"/>
            <a:ext cx="3791711" cy="5329428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03291" y="908303"/>
            <a:ext cx="3745991" cy="529285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 14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0" name="textbox 150"/>
          <p:cNvSpPr/>
          <p:nvPr/>
        </p:nvSpPr>
        <p:spPr>
          <a:xfrm>
            <a:off x="1627941" y="1827396"/>
            <a:ext cx="1094739" cy="34359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文字打散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8000"/>
              </a:lnSpc>
              <a:spcBef>
                <a:spcPts val="430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超常规行间距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8000"/>
              </a:lnSpc>
              <a:spcBef>
                <a:spcPts val="423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文字变形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8000"/>
              </a:lnSpc>
              <a:spcBef>
                <a:spcPts val="429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手绘书法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429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放大对比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spcBef>
                <a:spcPts val="427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空间感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碎片化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 15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4" name="textbox 154"/>
          <p:cNvSpPr/>
          <p:nvPr/>
        </p:nvSpPr>
        <p:spPr>
          <a:xfrm>
            <a:off x="711328" y="3342557"/>
            <a:ext cx="5129529" cy="5016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044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 \ 基于版面结构的自由变化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 15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4340" y="588264"/>
            <a:ext cx="5149595" cy="5149595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48400" y="3113532"/>
            <a:ext cx="2302764" cy="2700527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31635" y="620268"/>
            <a:ext cx="2319528" cy="2071115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508442" y="5999169"/>
            <a:ext cx="1609089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自由形态、自由空间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 1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93008" y="1412748"/>
            <a:ext cx="5366003" cy="4032503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6156" y="1412748"/>
            <a:ext cx="2746247" cy="3986783"/>
          </a:xfrm>
          <a:prstGeom prst="rect">
            <a:avLst/>
          </a:prstGeom>
        </p:spPr>
      </p:pic>
      <p:sp>
        <p:nvSpPr>
          <p:cNvPr id="18" name="textbox 18"/>
          <p:cNvSpPr/>
          <p:nvPr/>
        </p:nvSpPr>
        <p:spPr>
          <a:xfrm>
            <a:off x="568335" y="5754719"/>
            <a:ext cx="1958975" cy="2317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88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意大利 未来主义  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德比罗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rect 17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72" name="picture 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2836" y="477011"/>
            <a:ext cx="3933444" cy="5544311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04815" y="3366516"/>
            <a:ext cx="1853184" cy="2644139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003291" y="477012"/>
            <a:ext cx="1828799" cy="2610611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630888" y="6254896"/>
            <a:ext cx="127253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不同元素的堆砌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1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4" y="691896"/>
            <a:ext cx="3793235" cy="5420867"/>
          </a:xfrm>
          <a:prstGeom prst="rect">
            <a:avLst/>
          </a:prstGeom>
        </p:spPr>
      </p:pic>
      <p:pic>
        <p:nvPicPr>
          <p:cNvPr id="184" name="picture 1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60035" y="765047"/>
            <a:ext cx="3787140" cy="535990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rect 18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8" name="picture 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1773935"/>
            <a:ext cx="4104132" cy="2900172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25552" y="1773935"/>
            <a:ext cx="4104132" cy="2900172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307955" y="5565743"/>
            <a:ext cx="73660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8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任意裁切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1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rect 19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0" name="textbox 200"/>
          <p:cNvSpPr/>
          <p:nvPr/>
        </p:nvSpPr>
        <p:spPr>
          <a:xfrm>
            <a:off x="1557635" y="2072761"/>
            <a:ext cx="879475" cy="2901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495"/>
              </a:lnSpc>
              <a:tabLst/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复合、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spcBef>
                <a:spcPts val="431"/>
              </a:spcBef>
              <a:tabLst/>
            </a:pPr>
            <a:r>
              <a:rPr sz="1400" kern="0" spc="-2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叠加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8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ts val="1636"/>
              </a:lnSpc>
              <a:spcBef>
                <a:spcPts val="402"/>
              </a:spcBef>
              <a:tabLst/>
            </a:pPr>
            <a:r>
              <a:rPr sz="1300" kern="0" spc="-9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自由形态、</a:t>
            </a:r>
            <a:endParaRPr sz="13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ct val="98000"/>
              </a:lnSpc>
              <a:spcBef>
                <a:spcPts val="421"/>
              </a:spcBef>
              <a:tabLst/>
            </a:pPr>
            <a:r>
              <a:rPr sz="1400" kern="0" spc="-4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自由空间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430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堆砌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任意裁切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rect 20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4" name="textbox 204"/>
          <p:cNvSpPr/>
          <p:nvPr/>
        </p:nvSpPr>
        <p:spPr>
          <a:xfrm>
            <a:off x="718652" y="3342557"/>
            <a:ext cx="3088004" cy="502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2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 \ 肌理、碎片</a:t>
            </a: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化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picture 2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 2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59663" y="2060447"/>
            <a:ext cx="2804159" cy="2808732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441191" y="2060447"/>
            <a:ext cx="2790444" cy="2808732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88252" y="2060447"/>
            <a:ext cx="2257043" cy="2808732"/>
          </a:xfrm>
          <a:prstGeom prst="rect">
            <a:avLst/>
          </a:prstGeom>
        </p:spPr>
      </p:pic>
      <p:sp>
        <p:nvSpPr>
          <p:cNvPr id="28" name="textbox 28"/>
          <p:cNvSpPr/>
          <p:nvPr/>
        </p:nvSpPr>
        <p:spPr>
          <a:xfrm>
            <a:off x="441458" y="5538921"/>
            <a:ext cx="175323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  达达   凡登·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博格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4715" y="405383"/>
            <a:ext cx="4264152" cy="6047232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148071" y="2534411"/>
            <a:ext cx="3450335" cy="3918204"/>
          </a:xfrm>
          <a:prstGeom prst="rect">
            <a:avLst/>
          </a:prstGeom>
        </p:spPr>
      </p:pic>
      <p:pic>
        <p:nvPicPr>
          <p:cNvPr id="218" name="picture 2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148071" y="405383"/>
            <a:ext cx="3430523" cy="174802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rect 22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2" name="textbox 222"/>
          <p:cNvSpPr/>
          <p:nvPr/>
        </p:nvSpPr>
        <p:spPr>
          <a:xfrm>
            <a:off x="1267284" y="2339461"/>
            <a:ext cx="4845684" cy="18338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11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tabLst/>
            </a:pPr>
            <a:r>
              <a:rPr sz="1400" kern="0" spc="-13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自然肌理：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432"/>
              </a:spcBef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碎边、划痕、水墨、</a:t>
            </a:r>
            <a:r>
              <a:rPr sz="14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笔触、泼溅、涂抹、纹理、杂点 、、、、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spcBef>
                <a:spcPts val="423"/>
              </a:spcBef>
              <a:tabLst/>
            </a:pPr>
            <a:r>
              <a:rPr sz="1400" kern="0" spc="-1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AI\PS肌理</a:t>
            </a:r>
            <a:r>
              <a:rPr sz="1400" kern="0" spc="12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4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虚化、喷笔涂抹、颗粒、光影渐</a:t>
            </a:r>
            <a:r>
              <a:rPr sz="1400" kern="0" spc="-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变、透叠、、、、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 22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6" name="textbox 226"/>
          <p:cNvSpPr/>
          <p:nvPr/>
        </p:nvSpPr>
        <p:spPr>
          <a:xfrm>
            <a:off x="693831" y="3342557"/>
            <a:ext cx="4333240" cy="5029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2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 \</a:t>
            </a:r>
            <a:r>
              <a:rPr sz="3200" kern="0" spc="3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自由版面的特点建构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picture 2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rect 23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8" name="textbox 238"/>
          <p:cNvSpPr/>
          <p:nvPr/>
        </p:nvSpPr>
        <p:spPr>
          <a:xfrm>
            <a:off x="1051690" y="1272280"/>
            <a:ext cx="3762375" cy="4057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5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tabLst/>
            </a:pPr>
            <a:r>
              <a:rPr sz="1400" kern="0" spc="-4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89000"/>
              </a:lnSpc>
              <a:spcBef>
                <a:spcPts val="870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个性的、风格的、特点鲜明的版面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5240" algn="l" rtl="0" eaLnBrk="0">
              <a:lnSpc>
                <a:spcPts val="2523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非思路不清、胡乱拼凑的版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spcBef>
                <a:spcPts val="429"/>
              </a:spcBef>
              <a:tabLst/>
            </a:pPr>
            <a:r>
              <a:rPr sz="1400" kern="0" spc="-4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5400" indent="-12700" algn="l" rtl="0" eaLnBrk="0">
              <a:lnSpc>
                <a:spcPct val="139000"/>
              </a:lnSpc>
              <a:spcBef>
                <a:spcPts val="356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是强化视觉实验性的版面，注重设计过程及变化 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凸显视觉设计的个性探索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ct val="98000"/>
              </a:lnSpc>
              <a:spcBef>
                <a:spcPts val="426"/>
              </a:spcBef>
              <a:tabLst/>
            </a:pPr>
            <a:r>
              <a:rPr sz="1400" kern="0" spc="-4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4129" algn="l" rtl="0" eaLnBrk="0">
              <a:lnSpc>
                <a:spcPct val="89000"/>
              </a:lnSpc>
              <a:spcBef>
                <a:spcPts val="870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引导阅读兴趣，强化视觉印记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6034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同样能够融合阅读信息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 3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2039111"/>
            <a:ext cx="4192523" cy="2619755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2049780"/>
            <a:ext cx="4049267" cy="2639567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441814" y="5538921"/>
            <a:ext cx="1621789" cy="213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8000"/>
              </a:lnSpc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英国</a:t>
            </a:r>
            <a:r>
              <a:rPr sz="14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Neville</a:t>
            </a:r>
            <a:r>
              <a:rPr sz="1400" kern="0" spc="1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Brody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 3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915667"/>
            <a:ext cx="4130040" cy="2651760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93407" y="1912620"/>
            <a:ext cx="2154935" cy="2624327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555235" y="1912620"/>
            <a:ext cx="1894332" cy="2625851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260763" y="5467293"/>
            <a:ext cx="1621789" cy="2133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8000"/>
              </a:lnSpc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英国</a:t>
            </a:r>
            <a:r>
              <a:rPr sz="1400" kern="0" spc="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Neville</a:t>
            </a:r>
            <a:r>
              <a:rPr sz="1400" kern="0" spc="1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Brody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 4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1123" y="836676"/>
            <a:ext cx="3960875" cy="4920995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60035" y="836676"/>
            <a:ext cx="3599688" cy="4898135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693021" y="6232645"/>
            <a:ext cx="1240789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美国  大卫·卡森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 5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8328" y="1287779"/>
            <a:ext cx="8644128" cy="3939540"/>
          </a:xfrm>
          <a:prstGeom prst="rect">
            <a:avLst/>
          </a:prstGeom>
        </p:spPr>
      </p:pic>
      <p:sp>
        <p:nvSpPr>
          <p:cNvPr id="60" name="textbox 60"/>
          <p:cNvSpPr/>
          <p:nvPr/>
        </p:nvSpPr>
        <p:spPr>
          <a:xfrm>
            <a:off x="441279" y="5538921"/>
            <a:ext cx="1638300" cy="2362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23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荷兰studio dum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bar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 6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4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9475" y="1267968"/>
            <a:ext cx="8322564" cy="3697223"/>
          </a:xfrm>
          <a:prstGeom prst="rect">
            <a:avLst/>
          </a:prstGeom>
        </p:spPr>
      </p:pic>
      <p:sp>
        <p:nvSpPr>
          <p:cNvPr id="66" name="textbox 66"/>
          <p:cNvSpPr/>
          <p:nvPr/>
        </p:nvSpPr>
        <p:spPr>
          <a:xfrm>
            <a:off x="441279" y="5538921"/>
            <a:ext cx="1638300" cy="2362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23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荷兰studio dum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bar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2021-01-12T20:19:17Z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2024-07-03T15:24:08</vt:filetime>
  </property>
</Properties>
</file>