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1.svg" ContentType="image/svg+xml"/>
  <Override PartName="/ppt/media/image103.svg" ContentType="image/svg+xml"/>
  <Override PartName="/ppt/media/image105.svg" ContentType="image/svg+xml"/>
  <Override PartName="/ppt/media/image107.svg" ContentType="image/svg+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6.svg" ContentType="image/svg+xml"/>
  <Override PartName="/ppt/media/image28.svg" ContentType="image/svg+xml"/>
  <Override PartName="/ppt/media/image3.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7.svg" ContentType="image/svg+xml"/>
  <Override PartName="/ppt/media/image58.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2.svg" ContentType="image/svg+xml"/>
  <Override PartName="/ppt/media/image84.svg" ContentType="image/svg+xml"/>
  <Override PartName="/ppt/media/image85.svg" ContentType="image/svg+xml"/>
  <Override PartName="/ppt/media/image86.svg" ContentType="image/svg+xml"/>
  <Override PartName="/ppt/media/image88.svg" ContentType="image/svg+xml"/>
  <Override PartName="/ppt/media/image9.svg" ContentType="image/svg+xml"/>
  <Override PartName="/ppt/media/image90.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4" r:id="rId4"/>
    <p:sldMasterId id="2147483656" r:id="rId5"/>
  </p:sldMasterIdLst>
  <p:notesMasterIdLst>
    <p:notesMasterId r:id="rId14"/>
  </p:notesMasterIdLst>
  <p:handoutMasterIdLst>
    <p:handoutMasterId r:id="rId76"/>
  </p:handoutMasterIdLst>
  <p:sldIdLst>
    <p:sldId id="405" r:id="rId6"/>
    <p:sldId id="407" r:id="rId7"/>
    <p:sldId id="408" r:id="rId8"/>
    <p:sldId id="288" r:id="rId9"/>
    <p:sldId id="274" r:id="rId10"/>
    <p:sldId id="280" r:id="rId11"/>
    <p:sldId id="289" r:id="rId12"/>
    <p:sldId id="462" r:id="rId13"/>
    <p:sldId id="461" r:id="rId15"/>
    <p:sldId id="464" r:id="rId16"/>
    <p:sldId id="481" r:id="rId17"/>
    <p:sldId id="482" r:id="rId18"/>
    <p:sldId id="483" r:id="rId19"/>
    <p:sldId id="485" r:id="rId20"/>
    <p:sldId id="484" r:id="rId21"/>
    <p:sldId id="486" r:id="rId22"/>
    <p:sldId id="472" r:id="rId23"/>
    <p:sldId id="473" r:id="rId24"/>
    <p:sldId id="475" r:id="rId25"/>
    <p:sldId id="487" r:id="rId26"/>
    <p:sldId id="470" r:id="rId27"/>
    <p:sldId id="493" r:id="rId28"/>
    <p:sldId id="498" r:id="rId29"/>
    <p:sldId id="494" r:id="rId30"/>
    <p:sldId id="490" r:id="rId31"/>
    <p:sldId id="496" r:id="rId32"/>
    <p:sldId id="503" r:id="rId33"/>
    <p:sldId id="505" r:id="rId34"/>
    <p:sldId id="506" r:id="rId35"/>
    <p:sldId id="318" r:id="rId36"/>
    <p:sldId id="319" r:id="rId37"/>
    <p:sldId id="320" r:id="rId38"/>
    <p:sldId id="507" r:id="rId39"/>
    <p:sldId id="508" r:id="rId40"/>
    <p:sldId id="512" r:id="rId41"/>
    <p:sldId id="510" r:id="rId42"/>
    <p:sldId id="513" r:id="rId43"/>
    <p:sldId id="532" r:id="rId44"/>
    <p:sldId id="533" r:id="rId45"/>
    <p:sldId id="523" r:id="rId46"/>
    <p:sldId id="534" r:id="rId47"/>
    <p:sldId id="535" r:id="rId48"/>
    <p:sldId id="536" r:id="rId49"/>
    <p:sldId id="537" r:id="rId50"/>
    <p:sldId id="538" r:id="rId51"/>
    <p:sldId id="539" r:id="rId52"/>
    <p:sldId id="540" r:id="rId53"/>
    <p:sldId id="541" r:id="rId54"/>
    <p:sldId id="542" r:id="rId55"/>
    <p:sldId id="543" r:id="rId56"/>
    <p:sldId id="544" r:id="rId57"/>
    <p:sldId id="545" r:id="rId58"/>
    <p:sldId id="546" r:id="rId59"/>
    <p:sldId id="346" r:id="rId60"/>
    <p:sldId id="347" r:id="rId61"/>
    <p:sldId id="348" r:id="rId62"/>
    <p:sldId id="349" r:id="rId63"/>
    <p:sldId id="332" r:id="rId64"/>
    <p:sldId id="547" r:id="rId65"/>
    <p:sldId id="350" r:id="rId66"/>
    <p:sldId id="551" r:id="rId67"/>
    <p:sldId id="550" r:id="rId68"/>
    <p:sldId id="353" r:id="rId69"/>
    <p:sldId id="553" r:id="rId70"/>
    <p:sldId id="361" r:id="rId71"/>
    <p:sldId id="315" r:id="rId72"/>
    <p:sldId id="364" r:id="rId73"/>
    <p:sldId id="555" r:id="rId74"/>
    <p:sldId id="370" r:id="rId75"/>
  </p:sldIdLst>
  <p:sldSz cx="12192000" cy="6858000"/>
  <p:notesSz cx="6858000" cy="9144000"/>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0" userDrawn="1">
          <p15:clr>
            <a:srgbClr val="A4A3A4"/>
          </p15:clr>
        </p15:guide>
        <p15:guide id="2" pos="3817" userDrawn="1">
          <p15:clr>
            <a:srgbClr val="A4A3A4"/>
          </p15:clr>
        </p15:guide>
        <p15:guide id="3" pos="7242" userDrawn="1">
          <p15:clr>
            <a:srgbClr val="A4A3A4"/>
          </p15:clr>
        </p15:guide>
        <p15:guide id="4" pos="2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090"/>
        <p:guide pos="3817"/>
        <p:guide pos="7242"/>
        <p:guide pos="2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1" Type="http://schemas.openxmlformats.org/officeDocument/2006/relationships/tags" Target="tags/tag797.xml"/><Relationship Id="rId80" Type="http://schemas.openxmlformats.org/officeDocument/2006/relationships/commentAuthors" Target="commentAuthors.xml"/><Relationship Id="rId8" Type="http://schemas.openxmlformats.org/officeDocument/2006/relationships/slide" Target="slides/slide3.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notesMaster" Target="notesMasters/notes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solidFill>
                <a:schemeClr val="accent1">
                  <a:lumMod val="75000"/>
                </a:schemeClr>
              </a:solidFill>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solidFill>
                <a:schemeClr val="accent1">
                  <a:lumMod val="75000"/>
                </a:schemeClr>
              </a:solidFill>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3.xml"/><Relationship Id="rId10" Type="http://schemas.openxmlformats.org/officeDocument/2006/relationships/tags" Target="../tags/tag57.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4.xml"/><Relationship Id="rId10" Type="http://schemas.openxmlformats.org/officeDocument/2006/relationships/tags" Target="../tags/tag7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0"/>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11.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image" Target="../media/image3.svg"/><Relationship Id="rId5" Type="http://schemas.openxmlformats.org/officeDocument/2006/relationships/image" Target="../media/image2.png"/><Relationship Id="rId44" Type="http://schemas.openxmlformats.org/officeDocument/2006/relationships/notesSlide" Target="../notesSlides/notesSlide4.xml"/><Relationship Id="rId43" Type="http://schemas.openxmlformats.org/officeDocument/2006/relationships/slideLayout" Target="../slideLayouts/slideLayout2.xml"/><Relationship Id="rId42" Type="http://schemas.openxmlformats.org/officeDocument/2006/relationships/tags" Target="../tags/tag172.xml"/><Relationship Id="rId41" Type="http://schemas.openxmlformats.org/officeDocument/2006/relationships/tags" Target="../tags/tag171.xml"/><Relationship Id="rId40" Type="http://schemas.openxmlformats.org/officeDocument/2006/relationships/image" Target="../media/image11.svg"/><Relationship Id="rId4" Type="http://schemas.openxmlformats.org/officeDocument/2006/relationships/tags" Target="../tags/tag144.xml"/><Relationship Id="rId39" Type="http://schemas.openxmlformats.org/officeDocument/2006/relationships/image" Target="../media/image10.png"/><Relationship Id="rId38" Type="http://schemas.openxmlformats.org/officeDocument/2006/relationships/tags" Target="../tags/tag170.xml"/><Relationship Id="rId37" Type="http://schemas.openxmlformats.org/officeDocument/2006/relationships/image" Target="../media/image9.svg"/><Relationship Id="rId36" Type="http://schemas.openxmlformats.org/officeDocument/2006/relationships/image" Target="../media/image8.png"/><Relationship Id="rId35" Type="http://schemas.openxmlformats.org/officeDocument/2006/relationships/tags" Target="../tags/tag169.xml"/><Relationship Id="rId34" Type="http://schemas.openxmlformats.org/officeDocument/2006/relationships/image" Target="../media/image7.svg"/><Relationship Id="rId33" Type="http://schemas.openxmlformats.org/officeDocument/2006/relationships/image" Target="../media/image6.png"/><Relationship Id="rId32" Type="http://schemas.openxmlformats.org/officeDocument/2006/relationships/tags" Target="../tags/tag168.xml"/><Relationship Id="rId31" Type="http://schemas.openxmlformats.org/officeDocument/2006/relationships/image" Target="../media/image5.svg"/><Relationship Id="rId30" Type="http://schemas.openxmlformats.org/officeDocument/2006/relationships/image" Target="../media/image4.png"/><Relationship Id="rId3" Type="http://schemas.openxmlformats.org/officeDocument/2006/relationships/tags" Target="../tags/tag143.xml"/><Relationship Id="rId29" Type="http://schemas.openxmlformats.org/officeDocument/2006/relationships/tags" Target="../tags/tag167.xml"/><Relationship Id="rId28" Type="http://schemas.openxmlformats.org/officeDocument/2006/relationships/tags" Target="../tags/tag166.xml"/><Relationship Id="rId27" Type="http://schemas.openxmlformats.org/officeDocument/2006/relationships/tags" Target="../tags/tag165.xml"/><Relationship Id="rId26" Type="http://schemas.openxmlformats.org/officeDocument/2006/relationships/tags" Target="../tags/tag164.xml"/><Relationship Id="rId25" Type="http://schemas.openxmlformats.org/officeDocument/2006/relationships/tags" Target="../tags/tag163.xml"/><Relationship Id="rId24" Type="http://schemas.openxmlformats.org/officeDocument/2006/relationships/tags" Target="../tags/tag162.xml"/><Relationship Id="rId23" Type="http://schemas.openxmlformats.org/officeDocument/2006/relationships/tags" Target="../tags/tag161.xml"/><Relationship Id="rId22" Type="http://schemas.openxmlformats.org/officeDocument/2006/relationships/tags" Target="../tags/tag160.xml"/><Relationship Id="rId21" Type="http://schemas.openxmlformats.org/officeDocument/2006/relationships/tags" Target="../tags/tag159.xml"/><Relationship Id="rId20" Type="http://schemas.openxmlformats.org/officeDocument/2006/relationships/tags" Target="../tags/tag158.xml"/><Relationship Id="rId2" Type="http://schemas.openxmlformats.org/officeDocument/2006/relationships/tags" Target="../tags/tag142.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41.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15.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3" Type="http://schemas.openxmlformats.org/officeDocument/2006/relationships/notesSlide" Target="../notesSlides/notesSlide8.xml"/><Relationship Id="rId22" Type="http://schemas.openxmlformats.org/officeDocument/2006/relationships/slideLayout" Target="../slideLayouts/slideLayout2.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17.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6" Type="http://schemas.openxmlformats.org/officeDocument/2006/relationships/notesSlide" Target="../notesSlides/notesSlide10.xml"/><Relationship Id="rId35" Type="http://schemas.openxmlformats.org/officeDocument/2006/relationships/slideLayout" Target="../slideLayouts/slideLayout2.xml"/><Relationship Id="rId34" Type="http://schemas.openxmlformats.org/officeDocument/2006/relationships/tags" Target="../tags/tag241.xml"/><Relationship Id="rId33" Type="http://schemas.openxmlformats.org/officeDocument/2006/relationships/image" Target="../media/image17.svg"/><Relationship Id="rId32" Type="http://schemas.openxmlformats.org/officeDocument/2006/relationships/image" Target="../media/image16.png"/><Relationship Id="rId31" Type="http://schemas.openxmlformats.org/officeDocument/2006/relationships/tags" Target="../tags/tag240.xml"/><Relationship Id="rId30" Type="http://schemas.openxmlformats.org/officeDocument/2006/relationships/tags" Target="../tags/tag239.xml"/><Relationship Id="rId3" Type="http://schemas.openxmlformats.org/officeDocument/2006/relationships/tags" Target="../tags/tag216.xml"/><Relationship Id="rId29" Type="http://schemas.openxmlformats.org/officeDocument/2006/relationships/tags" Target="../tags/tag238.xml"/><Relationship Id="rId28" Type="http://schemas.openxmlformats.org/officeDocument/2006/relationships/tags" Target="../tags/tag237.xml"/><Relationship Id="rId27" Type="http://schemas.openxmlformats.org/officeDocument/2006/relationships/image" Target="../media/image15.svg"/><Relationship Id="rId26" Type="http://schemas.openxmlformats.org/officeDocument/2006/relationships/image" Target="../media/image14.png"/><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image" Target="../media/image13.svg"/><Relationship Id="rId20" Type="http://schemas.openxmlformats.org/officeDocument/2006/relationships/image" Target="../media/image12.png"/><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18.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3" Type="http://schemas.openxmlformats.org/officeDocument/2006/relationships/notesSlide" Target="../notesSlides/notesSlide11.xml"/><Relationship Id="rId12" Type="http://schemas.openxmlformats.org/officeDocument/2006/relationships/slideLayout" Target="../slideLayouts/slideLayout2.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tags" Target="../tags/tag242.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0.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0" Type="http://schemas.openxmlformats.org/officeDocument/2006/relationships/slideLayout" Target="../slideLayouts/slideLayout2.xml"/><Relationship Id="rId1" Type="http://schemas.openxmlformats.org/officeDocument/2006/relationships/tags" Target="../tags/tag257.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2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image" Target="../media/image19.svg"/><Relationship Id="rId7" Type="http://schemas.openxmlformats.org/officeDocument/2006/relationships/image" Target="../media/image18.png"/><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3" Type="http://schemas.openxmlformats.org/officeDocument/2006/relationships/notesSlide" Target="../notesSlides/notesSlide14.xml"/><Relationship Id="rId22" Type="http://schemas.openxmlformats.org/officeDocument/2006/relationships/slideLayout" Target="../slideLayouts/slideLayout2.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72.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279.xml"/><Relationship Id="rId12" Type="http://schemas.openxmlformats.org/officeDocument/2006/relationships/image" Target="../media/image21.svg"/><Relationship Id="rId11" Type="http://schemas.openxmlformats.org/officeDocument/2006/relationships/image" Target="../media/image20.png"/><Relationship Id="rId10" Type="http://schemas.openxmlformats.org/officeDocument/2006/relationships/tags" Target="../tags/tag278.xml"/><Relationship Id="rId1" Type="http://schemas.openxmlformats.org/officeDocument/2006/relationships/tags" Target="../tags/tag271.xml"/></Relationships>
</file>

<file path=ppt/slides/_rels/slide23.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2" Type="http://schemas.openxmlformats.org/officeDocument/2006/relationships/notesSlide" Target="../notesSlides/notesSlide15.xml"/><Relationship Id="rId11" Type="http://schemas.openxmlformats.org/officeDocument/2006/relationships/slideLayout" Target="../slideLayouts/slideLayout2.xml"/><Relationship Id="rId10" Type="http://schemas.openxmlformats.org/officeDocument/2006/relationships/tags" Target="../tags/tag295.xml"/><Relationship Id="rId1" Type="http://schemas.openxmlformats.org/officeDocument/2006/relationships/tags" Target="../tags/tag28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1.xml"/><Relationship Id="rId2" Type="http://schemas.openxmlformats.org/officeDocument/2006/relationships/image" Target="../media/image24.png"/><Relationship Id="rId1" Type="http://schemas.openxmlformats.org/officeDocument/2006/relationships/tags" Target="../tags/tag300.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27.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6" Type="http://schemas.openxmlformats.org/officeDocument/2006/relationships/slideLayout" Target="../slideLayouts/slideLayout2.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09.xml"/></Relationships>
</file>

<file path=ppt/slides/_rels/slide28.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9" Type="http://schemas.openxmlformats.org/officeDocument/2006/relationships/notesSlide" Target="../notesSlides/notesSlide16.xml"/><Relationship Id="rId28" Type="http://schemas.openxmlformats.org/officeDocument/2006/relationships/slideLayout" Target="../slideLayouts/slideLayout2.xml"/><Relationship Id="rId27" Type="http://schemas.openxmlformats.org/officeDocument/2006/relationships/tags" Target="../tags/tag344.xml"/><Relationship Id="rId26" Type="http://schemas.openxmlformats.org/officeDocument/2006/relationships/image" Target="../media/image30.svg"/><Relationship Id="rId25" Type="http://schemas.openxmlformats.org/officeDocument/2006/relationships/image" Target="../media/image29.png"/><Relationship Id="rId24" Type="http://schemas.openxmlformats.org/officeDocument/2006/relationships/tags" Target="../tags/tag343.xml"/><Relationship Id="rId23" Type="http://schemas.openxmlformats.org/officeDocument/2006/relationships/tags" Target="../tags/tag342.xml"/><Relationship Id="rId22" Type="http://schemas.openxmlformats.org/officeDocument/2006/relationships/image" Target="../media/image28.svg"/><Relationship Id="rId21" Type="http://schemas.openxmlformats.org/officeDocument/2006/relationships/image" Target="../media/image27.png"/><Relationship Id="rId20" Type="http://schemas.openxmlformats.org/officeDocument/2006/relationships/tags" Target="../tags/tag341.xml"/><Relationship Id="rId2" Type="http://schemas.openxmlformats.org/officeDocument/2006/relationships/tags" Target="../tags/tag325.xml"/><Relationship Id="rId19" Type="http://schemas.openxmlformats.org/officeDocument/2006/relationships/tags" Target="../tags/tag340.xml"/><Relationship Id="rId18" Type="http://schemas.openxmlformats.org/officeDocument/2006/relationships/tags" Target="../tags/tag339.xml"/><Relationship Id="rId17" Type="http://schemas.openxmlformats.org/officeDocument/2006/relationships/tags" Target="../tags/tag338.xml"/><Relationship Id="rId16" Type="http://schemas.openxmlformats.org/officeDocument/2006/relationships/image" Target="../media/image26.svg"/><Relationship Id="rId15" Type="http://schemas.openxmlformats.org/officeDocument/2006/relationships/image" Target="../media/image25.png"/><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4.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6.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2.xml"/><Relationship Id="rId1" Type="http://schemas.openxmlformats.org/officeDocument/2006/relationships/tags" Target="../tags/tag351.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s>
</file>

<file path=ppt/slides/_rels/slide32.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3" Type="http://schemas.openxmlformats.org/officeDocument/2006/relationships/slideLayout" Target="../slideLayouts/slideLayout2.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2.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34.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2" Type="http://schemas.openxmlformats.org/officeDocument/2006/relationships/notesSlide" Target="../notesSlides/notesSlide18.xml"/><Relationship Id="rId21" Type="http://schemas.openxmlformats.org/officeDocument/2006/relationships/slideLayout" Target="../slideLayouts/slideLayout2.xml"/><Relationship Id="rId20" Type="http://schemas.openxmlformats.org/officeDocument/2006/relationships/tags" Target="../tags/tag389.xml"/><Relationship Id="rId2" Type="http://schemas.openxmlformats.org/officeDocument/2006/relationships/tags" Target="../tags/tag377.xml"/><Relationship Id="rId19" Type="http://schemas.openxmlformats.org/officeDocument/2006/relationships/image" Target="../media/image36.svg"/><Relationship Id="rId18" Type="http://schemas.openxmlformats.org/officeDocument/2006/relationships/image" Target="../media/image35.png"/><Relationship Id="rId17" Type="http://schemas.openxmlformats.org/officeDocument/2006/relationships/tags" Target="../tags/tag388.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387.xml"/><Relationship Id="rId13" Type="http://schemas.openxmlformats.org/officeDocument/2006/relationships/image" Target="../media/image32.svg"/><Relationship Id="rId12" Type="http://schemas.openxmlformats.org/officeDocument/2006/relationships/image" Target="../media/image31.png"/><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76.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s>
</file>

<file path=ppt/slides/_rels/slide37.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tags" Target="../tags/tag407.xml"/><Relationship Id="rId3" Type="http://schemas.openxmlformats.org/officeDocument/2006/relationships/tags" Target="../tags/tag406.xml"/><Relationship Id="rId27" Type="http://schemas.openxmlformats.org/officeDocument/2006/relationships/slideLayout" Target="../slideLayouts/slideLayout2.xml"/><Relationship Id="rId26" Type="http://schemas.openxmlformats.org/officeDocument/2006/relationships/tags" Target="../tags/tag419.xml"/><Relationship Id="rId25" Type="http://schemas.openxmlformats.org/officeDocument/2006/relationships/tags" Target="../tags/tag418.xml"/><Relationship Id="rId24" Type="http://schemas.openxmlformats.org/officeDocument/2006/relationships/image" Target="../media/image46.svg"/><Relationship Id="rId23" Type="http://schemas.openxmlformats.org/officeDocument/2006/relationships/image" Target="../media/image45.png"/><Relationship Id="rId22" Type="http://schemas.openxmlformats.org/officeDocument/2006/relationships/tags" Target="../tags/tag417.xml"/><Relationship Id="rId21" Type="http://schemas.openxmlformats.org/officeDocument/2006/relationships/tags" Target="../tags/tag416.xml"/><Relationship Id="rId20" Type="http://schemas.openxmlformats.org/officeDocument/2006/relationships/image" Target="../media/image44.svg"/><Relationship Id="rId2" Type="http://schemas.openxmlformats.org/officeDocument/2006/relationships/tags" Target="../tags/tag405.xml"/><Relationship Id="rId19" Type="http://schemas.openxmlformats.org/officeDocument/2006/relationships/image" Target="../media/image43.png"/><Relationship Id="rId18" Type="http://schemas.openxmlformats.org/officeDocument/2006/relationships/tags" Target="../tags/tag415.xml"/><Relationship Id="rId17" Type="http://schemas.openxmlformats.org/officeDocument/2006/relationships/tags" Target="../tags/tag414.xml"/><Relationship Id="rId16" Type="http://schemas.openxmlformats.org/officeDocument/2006/relationships/image" Target="../media/image42.svg"/><Relationship Id="rId15" Type="http://schemas.openxmlformats.org/officeDocument/2006/relationships/image" Target="../media/image41.png"/><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image" Target="../media/image40.svg"/><Relationship Id="rId11" Type="http://schemas.openxmlformats.org/officeDocument/2006/relationships/image" Target="../media/image39.png"/><Relationship Id="rId10" Type="http://schemas.openxmlformats.org/officeDocument/2006/relationships/tags" Target="../tags/tag411.xml"/><Relationship Id="rId1" Type="http://schemas.openxmlformats.org/officeDocument/2006/relationships/tags" Target="../tags/tag404.xml"/></Relationships>
</file>

<file path=ppt/slides/_rels/slide38.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4" Type="http://schemas.openxmlformats.org/officeDocument/2006/relationships/notesSlide" Target="../notesSlides/notesSlide19.xml"/><Relationship Id="rId13" Type="http://schemas.openxmlformats.org/officeDocument/2006/relationships/slideLayout" Target="../slideLayouts/slideLayout2.xml"/><Relationship Id="rId12" Type="http://schemas.openxmlformats.org/officeDocument/2006/relationships/tags" Target="../tags/tag429.xml"/><Relationship Id="rId11" Type="http://schemas.openxmlformats.org/officeDocument/2006/relationships/image" Target="../media/image48.svg"/><Relationship Id="rId10" Type="http://schemas.openxmlformats.org/officeDocument/2006/relationships/image" Target="../media/image47.png"/><Relationship Id="rId1" Type="http://schemas.openxmlformats.org/officeDocument/2006/relationships/tags" Target="../tags/tag420.xml"/></Relationships>
</file>

<file path=ppt/slides/_rels/slide39.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9" Type="http://schemas.openxmlformats.org/officeDocument/2006/relationships/slideLayout" Target="../slideLayouts/slideLayout2.xml"/><Relationship Id="rId38" Type="http://schemas.openxmlformats.org/officeDocument/2006/relationships/tags" Target="../tags/tag461.xml"/><Relationship Id="rId37" Type="http://schemas.openxmlformats.org/officeDocument/2006/relationships/tags" Target="../tags/tag460.xml"/><Relationship Id="rId36" Type="http://schemas.openxmlformats.org/officeDocument/2006/relationships/tags" Target="../tags/tag459.xml"/><Relationship Id="rId35" Type="http://schemas.openxmlformats.org/officeDocument/2006/relationships/tags" Target="../tags/tag458.xml"/><Relationship Id="rId34" Type="http://schemas.openxmlformats.org/officeDocument/2006/relationships/tags" Target="../tags/tag457.xml"/><Relationship Id="rId33" Type="http://schemas.openxmlformats.org/officeDocument/2006/relationships/tags" Target="../tags/tag456.xml"/><Relationship Id="rId32" Type="http://schemas.openxmlformats.org/officeDocument/2006/relationships/tags" Target="../tags/tag455.xml"/><Relationship Id="rId31" Type="http://schemas.openxmlformats.org/officeDocument/2006/relationships/image" Target="../media/image54.svg"/><Relationship Id="rId30" Type="http://schemas.openxmlformats.org/officeDocument/2006/relationships/image" Target="../media/image53.png"/><Relationship Id="rId3" Type="http://schemas.openxmlformats.org/officeDocument/2006/relationships/tags" Target="../tags/tag432.xml"/><Relationship Id="rId29" Type="http://schemas.openxmlformats.org/officeDocument/2006/relationships/tags" Target="../tags/tag454.xml"/><Relationship Id="rId28" Type="http://schemas.openxmlformats.org/officeDocument/2006/relationships/image" Target="../media/image52.svg"/><Relationship Id="rId27" Type="http://schemas.openxmlformats.org/officeDocument/2006/relationships/image" Target="../media/image51.png"/><Relationship Id="rId26" Type="http://schemas.openxmlformats.org/officeDocument/2006/relationships/tags" Target="../tags/tag453.xml"/><Relationship Id="rId25" Type="http://schemas.openxmlformats.org/officeDocument/2006/relationships/image" Target="../media/image50.svg"/><Relationship Id="rId24" Type="http://schemas.openxmlformats.org/officeDocument/2006/relationships/image" Target="../media/image49.png"/><Relationship Id="rId23" Type="http://schemas.openxmlformats.org/officeDocument/2006/relationships/tags" Target="../tags/tag452.xml"/><Relationship Id="rId22" Type="http://schemas.openxmlformats.org/officeDocument/2006/relationships/tags" Target="../tags/tag451.xml"/><Relationship Id="rId21" Type="http://schemas.openxmlformats.org/officeDocument/2006/relationships/tags" Target="../tags/tag450.xml"/><Relationship Id="rId20" Type="http://schemas.openxmlformats.org/officeDocument/2006/relationships/tags" Target="../tags/tag449.xml"/><Relationship Id="rId2" Type="http://schemas.openxmlformats.org/officeDocument/2006/relationships/tags" Target="../tags/tag431.xml"/><Relationship Id="rId19" Type="http://schemas.openxmlformats.org/officeDocument/2006/relationships/tags" Target="../tags/tag448.xml"/><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tags" Target="../tags/tag430.xml"/></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2.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image" Target="../media/image58.svg"/><Relationship Id="rId7" Type="http://schemas.openxmlformats.org/officeDocument/2006/relationships/tags" Target="../tags/tag465.xml"/><Relationship Id="rId6" Type="http://schemas.openxmlformats.org/officeDocument/2006/relationships/image" Target="../media/image57.svg"/><Relationship Id="rId5" Type="http://schemas.openxmlformats.org/officeDocument/2006/relationships/tags" Target="../tags/tag464.xml"/><Relationship Id="rId4" Type="http://schemas.openxmlformats.org/officeDocument/2006/relationships/image" Target="../media/image56.svg"/><Relationship Id="rId38" Type="http://schemas.openxmlformats.org/officeDocument/2006/relationships/slideLayout" Target="../slideLayouts/slideLayout2.xml"/><Relationship Id="rId37" Type="http://schemas.openxmlformats.org/officeDocument/2006/relationships/tags" Target="../tags/tag483.xml"/><Relationship Id="rId36" Type="http://schemas.openxmlformats.org/officeDocument/2006/relationships/tags" Target="../tags/tag482.xml"/><Relationship Id="rId35" Type="http://schemas.openxmlformats.org/officeDocument/2006/relationships/image" Target="../media/image69.svg"/><Relationship Id="rId34" Type="http://schemas.openxmlformats.org/officeDocument/2006/relationships/image" Target="../media/image68.png"/><Relationship Id="rId33" Type="http://schemas.openxmlformats.org/officeDocument/2006/relationships/tags" Target="../tags/tag481.xml"/><Relationship Id="rId32" Type="http://schemas.openxmlformats.org/officeDocument/2006/relationships/image" Target="../media/image67.svg"/><Relationship Id="rId31" Type="http://schemas.openxmlformats.org/officeDocument/2006/relationships/image" Target="../media/image66.png"/><Relationship Id="rId30" Type="http://schemas.openxmlformats.org/officeDocument/2006/relationships/tags" Target="../tags/tag480.xml"/><Relationship Id="rId3" Type="http://schemas.openxmlformats.org/officeDocument/2006/relationships/image" Target="../media/image55.png"/><Relationship Id="rId29" Type="http://schemas.openxmlformats.org/officeDocument/2006/relationships/tags" Target="../tags/tag479.xml"/><Relationship Id="rId28" Type="http://schemas.openxmlformats.org/officeDocument/2006/relationships/image" Target="../media/image65.svg"/><Relationship Id="rId27" Type="http://schemas.openxmlformats.org/officeDocument/2006/relationships/image" Target="../media/image64.png"/><Relationship Id="rId26" Type="http://schemas.openxmlformats.org/officeDocument/2006/relationships/tags" Target="../tags/tag478.xml"/><Relationship Id="rId25" Type="http://schemas.openxmlformats.org/officeDocument/2006/relationships/image" Target="../media/image63.svg"/><Relationship Id="rId24" Type="http://schemas.openxmlformats.org/officeDocument/2006/relationships/image" Target="../media/image62.png"/><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63.xml"/><Relationship Id="rId19" Type="http://schemas.openxmlformats.org/officeDocument/2006/relationships/tags" Target="../tags/tag473.xml"/><Relationship Id="rId18" Type="http://schemas.openxmlformats.org/officeDocument/2006/relationships/image" Target="../media/image61.svg"/><Relationship Id="rId17" Type="http://schemas.openxmlformats.org/officeDocument/2006/relationships/image" Target="../media/image60.png"/><Relationship Id="rId16" Type="http://schemas.openxmlformats.org/officeDocument/2006/relationships/tags" Target="../tags/tag472.xml"/><Relationship Id="rId15" Type="http://schemas.openxmlformats.org/officeDocument/2006/relationships/tags" Target="../tags/tag471.xml"/><Relationship Id="rId14" Type="http://schemas.openxmlformats.org/officeDocument/2006/relationships/tags" Target="../tags/tag470.xml"/><Relationship Id="rId13" Type="http://schemas.openxmlformats.org/officeDocument/2006/relationships/tags" Target="../tags/tag469.xml"/><Relationship Id="rId12" Type="http://schemas.openxmlformats.org/officeDocument/2006/relationships/tags" Target="../tags/tag468.xml"/><Relationship Id="rId11" Type="http://schemas.openxmlformats.org/officeDocument/2006/relationships/tags" Target="../tags/tag467.xml"/><Relationship Id="rId10" Type="http://schemas.openxmlformats.org/officeDocument/2006/relationships/image" Target="../media/image59.svg"/><Relationship Id="rId1" Type="http://schemas.openxmlformats.org/officeDocument/2006/relationships/tags" Target="../tags/tag462.xml"/></Relationships>
</file>

<file path=ppt/slides/_rels/slide41.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2" Type="http://schemas.openxmlformats.org/officeDocument/2006/relationships/notesSlide" Target="../notesSlides/notesSlide20.xml"/><Relationship Id="rId21" Type="http://schemas.openxmlformats.org/officeDocument/2006/relationships/slideLayout" Target="../slideLayouts/slideLayout2.xml"/><Relationship Id="rId20" Type="http://schemas.openxmlformats.org/officeDocument/2006/relationships/tags" Target="../tags/tag503.xml"/><Relationship Id="rId2" Type="http://schemas.openxmlformats.org/officeDocument/2006/relationships/tags" Target="../tags/tag485.xml"/><Relationship Id="rId19" Type="http://schemas.openxmlformats.org/officeDocument/2006/relationships/tags" Target="../tags/tag502.xml"/><Relationship Id="rId18" Type="http://schemas.openxmlformats.org/officeDocument/2006/relationships/tags" Target="../tags/tag501.xml"/><Relationship Id="rId17" Type="http://schemas.openxmlformats.org/officeDocument/2006/relationships/tags" Target="../tags/tag500.xml"/><Relationship Id="rId16" Type="http://schemas.openxmlformats.org/officeDocument/2006/relationships/tags" Target="../tags/tag499.xml"/><Relationship Id="rId15" Type="http://schemas.openxmlformats.org/officeDocument/2006/relationships/tags" Target="../tags/tag498.xml"/><Relationship Id="rId14" Type="http://schemas.openxmlformats.org/officeDocument/2006/relationships/tags" Target="../tags/tag497.xml"/><Relationship Id="rId13" Type="http://schemas.openxmlformats.org/officeDocument/2006/relationships/tags" Target="../tags/tag496.xml"/><Relationship Id="rId12" Type="http://schemas.openxmlformats.org/officeDocument/2006/relationships/tags" Target="../tags/tag495.xml"/><Relationship Id="rId11" Type="http://schemas.openxmlformats.org/officeDocument/2006/relationships/tags" Target="../tags/tag494.xml"/><Relationship Id="rId10" Type="http://schemas.openxmlformats.org/officeDocument/2006/relationships/tags" Target="../tags/tag493.xml"/><Relationship Id="rId1" Type="http://schemas.openxmlformats.org/officeDocument/2006/relationships/tags" Target="../tags/tag484.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0" Type="http://schemas.openxmlformats.org/officeDocument/2006/relationships/notesSlide" Target="../notesSlides/notesSlide21.xml"/><Relationship Id="rId1" Type="http://schemas.openxmlformats.org/officeDocument/2006/relationships/tags" Target="../tags/tag504.xml"/></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2.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s>
</file>

<file path=ppt/slides/_rels/slide44.xml.rels><?xml version="1.0" encoding="UTF-8" standalone="yes"?>
<Relationships xmlns="http://schemas.openxmlformats.org/package/2006/relationships"><Relationship Id="rId9" Type="http://schemas.openxmlformats.org/officeDocument/2006/relationships/tags" Target="../tags/tag52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4" Type="http://schemas.openxmlformats.org/officeDocument/2006/relationships/notesSlide" Target="../notesSlides/notesSlide23.xml"/><Relationship Id="rId13" Type="http://schemas.openxmlformats.org/officeDocument/2006/relationships/slideLayout" Target="../slideLayouts/slideLayout2.xml"/><Relationship Id="rId12" Type="http://schemas.openxmlformats.org/officeDocument/2006/relationships/tags" Target="../tags/tag530.xml"/><Relationship Id="rId11" Type="http://schemas.openxmlformats.org/officeDocument/2006/relationships/tags" Target="../tags/tag529.xml"/><Relationship Id="rId10" Type="http://schemas.openxmlformats.org/officeDocument/2006/relationships/tags" Target="../tags/tag528.xml"/><Relationship Id="rId1" Type="http://schemas.openxmlformats.org/officeDocument/2006/relationships/tags" Target="../tags/tag519.xml"/></Relationships>
</file>

<file path=ppt/slides/_rels/slide45.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3" Type="http://schemas.openxmlformats.org/officeDocument/2006/relationships/slideLayout" Target="../slideLayouts/slideLayout2.xml"/><Relationship Id="rId22" Type="http://schemas.openxmlformats.org/officeDocument/2006/relationships/tags" Target="../tags/tag546.xml"/><Relationship Id="rId21" Type="http://schemas.openxmlformats.org/officeDocument/2006/relationships/tags" Target="../tags/tag545.xml"/><Relationship Id="rId20" Type="http://schemas.openxmlformats.org/officeDocument/2006/relationships/tags" Target="../tags/tag544.xml"/><Relationship Id="rId2" Type="http://schemas.openxmlformats.org/officeDocument/2006/relationships/tags" Target="../tags/tag532.xml"/><Relationship Id="rId19" Type="http://schemas.openxmlformats.org/officeDocument/2006/relationships/tags" Target="../tags/tag543.xml"/><Relationship Id="rId18" Type="http://schemas.openxmlformats.org/officeDocument/2006/relationships/tags" Target="../tags/tag542.xml"/><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image" Target="../media/image75.svg"/><Relationship Id="rId14" Type="http://schemas.openxmlformats.org/officeDocument/2006/relationships/image" Target="../media/image74.png"/><Relationship Id="rId13" Type="http://schemas.openxmlformats.org/officeDocument/2006/relationships/tags" Target="../tags/tag539.xml"/><Relationship Id="rId12" Type="http://schemas.openxmlformats.org/officeDocument/2006/relationships/image" Target="../media/image73.svg"/><Relationship Id="rId11" Type="http://schemas.openxmlformats.org/officeDocument/2006/relationships/image" Target="../media/image72.png"/><Relationship Id="rId10" Type="http://schemas.openxmlformats.org/officeDocument/2006/relationships/tags" Target="../tags/tag538.xml"/><Relationship Id="rId1" Type="http://schemas.openxmlformats.org/officeDocument/2006/relationships/tags" Target="../tags/tag531.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0" Type="http://schemas.openxmlformats.org/officeDocument/2006/relationships/notesSlide" Target="../notesSlides/notesSlide24.xml"/><Relationship Id="rId1" Type="http://schemas.openxmlformats.org/officeDocument/2006/relationships/tags" Target="../tags/tag547.xml"/></Relationships>
</file>

<file path=ppt/slides/_rels/slide47.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tags" Target="../tags/tag560.xml"/><Relationship Id="rId5" Type="http://schemas.openxmlformats.org/officeDocument/2006/relationships/tags" Target="../tags/tag559.xml"/><Relationship Id="rId4" Type="http://schemas.openxmlformats.org/officeDocument/2006/relationships/tags" Target="../tags/tag558.xml"/><Relationship Id="rId3" Type="http://schemas.openxmlformats.org/officeDocument/2006/relationships/tags" Target="../tags/tag557.xml"/><Relationship Id="rId2" Type="http://schemas.openxmlformats.org/officeDocument/2006/relationships/tags" Target="../tags/tag556.xml"/><Relationship Id="rId18" Type="http://schemas.openxmlformats.org/officeDocument/2006/relationships/notesSlide" Target="../notesSlides/notesSlide25.xml"/><Relationship Id="rId17" Type="http://schemas.openxmlformats.org/officeDocument/2006/relationships/slideLayout" Target="../slideLayouts/slideLayout2.xml"/><Relationship Id="rId16" Type="http://schemas.openxmlformats.org/officeDocument/2006/relationships/tags" Target="../tags/tag57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tags" Target="../tags/tag555.xml"/></Relationships>
</file>

<file path=ppt/slides/_rels/slide48.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6" Type="http://schemas.openxmlformats.org/officeDocument/2006/relationships/slideLayout" Target="../slideLayouts/slideLayout2.xml"/><Relationship Id="rId35" Type="http://schemas.openxmlformats.org/officeDocument/2006/relationships/tags" Target="../tags/tag597.xml"/><Relationship Id="rId34" Type="http://schemas.openxmlformats.org/officeDocument/2006/relationships/image" Target="../media/image82.svg"/><Relationship Id="rId33" Type="http://schemas.openxmlformats.org/officeDocument/2006/relationships/image" Target="../media/image74.png"/><Relationship Id="rId32" Type="http://schemas.openxmlformats.org/officeDocument/2006/relationships/tags" Target="../tags/tag596.xml"/><Relationship Id="rId31" Type="http://schemas.openxmlformats.org/officeDocument/2006/relationships/image" Target="../media/image81.svg"/><Relationship Id="rId30" Type="http://schemas.openxmlformats.org/officeDocument/2006/relationships/image" Target="../media/image80.png"/><Relationship Id="rId3" Type="http://schemas.openxmlformats.org/officeDocument/2006/relationships/tags" Target="../tags/tag573.xml"/><Relationship Id="rId29" Type="http://schemas.openxmlformats.org/officeDocument/2006/relationships/tags" Target="../tags/tag595.xml"/><Relationship Id="rId28" Type="http://schemas.openxmlformats.org/officeDocument/2006/relationships/image" Target="../media/image79.svg"/><Relationship Id="rId27" Type="http://schemas.openxmlformats.org/officeDocument/2006/relationships/image" Target="../media/image78.png"/><Relationship Id="rId26" Type="http://schemas.openxmlformats.org/officeDocument/2006/relationships/tags" Target="../tags/tag594.xml"/><Relationship Id="rId25" Type="http://schemas.openxmlformats.org/officeDocument/2006/relationships/image" Target="../media/image77.svg"/><Relationship Id="rId24" Type="http://schemas.openxmlformats.org/officeDocument/2006/relationships/image" Target="../media/image76.png"/><Relationship Id="rId23" Type="http://schemas.openxmlformats.org/officeDocument/2006/relationships/tags" Target="../tags/tag593.xml"/><Relationship Id="rId22" Type="http://schemas.openxmlformats.org/officeDocument/2006/relationships/tags" Target="../tags/tag592.xml"/><Relationship Id="rId21" Type="http://schemas.openxmlformats.org/officeDocument/2006/relationships/tags" Target="../tags/tag591.xml"/><Relationship Id="rId20" Type="http://schemas.openxmlformats.org/officeDocument/2006/relationships/tags" Target="../tags/tag590.xml"/><Relationship Id="rId2" Type="http://schemas.openxmlformats.org/officeDocument/2006/relationships/tags" Target="../tags/tag572.xml"/><Relationship Id="rId19" Type="http://schemas.openxmlformats.org/officeDocument/2006/relationships/tags" Target="../tags/tag589.xml"/><Relationship Id="rId18" Type="http://schemas.openxmlformats.org/officeDocument/2006/relationships/tags" Target="../tags/tag588.xml"/><Relationship Id="rId17" Type="http://schemas.openxmlformats.org/officeDocument/2006/relationships/tags" Target="../tags/tag587.xml"/><Relationship Id="rId16" Type="http://schemas.openxmlformats.org/officeDocument/2006/relationships/tags" Target="../tags/tag586.xml"/><Relationship Id="rId15" Type="http://schemas.openxmlformats.org/officeDocument/2006/relationships/tags" Target="../tags/tag585.xml"/><Relationship Id="rId14" Type="http://schemas.openxmlformats.org/officeDocument/2006/relationships/tags" Target="../tags/tag584.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tags" Target="../tags/tag580.xml"/><Relationship Id="rId1" Type="http://schemas.openxmlformats.org/officeDocument/2006/relationships/tags" Target="../tags/tag571.xml"/></Relationships>
</file>

<file path=ppt/slides/_rels/slide49.xml.rels><?xml version="1.0" encoding="UTF-8" standalone="yes"?>
<Relationships xmlns="http://schemas.openxmlformats.org/package/2006/relationships"><Relationship Id="rId9" Type="http://schemas.openxmlformats.org/officeDocument/2006/relationships/tags" Target="../tags/tag606.xml"/><Relationship Id="rId8" Type="http://schemas.openxmlformats.org/officeDocument/2006/relationships/tags" Target="../tags/tag60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1" Type="http://schemas.openxmlformats.org/officeDocument/2006/relationships/notesSlide" Target="../notesSlides/notesSlide26.xml"/><Relationship Id="rId10" Type="http://schemas.openxmlformats.org/officeDocument/2006/relationships/slideLayout" Target="../slideLayouts/slideLayout2.xml"/><Relationship Id="rId1" Type="http://schemas.openxmlformats.org/officeDocument/2006/relationships/tags" Target="../tags/tag59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tags" Target="../tags/tag105.xml"/></Relationships>
</file>

<file path=ppt/slides/_rels/slide50.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tags" Target="../tags/tag613.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3" Type="http://schemas.openxmlformats.org/officeDocument/2006/relationships/slideLayout" Target="../slideLayouts/slideLayout2.xml"/><Relationship Id="rId22" Type="http://schemas.openxmlformats.org/officeDocument/2006/relationships/tags" Target="../tags/tag622.xml"/><Relationship Id="rId21" Type="http://schemas.openxmlformats.org/officeDocument/2006/relationships/tags" Target="../tags/tag621.xml"/><Relationship Id="rId20" Type="http://schemas.openxmlformats.org/officeDocument/2006/relationships/tags" Target="../tags/tag620.xml"/><Relationship Id="rId2" Type="http://schemas.openxmlformats.org/officeDocument/2006/relationships/tags" Target="../tags/tag608.xml"/><Relationship Id="rId19" Type="http://schemas.openxmlformats.org/officeDocument/2006/relationships/tags" Target="../tags/tag619.xml"/><Relationship Id="rId18" Type="http://schemas.openxmlformats.org/officeDocument/2006/relationships/tags" Target="../tags/tag618.xml"/><Relationship Id="rId17" Type="http://schemas.openxmlformats.org/officeDocument/2006/relationships/tags" Target="../tags/tag617.xml"/><Relationship Id="rId16" Type="http://schemas.openxmlformats.org/officeDocument/2006/relationships/tags" Target="../tags/tag616.xml"/><Relationship Id="rId15" Type="http://schemas.openxmlformats.org/officeDocument/2006/relationships/image" Target="../media/image75.svg"/><Relationship Id="rId14" Type="http://schemas.openxmlformats.org/officeDocument/2006/relationships/image" Target="../media/image74.png"/><Relationship Id="rId13" Type="http://schemas.openxmlformats.org/officeDocument/2006/relationships/tags" Target="../tags/tag615.xml"/><Relationship Id="rId12" Type="http://schemas.openxmlformats.org/officeDocument/2006/relationships/image" Target="../media/image73.svg"/><Relationship Id="rId11" Type="http://schemas.openxmlformats.org/officeDocument/2006/relationships/image" Target="../media/image72.png"/><Relationship Id="rId10" Type="http://schemas.openxmlformats.org/officeDocument/2006/relationships/tags" Target="../tags/tag614.xml"/><Relationship Id="rId1" Type="http://schemas.openxmlformats.org/officeDocument/2006/relationships/tags" Target="../tags/tag607.xml"/></Relationships>
</file>

<file path=ppt/slides/_rels/slide51.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image" Target="../media/image84.svg"/><Relationship Id="rId7" Type="http://schemas.openxmlformats.org/officeDocument/2006/relationships/image" Target="../media/image83.png"/><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 Type="http://schemas.openxmlformats.org/officeDocument/2006/relationships/tags" Target="../tags/tag624.xml"/><Relationship Id="rId12" Type="http://schemas.openxmlformats.org/officeDocument/2006/relationships/notesSlide" Target="../notesSlides/notesSlide27.xml"/><Relationship Id="rId11" Type="http://schemas.openxmlformats.org/officeDocument/2006/relationships/slideLayout" Target="../slideLayouts/slideLayout2.xml"/><Relationship Id="rId10" Type="http://schemas.openxmlformats.org/officeDocument/2006/relationships/tags" Target="../tags/tag630.xml"/><Relationship Id="rId1" Type="http://schemas.openxmlformats.org/officeDocument/2006/relationships/tags" Target="../tags/tag623.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s>
</file>

<file path=ppt/slides/_rels/slide53.xml.rels><?xml version="1.0" encoding="UTF-8" standalone="yes"?>
<Relationships xmlns="http://schemas.openxmlformats.org/package/2006/relationships"><Relationship Id="rId9" Type="http://schemas.openxmlformats.org/officeDocument/2006/relationships/image" Target="../media/image85.svg"/><Relationship Id="rId8" Type="http://schemas.openxmlformats.org/officeDocument/2006/relationships/image" Target="../media/image18.png"/><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9" Type="http://schemas.openxmlformats.org/officeDocument/2006/relationships/notesSlide" Target="../notesSlides/notesSlide29.xml"/><Relationship Id="rId28" Type="http://schemas.openxmlformats.org/officeDocument/2006/relationships/slideLayout" Target="../slideLayouts/slideLayout2.xml"/><Relationship Id="rId27" Type="http://schemas.openxmlformats.org/officeDocument/2006/relationships/tags" Target="../tags/tag654.xml"/><Relationship Id="rId26" Type="http://schemas.openxmlformats.org/officeDocument/2006/relationships/tags" Target="../tags/tag653.xml"/><Relationship Id="rId25" Type="http://schemas.openxmlformats.org/officeDocument/2006/relationships/tags" Target="../tags/tag652.xml"/><Relationship Id="rId24" Type="http://schemas.openxmlformats.org/officeDocument/2006/relationships/tags" Target="../tags/tag651.xml"/><Relationship Id="rId23" Type="http://schemas.openxmlformats.org/officeDocument/2006/relationships/tags" Target="../tags/tag650.xml"/><Relationship Id="rId22" Type="http://schemas.openxmlformats.org/officeDocument/2006/relationships/tags" Target="../tags/tag649.xml"/><Relationship Id="rId21" Type="http://schemas.openxmlformats.org/officeDocument/2006/relationships/tags" Target="../tags/tag648.xml"/><Relationship Id="rId20" Type="http://schemas.openxmlformats.org/officeDocument/2006/relationships/image" Target="../media/image90.svg"/><Relationship Id="rId2" Type="http://schemas.openxmlformats.org/officeDocument/2006/relationships/tags" Target="../tags/tag637.xml"/><Relationship Id="rId19" Type="http://schemas.openxmlformats.org/officeDocument/2006/relationships/image" Target="../media/image89.png"/><Relationship Id="rId18" Type="http://schemas.openxmlformats.org/officeDocument/2006/relationships/tags" Target="../tags/tag647.xml"/><Relationship Id="rId17" Type="http://schemas.openxmlformats.org/officeDocument/2006/relationships/image" Target="../media/image88.svg"/><Relationship Id="rId16" Type="http://schemas.openxmlformats.org/officeDocument/2006/relationships/image" Target="../media/image87.png"/><Relationship Id="rId15" Type="http://schemas.openxmlformats.org/officeDocument/2006/relationships/tags" Target="../tags/tag646.xml"/><Relationship Id="rId14" Type="http://schemas.openxmlformats.org/officeDocument/2006/relationships/image" Target="../media/image86.svg"/><Relationship Id="rId13" Type="http://schemas.openxmlformats.org/officeDocument/2006/relationships/image" Target="../media/image22.png"/><Relationship Id="rId12" Type="http://schemas.openxmlformats.org/officeDocument/2006/relationships/tags" Target="../tags/tag645.xml"/><Relationship Id="rId11" Type="http://schemas.openxmlformats.org/officeDocument/2006/relationships/tags" Target="../tags/tag644.xml"/><Relationship Id="rId10" Type="http://schemas.openxmlformats.org/officeDocument/2006/relationships/tags" Target="../tags/tag643.xml"/><Relationship Id="rId1" Type="http://schemas.openxmlformats.org/officeDocument/2006/relationships/tags" Target="../tags/tag636.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6.xml"/><Relationship Id="rId1" Type="http://schemas.openxmlformats.org/officeDocument/2006/relationships/tags" Target="../tags/tag655.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 Type="http://schemas.openxmlformats.org/officeDocument/2006/relationships/tags" Target="../tags/tag657.xml"/></Relationships>
</file>

<file path=ppt/slides/_rels/slide56.xml.rels><?xml version="1.0" encoding="UTF-8" standalone="yes"?>
<Relationships xmlns="http://schemas.openxmlformats.org/package/2006/relationships"><Relationship Id="rId9" Type="http://schemas.openxmlformats.org/officeDocument/2006/relationships/tags" Target="../tags/tag669.xml"/><Relationship Id="rId8" Type="http://schemas.openxmlformats.org/officeDocument/2006/relationships/tags" Target="../tags/tag668.xml"/><Relationship Id="rId7" Type="http://schemas.openxmlformats.org/officeDocument/2006/relationships/tags" Target="../tags/tag667.xml"/><Relationship Id="rId6" Type="http://schemas.openxmlformats.org/officeDocument/2006/relationships/tags" Target="../tags/tag666.xml"/><Relationship Id="rId5" Type="http://schemas.openxmlformats.org/officeDocument/2006/relationships/tags" Target="../tags/tag665.xml"/><Relationship Id="rId4" Type="http://schemas.openxmlformats.org/officeDocument/2006/relationships/tags" Target="../tags/tag664.xml"/><Relationship Id="rId3" Type="http://schemas.openxmlformats.org/officeDocument/2006/relationships/tags" Target="../tags/tag663.xml"/><Relationship Id="rId2" Type="http://schemas.openxmlformats.org/officeDocument/2006/relationships/tags" Target="../tags/tag662.xml"/><Relationship Id="rId13" Type="http://schemas.openxmlformats.org/officeDocument/2006/relationships/slideLayout" Target="../slideLayouts/slideLayout2.xml"/><Relationship Id="rId12" Type="http://schemas.openxmlformats.org/officeDocument/2006/relationships/tags" Target="../tags/tag672.xml"/><Relationship Id="rId11" Type="http://schemas.openxmlformats.org/officeDocument/2006/relationships/tags" Target="../tags/tag671.xml"/><Relationship Id="rId10" Type="http://schemas.openxmlformats.org/officeDocument/2006/relationships/tags" Target="../tags/tag670.xml"/><Relationship Id="rId1" Type="http://schemas.openxmlformats.org/officeDocument/2006/relationships/tags" Target="../tags/tag661.xml"/></Relationships>
</file>

<file path=ppt/slides/_rels/slide57.xml.rels><?xml version="1.0" encoding="UTF-8" standalone="yes"?>
<Relationships xmlns="http://schemas.openxmlformats.org/package/2006/relationships"><Relationship Id="rId9" Type="http://schemas.openxmlformats.org/officeDocument/2006/relationships/tags" Target="../tags/tag679.xml"/><Relationship Id="rId8" Type="http://schemas.openxmlformats.org/officeDocument/2006/relationships/image" Target="../media/image84.svg"/><Relationship Id="rId7" Type="http://schemas.openxmlformats.org/officeDocument/2006/relationships/image" Target="../media/image91.png"/><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 Type="http://schemas.openxmlformats.org/officeDocument/2006/relationships/tags" Target="../tags/tag675.xml"/><Relationship Id="rId2" Type="http://schemas.openxmlformats.org/officeDocument/2006/relationships/tags" Target="../tags/tag674.xml"/><Relationship Id="rId12" Type="http://schemas.openxmlformats.org/officeDocument/2006/relationships/notesSlide" Target="../notesSlides/notesSlide30.xml"/><Relationship Id="rId11" Type="http://schemas.openxmlformats.org/officeDocument/2006/relationships/slideLayout" Target="../slideLayouts/slideLayout2.xml"/><Relationship Id="rId10" Type="http://schemas.openxmlformats.org/officeDocument/2006/relationships/tags" Target="../tags/tag680.xml"/><Relationship Id="rId1" Type="http://schemas.openxmlformats.org/officeDocument/2006/relationships/tags" Target="../tags/tag673.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 Type="http://schemas.openxmlformats.org/officeDocument/2006/relationships/tags" Target="../tags/tag681.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tags" Target="../tags/tag688.xml"/><Relationship Id="rId3" Type="http://schemas.openxmlformats.org/officeDocument/2006/relationships/tags" Target="../tags/tag687.xml"/><Relationship Id="rId2" Type="http://schemas.openxmlformats.org/officeDocument/2006/relationships/tags" Target="../tags/tag686.xml"/><Relationship Id="rId1" Type="http://schemas.openxmlformats.org/officeDocument/2006/relationships/tags" Target="../tags/tag68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60.xml.rels><?xml version="1.0" encoding="UTF-8" standalone="yes"?>
<Relationships xmlns="http://schemas.openxmlformats.org/package/2006/relationships"><Relationship Id="rId9" Type="http://schemas.openxmlformats.org/officeDocument/2006/relationships/tags" Target="../tags/tag695.xml"/><Relationship Id="rId8" Type="http://schemas.openxmlformats.org/officeDocument/2006/relationships/image" Target="../media/image84.svg"/><Relationship Id="rId7" Type="http://schemas.openxmlformats.org/officeDocument/2006/relationships/image" Target="../media/image91.png"/><Relationship Id="rId6" Type="http://schemas.openxmlformats.org/officeDocument/2006/relationships/tags" Target="../tags/tag694.xml"/><Relationship Id="rId5" Type="http://schemas.openxmlformats.org/officeDocument/2006/relationships/tags" Target="../tags/tag693.xml"/><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tags" Target="../tags/tag690.xml"/><Relationship Id="rId12" Type="http://schemas.openxmlformats.org/officeDocument/2006/relationships/notesSlide" Target="../notesSlides/notesSlide33.xml"/><Relationship Id="rId11" Type="http://schemas.openxmlformats.org/officeDocument/2006/relationships/slideLayout" Target="../slideLayouts/slideLayout2.xml"/><Relationship Id="rId10" Type="http://schemas.openxmlformats.org/officeDocument/2006/relationships/tags" Target="../tags/tag696.xml"/><Relationship Id="rId1" Type="http://schemas.openxmlformats.org/officeDocument/2006/relationships/tags" Target="../tags/tag689.xml"/></Relationships>
</file>

<file path=ppt/slides/_rels/slide61.xml.rels><?xml version="1.0" encoding="UTF-8" standalone="yes"?>
<Relationships xmlns="http://schemas.openxmlformats.org/package/2006/relationships"><Relationship Id="rId9" Type="http://schemas.openxmlformats.org/officeDocument/2006/relationships/tags" Target="../tags/tag705.xml"/><Relationship Id="rId8" Type="http://schemas.openxmlformats.org/officeDocument/2006/relationships/tags" Target="../tags/tag704.xml"/><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 Id="rId3" Type="http://schemas.openxmlformats.org/officeDocument/2006/relationships/tags" Target="../tags/tag699.xml"/><Relationship Id="rId2" Type="http://schemas.openxmlformats.org/officeDocument/2006/relationships/tags" Target="../tags/tag698.xml"/><Relationship Id="rId18" Type="http://schemas.openxmlformats.org/officeDocument/2006/relationships/notesSlide" Target="../notesSlides/notesSlide34.xml"/><Relationship Id="rId17" Type="http://schemas.openxmlformats.org/officeDocument/2006/relationships/slideLayout" Target="../slideLayouts/slideLayout2.xml"/><Relationship Id="rId16" Type="http://schemas.openxmlformats.org/officeDocument/2006/relationships/tags" Target="../tags/tag708.xml"/><Relationship Id="rId15" Type="http://schemas.openxmlformats.org/officeDocument/2006/relationships/image" Target="../media/image36.svg"/><Relationship Id="rId14" Type="http://schemas.openxmlformats.org/officeDocument/2006/relationships/image" Target="../media/image93.png"/><Relationship Id="rId13" Type="http://schemas.openxmlformats.org/officeDocument/2006/relationships/tags" Target="../tags/tag707.xml"/><Relationship Id="rId12" Type="http://schemas.openxmlformats.org/officeDocument/2006/relationships/image" Target="../media/image34.svg"/><Relationship Id="rId11" Type="http://schemas.openxmlformats.org/officeDocument/2006/relationships/image" Target="../media/image92.png"/><Relationship Id="rId10" Type="http://schemas.openxmlformats.org/officeDocument/2006/relationships/tags" Target="../tags/tag706.xml"/><Relationship Id="rId1" Type="http://schemas.openxmlformats.org/officeDocument/2006/relationships/tags" Target="../tags/tag697.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2.xml"/><Relationship Id="rId3" Type="http://schemas.openxmlformats.org/officeDocument/2006/relationships/tags" Target="../tags/tag711.xml"/><Relationship Id="rId2" Type="http://schemas.openxmlformats.org/officeDocument/2006/relationships/tags" Target="../tags/tag710.xml"/><Relationship Id="rId1" Type="http://schemas.openxmlformats.org/officeDocument/2006/relationships/tags" Target="../tags/tag709.xml"/></Relationships>
</file>

<file path=ppt/slides/_rels/slide63.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1" Type="http://schemas.openxmlformats.org/officeDocument/2006/relationships/notesSlide" Target="../notesSlides/notesSlide35.xml"/><Relationship Id="rId10" Type="http://schemas.openxmlformats.org/officeDocument/2006/relationships/slideLayout" Target="../slideLayouts/slideLayout2.xml"/><Relationship Id="rId1" Type="http://schemas.openxmlformats.org/officeDocument/2006/relationships/tags" Target="../tags/tag713.xml"/></Relationships>
</file>

<file path=ppt/slides/_rels/slide64.xml.rels><?xml version="1.0" encoding="UTF-8" standalone="yes"?>
<Relationships xmlns="http://schemas.openxmlformats.org/package/2006/relationships"><Relationship Id="rId9" Type="http://schemas.openxmlformats.org/officeDocument/2006/relationships/image" Target="../media/image94.png"/><Relationship Id="rId8" Type="http://schemas.openxmlformats.org/officeDocument/2006/relationships/tags" Target="../tags/tag729.xml"/><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tags" Target="../tags/tag726.xml"/><Relationship Id="rId4" Type="http://schemas.openxmlformats.org/officeDocument/2006/relationships/tags" Target="../tags/tag725.xml"/><Relationship Id="rId3" Type="http://schemas.openxmlformats.org/officeDocument/2006/relationships/tags" Target="../tags/tag724.xml"/><Relationship Id="rId2" Type="http://schemas.openxmlformats.org/officeDocument/2006/relationships/tags" Target="../tags/tag723.xml"/><Relationship Id="rId12" Type="http://schemas.openxmlformats.org/officeDocument/2006/relationships/slideLayout" Target="../slideLayouts/slideLayout2.xml"/><Relationship Id="rId11" Type="http://schemas.openxmlformats.org/officeDocument/2006/relationships/tags" Target="../tags/tag730.xml"/><Relationship Id="rId10" Type="http://schemas.openxmlformats.org/officeDocument/2006/relationships/image" Target="../media/image95.svg"/><Relationship Id="rId1" Type="http://schemas.openxmlformats.org/officeDocument/2006/relationships/tags" Target="../tags/tag722.xml"/></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2.xml"/><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tags" Target="../tags/tag733.xml"/><Relationship Id="rId2" Type="http://schemas.openxmlformats.org/officeDocument/2006/relationships/tags" Target="../tags/tag732.xml"/><Relationship Id="rId1" Type="http://schemas.openxmlformats.org/officeDocument/2006/relationships/tags" Target="../tags/tag731.xml"/></Relationships>
</file>

<file path=ppt/slides/_rels/slide66.xml.rels><?xml version="1.0" encoding="UTF-8" standalone="yes"?>
<Relationships xmlns="http://schemas.openxmlformats.org/package/2006/relationships"><Relationship Id="rId9" Type="http://schemas.openxmlformats.org/officeDocument/2006/relationships/tags" Target="../tags/tag744.xml"/><Relationship Id="rId8" Type="http://schemas.openxmlformats.org/officeDocument/2006/relationships/tags" Target="../tags/tag743.xml"/><Relationship Id="rId7" Type="http://schemas.openxmlformats.org/officeDocument/2006/relationships/tags" Target="../tags/tag742.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 Id="rId3" Type="http://schemas.openxmlformats.org/officeDocument/2006/relationships/tags" Target="../tags/tag738.xml"/><Relationship Id="rId22" Type="http://schemas.openxmlformats.org/officeDocument/2006/relationships/notesSlide" Target="../notesSlides/notesSlide37.xml"/><Relationship Id="rId21" Type="http://schemas.openxmlformats.org/officeDocument/2006/relationships/slideLayout" Target="../slideLayouts/slideLayout2.xml"/><Relationship Id="rId20" Type="http://schemas.openxmlformats.org/officeDocument/2006/relationships/tags" Target="../tags/tag755.xml"/><Relationship Id="rId2" Type="http://schemas.openxmlformats.org/officeDocument/2006/relationships/tags" Target="../tags/tag737.xml"/><Relationship Id="rId19" Type="http://schemas.openxmlformats.org/officeDocument/2006/relationships/tags" Target="../tags/tag754.xml"/><Relationship Id="rId18" Type="http://schemas.openxmlformats.org/officeDocument/2006/relationships/tags" Target="../tags/tag753.xml"/><Relationship Id="rId17" Type="http://schemas.openxmlformats.org/officeDocument/2006/relationships/tags" Target="../tags/tag752.xml"/><Relationship Id="rId16" Type="http://schemas.openxmlformats.org/officeDocument/2006/relationships/tags" Target="../tags/tag751.xml"/><Relationship Id="rId15" Type="http://schemas.openxmlformats.org/officeDocument/2006/relationships/tags" Target="../tags/tag750.xml"/><Relationship Id="rId14" Type="http://schemas.openxmlformats.org/officeDocument/2006/relationships/tags" Target="../tags/tag749.xml"/><Relationship Id="rId13" Type="http://schemas.openxmlformats.org/officeDocument/2006/relationships/tags" Target="../tags/tag748.xml"/><Relationship Id="rId12" Type="http://schemas.openxmlformats.org/officeDocument/2006/relationships/tags" Target="../tags/tag747.xml"/><Relationship Id="rId11" Type="http://schemas.openxmlformats.org/officeDocument/2006/relationships/tags" Target="../tags/tag746.xml"/><Relationship Id="rId10" Type="http://schemas.openxmlformats.org/officeDocument/2006/relationships/tags" Target="../tags/tag745.xml"/><Relationship Id="rId1" Type="http://schemas.openxmlformats.org/officeDocument/2006/relationships/tags" Target="../tags/tag736.xml"/></Relationships>
</file>

<file path=ppt/slides/_rels/slide67.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2.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 Type="http://schemas.openxmlformats.org/officeDocument/2006/relationships/tags" Target="../tags/tag756.xml"/></Relationships>
</file>

<file path=ppt/slides/_rels/slide68.xml.rels><?xml version="1.0" encoding="UTF-8" standalone="yes"?>
<Relationships xmlns="http://schemas.openxmlformats.org/package/2006/relationships"><Relationship Id="rId9" Type="http://schemas.openxmlformats.org/officeDocument/2006/relationships/tags" Target="../tags/tag769.xml"/><Relationship Id="rId8" Type="http://schemas.openxmlformats.org/officeDocument/2006/relationships/tags" Target="../tags/tag768.xml"/><Relationship Id="rId7" Type="http://schemas.openxmlformats.org/officeDocument/2006/relationships/tags" Target="../tags/tag767.xml"/><Relationship Id="rId6" Type="http://schemas.openxmlformats.org/officeDocument/2006/relationships/tags" Target="../tags/tag766.xml"/><Relationship Id="rId5" Type="http://schemas.openxmlformats.org/officeDocument/2006/relationships/tags" Target="../tags/tag765.xml"/><Relationship Id="rId48" Type="http://schemas.openxmlformats.org/officeDocument/2006/relationships/notesSlide" Target="../notesSlides/notesSlide39.xml"/><Relationship Id="rId47" Type="http://schemas.openxmlformats.org/officeDocument/2006/relationships/slideLayout" Target="../slideLayouts/slideLayout2.xml"/><Relationship Id="rId46" Type="http://schemas.openxmlformats.org/officeDocument/2006/relationships/tags" Target="../tags/tag794.xml"/><Relationship Id="rId45" Type="http://schemas.openxmlformats.org/officeDocument/2006/relationships/tags" Target="../tags/tag793.xml"/><Relationship Id="rId44" Type="http://schemas.openxmlformats.org/officeDocument/2006/relationships/image" Target="../media/image107.svg"/><Relationship Id="rId43" Type="http://schemas.openxmlformats.org/officeDocument/2006/relationships/image" Target="../media/image106.png"/><Relationship Id="rId42" Type="http://schemas.openxmlformats.org/officeDocument/2006/relationships/tags" Target="../tags/tag792.xml"/><Relationship Id="rId41" Type="http://schemas.openxmlformats.org/officeDocument/2006/relationships/image" Target="../media/image105.svg"/><Relationship Id="rId40" Type="http://schemas.openxmlformats.org/officeDocument/2006/relationships/image" Target="../media/image104.png"/><Relationship Id="rId4" Type="http://schemas.openxmlformats.org/officeDocument/2006/relationships/tags" Target="../tags/tag764.xml"/><Relationship Id="rId39" Type="http://schemas.openxmlformats.org/officeDocument/2006/relationships/tags" Target="../tags/tag791.xml"/><Relationship Id="rId38" Type="http://schemas.openxmlformats.org/officeDocument/2006/relationships/tags" Target="../tags/tag790.xml"/><Relationship Id="rId37" Type="http://schemas.openxmlformats.org/officeDocument/2006/relationships/image" Target="../media/image103.svg"/><Relationship Id="rId36" Type="http://schemas.openxmlformats.org/officeDocument/2006/relationships/image" Target="../media/image102.png"/><Relationship Id="rId35" Type="http://schemas.openxmlformats.org/officeDocument/2006/relationships/tags" Target="../tags/tag789.xml"/><Relationship Id="rId34" Type="http://schemas.openxmlformats.org/officeDocument/2006/relationships/image" Target="../media/image101.svg"/><Relationship Id="rId33" Type="http://schemas.openxmlformats.org/officeDocument/2006/relationships/image" Target="../media/image100.png"/><Relationship Id="rId32" Type="http://schemas.openxmlformats.org/officeDocument/2006/relationships/tags" Target="../tags/tag788.xml"/><Relationship Id="rId31" Type="http://schemas.openxmlformats.org/officeDocument/2006/relationships/image" Target="../media/image99.svg"/><Relationship Id="rId30" Type="http://schemas.openxmlformats.org/officeDocument/2006/relationships/image" Target="../media/image98.png"/><Relationship Id="rId3" Type="http://schemas.openxmlformats.org/officeDocument/2006/relationships/tags" Target="../tags/tag763.xml"/><Relationship Id="rId29" Type="http://schemas.openxmlformats.org/officeDocument/2006/relationships/tags" Target="../tags/tag787.xml"/><Relationship Id="rId28" Type="http://schemas.openxmlformats.org/officeDocument/2006/relationships/image" Target="../media/image97.svg"/><Relationship Id="rId27" Type="http://schemas.openxmlformats.org/officeDocument/2006/relationships/image" Target="../media/image96.png"/><Relationship Id="rId26" Type="http://schemas.openxmlformats.org/officeDocument/2006/relationships/tags" Target="../tags/tag786.xml"/><Relationship Id="rId25" Type="http://schemas.openxmlformats.org/officeDocument/2006/relationships/tags" Target="../tags/tag785.xml"/><Relationship Id="rId24" Type="http://schemas.openxmlformats.org/officeDocument/2006/relationships/tags" Target="../tags/tag784.xml"/><Relationship Id="rId23" Type="http://schemas.openxmlformats.org/officeDocument/2006/relationships/tags" Target="../tags/tag783.xml"/><Relationship Id="rId22" Type="http://schemas.openxmlformats.org/officeDocument/2006/relationships/tags" Target="../tags/tag782.xml"/><Relationship Id="rId21" Type="http://schemas.openxmlformats.org/officeDocument/2006/relationships/tags" Target="../tags/tag781.xml"/><Relationship Id="rId20" Type="http://schemas.openxmlformats.org/officeDocument/2006/relationships/tags" Target="../tags/tag780.xml"/><Relationship Id="rId2" Type="http://schemas.openxmlformats.org/officeDocument/2006/relationships/tags" Target="../tags/tag762.xml"/><Relationship Id="rId19" Type="http://schemas.openxmlformats.org/officeDocument/2006/relationships/tags" Target="../tags/tag779.xml"/><Relationship Id="rId18" Type="http://schemas.openxmlformats.org/officeDocument/2006/relationships/tags" Target="../tags/tag778.xml"/><Relationship Id="rId17" Type="http://schemas.openxmlformats.org/officeDocument/2006/relationships/tags" Target="../tags/tag777.xml"/><Relationship Id="rId16" Type="http://schemas.openxmlformats.org/officeDocument/2006/relationships/tags" Target="../tags/tag776.xml"/><Relationship Id="rId15" Type="http://schemas.openxmlformats.org/officeDocument/2006/relationships/tags" Target="../tags/tag775.xml"/><Relationship Id="rId14" Type="http://schemas.openxmlformats.org/officeDocument/2006/relationships/tags" Target="../tags/tag774.xml"/><Relationship Id="rId13" Type="http://schemas.openxmlformats.org/officeDocument/2006/relationships/tags" Target="../tags/tag773.xml"/><Relationship Id="rId12" Type="http://schemas.openxmlformats.org/officeDocument/2006/relationships/tags" Target="../tags/tag772.xml"/><Relationship Id="rId11" Type="http://schemas.openxmlformats.org/officeDocument/2006/relationships/tags" Target="../tags/tag771.xml"/><Relationship Id="rId10" Type="http://schemas.openxmlformats.org/officeDocument/2006/relationships/tags" Target="../tags/tag770.xml"/><Relationship Id="rId1" Type="http://schemas.openxmlformats.org/officeDocument/2006/relationships/tags" Target="../tags/tag761.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96.xml"/><Relationship Id="rId1" Type="http://schemas.openxmlformats.org/officeDocument/2006/relationships/tags" Target="../tags/tag795.xml"/></Relationships>
</file>

<file path=ppt/slides/_rels/slide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3" Type="http://schemas.openxmlformats.org/officeDocument/2006/relationships/slideLayout" Target="../slideLayouts/slideLayout2.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0" Type="http://schemas.openxmlformats.org/officeDocument/2006/relationships/notesSlide" Target="../notesSlides/notesSlide1.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r>
              <a:rPr lang="zh-CN" altLang="en-US">
                <a:sym typeface="+mn-ea"/>
              </a:rPr>
              <a:t>亚健康</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828800"/>
            <a:ext cx="10800715" cy="3823970"/>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055495"/>
            <a:ext cx="9916160" cy="3355340"/>
          </a:xfrm>
          <a:prstGeom prst="rect">
            <a:avLst/>
          </a:prstGeom>
          <a:noFill/>
        </p:spPr>
        <p:txBody>
          <a:bodyPr wrap="square" lIns="0" tIns="0" rIns="0" bIns="0" rtlCol="0" anchor="ctr" anchorCtr="0">
            <a:normAutofit/>
          </a:bodyPr>
          <a:lstStyle/>
          <a:p>
            <a:pPr marL="0" lvl="0" indent="0" fontAlgn="auto">
              <a:lnSpc>
                <a:spcPct val="150000"/>
              </a:lnSpc>
            </a:pPr>
            <a:r>
              <a:rPr lang="zh-CN" altLang="en-US" sz="2000" kern="0" dirty="0">
                <a:ln>
                  <a:noFill/>
                  <a:prstDash val="sysDot"/>
                </a:ln>
                <a:solidFill>
                  <a:schemeClr val="tx1">
                    <a:lumMod val="85000"/>
                    <a:lumOff val="15000"/>
                  </a:schemeClr>
                </a:solidFill>
                <a:latin typeface="+mn-ea"/>
                <a:sym typeface="+mn-ea"/>
              </a:rPr>
              <a:t>亚健康的具体起因与长期过度紧张和平时学习、 工作、生活的压力有关，也与饮食结构和生活习惯有重要关系，如摄取的维生素减少，脂肪含量增高，生活不规律，运动与休息安排不当，等等。另外，环境污染也是重要的外因。遗憾的是，至今还没有治疗亚健康的“对症药”面世。要防止过早地出现亚健康现象，就要从青年期开始预防，从今天开始行动，为自己的健康“买保险”，即养成健康的生活习惯，科学饮食，保持适当的休息，经常锻炼身体，并注重身心调节，保持乐观情绪。</a:t>
            </a:r>
            <a:endParaRPr lang="zh-CN" altLang="en-US" sz="20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695663" y="394405"/>
            <a:ext cx="10800000" cy="792000"/>
          </a:xfrm>
        </p:spPr>
        <p:txBody>
          <a:bodyPr/>
          <a:lstStyle/>
          <a:p>
            <a:r>
              <a:rPr lang="zh-CN" altLang="en-US" dirty="0"/>
              <a:t>二、大学生群体常见的心理疾病</a:t>
            </a:r>
            <a:endParaRPr lang="zh-CN" altLang="en-US" dirty="0"/>
          </a:p>
        </p:txBody>
      </p:sp>
      <p:sp useBgFill="1">
        <p:nvSpPr>
          <p:cNvPr id="2" name="燕尾形 60"/>
          <p:cNvSpPr/>
          <p:nvPr>
            <p:custDataLst>
              <p:tags r:id="rId2"/>
            </p:custDataLst>
          </p:nvPr>
        </p:nvSpPr>
        <p:spPr>
          <a:xfrm>
            <a:off x="9023350" y="1924685"/>
            <a:ext cx="2320290" cy="3727450"/>
          </a:xfrm>
          <a:prstGeom prst="chevron">
            <a:avLst>
              <a:gd name="adj" fmla="val 17570"/>
            </a:avLst>
          </a:prstGeom>
          <a:ln w="3175">
            <a:noFill/>
          </a:ln>
          <a:effectLst>
            <a:outerShdw blurRad="317500" dist="228600" sx="87000" sy="87000" algn="l"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4" name="燕尾形 3"/>
          <p:cNvSpPr/>
          <p:nvPr>
            <p:custDataLst>
              <p:tags r:id="rId3"/>
            </p:custDataLst>
          </p:nvPr>
        </p:nvSpPr>
        <p:spPr>
          <a:xfrm>
            <a:off x="9023350" y="1922780"/>
            <a:ext cx="2320290" cy="3727450"/>
          </a:xfrm>
          <a:prstGeom prst="chevron">
            <a:avLst>
              <a:gd name="adj" fmla="val 17570"/>
            </a:avLst>
          </a:prstGeom>
          <a:solidFill>
            <a:schemeClr val="lt1">
              <a:lumMod val="100000"/>
              <a:alpha val="20000"/>
            </a:schemeClr>
          </a:solidFill>
          <a:ln w="3175">
            <a:solidFill>
              <a:schemeClr val="accent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感知觉障碍</a:t>
            </a:r>
            <a:endParaRPr lang="zh-CN" altLang="en-US" sz="1600" kern="0" dirty="0">
              <a:ln>
                <a:noFill/>
                <a:prstDash val="sysDot"/>
              </a:ln>
              <a:solidFill>
                <a:schemeClr val="tx1">
                  <a:lumMod val="85000"/>
                  <a:lumOff val="15000"/>
                </a:schemeClr>
              </a:solidFill>
              <a:latin typeface="+mn-ea"/>
              <a:sym typeface="+mn-ea"/>
            </a:endParaRPr>
          </a:p>
        </p:txBody>
      </p:sp>
      <p:pic>
        <p:nvPicPr>
          <p:cNvPr id="12" name="图片 16" descr="343439383331313b343532303033323bd3a6d3c3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881870" y="2088515"/>
            <a:ext cx="359410" cy="359410"/>
          </a:xfrm>
          <a:prstGeom prst="rect">
            <a:avLst/>
          </a:prstGeom>
        </p:spPr>
      </p:pic>
      <p:cxnSp>
        <p:nvCxnSpPr>
          <p:cNvPr id="13" name="直接连接符 12"/>
          <p:cNvCxnSpPr/>
          <p:nvPr>
            <p:custDataLst>
              <p:tags r:id="rId7"/>
            </p:custDataLst>
          </p:nvPr>
        </p:nvCxnSpPr>
        <p:spPr>
          <a:xfrm>
            <a:off x="9178290" y="2639060"/>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14" name="燕尾形 60"/>
          <p:cNvSpPr/>
          <p:nvPr>
            <p:custDataLst>
              <p:tags r:id="rId8"/>
            </p:custDataLst>
          </p:nvPr>
        </p:nvSpPr>
        <p:spPr>
          <a:xfrm>
            <a:off x="6960870" y="1924685"/>
            <a:ext cx="2320290" cy="3727450"/>
          </a:xfrm>
          <a:prstGeom prst="chevron">
            <a:avLst>
              <a:gd name="adj" fmla="val 17570"/>
            </a:avLst>
          </a:prstGeom>
          <a:ln w="3175">
            <a:noFill/>
          </a:ln>
          <a:effectLst>
            <a:outerShdw blurRad="317500" dist="228600" sx="87000" sy="87000" algn="l"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20" name="燕尾形 60"/>
          <p:cNvSpPr/>
          <p:nvPr>
            <p:custDataLst>
              <p:tags r:id="rId9"/>
            </p:custDataLst>
          </p:nvPr>
        </p:nvSpPr>
        <p:spPr>
          <a:xfrm>
            <a:off x="6960870" y="1922780"/>
            <a:ext cx="2320290" cy="3727450"/>
          </a:xfrm>
          <a:prstGeom prst="chevron">
            <a:avLst>
              <a:gd name="adj" fmla="val 17570"/>
            </a:avLst>
          </a:prstGeom>
          <a:solidFill>
            <a:schemeClr val="lt1">
              <a:lumMod val="100000"/>
              <a:alpha val="20000"/>
            </a:schemeClr>
          </a:solidFill>
          <a:ln w="3175">
            <a:solidFill>
              <a:schemeClr val="accent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进食障碍</a:t>
            </a:r>
            <a:endParaRPr lang="zh-CN" altLang="en-US" sz="1600" kern="0" dirty="0">
              <a:ln>
                <a:noFill/>
                <a:prstDash val="sysDot"/>
              </a:ln>
              <a:solidFill>
                <a:schemeClr val="tx1">
                  <a:lumMod val="85000"/>
                  <a:lumOff val="15000"/>
                </a:schemeClr>
              </a:solidFill>
              <a:latin typeface="+mn-ea"/>
              <a:sym typeface="+mn-ea"/>
            </a:endParaRPr>
          </a:p>
        </p:txBody>
      </p:sp>
      <p:cxnSp>
        <p:nvCxnSpPr>
          <p:cNvPr id="21" name="直接连接符 20"/>
          <p:cNvCxnSpPr/>
          <p:nvPr>
            <p:custDataLst>
              <p:tags r:id="rId10"/>
            </p:custDataLst>
          </p:nvPr>
        </p:nvCxnSpPr>
        <p:spPr>
          <a:xfrm>
            <a:off x="7115810" y="2639060"/>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22" name="燕尾形 60"/>
          <p:cNvSpPr/>
          <p:nvPr>
            <p:custDataLst>
              <p:tags r:id="rId11"/>
            </p:custDataLst>
          </p:nvPr>
        </p:nvSpPr>
        <p:spPr>
          <a:xfrm>
            <a:off x="4898390" y="1924685"/>
            <a:ext cx="2320290" cy="3727450"/>
          </a:xfrm>
          <a:prstGeom prst="chevron">
            <a:avLst>
              <a:gd name="adj" fmla="val 17570"/>
            </a:avLst>
          </a:prstGeom>
          <a:ln w="3175">
            <a:noFill/>
          </a:ln>
          <a:effectLst>
            <a:outerShdw blurRad="317500" dist="228600" sx="87000" sy="87000" algn="l"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23" name="燕尾形 60"/>
          <p:cNvSpPr/>
          <p:nvPr>
            <p:custDataLst>
              <p:tags r:id="rId12"/>
            </p:custDataLst>
          </p:nvPr>
        </p:nvSpPr>
        <p:spPr>
          <a:xfrm>
            <a:off x="4898390" y="1922780"/>
            <a:ext cx="2320290" cy="3727450"/>
          </a:xfrm>
          <a:prstGeom prst="chevron">
            <a:avLst>
              <a:gd name="adj" fmla="val 17570"/>
            </a:avLst>
          </a:prstGeom>
          <a:solidFill>
            <a:schemeClr val="lt1">
              <a:lumMod val="100000"/>
              <a:alpha val="20000"/>
            </a:schemeClr>
          </a:solidFill>
          <a:ln w="3175">
            <a:solidFill>
              <a:schemeClr val="accent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人格障碍</a:t>
            </a:r>
            <a:endParaRPr lang="zh-CN" altLang="en-US" sz="1600" kern="0" dirty="0">
              <a:ln>
                <a:noFill/>
                <a:prstDash val="sysDot"/>
              </a:ln>
              <a:solidFill>
                <a:schemeClr val="tx1">
                  <a:lumMod val="85000"/>
                  <a:lumOff val="15000"/>
                </a:schemeClr>
              </a:solidFill>
              <a:latin typeface="+mn-ea"/>
              <a:sym typeface="+mn-ea"/>
            </a:endParaRPr>
          </a:p>
        </p:txBody>
      </p:sp>
      <p:cxnSp>
        <p:nvCxnSpPr>
          <p:cNvPr id="24" name="直接连接符 23"/>
          <p:cNvCxnSpPr/>
          <p:nvPr>
            <p:custDataLst>
              <p:tags r:id="rId13"/>
            </p:custDataLst>
          </p:nvPr>
        </p:nvCxnSpPr>
        <p:spPr>
          <a:xfrm>
            <a:off x="5053330" y="2639060"/>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25" name="燕尾形 60"/>
          <p:cNvSpPr/>
          <p:nvPr>
            <p:custDataLst>
              <p:tags r:id="rId14"/>
            </p:custDataLst>
          </p:nvPr>
        </p:nvSpPr>
        <p:spPr>
          <a:xfrm>
            <a:off x="2835910" y="1924685"/>
            <a:ext cx="2320290" cy="3727450"/>
          </a:xfrm>
          <a:prstGeom prst="chevron">
            <a:avLst>
              <a:gd name="adj" fmla="val 17570"/>
            </a:avLst>
          </a:prstGeom>
          <a:ln w="3175">
            <a:noFill/>
          </a:ln>
          <a:effectLst>
            <a:outerShdw blurRad="317500" dist="228600" sx="87000" sy="87000" algn="l"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28" name="燕尾形 60"/>
          <p:cNvSpPr/>
          <p:nvPr>
            <p:custDataLst>
              <p:tags r:id="rId15"/>
            </p:custDataLst>
          </p:nvPr>
        </p:nvSpPr>
        <p:spPr>
          <a:xfrm>
            <a:off x="2835910" y="1922780"/>
            <a:ext cx="2320290" cy="3727450"/>
          </a:xfrm>
          <a:prstGeom prst="chevron">
            <a:avLst>
              <a:gd name="adj" fmla="val 17570"/>
            </a:avLst>
          </a:prstGeom>
          <a:solidFill>
            <a:schemeClr val="lt1">
              <a:lumMod val="100000"/>
              <a:alpha val="20000"/>
            </a:schemeClr>
          </a:solidFill>
          <a:ln w="3175">
            <a:solidFill>
              <a:schemeClr val="accent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焦虑障碍</a:t>
            </a:r>
            <a:endParaRPr lang="zh-CN" altLang="en-US" sz="1600" kern="0" dirty="0">
              <a:ln>
                <a:noFill/>
                <a:prstDash val="sysDot"/>
              </a:ln>
              <a:solidFill>
                <a:schemeClr val="tx1">
                  <a:lumMod val="85000"/>
                  <a:lumOff val="15000"/>
                </a:schemeClr>
              </a:solidFill>
              <a:latin typeface="+mn-ea"/>
              <a:sym typeface="+mn-ea"/>
            </a:endParaRPr>
          </a:p>
        </p:txBody>
      </p:sp>
      <p:cxnSp>
        <p:nvCxnSpPr>
          <p:cNvPr id="29" name="直接连接符 28"/>
          <p:cNvCxnSpPr/>
          <p:nvPr>
            <p:custDataLst>
              <p:tags r:id="rId16"/>
            </p:custDataLst>
          </p:nvPr>
        </p:nvCxnSpPr>
        <p:spPr>
          <a:xfrm>
            <a:off x="2990850" y="2639060"/>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useBgFill="1">
        <p:nvSpPr>
          <p:cNvPr id="31" name="燕尾形 60"/>
          <p:cNvSpPr/>
          <p:nvPr>
            <p:custDataLst>
              <p:tags r:id="rId17"/>
            </p:custDataLst>
          </p:nvPr>
        </p:nvSpPr>
        <p:spPr>
          <a:xfrm>
            <a:off x="773430" y="1924685"/>
            <a:ext cx="2320290" cy="3727450"/>
          </a:xfrm>
          <a:prstGeom prst="chevron">
            <a:avLst>
              <a:gd name="adj" fmla="val 17570"/>
            </a:avLst>
          </a:prstGeom>
          <a:ln w="3175">
            <a:noFill/>
          </a:ln>
          <a:effectLst>
            <a:outerShdw blurRad="317500" dist="228600" sx="87000" sy="87000" algn="l"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0" rIns="0" bIns="0" numCol="1" spcCol="0" rtlCol="0" fromWordArt="0" anchor="ctr" anchorCtr="0" forceAA="0" compatLnSpc="1">
            <a:noAutofit/>
          </a:bodyPr>
          <a:p>
            <a:pPr lvl="0" algn="ctr">
              <a:lnSpc>
                <a:spcPct val="150000"/>
              </a:lnSpc>
              <a:buClrTx/>
              <a:buSzTx/>
              <a:buFontTx/>
            </a:pPr>
            <a:endParaRPr lang="zh-CN" altLang="en-US" sz="1400" kern="0" dirty="0">
              <a:ln>
                <a:noFill/>
                <a:prstDash val="sysDot"/>
              </a:ln>
              <a:solidFill>
                <a:srgbClr val="262626"/>
              </a:solidFill>
              <a:latin typeface="+mn-ea"/>
              <a:sym typeface="+mn-ea"/>
            </a:endParaRPr>
          </a:p>
        </p:txBody>
      </p:sp>
      <p:sp>
        <p:nvSpPr>
          <p:cNvPr id="41" name="燕尾形 60"/>
          <p:cNvSpPr/>
          <p:nvPr>
            <p:custDataLst>
              <p:tags r:id="rId18"/>
            </p:custDataLst>
          </p:nvPr>
        </p:nvSpPr>
        <p:spPr>
          <a:xfrm>
            <a:off x="773430" y="1922780"/>
            <a:ext cx="2320290" cy="3727450"/>
          </a:xfrm>
          <a:prstGeom prst="chevron">
            <a:avLst>
              <a:gd name="adj" fmla="val 17570"/>
            </a:avLst>
          </a:prstGeom>
          <a:solidFill>
            <a:schemeClr val="lt1">
              <a:lumMod val="100000"/>
              <a:alpha val="20000"/>
            </a:schemeClr>
          </a:solidFill>
          <a:ln w="3175">
            <a:solidFill>
              <a:schemeClr val="accent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0" rIns="0" bIns="0" numCol="1" spcCol="0" rtlCol="0" fromWordArt="0" anchor="ctr" anchorCtr="0" forceAA="0" compatLnSpc="1">
            <a:noAutofit/>
          </a:bodyPr>
          <a:p>
            <a:pPr lvl="0">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抑郁症</a:t>
            </a:r>
            <a:endParaRPr lang="zh-CN" altLang="en-US" sz="1600" kern="0" dirty="0">
              <a:ln>
                <a:noFill/>
                <a:prstDash val="sysDot"/>
              </a:ln>
              <a:solidFill>
                <a:schemeClr val="tx1">
                  <a:lumMod val="85000"/>
                  <a:lumOff val="15000"/>
                </a:schemeClr>
              </a:solidFill>
              <a:latin typeface="+mn-ea"/>
              <a:sym typeface="+mn-ea"/>
            </a:endParaRPr>
          </a:p>
        </p:txBody>
      </p:sp>
      <p:cxnSp>
        <p:nvCxnSpPr>
          <p:cNvPr id="42" name="直接连接符 41"/>
          <p:cNvCxnSpPr/>
          <p:nvPr>
            <p:custDataLst>
              <p:tags r:id="rId19"/>
            </p:custDataLst>
          </p:nvPr>
        </p:nvCxnSpPr>
        <p:spPr>
          <a:xfrm>
            <a:off x="928370" y="2639060"/>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20"/>
            </p:custDataLst>
          </p:nvPr>
        </p:nvCxnSpPr>
        <p:spPr>
          <a:xfrm>
            <a:off x="9184005" y="4911725"/>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1"/>
            </p:custDataLst>
          </p:nvPr>
        </p:nvCxnSpPr>
        <p:spPr>
          <a:xfrm>
            <a:off x="7121525" y="4911725"/>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2"/>
            </p:custDataLst>
          </p:nvPr>
        </p:nvCxnSpPr>
        <p:spPr>
          <a:xfrm>
            <a:off x="5059045" y="4911725"/>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3"/>
            </p:custDataLst>
          </p:nvPr>
        </p:nvCxnSpPr>
        <p:spPr>
          <a:xfrm>
            <a:off x="2996565" y="4911725"/>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24"/>
            </p:custDataLst>
          </p:nvPr>
        </p:nvCxnSpPr>
        <p:spPr>
          <a:xfrm>
            <a:off x="934085" y="4911725"/>
            <a:ext cx="1915160" cy="0"/>
          </a:xfrm>
          <a:prstGeom prst="line">
            <a:avLst/>
          </a:prstGeom>
          <a:ln w="3175" cap="flat">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p:nvSpPr>
          <p:cNvPr id="49" name="矩形 48"/>
          <p:cNvSpPr/>
          <p:nvPr>
            <p:custDataLst>
              <p:tags r:id="rId25"/>
            </p:custDataLst>
          </p:nvPr>
        </p:nvSpPr>
        <p:spPr>
          <a:xfrm>
            <a:off x="5076190" y="4995545"/>
            <a:ext cx="1720215" cy="57848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1"/>
                </a:solidFill>
                <a:uFillTx/>
                <a:latin typeface="+mn-ea"/>
                <a:sym typeface="+mn-ea"/>
              </a:rPr>
              <a:t>03</a:t>
            </a:r>
            <a:endParaRPr lang="en-US" sz="3000" b="1" dirty="0">
              <a:solidFill>
                <a:schemeClr val="accent1"/>
              </a:solidFill>
              <a:uFillTx/>
              <a:latin typeface="+mn-ea"/>
              <a:sym typeface="+mn-ea"/>
            </a:endParaRPr>
          </a:p>
        </p:txBody>
      </p:sp>
      <p:sp>
        <p:nvSpPr>
          <p:cNvPr id="50" name="矩形 49"/>
          <p:cNvSpPr/>
          <p:nvPr>
            <p:custDataLst>
              <p:tags r:id="rId26"/>
            </p:custDataLst>
          </p:nvPr>
        </p:nvSpPr>
        <p:spPr>
          <a:xfrm>
            <a:off x="3013710" y="4995545"/>
            <a:ext cx="1720215" cy="57848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1"/>
                </a:solidFill>
                <a:uFillTx/>
                <a:latin typeface="+mn-ea"/>
                <a:sym typeface="+mn-ea"/>
              </a:rPr>
              <a:t>02</a:t>
            </a:r>
            <a:endParaRPr lang="en-US" sz="3000" b="1" dirty="0">
              <a:solidFill>
                <a:schemeClr val="accent1"/>
              </a:solidFill>
              <a:uFillTx/>
              <a:latin typeface="+mn-ea"/>
              <a:sym typeface="+mn-ea"/>
            </a:endParaRPr>
          </a:p>
        </p:txBody>
      </p:sp>
      <p:sp>
        <p:nvSpPr>
          <p:cNvPr id="52" name="矩形 51"/>
          <p:cNvSpPr/>
          <p:nvPr>
            <p:custDataLst>
              <p:tags r:id="rId27"/>
            </p:custDataLst>
          </p:nvPr>
        </p:nvSpPr>
        <p:spPr>
          <a:xfrm>
            <a:off x="951230" y="4995545"/>
            <a:ext cx="1720215" cy="57848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1"/>
                </a:solidFill>
                <a:uFillTx/>
                <a:latin typeface="+mn-ea"/>
                <a:sym typeface="+mn-ea"/>
              </a:rPr>
              <a:t>01</a:t>
            </a:r>
            <a:endParaRPr lang="en-US" sz="3000" b="1" dirty="0">
              <a:solidFill>
                <a:schemeClr val="accent1"/>
              </a:solidFill>
              <a:uFillTx/>
              <a:latin typeface="+mn-ea"/>
              <a:sym typeface="+mn-ea"/>
            </a:endParaRPr>
          </a:p>
        </p:txBody>
      </p:sp>
      <p:sp>
        <p:nvSpPr>
          <p:cNvPr id="54" name="矩形 53"/>
          <p:cNvSpPr/>
          <p:nvPr>
            <p:custDataLst>
              <p:tags r:id="rId28"/>
            </p:custDataLst>
          </p:nvPr>
        </p:nvSpPr>
        <p:spPr>
          <a:xfrm>
            <a:off x="7138670" y="4995545"/>
            <a:ext cx="1720215" cy="57848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1"/>
                </a:solidFill>
                <a:uFillTx/>
                <a:latin typeface="+mn-ea"/>
                <a:sym typeface="+mn-ea"/>
              </a:rPr>
              <a:t>04</a:t>
            </a:r>
            <a:endParaRPr lang="en-US" sz="3000" b="1" dirty="0">
              <a:solidFill>
                <a:schemeClr val="accent1"/>
              </a:solidFill>
              <a:uFillTx/>
              <a:latin typeface="+mn-ea"/>
              <a:sym typeface="+mn-ea"/>
            </a:endParaRPr>
          </a:p>
        </p:txBody>
      </p:sp>
      <p:pic>
        <p:nvPicPr>
          <p:cNvPr id="55" name="图片 5" descr="343435383037343b343532333833373bb9abcbbe"/>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1631315" y="2088515"/>
            <a:ext cx="359431" cy="359431"/>
          </a:xfrm>
          <a:prstGeom prst="rect">
            <a:avLst/>
          </a:prstGeom>
        </p:spPr>
      </p:pic>
      <p:pic>
        <p:nvPicPr>
          <p:cNvPr id="56" name="图片 3" descr="343439383331313b343532303031393bd2b5bca8b9dcc0ed"/>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3694430" y="2101215"/>
            <a:ext cx="360000" cy="360000"/>
          </a:xfrm>
          <a:prstGeom prst="rect">
            <a:avLst/>
          </a:prstGeom>
        </p:spPr>
      </p:pic>
      <p:pic>
        <p:nvPicPr>
          <p:cNvPr id="58" name="图片 4" descr="343439383331313b343532303032303bb8f6c8cbd0c5cfa2"/>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5807710" y="2088515"/>
            <a:ext cx="324000" cy="324000"/>
          </a:xfrm>
          <a:prstGeom prst="rect">
            <a:avLst/>
          </a:prstGeom>
        </p:spPr>
      </p:pic>
      <p:pic>
        <p:nvPicPr>
          <p:cNvPr id="59" name="图片 12" descr="343439383331313b343532303032383bbfcdbba7b9dcc0ed"/>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7819390" y="2094865"/>
            <a:ext cx="360000" cy="360000"/>
          </a:xfrm>
          <a:prstGeom prst="rect">
            <a:avLst/>
          </a:prstGeom>
        </p:spPr>
      </p:pic>
      <p:sp>
        <p:nvSpPr>
          <p:cNvPr id="62" name="矩形 61"/>
          <p:cNvSpPr/>
          <p:nvPr>
            <p:custDataLst>
              <p:tags r:id="rId41"/>
            </p:custDataLst>
          </p:nvPr>
        </p:nvSpPr>
        <p:spPr>
          <a:xfrm>
            <a:off x="9201785" y="4995545"/>
            <a:ext cx="1720215" cy="57848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sz="3000" b="1" dirty="0">
                <a:solidFill>
                  <a:schemeClr val="accent1"/>
                </a:solidFill>
                <a:uFillTx/>
                <a:latin typeface="+mn-ea"/>
                <a:sym typeface="+mn-ea"/>
              </a:rPr>
              <a:t>05</a:t>
            </a:r>
            <a:endParaRPr lang="en-US" sz="3000" b="1" dirty="0">
              <a:solidFill>
                <a:schemeClr val="accent1"/>
              </a:solidFill>
              <a:uFillTx/>
              <a:latin typeface="+mn-ea"/>
              <a:sym typeface="+mn-ea"/>
            </a:endParaRPr>
          </a:p>
        </p:txBody>
      </p:sp>
    </p:spTree>
    <p:custDataLst>
      <p:tags r:id="rId4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036445"/>
            <a:ext cx="2563495" cy="2195830"/>
          </a:xfrm>
        </p:spPr>
        <p:txBody>
          <a:bodyPr anchor="b" anchorCtr="0"/>
          <a:lstStyle/>
          <a:p>
            <a:pPr algn="ctr"/>
            <a:r>
              <a:rPr lang="zh-CN" altLang="en-US" sz="3600"/>
              <a:t>（一）</a:t>
            </a:r>
            <a:br>
              <a:rPr lang="zh-CN" altLang="en-US" sz="3600"/>
            </a:br>
            <a:r>
              <a:rPr lang="zh-CN" altLang="en-US" sz="3600"/>
              <a:t>抑郁症</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715385" y="1221740"/>
            <a:ext cx="6691630" cy="4405630"/>
          </a:xfrm>
          <a:prstGeom prst="rect">
            <a:avLst/>
          </a:prstGeom>
          <a:noFill/>
        </p:spPr>
        <p:txBody>
          <a:bodyPr wrap="square" rtlCol="0" anchor="ctr" anchorCtr="0">
            <a:normAutofit/>
          </a:bodyPr>
          <a:lstStyle/>
          <a:p>
            <a:pPr marL="0" lvl="0" indent="0" fontAlgn="auto">
              <a:lnSpc>
                <a:spcPct val="150000"/>
              </a:lnSpc>
            </a:pPr>
            <a:r>
              <a:rPr lang="zh-CN" altLang="en-US"/>
              <a:t>抑郁症是比较常见的一种心理疾病，如果在生活中发现身边有患有抑郁症的人，要 注意以下几点：①不要用有色眼光看待抑郁症患者；②在保证自身利益不被侵害的同时， 可在一定程度上给予其足够的理解和关怀；③不要将自己的想法强加在抑郁症患者身上； ④尽量劝说其及时就医，接受专业的心理治疗及对症的药物治疗，以免引起更严重的后 果；等等。</a:t>
            </a:r>
            <a:endParaRPr lang="zh-CN" altLang="en-US"/>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036445"/>
            <a:ext cx="2563495" cy="2195830"/>
          </a:xfrm>
        </p:spPr>
        <p:txBody>
          <a:bodyPr anchor="b" anchorCtr="0"/>
          <a:lstStyle/>
          <a:p>
            <a:pPr algn="ctr"/>
            <a:r>
              <a:rPr lang="zh-CN" altLang="en-US" sz="3600"/>
              <a:t>（二）</a:t>
            </a:r>
            <a:br>
              <a:rPr lang="zh-CN" altLang="en-US" sz="3600"/>
            </a:br>
            <a:r>
              <a:rPr lang="zh-CN" altLang="en-US" sz="3600"/>
              <a:t>焦虑障碍</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715385" y="1221740"/>
            <a:ext cx="6691630" cy="4405630"/>
          </a:xfrm>
          <a:prstGeom prst="rect">
            <a:avLst/>
          </a:prstGeom>
          <a:noFill/>
        </p:spPr>
        <p:txBody>
          <a:bodyPr wrap="square" rtlCol="0" anchor="ctr" anchorCtr="0">
            <a:normAutofit lnSpcReduction="20000"/>
          </a:bodyPr>
          <a:lstStyle/>
          <a:p>
            <a:pPr marL="0" lvl="0" indent="0" fontAlgn="auto">
              <a:lnSpc>
                <a:spcPct val="150000"/>
              </a:lnSpc>
            </a:pPr>
            <a:r>
              <a:rPr lang="zh-CN" altLang="en-US"/>
              <a:t>焦虑情绪和焦虑障碍是两种不同的概念。事实上，我们每个人都有一定的焦虑情绪 或状态，适当的焦虑反而可以促进我们更加有效地应对生活中的突发事件或压力。而焦 虑障碍是指人出现的非正常的担忧或焦虑，又称病理性的焦虑。这种焦虑障碍不仅不能 帮助我们解决问题，还会妨碍我们的正常生活。焦虑障碍患者在日常情况下，会出现强 烈、过度和持续的担忧和恐惧，可在几分钟之内达到顶峰。这种症状会干扰其日常活动， 难以控制。</a:t>
            </a:r>
            <a:endParaRPr lang="zh-CN" altLang="en-US"/>
          </a:p>
          <a:p>
            <a:pPr marL="0" lvl="0" indent="0" fontAlgn="auto">
              <a:lnSpc>
                <a:spcPct val="150000"/>
              </a:lnSpc>
            </a:pPr>
            <a:r>
              <a:rPr lang="zh-CN" altLang="en-US"/>
              <a:t>焦虑症可大致分为惊恐障碍、广场恐惧症、社交恐惧症、特定恐惧症、广泛性焦虑 障碍、分离焦虑障碍等类型。</a:t>
            </a:r>
            <a:endParaRPr lang="zh-CN" altLang="en-US"/>
          </a:p>
          <a:p>
            <a:pPr marL="0" lvl="0" indent="0" fontAlgn="auto">
              <a:lnSpc>
                <a:spcPct val="150000"/>
              </a:lnSpc>
            </a:pPr>
            <a:r>
              <a:rPr lang="zh-CN" altLang="en-US"/>
              <a:t>当自己或身边的人出现了过度焦虑的情况时，一定要及时就医，进行心理治疗和药 物治疗；学会调节情绪和自我控制，增强心理承受能力；尽量多培养一些兴趣爱好，转 移注意力，放松心态。</a:t>
            </a:r>
            <a:endParaRPr lang="zh-CN" altLang="en-US"/>
          </a:p>
        </p:txBody>
      </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036445"/>
            <a:ext cx="2563495" cy="2195830"/>
          </a:xfrm>
        </p:spPr>
        <p:txBody>
          <a:bodyPr anchor="b" anchorCtr="0"/>
          <a:lstStyle/>
          <a:p>
            <a:pPr algn="ctr"/>
            <a:r>
              <a:rPr lang="zh-CN" altLang="en-US" sz="3600"/>
              <a:t>（三）</a:t>
            </a:r>
            <a:br>
              <a:rPr lang="zh-CN" altLang="en-US" sz="3600"/>
            </a:br>
            <a:r>
              <a:rPr lang="zh-CN" altLang="en-US" sz="3600"/>
              <a:t>人格障碍</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279775" y="1221740"/>
            <a:ext cx="7127240" cy="4405630"/>
          </a:xfrm>
          <a:prstGeom prst="rect">
            <a:avLst/>
          </a:prstGeom>
          <a:noFill/>
        </p:spPr>
        <p:txBody>
          <a:bodyPr wrap="square" rtlCol="0" anchor="ctr" anchorCtr="0">
            <a:normAutofit fontScale="90000" lnSpcReduction="10000"/>
          </a:bodyPr>
          <a:lstStyle/>
          <a:p>
            <a:pPr marL="0" lvl="0" indent="0" fontAlgn="auto">
              <a:lnSpc>
                <a:spcPct val="150000"/>
              </a:lnSpc>
            </a:pPr>
            <a:r>
              <a:rPr lang="en-US" altLang="zh-CN"/>
              <a:t>      </a:t>
            </a:r>
            <a:r>
              <a:rPr lang="zh-CN" altLang="en-US"/>
              <a:t>人格障碍是指明显偏离正常且根深蒂固的行为方式，具有适应不良的性质， 人格障碍主要表现为行为怪癖、奇异，情感强烈而不稳定，紧张、退缩等。</a:t>
            </a:r>
            <a:endParaRPr lang="zh-CN" altLang="en-US"/>
          </a:p>
          <a:p>
            <a:pPr marL="457200" lvl="1" indent="0" fontAlgn="auto">
              <a:lnSpc>
                <a:spcPct val="150000"/>
              </a:lnSpc>
            </a:pPr>
            <a:r>
              <a:rPr lang="zh-CN" altLang="en-US"/>
              <a:t>1. 人格障碍的类型</a:t>
            </a:r>
            <a:endParaRPr lang="zh-CN" altLang="en-US"/>
          </a:p>
          <a:p>
            <a:pPr marL="914400" lvl="2" indent="0" fontAlgn="auto">
              <a:lnSpc>
                <a:spcPct val="150000"/>
              </a:lnSpc>
            </a:pPr>
            <a:r>
              <a:rPr lang="zh-CN" altLang="en-US"/>
              <a:t>人格障碍的情况十分复杂，常见的人格障碍有以下类型。</a:t>
            </a:r>
            <a:endParaRPr lang="zh-CN" altLang="en-US"/>
          </a:p>
          <a:p>
            <a:pPr marL="914400" lvl="2" indent="0" fontAlgn="auto">
              <a:lnSpc>
                <a:spcPct val="150000"/>
              </a:lnSpc>
            </a:pPr>
            <a:r>
              <a:rPr lang="zh-CN" altLang="en-US"/>
              <a:t>( 1 )偏执型人格障碍。</a:t>
            </a:r>
            <a:endParaRPr lang="zh-CN" altLang="en-US"/>
          </a:p>
          <a:p>
            <a:pPr marL="914400" lvl="2" indent="0" fontAlgn="auto">
              <a:lnSpc>
                <a:spcPct val="150000"/>
              </a:lnSpc>
            </a:pPr>
            <a:r>
              <a:rPr lang="zh-CN" altLang="en-US"/>
              <a:t>(2)分裂型人格障碍。</a:t>
            </a:r>
            <a:endParaRPr lang="zh-CN" altLang="en-US"/>
          </a:p>
          <a:p>
            <a:pPr marL="914400" lvl="2" indent="0" fontAlgn="auto">
              <a:lnSpc>
                <a:spcPct val="150000"/>
              </a:lnSpc>
            </a:pPr>
            <a:r>
              <a:rPr lang="zh-CN" altLang="en-US"/>
              <a:t>(3)强迫型人格障碍。</a:t>
            </a:r>
            <a:endParaRPr lang="zh-CN" altLang="en-US"/>
          </a:p>
          <a:p>
            <a:pPr marL="914400" lvl="2" indent="0" fontAlgn="auto">
              <a:lnSpc>
                <a:spcPct val="150000"/>
              </a:lnSpc>
            </a:pPr>
            <a:r>
              <a:rPr lang="zh-CN" altLang="en-US"/>
              <a:t>(4)表演型人格障碍。</a:t>
            </a:r>
            <a:endParaRPr lang="zh-CN" altLang="en-US"/>
          </a:p>
          <a:p>
            <a:pPr marL="914400" lvl="2" indent="0" fontAlgn="auto">
              <a:lnSpc>
                <a:spcPct val="150000"/>
              </a:lnSpc>
            </a:pPr>
            <a:r>
              <a:rPr lang="zh-CN" altLang="en-US"/>
              <a:t>(5)反社会型人格障碍。</a:t>
            </a:r>
            <a:endParaRPr lang="zh-CN" altLang="en-US"/>
          </a:p>
          <a:p>
            <a:pPr marL="914400" lvl="2" indent="0" fontAlgn="auto">
              <a:lnSpc>
                <a:spcPct val="150000"/>
              </a:lnSpc>
            </a:pPr>
            <a:r>
              <a:rPr lang="zh-CN" altLang="en-US"/>
              <a:t>(6)自恋型人格障碍。</a:t>
            </a:r>
            <a:endParaRPr lang="zh-CN" altLang="en-US"/>
          </a:p>
          <a:p>
            <a:pPr marL="914400" lvl="2" indent="0" fontAlgn="auto">
              <a:lnSpc>
                <a:spcPct val="150000"/>
              </a:lnSpc>
            </a:pPr>
            <a:r>
              <a:rPr lang="zh-CN" altLang="en-US"/>
              <a:t>(7)回避型人格障碍。</a:t>
            </a:r>
            <a:endParaRPr lang="zh-CN" altLang="en-US"/>
          </a:p>
          <a:p>
            <a:pPr marL="914400" lvl="2" indent="0" fontAlgn="auto">
              <a:lnSpc>
                <a:spcPct val="150000"/>
              </a:lnSpc>
            </a:pPr>
            <a:r>
              <a:rPr lang="zh-CN" altLang="en-US"/>
              <a:t>(8)依赖型人格障碍。</a:t>
            </a:r>
            <a:endParaRPr lang="zh-CN" altLang="en-US"/>
          </a:p>
        </p:txBody>
      </p: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dirty="0"/>
              <a:t>（三）人格障碍</a:t>
            </a:r>
            <a:endParaRPr lang="zh-CN" altLang="en-US" dirty="0"/>
          </a:p>
        </p:txBody>
      </p:sp>
      <p:sp>
        <p:nvSpPr>
          <p:cNvPr id="3" name="椭圆 2"/>
          <p:cNvSpPr/>
          <p:nvPr>
            <p:custDataLst>
              <p:tags r:id="rId2"/>
            </p:custDataLst>
          </p:nvPr>
        </p:nvSpPr>
        <p:spPr>
          <a:xfrm>
            <a:off x="1595205" y="2019065"/>
            <a:ext cx="8995240" cy="540375"/>
          </a:xfrm>
          <a:prstGeom prst="ellipse">
            <a:avLst/>
          </a:prstGeom>
          <a:noFill/>
          <a:ln>
            <a:gradFill>
              <a:gsLst>
                <a:gs pos="33000">
                  <a:schemeClr val="accent1">
                    <a:lumMod val="20000"/>
                    <a:lumOff val="80000"/>
                    <a:alpha val="0"/>
                  </a:schemeClr>
                </a:gs>
                <a:gs pos="100000">
                  <a:schemeClr val="accent1">
                    <a:alpha val="7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custDataLst>
              <p:tags r:id="rId3"/>
            </p:custDataLst>
          </p:nvPr>
        </p:nvSpPr>
        <p:spPr>
          <a:xfrm>
            <a:off x="1830150" y="1886988"/>
            <a:ext cx="8525984" cy="540375"/>
          </a:xfrm>
          <a:prstGeom prst="ellipse">
            <a:avLst/>
          </a:prstGeom>
          <a:gradFill flip="none" rotWithShape="1">
            <a:gsLst>
              <a:gs pos="18000">
                <a:schemeClr val="accent1">
                  <a:lumMod val="60000"/>
                  <a:lumOff val="40000"/>
                  <a:alpha val="0"/>
                </a:schemeClr>
              </a:gs>
              <a:gs pos="100000">
                <a:schemeClr val="accent1">
                  <a:lumMod val="80000"/>
                  <a:lumOff val="20000"/>
                  <a:alpha val="3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圆角 1"/>
          <p:cNvSpPr/>
          <p:nvPr>
            <p:custDataLst>
              <p:tags r:id="rId4"/>
            </p:custDataLst>
          </p:nvPr>
        </p:nvSpPr>
        <p:spPr>
          <a:xfrm>
            <a:off x="3399206" y="1442496"/>
            <a:ext cx="5393588" cy="626578"/>
          </a:xfrm>
          <a:prstGeom prst="roundRect">
            <a:avLst>
              <a:gd name="adj" fmla="val 50000"/>
            </a:avLst>
          </a:prstGeom>
          <a:gradFill>
            <a:gsLst>
              <a:gs pos="0">
                <a:schemeClr val="accent1">
                  <a:lumMod val="85000"/>
                  <a:lumOff val="15000"/>
                </a:schemeClr>
              </a:gs>
              <a:gs pos="100000">
                <a:schemeClr val="accent1">
                  <a:lumMod val="85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2. 人格障碍的防治</a:t>
            </a:r>
            <a:endParaRPr lang="zh-CN" altLang="en-US" sz="2400" b="1" dirty="0">
              <a:solidFill>
                <a:srgbClr val="FFFFFF"/>
              </a:solidFill>
              <a:latin typeface="+mn-ea"/>
              <a:cs typeface="+mn-ea"/>
            </a:endParaRPr>
          </a:p>
        </p:txBody>
      </p:sp>
      <p:sp>
        <p:nvSpPr>
          <p:cNvPr id="8" name="椭圆 7"/>
          <p:cNvSpPr/>
          <p:nvPr>
            <p:custDataLst>
              <p:tags r:id="rId5"/>
            </p:custDataLst>
          </p:nvPr>
        </p:nvSpPr>
        <p:spPr>
          <a:xfrm>
            <a:off x="2520382" y="2413393"/>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custDataLst>
              <p:tags r:id="rId6"/>
            </p:custDataLst>
          </p:nvPr>
        </p:nvSpPr>
        <p:spPr>
          <a:xfrm>
            <a:off x="9597958" y="2413393"/>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7"/>
            </p:custDataLst>
          </p:nvPr>
        </p:nvCxnSpPr>
        <p:spPr>
          <a:xfrm>
            <a:off x="2559116" y="2506101"/>
            <a:ext cx="0" cy="347389"/>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8"/>
            </p:custDataLst>
          </p:nvPr>
        </p:nvSpPr>
        <p:spPr>
          <a:xfrm>
            <a:off x="1468207"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i="0" dirty="0">
                <a:effectLst/>
                <a:latin typeface="Inter" panose="02000503000000020004"/>
              </a:rPr>
              <a:t>此处添加项标题</a:t>
            </a:r>
            <a:endParaRPr lang="zh-CN" altLang="en-US" sz="1400" b="1" i="0" dirty="0">
              <a:effectLst/>
              <a:latin typeface="Inter" panose="02000503000000020004"/>
            </a:endParaRPr>
          </a:p>
        </p:txBody>
      </p:sp>
      <p:sp>
        <p:nvSpPr>
          <p:cNvPr id="16" name="矩形: 圆角 14"/>
          <p:cNvSpPr/>
          <p:nvPr>
            <p:custDataLst>
              <p:tags r:id="rId9"/>
            </p:custDataLst>
          </p:nvPr>
        </p:nvSpPr>
        <p:spPr>
          <a:xfrm>
            <a:off x="1468207" y="3167758"/>
            <a:ext cx="2181797" cy="3202668"/>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z="1200" spc="20" dirty="0">
                <a:solidFill>
                  <a:schemeClr val="tx1">
                    <a:lumMod val="85000"/>
                    <a:lumOff val="15000"/>
                  </a:schemeClr>
                </a:solidFill>
                <a:latin typeface="+mn-ea"/>
                <a:cs typeface="+mn-ea"/>
                <a:sym typeface="+mn-ea"/>
              </a:rPr>
              <a:t>人格障碍患者的意识一般是清醒的，认识能力也比较完整，是在没有意识障碍和记忆力、智力活动无明显缺陷的情况下出现的情感与行为活动的明显障碍，但他们一般能正常处理自己的日常生活和工作，能理解自己的行为后果。</a:t>
            </a:r>
            <a:endParaRPr lang="zh-CN" altLang="en-US" sz="1200" spc="20" dirty="0">
              <a:solidFill>
                <a:schemeClr val="tx1">
                  <a:lumMod val="85000"/>
                  <a:lumOff val="15000"/>
                </a:schemeClr>
              </a:solidFill>
              <a:latin typeface="+mn-ea"/>
              <a:cs typeface="+mn-ea"/>
              <a:sym typeface="+mn-ea"/>
            </a:endParaRPr>
          </a:p>
        </p:txBody>
      </p:sp>
      <p:sp>
        <p:nvSpPr>
          <p:cNvPr id="18" name="椭圆 17"/>
          <p:cNvSpPr/>
          <p:nvPr>
            <p:custDataLst>
              <p:tags r:id="rId10"/>
            </p:custDataLst>
          </p:nvPr>
        </p:nvSpPr>
        <p:spPr>
          <a:xfrm>
            <a:off x="4871743" y="2501021"/>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p:nvPr>
            <p:custDataLst>
              <p:tags r:id="rId11"/>
            </p:custDataLst>
          </p:nvPr>
        </p:nvCxnSpPr>
        <p:spPr>
          <a:xfrm>
            <a:off x="4918097" y="2593729"/>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12"/>
            </p:custDataLst>
          </p:nvPr>
        </p:nvSpPr>
        <p:spPr>
          <a:xfrm>
            <a:off x="3827187"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i="0" dirty="0">
                <a:effectLst/>
                <a:latin typeface="Inter" panose="02000503000000020004"/>
              </a:rPr>
              <a:t>此处添加项标题</a:t>
            </a:r>
            <a:endParaRPr lang="zh-CN" altLang="en-US" sz="1400" b="1" i="0" dirty="0">
              <a:effectLst/>
              <a:latin typeface="Inter" panose="02000503000000020004"/>
            </a:endParaRPr>
          </a:p>
        </p:txBody>
      </p:sp>
      <p:sp>
        <p:nvSpPr>
          <p:cNvPr id="21" name="矩形: 圆角 34"/>
          <p:cNvSpPr/>
          <p:nvPr>
            <p:custDataLst>
              <p:tags r:id="rId13"/>
            </p:custDataLst>
          </p:nvPr>
        </p:nvSpPr>
        <p:spPr>
          <a:xfrm>
            <a:off x="3827187" y="3167758"/>
            <a:ext cx="2181797" cy="3202668"/>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z="1200" spc="20" dirty="0">
                <a:solidFill>
                  <a:schemeClr val="tx1">
                    <a:lumMod val="85000"/>
                    <a:lumOff val="15000"/>
                  </a:schemeClr>
                </a:solidFill>
                <a:latin typeface="+mn-ea"/>
                <a:cs typeface="+mn-ea"/>
                <a:sym typeface="+mn-ea"/>
              </a:rPr>
              <a:t>人格障碍有相对的稳定性，一旦形成就不易改变，且矫治困难。人格障碍往往受生物学因素、心理发育和社会环境三方面因素的影响，但幼年期的心理发育因素起主要作用。</a:t>
            </a:r>
            <a:endParaRPr lang="zh-CN" altLang="en-US" sz="1200" spc="20" dirty="0">
              <a:solidFill>
                <a:schemeClr val="tx1">
                  <a:lumMod val="85000"/>
                  <a:lumOff val="15000"/>
                </a:schemeClr>
              </a:solidFill>
              <a:latin typeface="+mn-ea"/>
              <a:cs typeface="+mn-ea"/>
              <a:sym typeface="+mn-ea"/>
            </a:endParaRPr>
          </a:p>
        </p:txBody>
      </p:sp>
      <p:sp>
        <p:nvSpPr>
          <p:cNvPr id="22" name="椭圆 21"/>
          <p:cNvSpPr/>
          <p:nvPr>
            <p:custDataLst>
              <p:tags r:id="rId14"/>
            </p:custDataLst>
          </p:nvPr>
        </p:nvSpPr>
        <p:spPr>
          <a:xfrm>
            <a:off x="7231358" y="2501021"/>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3" name="直接连接符 22"/>
          <p:cNvCxnSpPr/>
          <p:nvPr>
            <p:custDataLst>
              <p:tags r:id="rId15"/>
            </p:custDataLst>
          </p:nvPr>
        </p:nvCxnSpPr>
        <p:spPr>
          <a:xfrm>
            <a:off x="7277712" y="2593729"/>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6"/>
            </p:custDataLst>
          </p:nvPr>
        </p:nvSpPr>
        <p:spPr>
          <a:xfrm>
            <a:off x="6186803"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i="0" dirty="0">
                <a:effectLst/>
                <a:latin typeface="Inter" panose="02000503000000020004"/>
              </a:rPr>
              <a:t>此处添加项标题</a:t>
            </a:r>
            <a:endParaRPr lang="zh-CN" altLang="en-US" sz="1400" b="1" i="0" dirty="0">
              <a:effectLst/>
              <a:latin typeface="Inter" panose="02000503000000020004"/>
            </a:endParaRPr>
          </a:p>
        </p:txBody>
      </p:sp>
      <p:sp>
        <p:nvSpPr>
          <p:cNvPr id="25" name="矩形: 圆角 39"/>
          <p:cNvSpPr/>
          <p:nvPr>
            <p:custDataLst>
              <p:tags r:id="rId17"/>
            </p:custDataLst>
          </p:nvPr>
        </p:nvSpPr>
        <p:spPr>
          <a:xfrm>
            <a:off x="6186803" y="3167758"/>
            <a:ext cx="2181797" cy="3202668"/>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z="1200" spc="20" dirty="0">
                <a:solidFill>
                  <a:schemeClr val="tx1">
                    <a:lumMod val="85000"/>
                    <a:lumOff val="15000"/>
                  </a:schemeClr>
                </a:solidFill>
                <a:latin typeface="+mn-ea"/>
                <a:cs typeface="+mn-ea"/>
              </a:rPr>
              <a:t>人格障碍以心理治疗为主。人格障碍形成之后，虽然矫治困难，但通过环境适应训 练、择业行为方式指导、矛盾冲突的情境分析、人际关系的调整与改善，以及优点特长的发挥等心理治疗，可以逐步得到一定程度的缓解与改善。药物治疗可起临时对症的效果，但应在专业医生的指导下进行。</a:t>
            </a:r>
            <a:endParaRPr lang="zh-CN" altLang="en-US" sz="1200" spc="20" dirty="0">
              <a:solidFill>
                <a:schemeClr val="tx1">
                  <a:lumMod val="85000"/>
                  <a:lumOff val="15000"/>
                </a:schemeClr>
              </a:solidFill>
              <a:latin typeface="+mn-ea"/>
              <a:cs typeface="+mn-ea"/>
            </a:endParaRPr>
          </a:p>
        </p:txBody>
      </p:sp>
      <p:cxnSp>
        <p:nvCxnSpPr>
          <p:cNvPr id="26" name="直接连接符 25"/>
          <p:cNvCxnSpPr/>
          <p:nvPr>
            <p:custDataLst>
              <p:tags r:id="rId18"/>
            </p:custDataLst>
          </p:nvPr>
        </p:nvCxnSpPr>
        <p:spPr>
          <a:xfrm>
            <a:off x="9636693" y="2506101"/>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7" name="矩形 26"/>
          <p:cNvSpPr/>
          <p:nvPr>
            <p:custDataLst>
              <p:tags r:id="rId19"/>
            </p:custDataLst>
          </p:nvPr>
        </p:nvSpPr>
        <p:spPr>
          <a:xfrm>
            <a:off x="8545783"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i="0" dirty="0">
                <a:effectLst/>
                <a:latin typeface="Inter" panose="02000503000000020004"/>
              </a:rPr>
              <a:t>此处添加项标题</a:t>
            </a:r>
            <a:endParaRPr lang="zh-CN" altLang="en-US" sz="1400" b="1" i="0" dirty="0">
              <a:effectLst/>
              <a:latin typeface="Inter" panose="02000503000000020004"/>
            </a:endParaRPr>
          </a:p>
        </p:txBody>
      </p:sp>
      <p:sp>
        <p:nvSpPr>
          <p:cNvPr id="28" name="矩形: 圆角 49"/>
          <p:cNvSpPr/>
          <p:nvPr>
            <p:custDataLst>
              <p:tags r:id="rId20"/>
            </p:custDataLst>
          </p:nvPr>
        </p:nvSpPr>
        <p:spPr>
          <a:xfrm>
            <a:off x="8545783" y="3167758"/>
            <a:ext cx="2181797" cy="3202668"/>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z="1200" spc="20" dirty="0">
                <a:solidFill>
                  <a:schemeClr val="tx1">
                    <a:lumMod val="85000"/>
                    <a:lumOff val="15000"/>
                  </a:schemeClr>
                </a:solidFill>
                <a:latin typeface="+mn-ea"/>
                <a:cs typeface="+mn-ea"/>
              </a:rPr>
              <a:t>应对人格障碍最重要的是预防。加强优生优育、婴幼儿及中小学生的心理卫生工作， 普及心理卫生科学知识，关注青少年成长，从小培养其健全的人格，不断提高其心理素质，这是防治人格障碍的根本举措。</a:t>
            </a:r>
            <a:endParaRPr lang="zh-CN" altLang="en-US" sz="1200" spc="20" dirty="0">
              <a:solidFill>
                <a:schemeClr val="tx1">
                  <a:lumMod val="85000"/>
                  <a:lumOff val="15000"/>
                </a:schemeClr>
              </a:solidFill>
              <a:latin typeface="+mn-ea"/>
              <a:cs typeface="+mn-ea"/>
            </a:endParaRPr>
          </a:p>
        </p:txBody>
      </p:sp>
    </p:spTree>
    <p:custDataLst>
      <p:tags r:id="rId2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036445"/>
            <a:ext cx="2563495" cy="2195830"/>
          </a:xfrm>
        </p:spPr>
        <p:txBody>
          <a:bodyPr anchor="b" anchorCtr="0"/>
          <a:lstStyle/>
          <a:p>
            <a:pPr algn="ctr"/>
            <a:r>
              <a:rPr lang="zh-CN" altLang="en-US" sz="3600"/>
              <a:t>（四）</a:t>
            </a:r>
            <a:br>
              <a:rPr lang="zh-CN" altLang="en-US" sz="3600"/>
            </a:br>
            <a:r>
              <a:rPr lang="zh-CN" altLang="en-US" sz="3600"/>
              <a:t>进食障碍</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715385" y="1221740"/>
            <a:ext cx="6691630" cy="4405630"/>
          </a:xfrm>
          <a:prstGeom prst="rect">
            <a:avLst/>
          </a:prstGeom>
          <a:noFill/>
        </p:spPr>
        <p:txBody>
          <a:bodyPr wrap="square" rtlCol="0" anchor="ctr" anchorCtr="0">
            <a:normAutofit/>
          </a:bodyPr>
          <a:lstStyle/>
          <a:p>
            <a:pPr marL="0" lvl="0" indent="0" fontAlgn="auto">
              <a:lnSpc>
                <a:spcPct val="150000"/>
              </a:lnSpc>
            </a:pPr>
            <a:r>
              <a:rPr lang="zh-CN" altLang="en-US"/>
              <a:t>进食障碍指以进食行为异常、对食物及体重和体型的过分关注为主要临床特征的一 组疾病，包括神经性厌食和神经性贪食。神经性厌食的主要特征是患者用节食等各种方法有意地造成体重过低，拒绝保持最低的标准体重；而神经性贪食的主要特征是患者反复 出现暴食以及暴食后不恰当的抵消行为，如诱吐、滥用利尿剂或泻药、节食或过度运动等。</a:t>
            </a:r>
            <a:endParaRPr lang="zh-CN" altLang="en-US"/>
          </a:p>
          <a:p>
            <a:pPr marL="0" lvl="0" indent="0" fontAlgn="auto">
              <a:lnSpc>
                <a:spcPct val="150000"/>
              </a:lnSpc>
            </a:pPr>
            <a:r>
              <a:rPr lang="zh-CN" altLang="en-US"/>
              <a:t>进食障碍患者一般会出现进食困难、进食过多、体重下降或明显低于同龄人身高的情况。部分进食障碍患者有采用催吐等方式缓解进食压力的情况，这会导致其营养不良、 代谢紊乱，偶伴有抑郁、焦虑和强迫症状，部分患者可能还会有自杀倾向。</a:t>
            </a:r>
            <a:endParaRPr lang="zh-CN" altLang="en-US"/>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（五）感知觉障碍</a:t>
            </a:r>
            <a:endParaRPr lang="zh-CN" altLang="en-US" dirty="0"/>
          </a:p>
        </p:txBody>
      </p:sp>
      <p:sp>
        <p:nvSpPr>
          <p:cNvPr id="15" name="图形 17"/>
          <p:cNvSpPr/>
          <p:nvPr>
            <p:custDataLst>
              <p:tags r:id="rId2"/>
            </p:custDataLst>
          </p:nvPr>
        </p:nvSpPr>
        <p:spPr>
          <a:xfrm>
            <a:off x="5910962" y="4212209"/>
            <a:ext cx="1569046" cy="144216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7" name="图形 17"/>
          <p:cNvSpPr/>
          <p:nvPr>
            <p:custDataLst>
              <p:tags r:id="rId3"/>
            </p:custDataLst>
          </p:nvPr>
        </p:nvSpPr>
        <p:spPr>
          <a:xfrm>
            <a:off x="4240805" y="5130478"/>
            <a:ext cx="699370" cy="6428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3" name="图形 17"/>
          <p:cNvSpPr/>
          <p:nvPr>
            <p:custDataLst>
              <p:tags r:id="rId4"/>
            </p:custDataLst>
          </p:nvPr>
        </p:nvSpPr>
        <p:spPr>
          <a:xfrm>
            <a:off x="7896735" y="4207129"/>
            <a:ext cx="1181019" cy="10855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3" name="图形 17"/>
          <p:cNvSpPr/>
          <p:nvPr>
            <p:custDataLst>
              <p:tags r:id="rId5"/>
            </p:custDataLst>
          </p:nvPr>
        </p:nvSpPr>
        <p:spPr>
          <a:xfrm>
            <a:off x="3634341" y="2234057"/>
            <a:ext cx="699370" cy="6428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0" name="图形 17"/>
          <p:cNvSpPr/>
          <p:nvPr>
            <p:custDataLst>
              <p:tags r:id="rId6"/>
            </p:custDataLst>
          </p:nvPr>
        </p:nvSpPr>
        <p:spPr>
          <a:xfrm>
            <a:off x="7264234" y="1295467"/>
            <a:ext cx="1537434" cy="137422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4" name="图形 17"/>
          <p:cNvSpPr/>
          <p:nvPr>
            <p:custDataLst>
              <p:tags r:id="rId7"/>
            </p:custDataLst>
          </p:nvPr>
        </p:nvSpPr>
        <p:spPr>
          <a:xfrm>
            <a:off x="9879967" y="5773139"/>
            <a:ext cx="605829" cy="55820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5" name="图形 9"/>
          <p:cNvSpPr/>
          <p:nvPr>
            <p:custDataLst>
              <p:tags r:id="rId8"/>
            </p:custDataLst>
          </p:nvPr>
        </p:nvSpPr>
        <p:spPr>
          <a:xfrm>
            <a:off x="261005" y="2162298"/>
            <a:ext cx="1075131" cy="960223"/>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p>
        </p:txBody>
      </p:sp>
      <p:sp>
        <p:nvSpPr>
          <p:cNvPr id="6" name="图形 14"/>
          <p:cNvSpPr/>
          <p:nvPr>
            <p:custDataLst>
              <p:tags r:id="rId9"/>
            </p:custDataLst>
          </p:nvPr>
        </p:nvSpPr>
        <p:spPr>
          <a:xfrm>
            <a:off x="826191" y="1762222"/>
            <a:ext cx="1699090" cy="1528703"/>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7" name="图形 17"/>
          <p:cNvSpPr/>
          <p:nvPr>
            <p:custDataLst>
              <p:tags r:id="rId10"/>
            </p:custDataLst>
          </p:nvPr>
        </p:nvSpPr>
        <p:spPr>
          <a:xfrm>
            <a:off x="494700" y="4938061"/>
            <a:ext cx="1216738" cy="108655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8" name="图形 17"/>
          <p:cNvSpPr>
            <a:spLocks noChangeAspect="1"/>
          </p:cNvSpPr>
          <p:nvPr>
            <p:custDataLst>
              <p:tags r:id="rId11"/>
            </p:custDataLst>
          </p:nvPr>
        </p:nvSpPr>
        <p:spPr>
          <a:xfrm>
            <a:off x="7066737" y="3379036"/>
            <a:ext cx="3194835" cy="295218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p>
        </p:txBody>
      </p:sp>
      <p:sp>
        <p:nvSpPr>
          <p:cNvPr id="9" name="图形 17"/>
          <p:cNvSpPr/>
          <p:nvPr>
            <p:custDataLst>
              <p:tags r:id="rId12"/>
            </p:custDataLst>
          </p:nvPr>
        </p:nvSpPr>
        <p:spPr>
          <a:xfrm>
            <a:off x="10504212" y="4874557"/>
            <a:ext cx="699370" cy="6428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1" name="图形 17"/>
          <p:cNvSpPr/>
          <p:nvPr>
            <p:custDataLst>
              <p:tags r:id="rId13"/>
            </p:custDataLst>
          </p:nvPr>
        </p:nvSpPr>
        <p:spPr>
          <a:xfrm>
            <a:off x="9526249" y="1874624"/>
            <a:ext cx="1569046" cy="144216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2" name="图形 17"/>
          <p:cNvSpPr/>
          <p:nvPr>
            <p:custDataLst>
              <p:tags r:id="rId14"/>
            </p:custDataLst>
          </p:nvPr>
        </p:nvSpPr>
        <p:spPr>
          <a:xfrm>
            <a:off x="10694089" y="1705068"/>
            <a:ext cx="743336" cy="68322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p>
        </p:txBody>
      </p:sp>
      <p:sp>
        <p:nvSpPr>
          <p:cNvPr id="14" name="图形 17"/>
          <p:cNvSpPr/>
          <p:nvPr>
            <p:custDataLst>
              <p:tags r:id="rId15"/>
            </p:custDataLst>
          </p:nvPr>
        </p:nvSpPr>
        <p:spPr>
          <a:xfrm>
            <a:off x="4579917" y="3691476"/>
            <a:ext cx="1056708" cy="97161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6" name="图形 17"/>
          <p:cNvSpPr/>
          <p:nvPr>
            <p:custDataLst>
              <p:tags r:id="rId16"/>
            </p:custDataLst>
          </p:nvPr>
        </p:nvSpPr>
        <p:spPr>
          <a:xfrm>
            <a:off x="1517116" y="4137910"/>
            <a:ext cx="1632897" cy="150085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18" name="图形 17"/>
          <p:cNvSpPr>
            <a:spLocks noChangeAspect="1"/>
          </p:cNvSpPr>
          <p:nvPr>
            <p:custDataLst>
              <p:tags r:id="rId17"/>
            </p:custDataLst>
          </p:nvPr>
        </p:nvSpPr>
        <p:spPr>
          <a:xfrm>
            <a:off x="2144536" y="2664615"/>
            <a:ext cx="2859394" cy="2628169"/>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6">
                  <a:lumMod val="95000"/>
                </a:schemeClr>
              </a:gs>
              <a:gs pos="50000">
                <a:schemeClr val="accent6">
                  <a:lumMod val="90000"/>
                  <a:lumOff val="10000"/>
                </a:schemeClr>
              </a:gs>
              <a:gs pos="100000">
                <a:schemeClr val="accent6">
                  <a:lumMod val="50000"/>
                  <a:lumOff val="50000"/>
                </a:schemeClr>
              </a:gs>
            </a:gsLst>
            <a:lin ang="18900000" scaled="0"/>
          </a:gradFill>
          <a:ln w="9525" cap="flat">
            <a:noFill/>
            <a:prstDash val="solid"/>
            <a:miter/>
          </a:ln>
          <a:effectLst>
            <a:outerShdw blurRad="127000" dist="127000" dir="7200000" sx="101000" sy="101000" algn="tr" rotWithShape="0">
              <a:schemeClr val="accent6">
                <a:alpha val="20000"/>
              </a:schemeClr>
            </a:outerShdw>
          </a:effectLst>
        </p:spPr>
        <p:txBody>
          <a:bodyPr rtlCol="0" anchor="ctr"/>
          <a:p>
            <a:endParaRPr lang="zh-CN" altLang="en-US"/>
          </a:p>
        </p:txBody>
      </p:sp>
      <p:sp>
        <p:nvSpPr>
          <p:cNvPr id="19" name="图形 17"/>
          <p:cNvSpPr>
            <a:spLocks noChangeAspect="1"/>
          </p:cNvSpPr>
          <p:nvPr>
            <p:custDataLst>
              <p:tags r:id="rId18"/>
            </p:custDataLst>
          </p:nvPr>
        </p:nvSpPr>
        <p:spPr>
          <a:xfrm>
            <a:off x="7235657" y="3559387"/>
            <a:ext cx="2864829" cy="259216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schemeClr>
              </a:gs>
              <a:gs pos="50000">
                <a:schemeClr val="accent2">
                  <a:lumMod val="90000"/>
                  <a:lumOff val="10000"/>
                </a:schemeClr>
              </a:gs>
              <a:gs pos="100000">
                <a:schemeClr val="accent2">
                  <a:lumMod val="50000"/>
                  <a:lumOff val="5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ym typeface="+mn-ea"/>
            </a:endParaRPr>
          </a:p>
        </p:txBody>
      </p:sp>
      <p:pic>
        <p:nvPicPr>
          <p:cNvPr id="20" name="图片 3" descr="拼图"/>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rot="16200000">
            <a:off x="3286339" y="3330138"/>
            <a:ext cx="576037" cy="576037"/>
          </a:xfrm>
          <a:prstGeom prst="rect">
            <a:avLst/>
          </a:prstGeom>
        </p:spPr>
      </p:pic>
      <p:sp>
        <p:nvSpPr>
          <p:cNvPr id="21" name="标题"/>
          <p:cNvSpPr txBox="1"/>
          <p:nvPr>
            <p:custDataLst>
              <p:tags r:id="rId22"/>
            </p:custDataLst>
          </p:nvPr>
        </p:nvSpPr>
        <p:spPr>
          <a:xfrm>
            <a:off x="2588429" y="4000741"/>
            <a:ext cx="1971802" cy="936060"/>
          </a:xfrm>
          <a:prstGeom prst="rect">
            <a:avLst/>
          </a:prstGeom>
          <a:noFill/>
        </p:spPr>
        <p:txBody>
          <a:bodyPr wrap="square" lIns="0" tIns="0" rIns="0" bIns="0" rtlCol="0" anchor="t" anchorCtr="0">
            <a:normAutofit/>
          </a:bodyPr>
          <a:p>
            <a:pPr algn="ctr"/>
            <a:r>
              <a:rPr lang="zh-CN" altLang="en-US" sz="3200" b="1" spc="300" dirty="0">
                <a:solidFill>
                  <a:srgbClr val="FFFFFF"/>
                </a:solidFill>
                <a:latin typeface="+mn-ea"/>
              </a:rPr>
              <a:t>感觉障碍</a:t>
            </a:r>
            <a:endParaRPr lang="zh-CN" altLang="en-US" sz="3200" b="1" spc="300" dirty="0">
              <a:solidFill>
                <a:srgbClr val="FFFFFF"/>
              </a:solidFill>
              <a:latin typeface="+mn-ea"/>
            </a:endParaRPr>
          </a:p>
        </p:txBody>
      </p:sp>
      <p:sp>
        <p:nvSpPr>
          <p:cNvPr id="22" name="标题"/>
          <p:cNvSpPr txBox="1"/>
          <p:nvPr>
            <p:custDataLst>
              <p:tags r:id="rId23"/>
            </p:custDataLst>
          </p:nvPr>
        </p:nvSpPr>
        <p:spPr>
          <a:xfrm>
            <a:off x="7564609" y="4788191"/>
            <a:ext cx="2206767" cy="936060"/>
          </a:xfrm>
          <a:prstGeom prst="rect">
            <a:avLst/>
          </a:prstGeom>
          <a:noFill/>
        </p:spPr>
        <p:txBody>
          <a:bodyPr wrap="square" lIns="0" tIns="0" rIns="0" bIns="0" rtlCol="0" anchor="t" anchorCtr="0">
            <a:normAutofit lnSpcReduction="20000"/>
          </a:bodyPr>
          <a:p>
            <a:pPr algn="ctr"/>
            <a:r>
              <a:rPr lang="en-US" altLang="zh-CN" sz="3200" b="1" spc="300" dirty="0">
                <a:solidFill>
                  <a:srgbClr val="FFFFFF"/>
                </a:solidFill>
                <a:latin typeface="+mn-ea"/>
                <a:sym typeface="+mn-ea"/>
              </a:rPr>
              <a:t>感知综合障碍</a:t>
            </a:r>
            <a:endParaRPr lang="en-US" altLang="zh-CN" sz="3200" b="1" spc="300" dirty="0">
              <a:solidFill>
                <a:srgbClr val="FFFFFF"/>
              </a:solidFill>
              <a:latin typeface="+mn-ea"/>
              <a:sym typeface="+mn-ea"/>
            </a:endParaRPr>
          </a:p>
        </p:txBody>
      </p:sp>
      <p:sp>
        <p:nvSpPr>
          <p:cNvPr id="23" name="图形 17"/>
          <p:cNvSpPr>
            <a:spLocks noChangeAspect="1"/>
          </p:cNvSpPr>
          <p:nvPr>
            <p:custDataLst>
              <p:tags r:id="rId24"/>
            </p:custDataLst>
          </p:nvPr>
        </p:nvSpPr>
        <p:spPr>
          <a:xfrm>
            <a:off x="4816787" y="1303088"/>
            <a:ext cx="2785066" cy="252016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schemeClr>
              </a:gs>
              <a:gs pos="50000">
                <a:schemeClr val="accent1">
                  <a:lumMod val="90000"/>
                  <a:lumOff val="10000"/>
                </a:schemeClr>
              </a:gs>
              <a:gs pos="100000">
                <a:schemeClr val="accent1">
                  <a:lumMod val="50000"/>
                  <a:lumOff val="5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ym typeface="+mn-ea"/>
            </a:endParaRPr>
          </a:p>
        </p:txBody>
      </p:sp>
      <p:pic>
        <p:nvPicPr>
          <p:cNvPr id="24" name="图片 8" descr="设置"/>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93518" y="1865734"/>
            <a:ext cx="431828" cy="431828"/>
          </a:xfrm>
          <a:prstGeom prst="rect">
            <a:avLst/>
          </a:prstGeom>
        </p:spPr>
      </p:pic>
      <p:sp>
        <p:nvSpPr>
          <p:cNvPr id="26" name="标题"/>
          <p:cNvSpPr txBox="1"/>
          <p:nvPr>
            <p:custDataLst>
              <p:tags r:id="rId28"/>
            </p:custDataLst>
          </p:nvPr>
        </p:nvSpPr>
        <p:spPr>
          <a:xfrm>
            <a:off x="5156534" y="2512840"/>
            <a:ext cx="2105795" cy="936060"/>
          </a:xfrm>
          <a:prstGeom prst="rect">
            <a:avLst/>
          </a:prstGeom>
          <a:noFill/>
        </p:spPr>
        <p:txBody>
          <a:bodyPr wrap="square" lIns="0" tIns="0" rIns="0" bIns="0" rtlCol="0" anchor="t" anchorCtr="0">
            <a:normAutofit/>
          </a:bodyPr>
          <a:p>
            <a:pPr algn="ctr"/>
            <a:r>
              <a:rPr lang="zh-CN" altLang="en-US" sz="3200" b="1" spc="300" dirty="0">
                <a:solidFill>
                  <a:srgbClr val="FFFFFF"/>
                </a:solidFill>
                <a:latin typeface="+mn-ea"/>
              </a:rPr>
              <a:t>知觉障碍</a:t>
            </a:r>
            <a:endParaRPr lang="zh-CN" altLang="en-US" sz="3200" b="1" spc="300" dirty="0">
              <a:solidFill>
                <a:srgbClr val="FFFFFF"/>
              </a:solidFill>
              <a:latin typeface="+mn-ea"/>
            </a:endParaRPr>
          </a:p>
        </p:txBody>
      </p:sp>
      <p:sp>
        <p:nvSpPr>
          <p:cNvPr id="27" name="图形 17"/>
          <p:cNvSpPr>
            <a:spLocks noChangeAspect="1"/>
          </p:cNvSpPr>
          <p:nvPr>
            <p:custDataLst>
              <p:tags r:id="rId29"/>
            </p:custDataLst>
          </p:nvPr>
        </p:nvSpPr>
        <p:spPr>
          <a:xfrm>
            <a:off x="4677713" y="1164649"/>
            <a:ext cx="3062960" cy="2772178"/>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pPr lvl="0" algn="l">
              <a:buClrTx/>
              <a:buSzTx/>
              <a:buFontTx/>
            </a:pPr>
            <a:endParaRPr lang="zh-CN" altLang="en-US">
              <a:sym typeface="+mn-ea"/>
            </a:endParaRPr>
          </a:p>
        </p:txBody>
      </p:sp>
      <p:sp>
        <p:nvSpPr>
          <p:cNvPr id="28" name="图形 17"/>
          <p:cNvSpPr/>
          <p:nvPr>
            <p:custDataLst>
              <p:tags r:id="rId30"/>
            </p:custDataLst>
          </p:nvPr>
        </p:nvSpPr>
        <p:spPr>
          <a:xfrm>
            <a:off x="8502564" y="2500774"/>
            <a:ext cx="845874" cy="77792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pic>
        <p:nvPicPr>
          <p:cNvPr id="29" name="图片 42" descr="作业批改"/>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451761" y="4137910"/>
            <a:ext cx="432028" cy="432028"/>
          </a:xfrm>
          <a:prstGeom prst="rect">
            <a:avLst/>
          </a:prstGeom>
        </p:spPr>
      </p:pic>
    </p:spTree>
    <p:custDataLst>
      <p:tags r:id="rId3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1. 感觉障碍</a:t>
            </a:r>
            <a:endParaRPr lang="zh-CN" altLang="en-US"/>
          </a:p>
        </p:txBody>
      </p:sp>
      <p:sp>
        <p:nvSpPr>
          <p:cNvPr id="5" name="圆角矩形 4"/>
          <p:cNvSpPr/>
          <p:nvPr>
            <p:custDataLst>
              <p:tags r:id="rId2"/>
            </p:custDataLst>
          </p:nvPr>
        </p:nvSpPr>
        <p:spPr>
          <a:xfrm rot="240000">
            <a:off x="499858" y="1426193"/>
            <a:ext cx="3398600" cy="4783505"/>
          </a:xfrm>
          <a:prstGeom prst="roundRect">
            <a:avLst>
              <a:gd name="adj" fmla="val 4227"/>
            </a:avLst>
          </a:prstGeom>
          <a:gradFill>
            <a:gsLst>
              <a:gs pos="0">
                <a:schemeClr val="accent1">
                  <a:lumMod val="45000"/>
                  <a:lumOff val="55000"/>
                  <a:alpha val="20000"/>
                </a:schemeClr>
              </a:gs>
              <a:gs pos="100000">
                <a:schemeClr val="accent1">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lvl="0" algn="ctr">
              <a:buClrTx/>
              <a:buSzTx/>
              <a:buFontTx/>
            </a:pPr>
            <a:endParaRPr lang="zh-CN" altLang="en-US">
              <a:sym typeface="+mn-ea"/>
            </a:endParaRPr>
          </a:p>
        </p:txBody>
      </p:sp>
      <p:sp useBgFill="1">
        <p:nvSpPr>
          <p:cNvPr id="9" name="圆角矩形 8"/>
          <p:cNvSpPr/>
          <p:nvPr>
            <p:custDataLst>
              <p:tags r:id="rId3"/>
            </p:custDataLst>
          </p:nvPr>
        </p:nvSpPr>
        <p:spPr>
          <a:xfrm>
            <a:off x="521405" y="1500629"/>
            <a:ext cx="3398601" cy="4822682"/>
          </a:xfrm>
          <a:prstGeom prst="roundRect">
            <a:avLst>
              <a:gd name="adj" fmla="val 4227"/>
            </a:avLst>
          </a:prstGeom>
          <a:ln>
            <a:noFill/>
          </a:ln>
          <a:effectLst>
            <a:outerShdw blurRad="152400" sx="102000" sy="102000" algn="ctr" rotWithShape="0">
              <a:schemeClr val="accent1">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sz="1600" dirty="0">
              <a:solidFill>
                <a:schemeClr val="tx1">
                  <a:lumMod val="85000"/>
                  <a:lumOff val="15000"/>
                </a:schemeClr>
              </a:solidFill>
            </a:endParaRPr>
          </a:p>
        </p:txBody>
      </p:sp>
      <p:sp>
        <p:nvSpPr>
          <p:cNvPr id="10" name="圆角矩形 9"/>
          <p:cNvSpPr/>
          <p:nvPr>
            <p:custDataLst>
              <p:tags r:id="rId4"/>
            </p:custDataLst>
          </p:nvPr>
        </p:nvSpPr>
        <p:spPr>
          <a:xfrm>
            <a:off x="521405" y="1500629"/>
            <a:ext cx="3398601" cy="4822682"/>
          </a:xfrm>
          <a:prstGeom prst="roundRect">
            <a:avLst>
              <a:gd name="adj" fmla="val 4227"/>
            </a:avLst>
          </a:prstGeom>
          <a:gradFill>
            <a:gsLst>
              <a:gs pos="0">
                <a:srgbClr val="FFFFFF">
                  <a:alpha val="25000"/>
                </a:srgbClr>
              </a:gs>
              <a:gs pos="100000">
                <a:srgbClr val="FFFFFF">
                  <a:alpha val="20000"/>
                </a:srgbClr>
              </a:gs>
            </a:gsLst>
            <a:lin ang="5400000" scaled="0"/>
          </a:gra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algn="just">
              <a:lnSpc>
                <a:spcPct val="130000"/>
              </a:lnSpc>
            </a:pPr>
            <a:r>
              <a:rPr lang="zh-CN" altLang="en-US" sz="1600" dirty="0">
                <a:solidFill>
                  <a:schemeClr val="tx1">
                    <a:lumMod val="85000"/>
                    <a:lumOff val="15000"/>
                  </a:schemeClr>
                </a:solidFill>
              </a:rPr>
              <a:t>(1)感觉过敏。如感觉阳光特别耀眼，风吹的声音特别刺耳，对某种普通气味也感 到异常浓郁而刺鼻，皮肤的触觉和痛觉非常敏感，甚至衣服或被单触到身体时也感到难以忍受。</a:t>
            </a:r>
            <a:endParaRPr lang="zh-CN" altLang="en-US" sz="1600" dirty="0">
              <a:solidFill>
                <a:schemeClr val="tx1">
                  <a:lumMod val="85000"/>
                  <a:lumOff val="15000"/>
                </a:schemeClr>
              </a:solidFill>
            </a:endParaRPr>
          </a:p>
        </p:txBody>
      </p:sp>
      <p:sp>
        <p:nvSpPr>
          <p:cNvPr id="11" name="圆角矩形 10"/>
          <p:cNvSpPr/>
          <p:nvPr>
            <p:custDataLst>
              <p:tags r:id="rId5"/>
            </p:custDataLst>
          </p:nvPr>
        </p:nvSpPr>
        <p:spPr>
          <a:xfrm rot="240000">
            <a:off x="4399270" y="1426846"/>
            <a:ext cx="3398600" cy="4783505"/>
          </a:xfrm>
          <a:prstGeom prst="roundRect">
            <a:avLst>
              <a:gd name="adj" fmla="val 4227"/>
            </a:avLst>
          </a:prstGeom>
          <a:gradFill>
            <a:gsLst>
              <a:gs pos="0">
                <a:schemeClr val="accent1">
                  <a:lumMod val="45000"/>
                  <a:lumOff val="55000"/>
                  <a:alpha val="20000"/>
                </a:schemeClr>
              </a:gs>
              <a:gs pos="100000">
                <a:schemeClr val="accent1">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lvl="0" algn="ctr">
              <a:buClrTx/>
              <a:buSzTx/>
              <a:buFontTx/>
            </a:pPr>
            <a:endParaRPr lang="zh-CN" altLang="en-US">
              <a:sym typeface="+mn-ea"/>
            </a:endParaRPr>
          </a:p>
        </p:txBody>
      </p:sp>
      <p:sp useBgFill="1">
        <p:nvSpPr>
          <p:cNvPr id="12" name="圆角矩形 11"/>
          <p:cNvSpPr/>
          <p:nvPr>
            <p:custDataLst>
              <p:tags r:id="rId6"/>
            </p:custDataLst>
          </p:nvPr>
        </p:nvSpPr>
        <p:spPr>
          <a:xfrm>
            <a:off x="4420818" y="1501282"/>
            <a:ext cx="3398601" cy="4822682"/>
          </a:xfrm>
          <a:prstGeom prst="roundRect">
            <a:avLst>
              <a:gd name="adj" fmla="val 4255"/>
            </a:avLst>
          </a:prstGeom>
          <a:ln>
            <a:noFill/>
          </a:ln>
          <a:effectLst>
            <a:outerShdw blurRad="152400" sx="102000" sy="102000" algn="ctr" rotWithShape="0">
              <a:schemeClr val="accent1">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sz="1600" dirty="0">
              <a:solidFill>
                <a:schemeClr val="tx1">
                  <a:lumMod val="85000"/>
                  <a:lumOff val="15000"/>
                </a:schemeClr>
              </a:solidFill>
            </a:endParaRPr>
          </a:p>
        </p:txBody>
      </p:sp>
      <p:sp>
        <p:nvSpPr>
          <p:cNvPr id="13" name="圆角矩形 12"/>
          <p:cNvSpPr/>
          <p:nvPr>
            <p:custDataLst>
              <p:tags r:id="rId7"/>
            </p:custDataLst>
          </p:nvPr>
        </p:nvSpPr>
        <p:spPr>
          <a:xfrm>
            <a:off x="4420818" y="1501282"/>
            <a:ext cx="3398601" cy="4822682"/>
          </a:xfrm>
          <a:prstGeom prst="roundRect">
            <a:avLst>
              <a:gd name="adj" fmla="val 4227"/>
            </a:avLst>
          </a:prstGeom>
          <a:gradFill>
            <a:gsLst>
              <a:gs pos="0">
                <a:srgbClr val="FFFFFF">
                  <a:alpha val="25000"/>
                </a:srgbClr>
              </a:gs>
              <a:gs pos="100000">
                <a:srgbClr val="FFFFFF">
                  <a:alpha val="20000"/>
                </a:srgbClr>
              </a:gs>
            </a:gsLst>
            <a:lin ang="5400000" scaled="0"/>
          </a:gra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algn="just">
              <a:lnSpc>
                <a:spcPct val="130000"/>
              </a:lnSpc>
            </a:pPr>
            <a:r>
              <a:rPr lang="zh-CN" altLang="en-US" sz="1600" dirty="0">
                <a:solidFill>
                  <a:schemeClr val="tx1">
                    <a:lumMod val="85000"/>
                    <a:lumOff val="15000"/>
                  </a:schemeClr>
                </a:solidFill>
                <a:sym typeface="+mn-ea"/>
              </a:rPr>
              <a:t>(2)感觉减退。感觉减退可形象地表述为食而无味，听而无音，视而无色，甚至感 觉消失。当然，正常人处在瞌睡状态、抑郁状态、催眠状态时，也会发生感觉减退。感 觉消失常常见于癔症。</a:t>
            </a:r>
            <a:endParaRPr lang="zh-CN" altLang="en-US" sz="1600" dirty="0">
              <a:solidFill>
                <a:schemeClr val="tx1">
                  <a:lumMod val="85000"/>
                  <a:lumOff val="15000"/>
                </a:schemeClr>
              </a:solidFill>
              <a:sym typeface="+mn-ea"/>
            </a:endParaRPr>
          </a:p>
        </p:txBody>
      </p:sp>
      <p:sp>
        <p:nvSpPr>
          <p:cNvPr id="14" name="圆角矩形 13"/>
          <p:cNvSpPr/>
          <p:nvPr>
            <p:custDataLst>
              <p:tags r:id="rId8"/>
            </p:custDataLst>
          </p:nvPr>
        </p:nvSpPr>
        <p:spPr>
          <a:xfrm rot="240000">
            <a:off x="8298682" y="1427499"/>
            <a:ext cx="3398600" cy="4783505"/>
          </a:xfrm>
          <a:prstGeom prst="roundRect">
            <a:avLst>
              <a:gd name="adj" fmla="val 4227"/>
            </a:avLst>
          </a:prstGeom>
          <a:gradFill>
            <a:gsLst>
              <a:gs pos="0">
                <a:schemeClr val="accent1">
                  <a:lumMod val="45000"/>
                  <a:lumOff val="55000"/>
                  <a:alpha val="20000"/>
                </a:schemeClr>
              </a:gs>
              <a:gs pos="100000">
                <a:schemeClr val="accent1">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lvl="0" algn="ctr">
              <a:buClrTx/>
              <a:buSzTx/>
              <a:buFontTx/>
            </a:pPr>
            <a:endParaRPr lang="zh-CN" altLang="en-US">
              <a:sym typeface="+mn-ea"/>
            </a:endParaRPr>
          </a:p>
        </p:txBody>
      </p:sp>
      <p:sp useBgFill="1">
        <p:nvSpPr>
          <p:cNvPr id="15" name="圆角矩形 14"/>
          <p:cNvSpPr/>
          <p:nvPr>
            <p:custDataLst>
              <p:tags r:id="rId9"/>
            </p:custDataLst>
          </p:nvPr>
        </p:nvSpPr>
        <p:spPr>
          <a:xfrm>
            <a:off x="8320230" y="1501935"/>
            <a:ext cx="3398601" cy="4822682"/>
          </a:xfrm>
          <a:prstGeom prst="roundRect">
            <a:avLst>
              <a:gd name="adj" fmla="val 4255"/>
            </a:avLst>
          </a:prstGeom>
          <a:ln>
            <a:noFill/>
          </a:ln>
          <a:effectLst>
            <a:outerShdw blurRad="152400" sx="102000" sy="102000" algn="ctr" rotWithShape="0">
              <a:schemeClr val="accent1">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sz="1600" dirty="0">
              <a:solidFill>
                <a:schemeClr val="tx1">
                  <a:lumMod val="85000"/>
                  <a:lumOff val="15000"/>
                </a:schemeClr>
              </a:solidFill>
            </a:endParaRPr>
          </a:p>
        </p:txBody>
      </p:sp>
      <p:sp>
        <p:nvSpPr>
          <p:cNvPr id="16" name="圆角矩形 15"/>
          <p:cNvSpPr/>
          <p:nvPr>
            <p:custDataLst>
              <p:tags r:id="rId10"/>
            </p:custDataLst>
          </p:nvPr>
        </p:nvSpPr>
        <p:spPr>
          <a:xfrm>
            <a:off x="8320230" y="1501935"/>
            <a:ext cx="3398601" cy="4822682"/>
          </a:xfrm>
          <a:prstGeom prst="roundRect">
            <a:avLst>
              <a:gd name="adj" fmla="val 4227"/>
            </a:avLst>
          </a:prstGeom>
          <a:gradFill>
            <a:gsLst>
              <a:gs pos="0">
                <a:srgbClr val="FFFFFF">
                  <a:alpha val="25000"/>
                </a:srgbClr>
              </a:gs>
              <a:gs pos="100000">
                <a:srgbClr val="FFFFFF">
                  <a:alpha val="20000"/>
                </a:srgbClr>
              </a:gs>
            </a:gsLst>
            <a:lin ang="5400000" scaled="0"/>
          </a:gra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algn="just">
              <a:lnSpc>
                <a:spcPct val="130000"/>
              </a:lnSpc>
            </a:pPr>
            <a:r>
              <a:rPr lang="zh-CN" altLang="en-US" sz="1600" dirty="0">
                <a:solidFill>
                  <a:schemeClr val="tx1">
                    <a:lumMod val="85000"/>
                    <a:lumOff val="15000"/>
                  </a:schemeClr>
                </a:solidFill>
                <a:sym typeface="+mn-ea"/>
              </a:rPr>
              <a:t>(3)感觉倒错。对外界刺激产生与正常人不同性质或相反的异常感觉，如对冷的感 觉为热，用棉球轻擦皮肤时产生麻木感或疼痛感，等等。感觉倒错也多见于癔症。</a:t>
            </a:r>
            <a:endParaRPr lang="zh-CN" altLang="en-US" sz="1600" dirty="0">
              <a:solidFill>
                <a:schemeClr val="tx1">
                  <a:lumMod val="85000"/>
                  <a:lumOff val="15000"/>
                </a:schemeClr>
              </a:solidFill>
              <a:sym typeface="+mn-ea"/>
            </a:endParaRPr>
          </a:p>
        </p:txBody>
      </p:sp>
    </p:spTree>
    <p:custDataLst>
      <p:tags r:id="rId1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lstStyle/>
          <a:p>
            <a:r>
              <a:rPr lang="zh-CN" altLang="en-US" dirty="0"/>
              <a:t>2. 知觉障碍</a:t>
            </a:r>
            <a:endParaRPr lang="zh-CN" altLang="en-US" dirty="0"/>
          </a:p>
        </p:txBody>
      </p:sp>
      <p:sp>
        <p:nvSpPr>
          <p:cNvPr id="2" name="平行四边形 1"/>
          <p:cNvSpPr/>
          <p:nvPr>
            <p:custDataLst>
              <p:tags r:id="rId2"/>
            </p:custDataLst>
          </p:nvPr>
        </p:nvSpPr>
        <p:spPr>
          <a:xfrm>
            <a:off x="691443" y="1722790"/>
            <a:ext cx="10798954" cy="1793941"/>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marL="0" algn="just" rtl="0" eaLnBrk="1" latinLnBrk="0" hangingPunct="1">
              <a:lnSpc>
                <a:spcPct val="150000"/>
              </a:lnSpc>
              <a:spcBef>
                <a:spcPts val="0"/>
              </a:spcBef>
              <a:spcAft>
                <a:spcPts val="0"/>
              </a:spcAft>
            </a:pPr>
            <a:r>
              <a:rPr lang="zh-CN" altLang="zh-CN" sz="2000" kern="1200" dirty="0">
                <a:solidFill>
                  <a:schemeClr val="dk1">
                    <a:lumMod val="85000"/>
                    <a:lumOff val="15000"/>
                  </a:schemeClr>
                </a:solidFill>
                <a:effectLst/>
                <a:latin typeface="+mn-ea"/>
                <a:cs typeface="微软雅黑" panose="020B0503020204020204" charset="-122"/>
              </a:rPr>
              <a:t>（1）错觉。错觉是歪曲的知觉，也就是把实际存在的事物歪曲地感知为与实际完全不相符合的事物。正常人也有错觉，如“杯弓蛇影”“草木皆兵” 等。一般来说，正常人一旦知道原因后，其错觉是可以得到纠正并消失的。</a:t>
            </a:r>
            <a:endParaRPr lang="zh-CN" altLang="zh-CN" sz="2000" kern="1200" dirty="0">
              <a:solidFill>
                <a:schemeClr val="dk1">
                  <a:lumMod val="85000"/>
                  <a:lumOff val="15000"/>
                </a:schemeClr>
              </a:solidFill>
              <a:effectLst/>
              <a:latin typeface="+mn-ea"/>
              <a:cs typeface="微软雅黑" panose="020B0503020204020204" charset="-122"/>
            </a:endParaRPr>
          </a:p>
        </p:txBody>
      </p:sp>
      <p:sp>
        <p:nvSpPr>
          <p:cNvPr id="10" name="平行四边形 9"/>
          <p:cNvSpPr/>
          <p:nvPr>
            <p:custDataLst>
              <p:tags r:id="rId3"/>
            </p:custDataLst>
          </p:nvPr>
        </p:nvSpPr>
        <p:spPr>
          <a:xfrm>
            <a:off x="692713" y="4028006"/>
            <a:ext cx="10798954" cy="1793941"/>
          </a:xfrm>
          <a:prstGeom prst="parallelogram">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71755" numCol="1" spcCol="0" rtlCol="0" fromWordArt="0" anchor="ctr" anchorCtr="0" forceAA="0" compatLnSpc="1">
            <a:noAutofit/>
          </a:bodyPr>
          <a:p>
            <a:pPr lvl="0" algn="just">
              <a:lnSpc>
                <a:spcPct val="150000"/>
              </a:lnSpc>
              <a:spcBef>
                <a:spcPts val="0"/>
              </a:spcBef>
              <a:spcAft>
                <a:spcPts val="0"/>
              </a:spcAft>
              <a:buClrTx/>
              <a:buSzTx/>
              <a:buFontTx/>
            </a:pPr>
            <a:r>
              <a:rPr lang="zh-CN" altLang="zh-CN" sz="2000" dirty="0">
                <a:solidFill>
                  <a:srgbClr val="FFFFFF"/>
                </a:solidFill>
                <a:effectLst/>
                <a:latin typeface="+mn-ea"/>
                <a:cs typeface="微软雅黑" panose="020B0503020204020204" charset="-122"/>
                <a:sym typeface="+mn-ea"/>
              </a:rPr>
              <a:t>（2）幻觉。可分为:①幻听；②幻视；③幻嗅；④幻味；⑤幻触；⑥内脏性幻觉。</a:t>
            </a:r>
            <a:endParaRPr lang="zh-CN" altLang="zh-CN" sz="2000" dirty="0">
              <a:solidFill>
                <a:srgbClr val="FFFFFF"/>
              </a:solidFill>
              <a:effectLst/>
              <a:latin typeface="+mn-ea"/>
              <a:cs typeface="微软雅黑" panose="020B0503020204020204" charset="-122"/>
              <a:sym typeface="+mn-ea"/>
            </a:endParaRPr>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专题四</a:t>
            </a:r>
            <a:r>
              <a:rPr lang="en-US" altLang="zh-CN"/>
              <a:t>    </a:t>
            </a:r>
            <a:r>
              <a:rPr lang="zh-CN" altLang="en-US"/>
              <a:t>心理</a:t>
            </a:r>
            <a:r>
              <a:rPr lang="zh-CN" altLang="en-US"/>
              <a:t>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FOUR</a:t>
            </a:r>
            <a:endParaRPr lang="en-US" altLang="zh-CN"/>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3. 感知综合障碍</a:t>
            </a:r>
            <a:endParaRPr lang="zh-CN" altLang="en-US"/>
          </a:p>
        </p:txBody>
      </p:sp>
      <p:sp>
        <p:nvSpPr>
          <p:cNvPr id="9" name="圆角矩形 14"/>
          <p:cNvSpPr/>
          <p:nvPr>
            <p:custDataLst>
              <p:tags r:id="rId2"/>
            </p:custDataLst>
          </p:nvPr>
        </p:nvSpPr>
        <p:spPr>
          <a:xfrm>
            <a:off x="700370" y="1490391"/>
            <a:ext cx="10790626" cy="1084146"/>
          </a:xfrm>
          <a:prstGeom prst="roundRect">
            <a:avLst>
              <a:gd name="adj" fmla="val 15982"/>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lIns="144145" tIns="0" rIns="144145" bIns="0" rtlCol="0" anchor="ctr"/>
          <a:p>
            <a:pPr indent="0" algn="l" fontAlgn="auto">
              <a:lnSpc>
                <a:spcPct val="130000"/>
              </a:lnSpc>
            </a:pPr>
            <a:r>
              <a:rPr lang="zh-CN" altLang="en-US" sz="1600" kern="0">
                <a:ln>
                  <a:noFill/>
                  <a:prstDash val="sysDot"/>
                </a:ln>
                <a:solidFill>
                  <a:schemeClr val="tx1">
                    <a:lumMod val="85000"/>
                    <a:lumOff val="15000"/>
                  </a:schemeClr>
                </a:solidFill>
                <a:uFillTx/>
                <a:latin typeface="+mn-ea"/>
                <a:sym typeface="+mn-ea"/>
              </a:rPr>
              <a:t>感知综合障碍指患者对客观事物能感知，但对某些个别属性，如大小、形状、颜色、 距离、空间位置等产生错误的感知，多见于癫痫、精神分裂症。感知综合障碍主要有以下几种。</a:t>
            </a:r>
            <a:endParaRPr lang="zh-CN" altLang="en-US" sz="1600" kern="0">
              <a:ln>
                <a:noFill/>
                <a:prstDash val="sysDot"/>
              </a:ln>
              <a:solidFill>
                <a:schemeClr val="tx1">
                  <a:lumMod val="85000"/>
                  <a:lumOff val="15000"/>
                </a:schemeClr>
              </a:solidFill>
              <a:uFillTx/>
              <a:latin typeface="+mn-ea"/>
              <a:sym typeface="+mn-ea"/>
            </a:endParaRPr>
          </a:p>
        </p:txBody>
      </p:sp>
      <p:sp>
        <p:nvSpPr>
          <p:cNvPr id="5" name="圆角矩形 14"/>
          <p:cNvSpPr/>
          <p:nvPr>
            <p:custDataLst>
              <p:tags r:id="rId3"/>
            </p:custDataLst>
          </p:nvPr>
        </p:nvSpPr>
        <p:spPr>
          <a:xfrm>
            <a:off x="700370" y="2766456"/>
            <a:ext cx="10790626" cy="1084146"/>
          </a:xfrm>
          <a:prstGeom prst="roundRect">
            <a:avLst>
              <a:gd name="adj" fmla="val 15982"/>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30000"/>
              </a:lnSpc>
              <a:buClrTx/>
              <a:buSzTx/>
              <a:buFontTx/>
            </a:pPr>
            <a:r>
              <a:rPr lang="zh-CN" altLang="en-US" sz="1600" b="1" kern="0">
                <a:ln>
                  <a:noFill/>
                  <a:prstDash val="sysDot"/>
                </a:ln>
                <a:solidFill>
                  <a:schemeClr val="tx1">
                    <a:lumMod val="85000"/>
                    <a:lumOff val="15000"/>
                  </a:schemeClr>
                </a:solidFill>
                <a:uFillTx/>
                <a:latin typeface="+mn-ea"/>
                <a:sym typeface="+mn-ea"/>
              </a:rPr>
              <a:t>·</a:t>
            </a:r>
            <a:r>
              <a:rPr lang="en-US" altLang="zh-CN" sz="1600" b="1" kern="0">
                <a:ln>
                  <a:noFill/>
                  <a:prstDash val="sysDot"/>
                </a:ln>
                <a:solidFill>
                  <a:schemeClr val="tx1">
                    <a:lumMod val="85000"/>
                    <a:lumOff val="15000"/>
                  </a:schemeClr>
                </a:solidFill>
                <a:uFillTx/>
                <a:latin typeface="+mn-ea"/>
                <a:sym typeface="+mn-ea"/>
              </a:rPr>
              <a:t> </a:t>
            </a:r>
            <a:r>
              <a:rPr lang="zh-CN" altLang="en-US" sz="1600" kern="0">
                <a:ln>
                  <a:noFill/>
                  <a:prstDash val="sysDot"/>
                </a:ln>
                <a:solidFill>
                  <a:schemeClr val="tx1">
                    <a:lumMod val="85000"/>
                    <a:lumOff val="15000"/>
                  </a:schemeClr>
                </a:solidFill>
                <a:uFillTx/>
                <a:latin typeface="+mn-ea"/>
                <a:sym typeface="+mn-ea"/>
              </a:rPr>
              <a:t>视物变形症。患者感到某个外界事物的形象、大小、颜色及体积等出现了变化。 视物变形症中较为典型的是视物显大症和视物显小症，如患者看到家里养的小猫像老虎  那样大，而成人的个头比七八岁小孩还矮小。</a:t>
            </a:r>
            <a:endParaRPr lang="zh-CN" altLang="en-US" sz="1600" kern="0">
              <a:ln>
                <a:noFill/>
                <a:prstDash val="sysDot"/>
              </a:ln>
              <a:solidFill>
                <a:schemeClr val="tx1">
                  <a:lumMod val="85000"/>
                  <a:lumOff val="15000"/>
                </a:schemeClr>
              </a:solidFill>
              <a:uFillTx/>
              <a:latin typeface="+mn-ea"/>
              <a:sym typeface="+mn-ea"/>
            </a:endParaRPr>
          </a:p>
        </p:txBody>
      </p:sp>
      <p:sp>
        <p:nvSpPr>
          <p:cNvPr id="4" name="圆角矩形 3"/>
          <p:cNvSpPr/>
          <p:nvPr>
            <p:custDataLst>
              <p:tags r:id="rId4"/>
            </p:custDataLst>
          </p:nvPr>
        </p:nvSpPr>
        <p:spPr>
          <a:xfrm>
            <a:off x="931053" y="2697187"/>
            <a:ext cx="707301" cy="87698"/>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圆角矩形 14"/>
          <p:cNvSpPr/>
          <p:nvPr>
            <p:custDataLst>
              <p:tags r:id="rId5"/>
            </p:custDataLst>
          </p:nvPr>
        </p:nvSpPr>
        <p:spPr>
          <a:xfrm>
            <a:off x="700370" y="4031082"/>
            <a:ext cx="10790626" cy="1084146"/>
          </a:xfrm>
          <a:prstGeom prst="roundRect">
            <a:avLst>
              <a:gd name="adj" fmla="val 15982"/>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30000"/>
              </a:lnSpc>
              <a:buClrTx/>
              <a:buSzTx/>
              <a:buFontTx/>
            </a:pPr>
            <a:r>
              <a:rPr lang="zh-CN" altLang="en-US" sz="1600" b="1" kern="0">
                <a:ln>
                  <a:noFill/>
                  <a:prstDash val="sysDot"/>
                </a:ln>
                <a:solidFill>
                  <a:schemeClr val="tx1">
                    <a:lumMod val="85000"/>
                    <a:lumOff val="15000"/>
                  </a:schemeClr>
                </a:solidFill>
                <a:uFillTx/>
                <a:latin typeface="+mn-ea"/>
                <a:sym typeface="+mn-ea"/>
              </a:rPr>
              <a:t>·</a:t>
            </a:r>
            <a:r>
              <a:rPr lang="en-US" altLang="zh-CN" sz="1600" b="1" kern="0">
                <a:ln>
                  <a:noFill/>
                  <a:prstDash val="sysDot"/>
                </a:ln>
                <a:solidFill>
                  <a:schemeClr val="tx1">
                    <a:lumMod val="85000"/>
                    <a:lumOff val="15000"/>
                  </a:schemeClr>
                </a:solidFill>
                <a:uFillTx/>
                <a:latin typeface="+mn-ea"/>
                <a:sym typeface="+mn-ea"/>
              </a:rPr>
              <a:t> </a:t>
            </a:r>
            <a:r>
              <a:rPr lang="zh-CN" altLang="en-US" sz="1600" kern="0">
                <a:ln>
                  <a:noFill/>
                  <a:prstDash val="sysDot"/>
                </a:ln>
                <a:solidFill>
                  <a:schemeClr val="tx1">
                    <a:lumMod val="85000"/>
                    <a:lumOff val="15000"/>
                  </a:schemeClr>
                </a:solidFill>
                <a:uFillTx/>
                <a:latin typeface="+mn-ea"/>
                <a:sym typeface="+mn-ea"/>
              </a:rPr>
              <a:t>非真实感。患者感到周围事物和环境发生了变化，变得不真实。视物如隔层帷幔，周围的房屋、树木等像是纸板糊成的，人物像是油画中的肖像，没有生机。</a:t>
            </a:r>
            <a:endParaRPr lang="zh-CN" altLang="en-US" sz="1600" kern="0">
              <a:ln>
                <a:noFill/>
                <a:prstDash val="sysDot"/>
              </a:ln>
              <a:solidFill>
                <a:schemeClr val="tx1">
                  <a:lumMod val="85000"/>
                  <a:lumOff val="15000"/>
                </a:schemeClr>
              </a:solidFill>
              <a:uFillTx/>
              <a:latin typeface="+mn-ea"/>
              <a:sym typeface="+mn-ea"/>
            </a:endParaRPr>
          </a:p>
        </p:txBody>
      </p:sp>
      <p:sp>
        <p:nvSpPr>
          <p:cNvPr id="8" name="圆角矩形 7"/>
          <p:cNvSpPr/>
          <p:nvPr>
            <p:custDataLst>
              <p:tags r:id="rId6"/>
            </p:custDataLst>
          </p:nvPr>
        </p:nvSpPr>
        <p:spPr>
          <a:xfrm>
            <a:off x="931053" y="3973252"/>
            <a:ext cx="707301" cy="87698"/>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圆角矩形 14"/>
          <p:cNvSpPr/>
          <p:nvPr>
            <p:custDataLst>
              <p:tags r:id="rId7"/>
            </p:custDataLst>
          </p:nvPr>
        </p:nvSpPr>
        <p:spPr>
          <a:xfrm>
            <a:off x="700370" y="5284268"/>
            <a:ext cx="10790626" cy="1084146"/>
          </a:xfrm>
          <a:prstGeom prst="roundRect">
            <a:avLst>
              <a:gd name="adj" fmla="val 15982"/>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30000"/>
              </a:lnSpc>
              <a:buClrTx/>
              <a:buSzTx/>
              <a:buFontTx/>
            </a:pPr>
            <a:r>
              <a:rPr lang="zh-CN" altLang="en-US" sz="1600" b="1" kern="0">
                <a:ln>
                  <a:noFill/>
                  <a:prstDash val="sysDot"/>
                </a:ln>
                <a:solidFill>
                  <a:schemeClr val="tx1">
                    <a:lumMod val="85000"/>
                    <a:lumOff val="15000"/>
                  </a:schemeClr>
                </a:solidFill>
                <a:uFillTx/>
                <a:latin typeface="+mn-ea"/>
                <a:sym typeface="+mn-ea"/>
              </a:rPr>
              <a:t>·</a:t>
            </a:r>
            <a:r>
              <a:rPr lang="en-US" altLang="zh-CN" sz="1600" b="1" kern="0">
                <a:ln>
                  <a:noFill/>
                  <a:prstDash val="sysDot"/>
                </a:ln>
                <a:solidFill>
                  <a:schemeClr val="tx1">
                    <a:lumMod val="85000"/>
                    <a:lumOff val="15000"/>
                  </a:schemeClr>
                </a:solidFill>
                <a:uFillTx/>
                <a:latin typeface="+mn-ea"/>
                <a:sym typeface="+mn-ea"/>
              </a:rPr>
              <a:t> </a:t>
            </a:r>
            <a:r>
              <a:rPr lang="zh-CN" altLang="en-US" sz="1600" kern="0">
                <a:ln>
                  <a:noFill/>
                  <a:prstDash val="sysDot"/>
                </a:ln>
                <a:solidFill>
                  <a:schemeClr val="tx1">
                    <a:lumMod val="85000"/>
                    <a:lumOff val="15000"/>
                  </a:schemeClr>
                </a:solidFill>
                <a:uFillTx/>
                <a:latin typeface="+mn-ea"/>
                <a:sym typeface="+mn-ea"/>
              </a:rPr>
              <a:t>窥镜症。患者认为自己的面孔或体形改变了形状，自己的模样变丑了，因而一 日之内多次窥镜，故称为窥镜症。</a:t>
            </a:r>
            <a:endParaRPr lang="zh-CN" altLang="en-US" sz="1600" kern="0">
              <a:ln>
                <a:noFill/>
                <a:prstDash val="sysDot"/>
              </a:ln>
              <a:solidFill>
                <a:schemeClr val="tx1">
                  <a:lumMod val="85000"/>
                  <a:lumOff val="15000"/>
                </a:schemeClr>
              </a:solidFill>
              <a:uFillTx/>
              <a:latin typeface="+mn-ea"/>
              <a:sym typeface="+mn-ea"/>
            </a:endParaRPr>
          </a:p>
        </p:txBody>
      </p:sp>
      <p:sp>
        <p:nvSpPr>
          <p:cNvPr id="14" name="圆角矩形 13"/>
          <p:cNvSpPr/>
          <p:nvPr>
            <p:custDataLst>
              <p:tags r:id="rId8"/>
            </p:custDataLst>
          </p:nvPr>
        </p:nvSpPr>
        <p:spPr>
          <a:xfrm>
            <a:off x="931053" y="5237878"/>
            <a:ext cx="707301" cy="87698"/>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r>
              <a:rPr lang="zh-CN" altLang="en-US"/>
              <a:t>精神疾病与神经病</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828800"/>
            <a:ext cx="10800715" cy="3823970"/>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055495"/>
            <a:ext cx="9916160" cy="3355340"/>
          </a:xfrm>
          <a:prstGeom prst="rect">
            <a:avLst/>
          </a:prstGeom>
          <a:noFill/>
        </p:spPr>
        <p:txBody>
          <a:bodyPr wrap="square" lIns="0" tIns="0" rIns="0" bIns="0" rtlCol="0" anchor="ctr" anchorCtr="0">
            <a:normAutofit/>
          </a:bodyPr>
          <a:lstStyle/>
          <a:p>
            <a:pPr marL="0" lvl="0" indent="0" fontAlgn="auto">
              <a:lnSpc>
                <a:spcPct val="150000"/>
              </a:lnSpc>
            </a:pPr>
            <a:r>
              <a:rPr lang="zh-CN" altLang="en-US" sz="1600" kern="0" dirty="0">
                <a:ln>
                  <a:noFill/>
                  <a:prstDash val="sysDot"/>
                </a:ln>
                <a:solidFill>
                  <a:schemeClr val="tx1">
                    <a:lumMod val="85000"/>
                    <a:lumOff val="15000"/>
                  </a:schemeClr>
                </a:solidFill>
                <a:latin typeface="+mn-ea"/>
                <a:sym typeface="+mn-ea"/>
              </a:rPr>
              <a:t>现实生活中，人们常常把精神疾病和神经病混为一谈，其实这是错误的，它们有本质的区别。</a:t>
            </a:r>
            <a:endParaRPr lang="zh-CN" altLang="en-US" sz="1600" kern="0" dirty="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1600" kern="0" dirty="0">
                <a:ln>
                  <a:noFill/>
                  <a:prstDash val="sysDot"/>
                </a:ln>
                <a:solidFill>
                  <a:schemeClr val="tx1">
                    <a:lumMod val="85000"/>
                    <a:lumOff val="15000"/>
                  </a:schemeClr>
                </a:solidFill>
                <a:latin typeface="+mn-ea"/>
                <a:sym typeface="+mn-ea"/>
              </a:rPr>
              <a:t>神经是指人体内看得见摸得着的大脑及与大脑相连分布到全身的无数根神经，它们组成了错综复杂的网络通路，它的功能是传导各种刺激与大脑接收到的信息，从而形成感觉，并通过传出神经支配全身的生理活动。</a:t>
            </a:r>
            <a:endParaRPr lang="zh-CN" altLang="en-US" sz="1600" kern="0" dirty="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1600" kern="0" dirty="0">
                <a:ln>
                  <a:noFill/>
                  <a:prstDash val="sysDot"/>
                </a:ln>
                <a:solidFill>
                  <a:schemeClr val="tx1">
                    <a:lumMod val="85000"/>
                    <a:lumOff val="15000"/>
                  </a:schemeClr>
                </a:solidFill>
                <a:latin typeface="+mn-ea"/>
                <a:sym typeface="+mn-ea"/>
              </a:rPr>
              <a:t>精神则是指大脑的中枢神经活动，包括注意、感觉、知觉、思维、意识、记忆、想象等高级中枢神经活动。临床上精神科与神经科是有区别的，因此把患有精神障碍的人说成神经病是不科学的。</a:t>
            </a:r>
            <a:endParaRPr lang="zh-CN" altLang="en-US" sz="1600" kern="0" dirty="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1600" kern="0" dirty="0">
                <a:ln>
                  <a:noFill/>
                  <a:prstDash val="sysDot"/>
                </a:ln>
                <a:solidFill>
                  <a:schemeClr val="tx1">
                    <a:lumMod val="85000"/>
                    <a:lumOff val="15000"/>
                  </a:schemeClr>
                </a:solidFill>
                <a:latin typeface="+mn-ea"/>
                <a:sym typeface="+mn-ea"/>
              </a:rPr>
              <a:t>精神疾病是精神活动的异常，而神经病则是神经系统的功能损伤。</a:t>
            </a:r>
            <a:endParaRPr lang="zh-CN" altLang="en-US" sz="16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400" y="608400"/>
            <a:ext cx="10969200" cy="705600"/>
          </a:xfrm>
        </p:spPr>
        <p:txBody>
          <a:bodyPr/>
          <a:lstStyle/>
          <a:p>
            <a:r>
              <a:rPr lang="zh-CN" altLang="en-US" dirty="0"/>
              <a:t>三、心理健康的培养</a:t>
            </a:r>
            <a:endParaRPr lang="zh-CN" altLang="en-US" dirty="0"/>
          </a:p>
        </p:txBody>
      </p:sp>
      <p:sp>
        <p:nvSpPr>
          <p:cNvPr id="7" name="矩形: 圆角 23"/>
          <p:cNvSpPr>
            <a:spLocks noChangeAspect="1"/>
          </p:cNvSpPr>
          <p:nvPr>
            <p:custDataLst>
              <p:tags r:id="rId2"/>
            </p:custDataLst>
          </p:nvPr>
        </p:nvSpPr>
        <p:spPr>
          <a:xfrm rot="2700000">
            <a:off x="6506504" y="2044860"/>
            <a:ext cx="2540778" cy="2540778"/>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5" name="矩形: 圆角 19"/>
          <p:cNvSpPr>
            <a:spLocks noChangeAspect="1"/>
          </p:cNvSpPr>
          <p:nvPr>
            <p:custDataLst>
              <p:tags r:id="rId3"/>
            </p:custDataLst>
          </p:nvPr>
        </p:nvSpPr>
        <p:spPr>
          <a:xfrm rot="2700000">
            <a:off x="4388267" y="4131602"/>
            <a:ext cx="2257872" cy="2257872"/>
          </a:xfrm>
          <a:prstGeom prst="roundRect">
            <a:avLst>
              <a:gd name="adj" fmla="val 14848"/>
            </a:avLst>
          </a:prstGeom>
          <a:noFill/>
          <a:ln w="22225" cap="flat">
            <a:gradFill flip="none" rotWithShape="1">
              <a:gsLst>
                <a:gs pos="0">
                  <a:schemeClr val="accent1">
                    <a:alpha val="11000"/>
                  </a:schemeClr>
                </a:gs>
                <a:gs pos="100000">
                  <a:schemeClr val="accent1">
                    <a:alpha val="0"/>
                  </a:schemeClr>
                </a:gs>
              </a:gsLst>
              <a:lin ang="16200000" scaled="1"/>
              <a:tileRect/>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7" name="矩形: 圆角 2"/>
          <p:cNvSpPr>
            <a:spLocks noChangeAspect="1"/>
          </p:cNvSpPr>
          <p:nvPr>
            <p:custDataLst>
              <p:tags r:id="rId4"/>
            </p:custDataLst>
          </p:nvPr>
        </p:nvSpPr>
        <p:spPr>
          <a:xfrm rot="2700000">
            <a:off x="1996094" y="3050510"/>
            <a:ext cx="2540778" cy="2540778"/>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8" name="矩形: 圆角 11"/>
          <p:cNvSpPr>
            <a:spLocks noChangeAspect="1"/>
          </p:cNvSpPr>
          <p:nvPr>
            <p:custDataLst>
              <p:tags r:id="rId5"/>
            </p:custDataLst>
          </p:nvPr>
        </p:nvSpPr>
        <p:spPr>
          <a:xfrm rot="2700000">
            <a:off x="4246905" y="2036070"/>
            <a:ext cx="2540778" cy="2540778"/>
          </a:xfrm>
          <a:prstGeom prst="roundRect">
            <a:avLst>
              <a:gd name="adj" fmla="val 14848"/>
            </a:avLst>
          </a:pr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29" name="图片 3" descr="343439383331313b343532303031393bd2b5bca8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5355097" y="3867921"/>
            <a:ext cx="332197" cy="332197"/>
          </a:xfrm>
          <a:prstGeom prst="rect">
            <a:avLst/>
          </a:prstGeom>
          <a:effectLst>
            <a:outerShdw blurRad="50800" dist="50800" dir="5400000" sx="102000" sy="102000" algn="ctr" rotWithShape="0">
              <a:schemeClr val="accent1">
                <a:alpha val="20000"/>
              </a:schemeClr>
            </a:outerShdw>
          </a:effectLst>
        </p:spPr>
      </p:pic>
      <p:sp>
        <p:nvSpPr>
          <p:cNvPr id="30" name="矩形: 圆角 12"/>
          <p:cNvSpPr>
            <a:spLocks noChangeAspect="1"/>
          </p:cNvSpPr>
          <p:nvPr>
            <p:custDataLst>
              <p:tags r:id="rId9"/>
            </p:custDataLst>
          </p:nvPr>
        </p:nvSpPr>
        <p:spPr>
          <a:xfrm rot="2700000">
            <a:off x="6506504" y="3050510"/>
            <a:ext cx="2540778" cy="2540778"/>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31" name="图片 4"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104287" y="3482653"/>
            <a:ext cx="332197" cy="332197"/>
          </a:xfrm>
          <a:prstGeom prst="rect">
            <a:avLst/>
          </a:prstGeom>
          <a:effectLst>
            <a:outerShdw blurRad="76200" dist="38100" dir="8100000" algn="tr" rotWithShape="0">
              <a:schemeClr val="accent1">
                <a:lumMod val="75000"/>
                <a:alpha val="40000"/>
              </a:schemeClr>
            </a:outerShdw>
          </a:effectLst>
        </p:spPr>
      </p:pic>
      <p:pic>
        <p:nvPicPr>
          <p:cNvPr id="32" name="图片 13" descr="343435383038363b343532323339363bd5bdc2d4c4bfb1e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610302" y="3481921"/>
            <a:ext cx="332197" cy="332197"/>
          </a:xfrm>
          <a:prstGeom prst="rect">
            <a:avLst/>
          </a:prstGeom>
          <a:effectLst>
            <a:outerShdw blurRad="76200" dist="38100" dir="8100000" algn="tr" rotWithShape="0">
              <a:schemeClr val="accent1">
                <a:lumMod val="75000"/>
                <a:alpha val="40000"/>
              </a:schemeClr>
            </a:outerShdw>
          </a:effectLst>
        </p:spPr>
      </p:pic>
      <p:sp>
        <p:nvSpPr>
          <p:cNvPr id="33" name="矩形: 圆角 38"/>
          <p:cNvSpPr>
            <a:spLocks noChangeAspect="1"/>
          </p:cNvSpPr>
          <p:nvPr>
            <p:custDataLst>
              <p:tags r:id="rId16"/>
            </p:custDataLst>
          </p:nvPr>
        </p:nvSpPr>
        <p:spPr>
          <a:xfrm rot="2700000">
            <a:off x="9111087" y="4828159"/>
            <a:ext cx="1307795" cy="1307795"/>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4" name="矩形: 圆角 39"/>
          <p:cNvSpPr>
            <a:spLocks noChangeAspect="1"/>
          </p:cNvSpPr>
          <p:nvPr>
            <p:custDataLst>
              <p:tags r:id="rId17"/>
            </p:custDataLst>
          </p:nvPr>
        </p:nvSpPr>
        <p:spPr>
          <a:xfrm rot="2700000">
            <a:off x="1582262" y="1573896"/>
            <a:ext cx="1307795" cy="1307795"/>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5" name="矩形 34"/>
          <p:cNvSpPr/>
          <p:nvPr>
            <p:custDataLst>
              <p:tags r:id="rId18"/>
            </p:custDataLst>
          </p:nvPr>
        </p:nvSpPr>
        <p:spPr>
          <a:xfrm>
            <a:off x="2264902" y="4045905"/>
            <a:ext cx="1999057" cy="114073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自我意识管理</a:t>
            </a:r>
            <a:endParaRPr lang="zh-CN" altLang="en-US" sz="2200" b="1" dirty="0">
              <a:solidFill>
                <a:srgbClr val="FFFFFF"/>
              </a:solidFill>
              <a:latin typeface="+mn-ea"/>
              <a:cs typeface="+mn-ea"/>
            </a:endParaRPr>
          </a:p>
        </p:txBody>
      </p:sp>
      <p:sp>
        <p:nvSpPr>
          <p:cNvPr id="36" name="矩形 35"/>
          <p:cNvSpPr/>
          <p:nvPr>
            <p:custDataLst>
              <p:tags r:id="rId19"/>
            </p:custDataLst>
          </p:nvPr>
        </p:nvSpPr>
        <p:spPr>
          <a:xfrm>
            <a:off x="6778975" y="4045905"/>
            <a:ext cx="1999057" cy="1061843"/>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压力管理</a:t>
            </a:r>
            <a:endParaRPr lang="zh-CN" altLang="en-US" sz="2200" b="1" dirty="0">
              <a:solidFill>
                <a:srgbClr val="FFFFFF"/>
              </a:solidFill>
              <a:latin typeface="+mn-ea"/>
              <a:cs typeface="+mn-ea"/>
            </a:endParaRPr>
          </a:p>
        </p:txBody>
      </p:sp>
      <p:sp>
        <p:nvSpPr>
          <p:cNvPr id="37" name="矩形 36"/>
          <p:cNvSpPr/>
          <p:nvPr>
            <p:custDataLst>
              <p:tags r:id="rId20"/>
            </p:custDataLst>
          </p:nvPr>
        </p:nvSpPr>
        <p:spPr>
          <a:xfrm>
            <a:off x="4517910" y="2493850"/>
            <a:ext cx="1999057" cy="1085803"/>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200" b="1" dirty="0">
                <a:solidFill>
                  <a:schemeClr val="accent1"/>
                </a:solidFill>
                <a:latin typeface="+mn-ea"/>
                <a:cs typeface="+mn-ea"/>
              </a:rPr>
              <a:t>情绪管理</a:t>
            </a:r>
            <a:endParaRPr lang="zh-CN" altLang="en-US" sz="2200" b="1" dirty="0">
              <a:solidFill>
                <a:schemeClr val="accent1"/>
              </a:solidFill>
              <a:latin typeface="+mn-ea"/>
              <a:cs typeface="+mn-ea"/>
            </a:endParaRPr>
          </a:p>
        </p:txBody>
      </p:sp>
    </p:spTree>
    <p:custDataLst>
      <p:tags r:id="rId2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（一）自我意识管理</a:t>
            </a:r>
            <a:endParaRPr lang="zh-CN" altLang="en-US"/>
          </a:p>
        </p:txBody>
      </p:sp>
      <p:sp>
        <p:nvSpPr>
          <p:cNvPr id="20" name="矩形: 圆角 20"/>
          <p:cNvSpPr/>
          <p:nvPr>
            <p:custDataLst>
              <p:tags r:id="rId2"/>
            </p:custDataLst>
          </p:nvPr>
        </p:nvSpPr>
        <p:spPr>
          <a:xfrm>
            <a:off x="764106" y="1645285"/>
            <a:ext cx="5153113" cy="4523740"/>
          </a:xfrm>
          <a:prstGeom prst="roundRect">
            <a:avLst>
              <a:gd name="adj" fmla="val 5616"/>
            </a:avLst>
          </a:prstGeom>
          <a:gradFill>
            <a:gsLst>
              <a:gs pos="100000">
                <a:schemeClr val="accent1">
                  <a:alpha val="0"/>
                </a:schemeClr>
              </a:gs>
              <a:gs pos="100000">
                <a:schemeClr val="accent1"/>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30" name="文本框 29"/>
          <p:cNvSpPr txBox="1"/>
          <p:nvPr>
            <p:custDataLst>
              <p:tags r:id="rId3"/>
            </p:custDataLst>
          </p:nvPr>
        </p:nvSpPr>
        <p:spPr>
          <a:xfrm>
            <a:off x="1073395" y="1776750"/>
            <a:ext cx="4535172" cy="825616"/>
          </a:xfrm>
          <a:prstGeom prst="rect">
            <a:avLst/>
          </a:prstGeom>
          <a:noFill/>
        </p:spPr>
        <p:txBody>
          <a:bodyPr wrap="square" lIns="0" tIns="0" rIns="0" bIns="0" rtlCol="0" anchor="ctr" anchorCtr="0">
            <a:noAutofit/>
          </a:bodyPr>
          <a:p>
            <a:pPr lvl="0" algn="l">
              <a:lnSpc>
                <a:spcPct val="120000"/>
              </a:lnSpc>
              <a:buClrTx/>
              <a:buSzTx/>
              <a:buFontTx/>
            </a:pPr>
            <a:r>
              <a:rPr lang="zh-CN" altLang="en-US" sz="2400" b="1">
                <a:solidFill>
                  <a:schemeClr val="accent1"/>
                </a:solidFill>
                <a:latin typeface="+mn-ea"/>
                <a:cs typeface="+mn-ea"/>
                <a:sym typeface="+mn-ea"/>
              </a:rPr>
              <a:t>概念</a:t>
            </a:r>
            <a:endParaRPr lang="zh-CN" altLang="en-US" sz="2400" b="1">
              <a:solidFill>
                <a:schemeClr val="accent1"/>
              </a:solidFill>
              <a:latin typeface="+mn-ea"/>
              <a:cs typeface="+mn-ea"/>
              <a:sym typeface="+mn-ea"/>
            </a:endParaRPr>
          </a:p>
        </p:txBody>
      </p:sp>
      <p:cxnSp>
        <p:nvCxnSpPr>
          <p:cNvPr id="31" name="直接连接符 30"/>
          <p:cNvCxnSpPr/>
          <p:nvPr>
            <p:custDataLst>
              <p:tags r:id="rId4"/>
            </p:custDataLst>
          </p:nvPr>
        </p:nvCxnSpPr>
        <p:spPr>
          <a:xfrm flipV="1">
            <a:off x="1129918" y="2649362"/>
            <a:ext cx="4421421" cy="10797"/>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5"/>
            </p:custDataLst>
          </p:nvPr>
        </p:nvSpPr>
        <p:spPr>
          <a:xfrm>
            <a:off x="1073395" y="2803689"/>
            <a:ext cx="4535172" cy="306494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自我意识是个体对自身以及对自身与客观外部之间关系的认识与体验。大学生的年 龄普遍在 18 ~ 24岁，这个时期正是个体心理发展的关键时期，趋于成熟但尚未成熟的心理特点也可能会导致大学生自我意识偏差。</a:t>
            </a:r>
            <a:endParaRPr lang="zh-CN" altLang="en-US" sz="1600" kern="0" dirty="0">
              <a:ln>
                <a:noFill/>
                <a:prstDash val="sysDot"/>
              </a:ln>
              <a:solidFill>
                <a:schemeClr val="tx1">
                  <a:lumMod val="85000"/>
                  <a:lumOff val="15000"/>
                </a:schemeClr>
              </a:solidFill>
              <a:latin typeface="+mn-ea"/>
              <a:sym typeface="+mn-ea"/>
            </a:endParaRPr>
          </a:p>
        </p:txBody>
      </p:sp>
      <p:sp>
        <p:nvSpPr>
          <p:cNvPr id="2" name="矩形: 圆角 20"/>
          <p:cNvSpPr/>
          <p:nvPr>
            <p:custDataLst>
              <p:tags r:id="rId6"/>
            </p:custDataLst>
          </p:nvPr>
        </p:nvSpPr>
        <p:spPr>
          <a:xfrm>
            <a:off x="6315420" y="1637030"/>
            <a:ext cx="5153113" cy="4523740"/>
          </a:xfrm>
          <a:prstGeom prst="roundRect">
            <a:avLst>
              <a:gd name="adj" fmla="val 5616"/>
            </a:avLst>
          </a:prstGeom>
          <a:gradFill>
            <a:gsLst>
              <a:gs pos="100000">
                <a:schemeClr val="accent1">
                  <a:alpha val="0"/>
                </a:schemeClr>
              </a:gs>
              <a:gs pos="100000">
                <a:schemeClr val="accent1"/>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27" name="文本框 26"/>
          <p:cNvSpPr txBox="1"/>
          <p:nvPr>
            <p:custDataLst>
              <p:tags r:id="rId7"/>
            </p:custDataLst>
          </p:nvPr>
        </p:nvSpPr>
        <p:spPr>
          <a:xfrm>
            <a:off x="6624709" y="1781830"/>
            <a:ext cx="4535172" cy="825616"/>
          </a:xfrm>
          <a:prstGeom prst="rect">
            <a:avLst/>
          </a:prstGeom>
          <a:noFill/>
        </p:spPr>
        <p:txBody>
          <a:bodyPr wrap="square" lIns="0" tIns="0" rIns="0" bIns="0" rtlCol="0" anchor="ctr" anchorCtr="0">
            <a:noAutofit/>
          </a:bodyPr>
          <a:p>
            <a:pPr lvl="0" algn="l">
              <a:lnSpc>
                <a:spcPct val="120000"/>
              </a:lnSpc>
              <a:buClrTx/>
              <a:buSzTx/>
              <a:buFontTx/>
            </a:pPr>
            <a:r>
              <a:rPr lang="zh-CN" altLang="en-US" sz="2400" b="1">
                <a:solidFill>
                  <a:schemeClr val="accent1"/>
                </a:solidFill>
                <a:latin typeface="+mn-ea"/>
                <a:cs typeface="+mn-ea"/>
                <a:sym typeface="+mn-ea"/>
              </a:rPr>
              <a:t>大学生健全自我意识养成的途径</a:t>
            </a:r>
            <a:endParaRPr lang="zh-CN" altLang="en-US" sz="2400" b="1">
              <a:solidFill>
                <a:schemeClr val="accent1"/>
              </a:solidFill>
              <a:latin typeface="+mn-ea"/>
              <a:cs typeface="+mn-ea"/>
              <a:sym typeface="+mn-ea"/>
            </a:endParaRPr>
          </a:p>
        </p:txBody>
      </p:sp>
      <p:cxnSp>
        <p:nvCxnSpPr>
          <p:cNvPr id="36" name="直接连接符 35"/>
          <p:cNvCxnSpPr/>
          <p:nvPr>
            <p:custDataLst>
              <p:tags r:id="rId8"/>
            </p:custDataLst>
          </p:nvPr>
        </p:nvCxnSpPr>
        <p:spPr>
          <a:xfrm flipV="1">
            <a:off x="6681232" y="2654443"/>
            <a:ext cx="4421421" cy="10797"/>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7" name="文本框 36"/>
          <p:cNvSpPr txBox="1"/>
          <p:nvPr>
            <p:custDataLst>
              <p:tags r:id="rId9"/>
            </p:custDataLst>
          </p:nvPr>
        </p:nvSpPr>
        <p:spPr>
          <a:xfrm>
            <a:off x="6624709" y="2808770"/>
            <a:ext cx="4535172" cy="306494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（1）正确地认识自我。正确地认识自我主要有以下五种方法。</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①自省法。</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②比较法。</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③他人评价法。</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）积极地悦纳自我。</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3</a:t>
            </a:r>
            <a:r>
              <a:rPr lang="zh-CN" altLang="en-US"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有效地调控自我。</a:t>
            </a:r>
            <a:endParaRPr lang="zh-CN" altLang="en-US" sz="1600" kern="0" dirty="0">
              <a:ln>
                <a:noFill/>
                <a:prstDash val="sysDot"/>
              </a:ln>
              <a:solidFill>
                <a:schemeClr val="tx1">
                  <a:lumMod val="85000"/>
                  <a:lumOff val="15000"/>
                </a:schemeClr>
              </a:solidFill>
              <a:latin typeface="+mn-ea"/>
              <a:sym typeface="+mn-ea"/>
            </a:endParaRPr>
          </a:p>
        </p:txBody>
      </p:sp>
    </p:spTree>
    <p:custDataLst>
      <p:tags r:id="rId10"/>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2400">
                <a:sym typeface="+mn-ea"/>
              </a:rPr>
              <a:t>一名大学生上大学之后一直很自卑。因为他来自边远地区，见识、学识各个方面</a:t>
            </a:r>
            <a:r>
              <a:rPr altLang="zh-CN" sz="2400">
                <a:sym typeface="+mn-ea"/>
              </a:rPr>
              <a:t>  </a:t>
            </a:r>
            <a:r>
              <a:rPr lang="zh-CN" altLang="en-US" sz="2400">
                <a:sym typeface="+mn-ea"/>
              </a:rPr>
              <a:t>都不如周围的同学，而且不管他如何努力，成绩总与周围人相差一截。他很不开心，</a:t>
            </a:r>
            <a:r>
              <a:rPr altLang="zh-CN" sz="2400">
                <a:sym typeface="+mn-ea"/>
              </a:rPr>
              <a:t> </a:t>
            </a:r>
            <a:r>
              <a:rPr lang="zh-CN" altLang="en-US" sz="2400">
                <a:sym typeface="+mn-ea"/>
              </a:rPr>
              <a:t>直到后来学会了正确的比较</a:t>
            </a:r>
            <a:r>
              <a:rPr altLang="zh-CN" sz="2400">
                <a:sym typeface="+mn-ea"/>
              </a:rPr>
              <a:t>——</a:t>
            </a:r>
            <a:r>
              <a:rPr lang="zh-CN" altLang="en-US" sz="2400">
                <a:sym typeface="+mn-ea"/>
              </a:rPr>
              <a:t>与自己比。他想：</a:t>
            </a:r>
            <a:r>
              <a:rPr altLang="zh-CN" sz="2400">
                <a:sym typeface="+mn-ea"/>
              </a:rPr>
              <a:t>“</a:t>
            </a:r>
            <a:r>
              <a:rPr lang="zh-CN" altLang="en-US" sz="2400">
                <a:sym typeface="+mn-ea"/>
              </a:rPr>
              <a:t>我的起点本来就比别人低，想要一步跟他们齐平，这是不可能的，但我在缩短与他们的差距，十年、二十年或许是三十年，我总可以跟他们差不多，如果坚持下来，说不定我会更厉害。</a:t>
            </a:r>
            <a:r>
              <a:rPr altLang="zh-CN" sz="2400">
                <a:sym typeface="+mn-ea"/>
              </a:rPr>
              <a:t>”</a:t>
            </a:r>
            <a:r>
              <a:rPr lang="zh-CN" altLang="en-US" sz="2400">
                <a:sym typeface="+mn-ea"/>
              </a:rPr>
              <a:t>后来，经过一年的努力，他发现自己比原来更加坚强、更加独立、更加有主见了，他感到很自豪。</a:t>
            </a:r>
            <a:endPar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乔哈里视窗</a:t>
            </a:r>
            <a:endParaRPr lang="zh-CN" altLang="en-US"/>
          </a:p>
        </p:txBody>
      </p:sp>
      <p:sp>
        <p:nvSpPr>
          <p:cNvPr id="3" name="文本框 2"/>
          <p:cNvSpPr txBox="1"/>
          <p:nvPr/>
        </p:nvSpPr>
        <p:spPr>
          <a:xfrm>
            <a:off x="1118235" y="1826260"/>
            <a:ext cx="4735195" cy="3969385"/>
          </a:xfrm>
          <a:prstGeom prst="rect">
            <a:avLst/>
          </a:prstGeom>
          <a:noFill/>
        </p:spPr>
        <p:txBody>
          <a:bodyPr wrap="square" rtlCol="0">
            <a:spAutoFit/>
          </a:bodyPr>
          <a:p>
            <a:r>
              <a:rPr lang="zh-CN" altLang="en-US" sz="2800"/>
              <a:t>美国心理学家乔瑟夫和哈里提出关于人自我认识的窗口理论，此理论用他们二</a:t>
            </a:r>
            <a:r>
              <a:rPr lang="en-US" altLang="zh-CN" sz="2800"/>
              <a:t> </a:t>
            </a:r>
            <a:r>
              <a:rPr lang="zh-CN" altLang="en-US" sz="2800"/>
              <a:t>人的名字命名，即乔哈里视窗。他们认为人对自己的认识是一个不</a:t>
            </a:r>
            <a:r>
              <a:rPr lang="en-US" altLang="zh-CN" sz="2800"/>
              <a:t> </a:t>
            </a:r>
            <a:r>
              <a:rPr lang="zh-CN" altLang="en-US" sz="2800"/>
              <a:t>断探索的过程，每个人的自我都有四部分：公开的</a:t>
            </a:r>
            <a:r>
              <a:rPr lang="en-US" altLang="zh-CN" sz="2800"/>
              <a:t>“</a:t>
            </a:r>
            <a:r>
              <a:rPr lang="zh-CN" altLang="en-US" sz="2800"/>
              <a:t>我</a:t>
            </a:r>
            <a:r>
              <a:rPr lang="en-US" altLang="zh-CN" sz="2800"/>
              <a:t>”</a:t>
            </a:r>
            <a:r>
              <a:rPr lang="zh-CN" altLang="en-US" sz="2800"/>
              <a:t>、盲目的</a:t>
            </a:r>
            <a:r>
              <a:rPr lang="en-US" altLang="zh-CN" sz="2800"/>
              <a:t>“</a:t>
            </a:r>
            <a:r>
              <a:rPr lang="zh-CN" altLang="en-US" sz="2800"/>
              <a:t>我</a:t>
            </a:r>
            <a:r>
              <a:rPr lang="en-US" altLang="zh-CN" sz="2800"/>
              <a:t>”</a:t>
            </a:r>
            <a:r>
              <a:rPr lang="zh-CN" altLang="en-US" sz="2800"/>
              <a:t>、秘密的</a:t>
            </a:r>
            <a:r>
              <a:rPr lang="en-US" altLang="zh-CN" sz="2800"/>
              <a:t> “</a:t>
            </a:r>
            <a:r>
              <a:rPr lang="zh-CN" altLang="en-US" sz="2800"/>
              <a:t>我</a:t>
            </a:r>
            <a:r>
              <a:rPr lang="en-US" altLang="zh-CN" sz="2800"/>
              <a:t>”</a:t>
            </a:r>
            <a:r>
              <a:rPr lang="zh-CN" altLang="en-US" sz="2800"/>
              <a:t>、潜在的</a:t>
            </a:r>
            <a:r>
              <a:rPr lang="en-US" altLang="zh-CN" sz="2800"/>
              <a:t>“</a:t>
            </a:r>
            <a:r>
              <a:rPr lang="zh-CN" altLang="en-US" sz="2800"/>
              <a:t>我</a:t>
            </a:r>
            <a:r>
              <a:rPr lang="en-US" altLang="zh-CN" sz="2800"/>
              <a:t>”</a:t>
            </a:r>
            <a:r>
              <a:rPr lang="zh-CN" altLang="en-US" sz="2800"/>
              <a:t>。</a:t>
            </a:r>
            <a:endParaRPr lang="zh-CN" altLang="en-US" sz="2800"/>
          </a:p>
        </p:txBody>
      </p:sp>
      <p:pic>
        <p:nvPicPr>
          <p:cNvPr id="11" name="图片 10"/>
          <p:cNvPicPr>
            <a:picLocks noChangeAspect="1"/>
          </p:cNvPicPr>
          <p:nvPr>
            <p:custDataLst>
              <p:tags r:id="rId1"/>
            </p:custDataLst>
          </p:nvPr>
        </p:nvPicPr>
        <p:blipFill>
          <a:blip r:embed="rId2"/>
          <a:stretch>
            <a:fillRect/>
          </a:stretch>
        </p:blipFill>
        <p:spPr>
          <a:xfrm>
            <a:off x="6096000" y="1115695"/>
            <a:ext cx="5532755" cy="556006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文"/>
          <p:cNvSpPr txBox="1"/>
          <p:nvPr>
            <p:custDataLst>
              <p:tags r:id="rId1"/>
            </p:custDataLst>
          </p:nvPr>
        </p:nvSpPr>
        <p:spPr>
          <a:xfrm>
            <a:off x="948690" y="1640840"/>
            <a:ext cx="10293985" cy="3831590"/>
          </a:xfrm>
          <a:prstGeom prst="rect">
            <a:avLst/>
          </a:prstGeom>
          <a:noFill/>
        </p:spPr>
        <p:txBody>
          <a:bodyPr wrap="square" lIns="90170" tIns="46990" rIns="90170" bIns="46990" rtlCol="0" anchor="ctr" anchorCtr="0">
            <a:noAutofit/>
          </a:bodyPr>
          <a:lstStyle/>
          <a:p>
            <a:pPr marL="0" lvl="0" indent="0" algn="just" fontAlgn="auto">
              <a:lnSpc>
                <a:spcPct val="130000"/>
              </a:lnSpc>
            </a:pPr>
            <a:r>
              <a:rPr lang="en-US" altLang="zh-CN" sz="2000" kern="0" spc="0" dirty="0">
                <a:ln>
                  <a:noFill/>
                  <a:prstDash val="sysDot"/>
                </a:ln>
                <a:solidFill>
                  <a:schemeClr val="tx1">
                    <a:lumMod val="85000"/>
                    <a:lumOff val="15000"/>
                  </a:schemeClr>
                </a:solidFill>
                <a:latin typeface="+mn-ea"/>
                <a:ea typeface="+mn-ea"/>
                <a:sym typeface="+mn-ea"/>
              </a:rPr>
              <a:t>       </a:t>
            </a:r>
            <a:r>
              <a:rPr lang="zh-CN" altLang="en-US" sz="2000" kern="0" spc="0" dirty="0">
                <a:ln>
                  <a:noFill/>
                  <a:prstDash val="sysDot"/>
                </a:ln>
                <a:solidFill>
                  <a:schemeClr val="tx1">
                    <a:lumMod val="85000"/>
                    <a:lumOff val="15000"/>
                  </a:schemeClr>
                </a:solidFill>
                <a:latin typeface="+mn-ea"/>
                <a:ea typeface="+mn-ea"/>
                <a:sym typeface="+mn-ea"/>
              </a:rPr>
              <a:t>该理论认为，每个人的自我都由这四部分构成，但其比例是不相同的，而且随 着个人的成长与生活经历，自我的四个部分也会发生变化。一个人A部分越大，自 我认识就越正确，自我评价就越全面，心理就越健康，越有利于自身发展； B 部分 越大，说明对自我认识偏差大，可能盲目夸大了自己的优点或缺点，盲目自负或自 卑；C 部分越大，表明越害怕别人看清自己，进而否定自己，总是按照别人对自己 的评价和期许来表现自己， 隐藏真实的自我， 因而C 越大，越觉得别人不理解自己； D 的存在使个体无法完全认识自己。</a:t>
            </a:r>
            <a:endParaRPr lang="zh-CN" altLang="en-US" sz="2000" kern="0" spc="0" dirty="0">
              <a:ln>
                <a:noFill/>
                <a:prstDash val="sysDot"/>
              </a:ln>
              <a:solidFill>
                <a:schemeClr val="tx1">
                  <a:lumMod val="85000"/>
                  <a:lumOff val="15000"/>
                </a:schemeClr>
              </a:solidFill>
              <a:latin typeface="+mn-ea"/>
              <a:ea typeface="+mn-ea"/>
              <a:sym typeface="+mn-ea"/>
            </a:endParaRPr>
          </a:p>
          <a:p>
            <a:pPr marL="0" lvl="0" indent="0" algn="just" fontAlgn="auto">
              <a:lnSpc>
                <a:spcPct val="130000"/>
              </a:lnSpc>
            </a:pPr>
            <a:r>
              <a:rPr lang="en-US" altLang="zh-CN" sz="2000" kern="0" spc="0" dirty="0">
                <a:ln>
                  <a:noFill/>
                  <a:prstDash val="sysDot"/>
                </a:ln>
                <a:solidFill>
                  <a:schemeClr val="tx1">
                    <a:lumMod val="85000"/>
                    <a:lumOff val="15000"/>
                  </a:schemeClr>
                </a:solidFill>
                <a:latin typeface="+mn-ea"/>
                <a:ea typeface="+mn-ea"/>
                <a:sym typeface="+mn-ea"/>
              </a:rPr>
              <a:t>       </a:t>
            </a:r>
            <a:r>
              <a:rPr lang="zh-CN" altLang="en-US" sz="2000" kern="0" spc="0" dirty="0">
                <a:ln>
                  <a:noFill/>
                  <a:prstDash val="sysDot"/>
                </a:ln>
                <a:solidFill>
                  <a:schemeClr val="tx1">
                    <a:lumMod val="85000"/>
                    <a:lumOff val="15000"/>
                  </a:schemeClr>
                </a:solidFill>
                <a:latin typeface="+mn-ea"/>
                <a:ea typeface="+mn-ea"/>
                <a:sym typeface="+mn-ea"/>
              </a:rPr>
              <a:t>因此，大学生应如实地展示自我，并主动征求他人的意见，留心观察和分析他 人对自己的态度，力图缩小 B 部分，力争全面认识自我；同时，应按照自己的本来 面目展示自己，不有意掩饰自我，以缩小 C 部分。当一个人秘密领域缩小、公开领 域扩大时，其生活会更加真实，不论是与人交往还是自处，都会显得更加轻松愉快 而有效率；而盲目领域和潜在领域缩小时，人对自己的认识会更清楚，更能在生活 中扬长避短，进而发挥自己的潜能。</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3" name="标题 2"/>
          <p:cNvSpPr>
            <a:spLocks noGrp="1"/>
          </p:cNvSpPr>
          <p:nvPr>
            <p:ph type="title"/>
            <p:custDataLst>
              <p:tags r:id="rId2"/>
            </p:custDataLst>
          </p:nvPr>
        </p:nvSpPr>
        <p:spPr>
          <a:xfrm>
            <a:off x="948690" y="535305"/>
            <a:ext cx="10346055" cy="720090"/>
          </a:xfrm>
        </p:spPr>
        <p:txBody>
          <a:bodyPr/>
          <a:lstStyle/>
          <a:p>
            <a:pPr algn="ctr"/>
            <a:r>
              <a:rPr lang="zh-CN" altLang="en-US">
                <a:sym typeface="+mn-ea"/>
              </a:rPr>
              <a:t>乔哈里视窗</a:t>
            </a:r>
            <a:endParaRPr lang="zh-CN" altLang="en-US"/>
          </a:p>
        </p:txBody>
      </p:sp>
      <p:sp>
        <p:nvSpPr>
          <p:cNvPr id="27" name="任意多边形: 形状 26"/>
          <p:cNvSpPr/>
          <p:nvPr>
            <p:custDataLst>
              <p:tags r:id="rId3"/>
            </p:custDataLst>
          </p:nvPr>
        </p:nvSpPr>
        <p:spPr>
          <a:xfrm>
            <a:off x="11736343" y="5058507"/>
            <a:ext cx="455657" cy="911313"/>
          </a:xfrm>
          <a:custGeom>
            <a:avLst/>
            <a:gdLst>
              <a:gd name="connsiteX0" fmla="*/ 455657 w 455657"/>
              <a:gd name="connsiteY0" fmla="*/ 0 h 911313"/>
              <a:gd name="connsiteX1" fmla="*/ 455657 w 455657"/>
              <a:gd name="connsiteY1" fmla="*/ 911313 h 911313"/>
              <a:gd name="connsiteX2" fmla="*/ 124404 w 455657"/>
              <a:gd name="connsiteY2" fmla="*/ 580060 h 911313"/>
              <a:gd name="connsiteX3" fmla="*/ 112496 w 455657"/>
              <a:gd name="connsiteY3" fmla="*/ 580060 h 911313"/>
              <a:gd name="connsiteX4" fmla="*/ 112496 w 455657"/>
              <a:gd name="connsiteY4" fmla="*/ 568152 h 911313"/>
              <a:gd name="connsiteX5" fmla="*/ 0 w 455657"/>
              <a:gd name="connsiteY5" fmla="*/ 455657 h 91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57" h="911313">
                <a:moveTo>
                  <a:pt x="455657" y="0"/>
                </a:moveTo>
                <a:lnTo>
                  <a:pt x="455657" y="911313"/>
                </a:lnTo>
                <a:lnTo>
                  <a:pt x="124404" y="580060"/>
                </a:lnTo>
                <a:lnTo>
                  <a:pt x="112496" y="580060"/>
                </a:lnTo>
                <a:lnTo>
                  <a:pt x="112496" y="568152"/>
                </a:lnTo>
                <a:lnTo>
                  <a:pt x="0" y="455657"/>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custDataLst>
              <p:tags r:id="rId4"/>
            </p:custDataLst>
          </p:nvPr>
        </p:nvSpPr>
        <p:spPr>
          <a:xfrm>
            <a:off x="-1220" y="975373"/>
            <a:ext cx="632407" cy="1258493"/>
          </a:xfrm>
          <a:custGeom>
            <a:avLst/>
            <a:gdLst>
              <a:gd name="connsiteX0" fmla="*/ 0 w 2359678"/>
              <a:gd name="connsiteY0" fmla="*/ 0 h 4719355"/>
              <a:gd name="connsiteX1" fmla="*/ 2359678 w 2359678"/>
              <a:gd name="connsiteY1" fmla="*/ 2359677 h 4719355"/>
              <a:gd name="connsiteX2" fmla="*/ 0 w 2359678"/>
              <a:gd name="connsiteY2" fmla="*/ 4719355 h 4719355"/>
            </a:gdLst>
            <a:ahLst/>
            <a:cxnLst>
              <a:cxn ang="0">
                <a:pos x="connsiteX0" y="connsiteY0"/>
              </a:cxn>
              <a:cxn ang="0">
                <a:pos x="connsiteX1" y="connsiteY1"/>
              </a:cxn>
              <a:cxn ang="0">
                <a:pos x="connsiteX2" y="connsiteY2"/>
              </a:cxn>
            </a:cxnLst>
            <a:rect l="l" t="t" r="r" b="b"/>
            <a:pathLst>
              <a:path w="2359678" h="4719355">
                <a:moveTo>
                  <a:pt x="0" y="0"/>
                </a:moveTo>
                <a:lnTo>
                  <a:pt x="2359678" y="2359677"/>
                </a:lnTo>
                <a:lnTo>
                  <a:pt x="0" y="4719355"/>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custDataLst>
              <p:tags r:id="rId5"/>
            </p:custDataLst>
          </p:nvPr>
        </p:nvSpPr>
        <p:spPr>
          <a:xfrm>
            <a:off x="-2538" y="1104676"/>
            <a:ext cx="633424" cy="1260516"/>
          </a:xfrm>
          <a:custGeom>
            <a:avLst/>
            <a:gdLst>
              <a:gd name="connsiteX0" fmla="*/ 0 w 2576331"/>
              <a:gd name="connsiteY0" fmla="*/ 0 h 5152662"/>
              <a:gd name="connsiteX1" fmla="*/ 2576331 w 2576331"/>
              <a:gd name="connsiteY1" fmla="*/ 2576331 h 5152662"/>
              <a:gd name="connsiteX2" fmla="*/ 0 w 2576331"/>
              <a:gd name="connsiteY2" fmla="*/ 5152662 h 5152662"/>
            </a:gdLst>
            <a:ahLst/>
            <a:cxnLst>
              <a:cxn ang="0">
                <a:pos x="connsiteX0" y="connsiteY0"/>
              </a:cxn>
              <a:cxn ang="0">
                <a:pos x="connsiteX1" y="connsiteY1"/>
              </a:cxn>
              <a:cxn ang="0">
                <a:pos x="connsiteX2" y="connsiteY2"/>
              </a:cxn>
            </a:cxnLst>
            <a:rect l="l" t="t" r="r" b="b"/>
            <a:pathLst>
              <a:path w="2576331" h="5152662">
                <a:moveTo>
                  <a:pt x="0" y="0"/>
                </a:moveTo>
                <a:lnTo>
                  <a:pt x="2576331" y="2576331"/>
                </a:lnTo>
                <a:lnTo>
                  <a:pt x="0" y="51526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custDataLst>
              <p:tags r:id="rId6"/>
            </p:custDataLst>
          </p:nvPr>
        </p:nvSpPr>
        <p:spPr>
          <a:xfrm>
            <a:off x="11736341" y="4915409"/>
            <a:ext cx="455656" cy="911313"/>
          </a:xfrm>
          <a:custGeom>
            <a:avLst/>
            <a:gdLst>
              <a:gd name="connsiteX0" fmla="*/ 455656 w 455656"/>
              <a:gd name="connsiteY0" fmla="*/ 0 h 911313"/>
              <a:gd name="connsiteX1" fmla="*/ 455656 w 455656"/>
              <a:gd name="connsiteY1" fmla="*/ 911313 h 911313"/>
              <a:gd name="connsiteX2" fmla="*/ 0 w 455656"/>
              <a:gd name="connsiteY2" fmla="*/ 455657 h 911313"/>
            </a:gdLst>
            <a:ahLst/>
            <a:cxnLst>
              <a:cxn ang="0">
                <a:pos x="connsiteX0" y="connsiteY0"/>
              </a:cxn>
              <a:cxn ang="0">
                <a:pos x="connsiteX1" y="connsiteY1"/>
              </a:cxn>
              <a:cxn ang="0">
                <a:pos x="connsiteX2" y="connsiteY2"/>
              </a:cxn>
            </a:cxnLst>
            <a:rect l="l" t="t" r="r" b="b"/>
            <a:pathLst>
              <a:path w="455656" h="911313">
                <a:moveTo>
                  <a:pt x="455656" y="0"/>
                </a:moveTo>
                <a:lnTo>
                  <a:pt x="455656" y="911313"/>
                </a:lnTo>
                <a:lnTo>
                  <a:pt x="0" y="4556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7"/>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1"/>
          <p:cNvSpPr/>
          <p:nvPr>
            <p:custDataLst>
              <p:tags r:id="rId1"/>
            </p:custDataLst>
          </p:nvPr>
        </p:nvSpPr>
        <p:spPr>
          <a:xfrm rot="10800000">
            <a:off x="4897086" y="3279488"/>
            <a:ext cx="2736396" cy="1960671"/>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3">
                  <a:lumMod val="90000"/>
                </a:schemeClr>
              </a:gs>
              <a:gs pos="100000">
                <a:schemeClr val="accent3">
                  <a:lumMod val="80000"/>
                  <a:lumOff val="20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tx1"/>
              </a:solidFill>
              <a:sym typeface="+mn-ea"/>
            </a:endParaRPr>
          </a:p>
        </p:txBody>
      </p:sp>
      <p:sp>
        <p:nvSpPr>
          <p:cNvPr id="5" name="任意多边形 11"/>
          <p:cNvSpPr/>
          <p:nvPr>
            <p:custDataLst>
              <p:tags r:id="rId2"/>
            </p:custDataLst>
          </p:nvPr>
        </p:nvSpPr>
        <p:spPr>
          <a:xfrm rot="18000000">
            <a:off x="4448002" y="3107011"/>
            <a:ext cx="2736396" cy="1960671"/>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2">
                  <a:lumMod val="90000"/>
                </a:schemeClr>
              </a:gs>
              <a:gs pos="100000">
                <a:schemeClr val="accent2">
                  <a:lumMod val="80000"/>
                  <a:lumOff val="20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tx1"/>
              </a:solidFill>
              <a:sym typeface="+mn-ea"/>
            </a:endParaRPr>
          </a:p>
        </p:txBody>
      </p:sp>
      <p:sp>
        <p:nvSpPr>
          <p:cNvPr id="30" name="任意多边形: 形状 29"/>
          <p:cNvSpPr/>
          <p:nvPr>
            <p:custDataLst>
              <p:tags r:id="rId3"/>
            </p:custDataLst>
          </p:nvPr>
        </p:nvSpPr>
        <p:spPr>
          <a:xfrm rot="3600000">
            <a:off x="4845812" y="2776517"/>
            <a:ext cx="2659883" cy="1960671"/>
          </a:xfrm>
          <a:custGeom>
            <a:avLst/>
            <a:gdLst>
              <a:gd name="connsiteX0" fmla="*/ 2461793 w 2659883"/>
              <a:gd name="connsiteY0" fmla="*/ 1960671 h 1960671"/>
              <a:gd name="connsiteX1" fmla="*/ 2464149 w 2659883"/>
              <a:gd name="connsiteY1" fmla="*/ 1957940 h 1960671"/>
              <a:gd name="connsiteX2" fmla="*/ 2477277 w 2659883"/>
              <a:gd name="connsiteY2" fmla="*/ 1939725 h 1960671"/>
              <a:gd name="connsiteX3" fmla="*/ 2462699 w 2659883"/>
              <a:gd name="connsiteY3" fmla="*/ 1960671 h 1960671"/>
              <a:gd name="connsiteX4" fmla="*/ 4581 w 2659883"/>
              <a:gd name="connsiteY4" fmla="*/ 202710 h 1960671"/>
              <a:gd name="connsiteX5" fmla="*/ 184373 w 2659883"/>
              <a:gd name="connsiteY5" fmla="*/ 2863 h 1960671"/>
              <a:gd name="connsiteX6" fmla="*/ 186091 w 2659883"/>
              <a:gd name="connsiteY6" fmla="*/ 1145 h 1960671"/>
              <a:gd name="connsiteX7" fmla="*/ 186664 w 2659883"/>
              <a:gd name="connsiteY7" fmla="*/ 1145 h 1960671"/>
              <a:gd name="connsiteX8" fmla="*/ 186664 w 2659883"/>
              <a:gd name="connsiteY8" fmla="*/ 0 h 1960671"/>
              <a:gd name="connsiteX9" fmla="*/ 1538543 w 2659883"/>
              <a:gd name="connsiteY9" fmla="*/ 0 h 1960671"/>
              <a:gd name="connsiteX10" fmla="*/ 1546559 w 2659883"/>
              <a:gd name="connsiteY10" fmla="*/ 0 h 1960671"/>
              <a:gd name="connsiteX11" fmla="*/ 1555148 w 2659883"/>
              <a:gd name="connsiteY11" fmla="*/ 0 h 1960671"/>
              <a:gd name="connsiteX12" fmla="*/ 1569463 w 2659883"/>
              <a:gd name="connsiteY12" fmla="*/ 573 h 1960671"/>
              <a:gd name="connsiteX13" fmla="*/ 1750400 w 2659883"/>
              <a:gd name="connsiteY13" fmla="*/ 18897 h 1960671"/>
              <a:gd name="connsiteX14" fmla="*/ 1774449 w 2659883"/>
              <a:gd name="connsiteY14" fmla="*/ 23478 h 1960671"/>
              <a:gd name="connsiteX15" fmla="*/ 1776739 w 2659883"/>
              <a:gd name="connsiteY15" fmla="*/ 24050 h 1960671"/>
              <a:gd name="connsiteX16" fmla="*/ 1777312 w 2659883"/>
              <a:gd name="connsiteY16" fmla="*/ 24050 h 1960671"/>
              <a:gd name="connsiteX17" fmla="*/ 1779602 w 2659883"/>
              <a:gd name="connsiteY17" fmla="*/ 24623 h 1960671"/>
              <a:gd name="connsiteX18" fmla="*/ 1797353 w 2659883"/>
              <a:gd name="connsiteY18" fmla="*/ 28059 h 1960671"/>
              <a:gd name="connsiteX19" fmla="*/ 1805369 w 2659883"/>
              <a:gd name="connsiteY19" fmla="*/ 29777 h 1960671"/>
              <a:gd name="connsiteX20" fmla="*/ 1806514 w 2659883"/>
              <a:gd name="connsiteY20" fmla="*/ 30349 h 1960671"/>
              <a:gd name="connsiteX21" fmla="*/ 1808804 w 2659883"/>
              <a:gd name="connsiteY21" fmla="*/ 30922 h 1960671"/>
              <a:gd name="connsiteX22" fmla="*/ 1821974 w 2659883"/>
              <a:gd name="connsiteY22" fmla="*/ 33785 h 1960671"/>
              <a:gd name="connsiteX23" fmla="*/ 1833998 w 2659883"/>
              <a:gd name="connsiteY23" fmla="*/ 36648 h 1960671"/>
              <a:gd name="connsiteX24" fmla="*/ 1835716 w 2659883"/>
              <a:gd name="connsiteY24" fmla="*/ 37221 h 1960671"/>
              <a:gd name="connsiteX25" fmla="*/ 1837434 w 2659883"/>
              <a:gd name="connsiteY25" fmla="*/ 37793 h 1960671"/>
              <a:gd name="connsiteX26" fmla="*/ 1847168 w 2659883"/>
              <a:gd name="connsiteY26" fmla="*/ 40084 h 1960671"/>
              <a:gd name="connsiteX27" fmla="*/ 1862055 w 2659883"/>
              <a:gd name="connsiteY27" fmla="*/ 44092 h 1960671"/>
              <a:gd name="connsiteX28" fmla="*/ 1864918 w 2659883"/>
              <a:gd name="connsiteY28" fmla="*/ 45238 h 1960671"/>
              <a:gd name="connsiteX29" fmla="*/ 1866063 w 2659883"/>
              <a:gd name="connsiteY29" fmla="*/ 45238 h 1960671"/>
              <a:gd name="connsiteX30" fmla="*/ 1872934 w 2659883"/>
              <a:gd name="connsiteY30" fmla="*/ 47528 h 1960671"/>
              <a:gd name="connsiteX31" fmla="*/ 1890112 w 2659883"/>
              <a:gd name="connsiteY31" fmla="*/ 52682 h 1960671"/>
              <a:gd name="connsiteX32" fmla="*/ 1893547 w 2659883"/>
              <a:gd name="connsiteY32" fmla="*/ 53827 h 1960671"/>
              <a:gd name="connsiteX33" fmla="*/ 1894692 w 2659883"/>
              <a:gd name="connsiteY33" fmla="*/ 53827 h 1960671"/>
              <a:gd name="connsiteX34" fmla="*/ 1899273 w 2659883"/>
              <a:gd name="connsiteY34" fmla="*/ 55545 h 1960671"/>
              <a:gd name="connsiteX35" fmla="*/ 1917596 w 2659883"/>
              <a:gd name="connsiteY35" fmla="*/ 61271 h 1960671"/>
              <a:gd name="connsiteX36" fmla="*/ 1921604 w 2659883"/>
              <a:gd name="connsiteY36" fmla="*/ 62989 h 1960671"/>
              <a:gd name="connsiteX37" fmla="*/ 1922749 w 2659883"/>
              <a:gd name="connsiteY37" fmla="*/ 62989 h 1960671"/>
              <a:gd name="connsiteX38" fmla="*/ 1925612 w 2659883"/>
              <a:gd name="connsiteY38" fmla="*/ 64134 h 1960671"/>
              <a:gd name="connsiteX39" fmla="*/ 1945080 w 2659883"/>
              <a:gd name="connsiteY39" fmla="*/ 70433 h 1960671"/>
              <a:gd name="connsiteX40" fmla="*/ 1949661 w 2659883"/>
              <a:gd name="connsiteY40" fmla="*/ 72724 h 1960671"/>
              <a:gd name="connsiteX41" fmla="*/ 1950233 w 2659883"/>
              <a:gd name="connsiteY41" fmla="*/ 72724 h 1960671"/>
              <a:gd name="connsiteX42" fmla="*/ 1951951 w 2659883"/>
              <a:gd name="connsiteY42" fmla="*/ 73296 h 1960671"/>
              <a:gd name="connsiteX43" fmla="*/ 1971992 w 2659883"/>
              <a:gd name="connsiteY43" fmla="*/ 80740 h 1960671"/>
              <a:gd name="connsiteX44" fmla="*/ 1977145 w 2659883"/>
              <a:gd name="connsiteY44" fmla="*/ 83031 h 1960671"/>
              <a:gd name="connsiteX45" fmla="*/ 1977718 w 2659883"/>
              <a:gd name="connsiteY45" fmla="*/ 83031 h 1960671"/>
              <a:gd name="connsiteX46" fmla="*/ 1978290 w 2659883"/>
              <a:gd name="connsiteY46" fmla="*/ 83603 h 1960671"/>
              <a:gd name="connsiteX47" fmla="*/ 1998331 w 2659883"/>
              <a:gd name="connsiteY47" fmla="*/ 91620 h 1960671"/>
              <a:gd name="connsiteX48" fmla="*/ 2004629 w 2659883"/>
              <a:gd name="connsiteY48" fmla="*/ 93911 h 1960671"/>
              <a:gd name="connsiteX49" fmla="*/ 2004629 w 2659883"/>
              <a:gd name="connsiteY49" fmla="*/ 94483 h 1960671"/>
              <a:gd name="connsiteX50" fmla="*/ 2024670 w 2659883"/>
              <a:gd name="connsiteY50" fmla="*/ 103073 h 1960671"/>
              <a:gd name="connsiteX51" fmla="*/ 2375666 w 2659883"/>
              <a:gd name="connsiteY51" fmla="*/ 341285 h 1960671"/>
              <a:gd name="connsiteX52" fmla="*/ 2385400 w 2659883"/>
              <a:gd name="connsiteY52" fmla="*/ 351020 h 1960671"/>
              <a:gd name="connsiteX53" fmla="*/ 2395707 w 2659883"/>
              <a:gd name="connsiteY53" fmla="*/ 361327 h 1960671"/>
              <a:gd name="connsiteX54" fmla="*/ 2405441 w 2659883"/>
              <a:gd name="connsiteY54" fmla="*/ 371634 h 1960671"/>
              <a:gd name="connsiteX55" fmla="*/ 2415174 w 2659883"/>
              <a:gd name="connsiteY55" fmla="*/ 381942 h 1960671"/>
              <a:gd name="connsiteX56" fmla="*/ 2424908 w 2659883"/>
              <a:gd name="connsiteY56" fmla="*/ 392249 h 1960671"/>
              <a:gd name="connsiteX57" fmla="*/ 2424908 w 2659883"/>
              <a:gd name="connsiteY57" fmla="*/ 392821 h 1960671"/>
              <a:gd name="connsiteX58" fmla="*/ 2425481 w 2659883"/>
              <a:gd name="connsiteY58" fmla="*/ 392821 h 1960671"/>
              <a:gd name="connsiteX59" fmla="*/ 2434070 w 2659883"/>
              <a:gd name="connsiteY59" fmla="*/ 402556 h 1960671"/>
              <a:gd name="connsiteX60" fmla="*/ 2443804 w 2659883"/>
              <a:gd name="connsiteY60" fmla="*/ 414009 h 1960671"/>
              <a:gd name="connsiteX61" fmla="*/ 2444376 w 2659883"/>
              <a:gd name="connsiteY61" fmla="*/ 414009 h 1960671"/>
              <a:gd name="connsiteX62" fmla="*/ 2444376 w 2659883"/>
              <a:gd name="connsiteY62" fmla="*/ 414581 h 1960671"/>
              <a:gd name="connsiteX63" fmla="*/ 2452965 w 2659883"/>
              <a:gd name="connsiteY63" fmla="*/ 423743 h 1960671"/>
              <a:gd name="connsiteX64" fmla="*/ 2462699 w 2659883"/>
              <a:gd name="connsiteY64" fmla="*/ 435768 h 1960671"/>
              <a:gd name="connsiteX65" fmla="*/ 2463272 w 2659883"/>
              <a:gd name="connsiteY65" fmla="*/ 436341 h 1960671"/>
              <a:gd name="connsiteX66" fmla="*/ 2470715 w 2659883"/>
              <a:gd name="connsiteY66" fmla="*/ 446076 h 1960671"/>
              <a:gd name="connsiteX67" fmla="*/ 2480449 w 2659883"/>
              <a:gd name="connsiteY67" fmla="*/ 458101 h 1960671"/>
              <a:gd name="connsiteX68" fmla="*/ 2481022 w 2659883"/>
              <a:gd name="connsiteY68" fmla="*/ 458673 h 1960671"/>
              <a:gd name="connsiteX69" fmla="*/ 2488465 w 2659883"/>
              <a:gd name="connsiteY69" fmla="*/ 467835 h 1960671"/>
              <a:gd name="connsiteX70" fmla="*/ 2498199 w 2659883"/>
              <a:gd name="connsiteY70" fmla="*/ 481006 h 1960671"/>
              <a:gd name="connsiteX71" fmla="*/ 2498199 w 2659883"/>
              <a:gd name="connsiteY71" fmla="*/ 481579 h 1960671"/>
              <a:gd name="connsiteX72" fmla="*/ 2498772 w 2659883"/>
              <a:gd name="connsiteY72" fmla="*/ 481579 h 1960671"/>
              <a:gd name="connsiteX73" fmla="*/ 2505643 w 2659883"/>
              <a:gd name="connsiteY73" fmla="*/ 490741 h 1960671"/>
              <a:gd name="connsiteX74" fmla="*/ 2514805 w 2659883"/>
              <a:gd name="connsiteY74" fmla="*/ 503911 h 1960671"/>
              <a:gd name="connsiteX75" fmla="*/ 2515377 w 2659883"/>
              <a:gd name="connsiteY75" fmla="*/ 504484 h 1960671"/>
              <a:gd name="connsiteX76" fmla="*/ 2515377 w 2659883"/>
              <a:gd name="connsiteY76" fmla="*/ 505056 h 1960671"/>
              <a:gd name="connsiteX77" fmla="*/ 2521676 w 2659883"/>
              <a:gd name="connsiteY77" fmla="*/ 513646 h 1960671"/>
              <a:gd name="connsiteX78" fmla="*/ 2531410 w 2659883"/>
              <a:gd name="connsiteY78" fmla="*/ 527961 h 1960671"/>
              <a:gd name="connsiteX79" fmla="*/ 2531982 w 2659883"/>
              <a:gd name="connsiteY79" fmla="*/ 528534 h 1960671"/>
              <a:gd name="connsiteX80" fmla="*/ 2537708 w 2659883"/>
              <a:gd name="connsiteY80" fmla="*/ 537123 h 1960671"/>
              <a:gd name="connsiteX81" fmla="*/ 2547442 w 2659883"/>
              <a:gd name="connsiteY81" fmla="*/ 552012 h 1960671"/>
              <a:gd name="connsiteX82" fmla="*/ 2547442 w 2659883"/>
              <a:gd name="connsiteY82" fmla="*/ 552584 h 1960671"/>
              <a:gd name="connsiteX83" fmla="*/ 2548015 w 2659883"/>
              <a:gd name="connsiteY83" fmla="*/ 552584 h 1960671"/>
              <a:gd name="connsiteX84" fmla="*/ 2553168 w 2659883"/>
              <a:gd name="connsiteY84" fmla="*/ 561174 h 1960671"/>
              <a:gd name="connsiteX85" fmla="*/ 2562902 w 2659883"/>
              <a:gd name="connsiteY85" fmla="*/ 576634 h 1960671"/>
              <a:gd name="connsiteX86" fmla="*/ 2562902 w 2659883"/>
              <a:gd name="connsiteY86" fmla="*/ 577207 h 1960671"/>
              <a:gd name="connsiteX87" fmla="*/ 2568055 w 2659883"/>
              <a:gd name="connsiteY87" fmla="*/ 585224 h 1960671"/>
              <a:gd name="connsiteX88" fmla="*/ 2577217 w 2659883"/>
              <a:gd name="connsiteY88" fmla="*/ 601257 h 1960671"/>
              <a:gd name="connsiteX89" fmla="*/ 2577789 w 2659883"/>
              <a:gd name="connsiteY89" fmla="*/ 601830 h 1960671"/>
              <a:gd name="connsiteX90" fmla="*/ 2582370 w 2659883"/>
              <a:gd name="connsiteY90" fmla="*/ 609847 h 1960671"/>
              <a:gd name="connsiteX91" fmla="*/ 2591531 w 2659883"/>
              <a:gd name="connsiteY91" fmla="*/ 627025 h 1960671"/>
              <a:gd name="connsiteX92" fmla="*/ 2592104 w 2659883"/>
              <a:gd name="connsiteY92" fmla="*/ 627025 h 1960671"/>
              <a:gd name="connsiteX93" fmla="*/ 2596112 w 2659883"/>
              <a:gd name="connsiteY93" fmla="*/ 635042 h 1960671"/>
              <a:gd name="connsiteX94" fmla="*/ 2655956 w 2659883"/>
              <a:gd name="connsiteY94" fmla="*/ 765198 h 1960671"/>
              <a:gd name="connsiteX95" fmla="*/ 2659883 w 2659883"/>
              <a:gd name="connsiteY95" fmla="*/ 777517 h 1960671"/>
              <a:gd name="connsiteX96" fmla="*/ 2207129 w 2659883"/>
              <a:gd name="connsiteY96" fmla="*/ 1561711 h 1960671"/>
              <a:gd name="connsiteX97" fmla="*/ 2247630 w 2659883"/>
              <a:gd name="connsiteY97" fmla="*/ 1482904 h 1960671"/>
              <a:gd name="connsiteX98" fmla="*/ 2302375 w 2659883"/>
              <a:gd name="connsiteY98" fmla="*/ 1198506 h 1960671"/>
              <a:gd name="connsiteX99" fmla="*/ 2234809 w 2659883"/>
              <a:gd name="connsiteY99" fmla="*/ 883562 h 1960671"/>
              <a:gd name="connsiteX100" fmla="*/ 2227366 w 2659883"/>
              <a:gd name="connsiteY100" fmla="*/ 866956 h 1960671"/>
              <a:gd name="connsiteX101" fmla="*/ 2226793 w 2659883"/>
              <a:gd name="connsiteY101" fmla="*/ 866383 h 1960671"/>
              <a:gd name="connsiteX102" fmla="*/ 2218777 w 2659883"/>
              <a:gd name="connsiteY102" fmla="*/ 850922 h 1960671"/>
              <a:gd name="connsiteX103" fmla="*/ 2218204 w 2659883"/>
              <a:gd name="connsiteY103" fmla="*/ 849777 h 1960671"/>
              <a:gd name="connsiteX104" fmla="*/ 2210188 w 2659883"/>
              <a:gd name="connsiteY104" fmla="*/ 834316 h 1960671"/>
              <a:gd name="connsiteX105" fmla="*/ 2209616 w 2659883"/>
              <a:gd name="connsiteY105" fmla="*/ 833171 h 1960671"/>
              <a:gd name="connsiteX106" fmla="*/ 2201599 w 2659883"/>
              <a:gd name="connsiteY106" fmla="*/ 818283 h 1960671"/>
              <a:gd name="connsiteX107" fmla="*/ 2200454 w 2659883"/>
              <a:gd name="connsiteY107" fmla="*/ 816565 h 1960671"/>
              <a:gd name="connsiteX108" fmla="*/ 2192438 w 2659883"/>
              <a:gd name="connsiteY108" fmla="*/ 802822 h 1960671"/>
              <a:gd name="connsiteX109" fmla="*/ 2190720 w 2659883"/>
              <a:gd name="connsiteY109" fmla="*/ 800531 h 1960671"/>
              <a:gd name="connsiteX110" fmla="*/ 2182704 w 2659883"/>
              <a:gd name="connsiteY110" fmla="*/ 787361 h 1960671"/>
              <a:gd name="connsiteX111" fmla="*/ 2180986 w 2659883"/>
              <a:gd name="connsiteY111" fmla="*/ 784498 h 1960671"/>
              <a:gd name="connsiteX112" fmla="*/ 2172397 w 2659883"/>
              <a:gd name="connsiteY112" fmla="*/ 771900 h 1960671"/>
              <a:gd name="connsiteX113" fmla="*/ 2170680 w 2659883"/>
              <a:gd name="connsiteY113" fmla="*/ 769037 h 1960671"/>
              <a:gd name="connsiteX114" fmla="*/ 2162091 w 2659883"/>
              <a:gd name="connsiteY114" fmla="*/ 757012 h 1960671"/>
              <a:gd name="connsiteX115" fmla="*/ 2159800 w 2659883"/>
              <a:gd name="connsiteY115" fmla="*/ 754148 h 1960671"/>
              <a:gd name="connsiteX116" fmla="*/ 2151784 w 2659883"/>
              <a:gd name="connsiteY116" fmla="*/ 742696 h 1960671"/>
              <a:gd name="connsiteX117" fmla="*/ 2148921 w 2659883"/>
              <a:gd name="connsiteY117" fmla="*/ 739260 h 1960671"/>
              <a:gd name="connsiteX118" fmla="*/ 2140332 w 2659883"/>
              <a:gd name="connsiteY118" fmla="*/ 727808 h 1960671"/>
              <a:gd name="connsiteX119" fmla="*/ 2138042 w 2659883"/>
              <a:gd name="connsiteY119" fmla="*/ 724372 h 1960671"/>
              <a:gd name="connsiteX120" fmla="*/ 2129453 w 2659883"/>
              <a:gd name="connsiteY120" fmla="*/ 714065 h 1960671"/>
              <a:gd name="connsiteX121" fmla="*/ 2126018 w 2659883"/>
              <a:gd name="connsiteY121" fmla="*/ 710056 h 1960671"/>
              <a:gd name="connsiteX122" fmla="*/ 2117429 w 2659883"/>
              <a:gd name="connsiteY122" fmla="*/ 699749 h 1960671"/>
              <a:gd name="connsiteX123" fmla="*/ 2113993 w 2659883"/>
              <a:gd name="connsiteY123" fmla="*/ 696313 h 1960671"/>
              <a:gd name="connsiteX124" fmla="*/ 2105405 w 2659883"/>
              <a:gd name="connsiteY124" fmla="*/ 686006 h 1960671"/>
              <a:gd name="connsiteX125" fmla="*/ 2101969 w 2659883"/>
              <a:gd name="connsiteY125" fmla="*/ 682570 h 1960671"/>
              <a:gd name="connsiteX126" fmla="*/ 2093380 w 2659883"/>
              <a:gd name="connsiteY126" fmla="*/ 672836 h 1960671"/>
              <a:gd name="connsiteX127" fmla="*/ 2089372 w 2659883"/>
              <a:gd name="connsiteY127" fmla="*/ 668827 h 1960671"/>
              <a:gd name="connsiteX128" fmla="*/ 2080211 w 2659883"/>
              <a:gd name="connsiteY128" fmla="*/ 659665 h 1960671"/>
              <a:gd name="connsiteX129" fmla="*/ 2076775 w 2659883"/>
              <a:gd name="connsiteY129" fmla="*/ 656229 h 1960671"/>
              <a:gd name="connsiteX130" fmla="*/ 2067614 w 2659883"/>
              <a:gd name="connsiteY130" fmla="*/ 647067 h 1960671"/>
              <a:gd name="connsiteX131" fmla="*/ 2063606 w 2659883"/>
              <a:gd name="connsiteY131" fmla="*/ 643632 h 1960671"/>
              <a:gd name="connsiteX132" fmla="*/ 2053872 w 2659883"/>
              <a:gd name="connsiteY132" fmla="*/ 634470 h 1960671"/>
              <a:gd name="connsiteX133" fmla="*/ 2050436 w 2659883"/>
              <a:gd name="connsiteY133" fmla="*/ 631034 h 1960671"/>
              <a:gd name="connsiteX134" fmla="*/ 2040702 w 2659883"/>
              <a:gd name="connsiteY134" fmla="*/ 622444 h 1960671"/>
              <a:gd name="connsiteX135" fmla="*/ 2036694 w 2659883"/>
              <a:gd name="connsiteY135" fmla="*/ 619009 h 1960671"/>
              <a:gd name="connsiteX136" fmla="*/ 2026388 w 2659883"/>
              <a:gd name="connsiteY136" fmla="*/ 610419 h 1960671"/>
              <a:gd name="connsiteX137" fmla="*/ 2022952 w 2659883"/>
              <a:gd name="connsiteY137" fmla="*/ 606984 h 1960671"/>
              <a:gd name="connsiteX138" fmla="*/ 2012073 w 2659883"/>
              <a:gd name="connsiteY138" fmla="*/ 598967 h 1960671"/>
              <a:gd name="connsiteX139" fmla="*/ 2008637 w 2659883"/>
              <a:gd name="connsiteY139" fmla="*/ 596104 h 1960671"/>
              <a:gd name="connsiteX140" fmla="*/ 1997758 w 2659883"/>
              <a:gd name="connsiteY140" fmla="*/ 587514 h 1960671"/>
              <a:gd name="connsiteX141" fmla="*/ 1994323 w 2659883"/>
              <a:gd name="connsiteY141" fmla="*/ 584651 h 1960671"/>
              <a:gd name="connsiteX142" fmla="*/ 1982871 w 2659883"/>
              <a:gd name="connsiteY142" fmla="*/ 576634 h 1960671"/>
              <a:gd name="connsiteX143" fmla="*/ 1979435 w 2659883"/>
              <a:gd name="connsiteY143" fmla="*/ 574344 h 1960671"/>
              <a:gd name="connsiteX144" fmla="*/ 1967411 w 2659883"/>
              <a:gd name="connsiteY144" fmla="*/ 565755 h 1960671"/>
              <a:gd name="connsiteX145" fmla="*/ 1964548 w 2659883"/>
              <a:gd name="connsiteY145" fmla="*/ 564037 h 1960671"/>
              <a:gd name="connsiteX146" fmla="*/ 1951951 w 2659883"/>
              <a:gd name="connsiteY146" fmla="*/ 555447 h 1960671"/>
              <a:gd name="connsiteX147" fmla="*/ 1949088 w 2659883"/>
              <a:gd name="connsiteY147" fmla="*/ 553729 h 1960671"/>
              <a:gd name="connsiteX148" fmla="*/ 1935919 w 2659883"/>
              <a:gd name="connsiteY148" fmla="*/ 545713 h 1960671"/>
              <a:gd name="connsiteX149" fmla="*/ 1933628 w 2659883"/>
              <a:gd name="connsiteY149" fmla="*/ 544567 h 1960671"/>
              <a:gd name="connsiteX150" fmla="*/ 1919314 w 2659883"/>
              <a:gd name="connsiteY150" fmla="*/ 535978 h 1960671"/>
              <a:gd name="connsiteX151" fmla="*/ 1918169 w 2659883"/>
              <a:gd name="connsiteY151" fmla="*/ 534833 h 1960671"/>
              <a:gd name="connsiteX152" fmla="*/ 1902709 w 2659883"/>
              <a:gd name="connsiteY152" fmla="*/ 526243 h 1960671"/>
              <a:gd name="connsiteX153" fmla="*/ 1902136 w 2659883"/>
              <a:gd name="connsiteY153" fmla="*/ 526243 h 1960671"/>
              <a:gd name="connsiteX154" fmla="*/ 1886104 w 2659883"/>
              <a:gd name="connsiteY154" fmla="*/ 517654 h 1960671"/>
              <a:gd name="connsiteX155" fmla="*/ 1558011 w 2659883"/>
              <a:gd name="connsiteY155" fmla="*/ 434051 h 1960671"/>
              <a:gd name="connsiteX156" fmla="*/ 1539116 w 2659883"/>
              <a:gd name="connsiteY156" fmla="*/ 434051 h 1960671"/>
              <a:gd name="connsiteX157" fmla="*/ 1537398 w 2659883"/>
              <a:gd name="connsiteY157" fmla="*/ 434051 h 1960671"/>
              <a:gd name="connsiteX158" fmla="*/ 1525373 w 2659883"/>
              <a:gd name="connsiteY158" fmla="*/ 434051 h 1960671"/>
              <a:gd name="connsiteX159" fmla="*/ 1516212 w 2659883"/>
              <a:gd name="connsiteY159" fmla="*/ 434623 h 1960671"/>
              <a:gd name="connsiteX160" fmla="*/ 1496744 w 2659883"/>
              <a:gd name="connsiteY160" fmla="*/ 435196 h 1960671"/>
              <a:gd name="connsiteX161" fmla="*/ 1492163 w 2659883"/>
              <a:gd name="connsiteY161" fmla="*/ 435196 h 1960671"/>
              <a:gd name="connsiteX162" fmla="*/ 1479566 w 2659883"/>
              <a:gd name="connsiteY162" fmla="*/ 436341 h 1960671"/>
              <a:gd name="connsiteX163" fmla="*/ 1478421 w 2659883"/>
              <a:gd name="connsiteY163" fmla="*/ 436341 h 1960671"/>
              <a:gd name="connsiteX164" fmla="*/ 613242 w 2659883"/>
              <a:gd name="connsiteY164" fmla="*/ 436341 h 1960671"/>
              <a:gd name="connsiteX165" fmla="*/ 613814 w 2659883"/>
              <a:gd name="connsiteY165" fmla="*/ 435768 h 1960671"/>
              <a:gd name="connsiteX166" fmla="*/ 186664 w 2659883"/>
              <a:gd name="connsiteY166" fmla="*/ 435768 h 1960671"/>
              <a:gd name="connsiteX167" fmla="*/ 186664 w 2659883"/>
              <a:gd name="connsiteY167" fmla="*/ 434051 h 1960671"/>
              <a:gd name="connsiteX168" fmla="*/ 186091 w 2659883"/>
              <a:gd name="connsiteY168" fmla="*/ 434051 h 1960671"/>
              <a:gd name="connsiteX169" fmla="*/ 184373 w 2659883"/>
              <a:gd name="connsiteY169" fmla="*/ 432333 h 1960671"/>
              <a:gd name="connsiteX170" fmla="*/ 4581 w 2659883"/>
              <a:gd name="connsiteY170" fmla="*/ 232486 h 1960671"/>
              <a:gd name="connsiteX171" fmla="*/ 1145 w 2659883"/>
              <a:gd name="connsiteY171" fmla="*/ 226187 h 1960671"/>
              <a:gd name="connsiteX172" fmla="*/ 4581 w 2659883"/>
              <a:gd name="connsiteY172" fmla="*/ 202710 h 196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2659883" h="1960671">
                <a:moveTo>
                  <a:pt x="2461793" y="1960671"/>
                </a:moveTo>
                <a:lnTo>
                  <a:pt x="2464149" y="1957940"/>
                </a:lnTo>
                <a:lnTo>
                  <a:pt x="2477277" y="1939725"/>
                </a:lnTo>
                <a:lnTo>
                  <a:pt x="2462699" y="1960671"/>
                </a:lnTo>
                <a:close/>
                <a:moveTo>
                  <a:pt x="4581" y="202710"/>
                </a:moveTo>
                <a:lnTo>
                  <a:pt x="184373" y="2863"/>
                </a:lnTo>
                <a:cubicBezTo>
                  <a:pt x="184946" y="2291"/>
                  <a:pt x="185519" y="1718"/>
                  <a:pt x="186091" y="1145"/>
                </a:cubicBezTo>
                <a:lnTo>
                  <a:pt x="186664" y="1145"/>
                </a:lnTo>
                <a:lnTo>
                  <a:pt x="186664" y="0"/>
                </a:lnTo>
                <a:lnTo>
                  <a:pt x="1538543" y="0"/>
                </a:lnTo>
                <a:lnTo>
                  <a:pt x="1546559" y="0"/>
                </a:lnTo>
                <a:lnTo>
                  <a:pt x="1555148" y="0"/>
                </a:lnTo>
                <a:lnTo>
                  <a:pt x="1569463" y="573"/>
                </a:lnTo>
                <a:cubicBezTo>
                  <a:pt x="1630730" y="1718"/>
                  <a:pt x="1691424" y="8017"/>
                  <a:pt x="1750400" y="18897"/>
                </a:cubicBezTo>
                <a:lnTo>
                  <a:pt x="1774449" y="23478"/>
                </a:lnTo>
                <a:lnTo>
                  <a:pt x="1776739" y="24050"/>
                </a:lnTo>
                <a:lnTo>
                  <a:pt x="1777312" y="24050"/>
                </a:lnTo>
                <a:lnTo>
                  <a:pt x="1779602" y="24623"/>
                </a:lnTo>
                <a:lnTo>
                  <a:pt x="1797353" y="28059"/>
                </a:lnTo>
                <a:lnTo>
                  <a:pt x="1805369" y="29777"/>
                </a:lnTo>
                <a:lnTo>
                  <a:pt x="1806514" y="30349"/>
                </a:lnTo>
                <a:lnTo>
                  <a:pt x="1808804" y="30922"/>
                </a:lnTo>
                <a:lnTo>
                  <a:pt x="1821974" y="33785"/>
                </a:lnTo>
                <a:lnTo>
                  <a:pt x="1833998" y="36648"/>
                </a:lnTo>
                <a:lnTo>
                  <a:pt x="1835716" y="37221"/>
                </a:lnTo>
                <a:lnTo>
                  <a:pt x="1837434" y="37793"/>
                </a:lnTo>
                <a:lnTo>
                  <a:pt x="1847168" y="40084"/>
                </a:lnTo>
                <a:lnTo>
                  <a:pt x="1862055" y="44092"/>
                </a:lnTo>
                <a:lnTo>
                  <a:pt x="1864918" y="45238"/>
                </a:lnTo>
                <a:lnTo>
                  <a:pt x="1866063" y="45238"/>
                </a:lnTo>
                <a:lnTo>
                  <a:pt x="1872934" y="47528"/>
                </a:lnTo>
                <a:lnTo>
                  <a:pt x="1890112" y="52682"/>
                </a:lnTo>
                <a:lnTo>
                  <a:pt x="1893547" y="53827"/>
                </a:lnTo>
                <a:lnTo>
                  <a:pt x="1894692" y="53827"/>
                </a:lnTo>
                <a:lnTo>
                  <a:pt x="1899273" y="55545"/>
                </a:lnTo>
                <a:lnTo>
                  <a:pt x="1917596" y="61271"/>
                </a:lnTo>
                <a:lnTo>
                  <a:pt x="1921604" y="62989"/>
                </a:lnTo>
                <a:lnTo>
                  <a:pt x="1922749" y="62989"/>
                </a:lnTo>
                <a:lnTo>
                  <a:pt x="1925612" y="64134"/>
                </a:lnTo>
                <a:lnTo>
                  <a:pt x="1945080" y="70433"/>
                </a:lnTo>
                <a:lnTo>
                  <a:pt x="1949661" y="72724"/>
                </a:lnTo>
                <a:lnTo>
                  <a:pt x="1950233" y="72724"/>
                </a:lnTo>
                <a:lnTo>
                  <a:pt x="1951951" y="73296"/>
                </a:lnTo>
                <a:lnTo>
                  <a:pt x="1971992" y="80740"/>
                </a:lnTo>
                <a:lnTo>
                  <a:pt x="1977145" y="83031"/>
                </a:lnTo>
                <a:lnTo>
                  <a:pt x="1977718" y="83031"/>
                </a:lnTo>
                <a:lnTo>
                  <a:pt x="1978290" y="83603"/>
                </a:lnTo>
                <a:lnTo>
                  <a:pt x="1998331" y="91620"/>
                </a:lnTo>
                <a:lnTo>
                  <a:pt x="2004629" y="93911"/>
                </a:lnTo>
                <a:lnTo>
                  <a:pt x="2004629" y="94483"/>
                </a:lnTo>
                <a:lnTo>
                  <a:pt x="2024670" y="103073"/>
                </a:lnTo>
                <a:cubicBezTo>
                  <a:pt x="2155792" y="160908"/>
                  <a:pt x="2274318" y="242221"/>
                  <a:pt x="2375666" y="341285"/>
                </a:cubicBezTo>
                <a:lnTo>
                  <a:pt x="2385400" y="351020"/>
                </a:lnTo>
                <a:lnTo>
                  <a:pt x="2395707" y="361327"/>
                </a:lnTo>
                <a:lnTo>
                  <a:pt x="2405441" y="371634"/>
                </a:lnTo>
                <a:lnTo>
                  <a:pt x="2415174" y="381942"/>
                </a:lnTo>
                <a:lnTo>
                  <a:pt x="2424908" y="392249"/>
                </a:lnTo>
                <a:lnTo>
                  <a:pt x="2424908" y="392821"/>
                </a:lnTo>
                <a:lnTo>
                  <a:pt x="2425481" y="392821"/>
                </a:lnTo>
                <a:lnTo>
                  <a:pt x="2434070" y="402556"/>
                </a:lnTo>
                <a:lnTo>
                  <a:pt x="2443804" y="414009"/>
                </a:lnTo>
                <a:lnTo>
                  <a:pt x="2444376" y="414009"/>
                </a:lnTo>
                <a:lnTo>
                  <a:pt x="2444376" y="414581"/>
                </a:lnTo>
                <a:lnTo>
                  <a:pt x="2452965" y="423743"/>
                </a:lnTo>
                <a:lnTo>
                  <a:pt x="2462699" y="435768"/>
                </a:lnTo>
                <a:lnTo>
                  <a:pt x="2463272" y="436341"/>
                </a:lnTo>
                <a:lnTo>
                  <a:pt x="2470715" y="446076"/>
                </a:lnTo>
                <a:lnTo>
                  <a:pt x="2480449" y="458101"/>
                </a:lnTo>
                <a:lnTo>
                  <a:pt x="2481022" y="458673"/>
                </a:lnTo>
                <a:lnTo>
                  <a:pt x="2488465" y="467835"/>
                </a:lnTo>
                <a:lnTo>
                  <a:pt x="2498199" y="481006"/>
                </a:lnTo>
                <a:lnTo>
                  <a:pt x="2498199" y="481579"/>
                </a:lnTo>
                <a:lnTo>
                  <a:pt x="2498772" y="481579"/>
                </a:lnTo>
                <a:lnTo>
                  <a:pt x="2505643" y="490741"/>
                </a:lnTo>
                <a:lnTo>
                  <a:pt x="2514805" y="503911"/>
                </a:lnTo>
                <a:lnTo>
                  <a:pt x="2515377" y="504484"/>
                </a:lnTo>
                <a:lnTo>
                  <a:pt x="2515377" y="505056"/>
                </a:lnTo>
                <a:lnTo>
                  <a:pt x="2521676" y="513646"/>
                </a:lnTo>
                <a:lnTo>
                  <a:pt x="2531410" y="527961"/>
                </a:lnTo>
                <a:lnTo>
                  <a:pt x="2531982" y="528534"/>
                </a:lnTo>
                <a:lnTo>
                  <a:pt x="2537708" y="537123"/>
                </a:lnTo>
                <a:lnTo>
                  <a:pt x="2547442" y="552012"/>
                </a:lnTo>
                <a:lnTo>
                  <a:pt x="2547442" y="552584"/>
                </a:lnTo>
                <a:lnTo>
                  <a:pt x="2548015" y="552584"/>
                </a:lnTo>
                <a:lnTo>
                  <a:pt x="2553168" y="561174"/>
                </a:lnTo>
                <a:lnTo>
                  <a:pt x="2562902" y="576634"/>
                </a:lnTo>
                <a:lnTo>
                  <a:pt x="2562902" y="577207"/>
                </a:lnTo>
                <a:lnTo>
                  <a:pt x="2568055" y="585224"/>
                </a:lnTo>
                <a:lnTo>
                  <a:pt x="2577217" y="601257"/>
                </a:lnTo>
                <a:lnTo>
                  <a:pt x="2577789" y="601830"/>
                </a:lnTo>
                <a:lnTo>
                  <a:pt x="2582370" y="609847"/>
                </a:lnTo>
                <a:lnTo>
                  <a:pt x="2591531" y="627025"/>
                </a:lnTo>
                <a:lnTo>
                  <a:pt x="2592104" y="627025"/>
                </a:lnTo>
                <a:lnTo>
                  <a:pt x="2596112" y="635042"/>
                </a:lnTo>
                <a:cubicBezTo>
                  <a:pt x="2618586" y="676987"/>
                  <a:pt x="2638591" y="720435"/>
                  <a:pt x="2655956" y="765198"/>
                </a:cubicBezTo>
                <a:lnTo>
                  <a:pt x="2659883" y="777517"/>
                </a:lnTo>
                <a:lnTo>
                  <a:pt x="2207129" y="1561711"/>
                </a:lnTo>
                <a:lnTo>
                  <a:pt x="2247630" y="1482904"/>
                </a:lnTo>
                <a:cubicBezTo>
                  <a:pt x="2282943" y="1394988"/>
                  <a:pt x="2302375" y="1299002"/>
                  <a:pt x="2302375" y="1198506"/>
                </a:cubicBezTo>
                <a:cubicBezTo>
                  <a:pt x="2302375" y="1086271"/>
                  <a:pt x="2278326" y="979763"/>
                  <a:pt x="2234809" y="883562"/>
                </a:cubicBezTo>
                <a:lnTo>
                  <a:pt x="2227366" y="866956"/>
                </a:lnTo>
                <a:lnTo>
                  <a:pt x="2226793" y="866383"/>
                </a:lnTo>
                <a:lnTo>
                  <a:pt x="2218777" y="850922"/>
                </a:lnTo>
                <a:lnTo>
                  <a:pt x="2218204" y="849777"/>
                </a:lnTo>
                <a:lnTo>
                  <a:pt x="2210188" y="834316"/>
                </a:lnTo>
                <a:lnTo>
                  <a:pt x="2209616" y="833171"/>
                </a:lnTo>
                <a:lnTo>
                  <a:pt x="2201599" y="818283"/>
                </a:lnTo>
                <a:lnTo>
                  <a:pt x="2200454" y="816565"/>
                </a:lnTo>
                <a:lnTo>
                  <a:pt x="2192438" y="802822"/>
                </a:lnTo>
                <a:lnTo>
                  <a:pt x="2190720" y="800531"/>
                </a:lnTo>
                <a:lnTo>
                  <a:pt x="2182704" y="787361"/>
                </a:lnTo>
                <a:lnTo>
                  <a:pt x="2180986" y="784498"/>
                </a:lnTo>
                <a:lnTo>
                  <a:pt x="2172397" y="771900"/>
                </a:lnTo>
                <a:lnTo>
                  <a:pt x="2170680" y="769037"/>
                </a:lnTo>
                <a:lnTo>
                  <a:pt x="2162091" y="757012"/>
                </a:lnTo>
                <a:lnTo>
                  <a:pt x="2159800" y="754148"/>
                </a:lnTo>
                <a:lnTo>
                  <a:pt x="2151784" y="742696"/>
                </a:lnTo>
                <a:lnTo>
                  <a:pt x="2148921" y="739260"/>
                </a:lnTo>
                <a:lnTo>
                  <a:pt x="2140332" y="727808"/>
                </a:lnTo>
                <a:lnTo>
                  <a:pt x="2138042" y="724372"/>
                </a:lnTo>
                <a:lnTo>
                  <a:pt x="2129453" y="714065"/>
                </a:lnTo>
                <a:lnTo>
                  <a:pt x="2126018" y="710056"/>
                </a:lnTo>
                <a:lnTo>
                  <a:pt x="2117429" y="699749"/>
                </a:lnTo>
                <a:lnTo>
                  <a:pt x="2113993" y="696313"/>
                </a:lnTo>
                <a:lnTo>
                  <a:pt x="2105405" y="686006"/>
                </a:lnTo>
                <a:lnTo>
                  <a:pt x="2101969" y="682570"/>
                </a:lnTo>
                <a:lnTo>
                  <a:pt x="2093380" y="672836"/>
                </a:lnTo>
                <a:lnTo>
                  <a:pt x="2089372" y="668827"/>
                </a:lnTo>
                <a:lnTo>
                  <a:pt x="2080211" y="659665"/>
                </a:lnTo>
                <a:lnTo>
                  <a:pt x="2076775" y="656229"/>
                </a:lnTo>
                <a:lnTo>
                  <a:pt x="2067614" y="647067"/>
                </a:lnTo>
                <a:lnTo>
                  <a:pt x="2063606" y="643632"/>
                </a:lnTo>
                <a:lnTo>
                  <a:pt x="2053872" y="634470"/>
                </a:lnTo>
                <a:lnTo>
                  <a:pt x="2050436" y="631034"/>
                </a:lnTo>
                <a:lnTo>
                  <a:pt x="2040702" y="622444"/>
                </a:lnTo>
                <a:lnTo>
                  <a:pt x="2036694" y="619009"/>
                </a:lnTo>
                <a:lnTo>
                  <a:pt x="2026388" y="610419"/>
                </a:lnTo>
                <a:lnTo>
                  <a:pt x="2022952" y="606984"/>
                </a:lnTo>
                <a:lnTo>
                  <a:pt x="2012073" y="598967"/>
                </a:lnTo>
                <a:lnTo>
                  <a:pt x="2008637" y="596104"/>
                </a:lnTo>
                <a:lnTo>
                  <a:pt x="1997758" y="587514"/>
                </a:lnTo>
                <a:lnTo>
                  <a:pt x="1994323" y="584651"/>
                </a:lnTo>
                <a:lnTo>
                  <a:pt x="1982871" y="576634"/>
                </a:lnTo>
                <a:lnTo>
                  <a:pt x="1979435" y="574344"/>
                </a:lnTo>
                <a:lnTo>
                  <a:pt x="1967411" y="565755"/>
                </a:lnTo>
                <a:lnTo>
                  <a:pt x="1964548" y="564037"/>
                </a:lnTo>
                <a:lnTo>
                  <a:pt x="1951951" y="555447"/>
                </a:lnTo>
                <a:lnTo>
                  <a:pt x="1949088" y="553729"/>
                </a:lnTo>
                <a:lnTo>
                  <a:pt x="1935919" y="545713"/>
                </a:lnTo>
                <a:lnTo>
                  <a:pt x="1933628" y="544567"/>
                </a:lnTo>
                <a:lnTo>
                  <a:pt x="1919314" y="535978"/>
                </a:lnTo>
                <a:lnTo>
                  <a:pt x="1918169" y="534833"/>
                </a:lnTo>
                <a:lnTo>
                  <a:pt x="1902709" y="526243"/>
                </a:lnTo>
                <a:lnTo>
                  <a:pt x="1902136" y="526243"/>
                </a:lnTo>
                <a:lnTo>
                  <a:pt x="1886104" y="517654"/>
                </a:lnTo>
                <a:cubicBezTo>
                  <a:pt x="1787046" y="467263"/>
                  <a:pt x="1675964" y="437486"/>
                  <a:pt x="1558011" y="434051"/>
                </a:cubicBezTo>
                <a:lnTo>
                  <a:pt x="1539116" y="434051"/>
                </a:lnTo>
                <a:lnTo>
                  <a:pt x="1537398" y="434051"/>
                </a:lnTo>
                <a:lnTo>
                  <a:pt x="1525373" y="434051"/>
                </a:lnTo>
                <a:lnTo>
                  <a:pt x="1516212" y="434623"/>
                </a:lnTo>
                <a:cubicBezTo>
                  <a:pt x="1509914" y="434623"/>
                  <a:pt x="1503615" y="435196"/>
                  <a:pt x="1496744" y="435196"/>
                </a:cubicBezTo>
                <a:lnTo>
                  <a:pt x="1492163" y="435196"/>
                </a:lnTo>
                <a:lnTo>
                  <a:pt x="1479566" y="436341"/>
                </a:lnTo>
                <a:lnTo>
                  <a:pt x="1478421" y="436341"/>
                </a:lnTo>
                <a:lnTo>
                  <a:pt x="613242" y="436341"/>
                </a:lnTo>
                <a:lnTo>
                  <a:pt x="613814" y="435768"/>
                </a:lnTo>
                <a:lnTo>
                  <a:pt x="186664" y="435768"/>
                </a:lnTo>
                <a:lnTo>
                  <a:pt x="186664" y="434051"/>
                </a:lnTo>
                <a:lnTo>
                  <a:pt x="186091" y="434051"/>
                </a:lnTo>
                <a:cubicBezTo>
                  <a:pt x="185519" y="433478"/>
                  <a:pt x="184946" y="432905"/>
                  <a:pt x="184373" y="432333"/>
                </a:cubicBezTo>
                <a:lnTo>
                  <a:pt x="4581" y="232486"/>
                </a:lnTo>
                <a:cubicBezTo>
                  <a:pt x="2863" y="230768"/>
                  <a:pt x="1718" y="228478"/>
                  <a:pt x="1145" y="226187"/>
                </a:cubicBezTo>
                <a:cubicBezTo>
                  <a:pt x="-1145" y="218171"/>
                  <a:pt x="0" y="207291"/>
                  <a:pt x="4581" y="202710"/>
                </a:cubicBezTo>
                <a:close/>
              </a:path>
            </a:pathLst>
          </a:custGeom>
          <a:gradFill>
            <a:gsLst>
              <a:gs pos="0">
                <a:schemeClr val="accent1">
                  <a:lumMod val="90000"/>
                </a:schemeClr>
              </a:gs>
              <a:gs pos="100000">
                <a:schemeClr val="accent1">
                  <a:lumMod val="80000"/>
                  <a:lumOff val="20000"/>
                </a:schemeClr>
              </a:gs>
            </a:gsLst>
            <a:lin ang="13920000" scaled="0"/>
          </a:gradFill>
          <a:ln w="222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9" name="标题 8"/>
          <p:cNvSpPr>
            <a:spLocks noGrp="1"/>
          </p:cNvSpPr>
          <p:nvPr>
            <p:ph type="title"/>
            <p:custDataLst>
              <p:tags r:id="rId4"/>
            </p:custDataLst>
          </p:nvPr>
        </p:nvSpPr>
        <p:spPr>
          <a:xfrm>
            <a:off x="460445" y="608400"/>
            <a:ext cx="10969200" cy="705600"/>
          </a:xfrm>
        </p:spPr>
        <p:txBody>
          <a:bodyPr wrap="square">
            <a:normAutofit/>
          </a:bodyPr>
          <a:lstStyle/>
          <a:p>
            <a:r>
              <a:rPr lang="zh-CN" altLang="en-US"/>
              <a:t>（二）情绪管理</a:t>
            </a:r>
            <a:endParaRPr lang="zh-CN" altLang="en-US"/>
          </a:p>
        </p:txBody>
      </p:sp>
      <p:sp>
        <p:nvSpPr>
          <p:cNvPr id="7" name="矩形 6"/>
          <p:cNvSpPr/>
          <p:nvPr>
            <p:custDataLst>
              <p:tags r:id="rId5"/>
            </p:custDataLst>
          </p:nvPr>
        </p:nvSpPr>
        <p:spPr>
          <a:xfrm>
            <a:off x="5386678" y="3326178"/>
            <a:ext cx="1433759" cy="1425266"/>
          </a:xfrm>
          <a:prstGeom prst="rect">
            <a:avLst/>
          </a:prstGeom>
          <a:noFill/>
        </p:spPr>
        <p:txBody>
          <a:bodyPr wrap="square" tIns="323850" bIns="432000" rtlCol="0" anchor="b" anchorCtr="0">
            <a:noAutofit/>
          </a:bodyPr>
          <a:lstStyle/>
          <a:p>
            <a:pPr algn="ctr">
              <a:spcBef>
                <a:spcPct val="0"/>
              </a:spcBef>
              <a:spcAft>
                <a:spcPct val="0"/>
              </a:spcAft>
            </a:pPr>
            <a:r>
              <a:rPr lang="zh-CN" altLang="en-US" b="1" dirty="0">
                <a:solidFill>
                  <a:schemeClr val="tx1">
                    <a:lumMod val="100000"/>
                  </a:schemeClr>
                </a:solidFill>
                <a:latin typeface="+mn-ea"/>
                <a:cs typeface="+mn-ea"/>
              </a:rPr>
              <a:t>单击此处</a:t>
            </a:r>
            <a:endParaRPr lang="zh-CN" altLang="en-US" b="1" dirty="0">
              <a:solidFill>
                <a:schemeClr val="tx1">
                  <a:lumMod val="100000"/>
                </a:schemeClr>
              </a:solidFill>
              <a:latin typeface="+mn-ea"/>
              <a:cs typeface="+mn-ea"/>
            </a:endParaRPr>
          </a:p>
          <a:p>
            <a:pPr algn="ctr">
              <a:spcBef>
                <a:spcPct val="0"/>
              </a:spcBef>
              <a:spcAft>
                <a:spcPct val="0"/>
              </a:spcAft>
            </a:pPr>
            <a:r>
              <a:rPr lang="zh-CN" altLang="en-US" b="1" dirty="0">
                <a:solidFill>
                  <a:schemeClr val="tx1">
                    <a:lumMod val="100000"/>
                  </a:schemeClr>
                </a:solidFill>
                <a:latin typeface="+mn-ea"/>
                <a:cs typeface="+mn-ea"/>
              </a:rPr>
              <a:t>添加项标题</a:t>
            </a:r>
            <a:endParaRPr lang="zh-CN" altLang="en-US" b="1" dirty="0">
              <a:solidFill>
                <a:schemeClr val="tx1">
                  <a:lumMod val="100000"/>
                </a:schemeClr>
              </a:solidFill>
              <a:latin typeface="+mn-ea"/>
              <a:cs typeface="+mn-ea"/>
            </a:endParaRPr>
          </a:p>
        </p:txBody>
      </p:sp>
      <p:sp>
        <p:nvSpPr>
          <p:cNvPr id="11" name="矩形 10"/>
          <p:cNvSpPr/>
          <p:nvPr>
            <p:custDataLst>
              <p:tags r:id="rId6"/>
            </p:custDataLst>
          </p:nvPr>
        </p:nvSpPr>
        <p:spPr>
          <a:xfrm>
            <a:off x="1633855" y="4326702"/>
            <a:ext cx="2457450" cy="637540"/>
          </a:xfrm>
          <a:prstGeom prst="rect">
            <a:avLst/>
          </a:prstGeom>
          <a:noFill/>
        </p:spPr>
        <p:txBody>
          <a:bodyPr wrap="square" lIns="0" tIns="0" rIns="0" bIns="0" rtlCol="0" anchor="b">
            <a:noAutofit/>
          </a:bodyPr>
          <a:lstStyle/>
          <a:p>
            <a:pPr algn="r">
              <a:spcBef>
                <a:spcPct val="0"/>
              </a:spcBef>
              <a:spcAft>
                <a:spcPct val="0"/>
              </a:spcAft>
            </a:pPr>
            <a:r>
              <a:rPr lang="zh-CN" altLang="en-US" b="1">
                <a:solidFill>
                  <a:srgbClr val="00B0F0"/>
                </a:solidFill>
                <a:latin typeface="+mn-ea"/>
                <a:cs typeface="+mn-ea"/>
                <a:sym typeface="+mn-ea"/>
              </a:rPr>
              <a:t>2. 接纳情绪</a:t>
            </a:r>
            <a:endParaRPr lang="zh-CN" altLang="en-US" b="1" dirty="0">
              <a:solidFill>
                <a:srgbClr val="00B0F0"/>
              </a:solidFill>
              <a:latin typeface="+mn-ea"/>
              <a:cs typeface="+mn-ea"/>
              <a:sym typeface="+mn-ea"/>
            </a:endParaRPr>
          </a:p>
        </p:txBody>
      </p:sp>
      <p:sp>
        <p:nvSpPr>
          <p:cNvPr id="12" name="矩形 11"/>
          <p:cNvSpPr/>
          <p:nvPr>
            <p:custDataLst>
              <p:tags r:id="rId7"/>
            </p:custDataLst>
          </p:nvPr>
        </p:nvSpPr>
        <p:spPr>
          <a:xfrm>
            <a:off x="1363345" y="5052060"/>
            <a:ext cx="3402330" cy="89789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olidFill>
                  <a:schemeClr val="tx1">
                    <a:lumMod val="85000"/>
                    <a:lumOff val="15000"/>
                  </a:schemeClr>
                </a:solidFill>
                <a:latin typeface="+mn-ea"/>
                <a:cs typeface="+mn-ea"/>
              </a:rPr>
              <a:t>面对客观事物，我们不可避免地要产生情绪，任何情绪的发生都是有其缘由的。不管是正面的情绪还是负面的情绪，我们都必须理性地接纳它。</a:t>
            </a:r>
            <a:endParaRPr lang="zh-CN" altLang="en-US" sz="1600">
              <a:solidFill>
                <a:schemeClr val="tx1">
                  <a:lumMod val="85000"/>
                  <a:lumOff val="15000"/>
                </a:schemeClr>
              </a:solidFill>
              <a:latin typeface="+mn-ea"/>
              <a:cs typeface="+mn-ea"/>
            </a:endParaRPr>
          </a:p>
        </p:txBody>
      </p:sp>
      <p:sp>
        <p:nvSpPr>
          <p:cNvPr id="13" name="矩形 12"/>
          <p:cNvSpPr/>
          <p:nvPr>
            <p:custDataLst>
              <p:tags r:id="rId8"/>
            </p:custDataLst>
          </p:nvPr>
        </p:nvSpPr>
        <p:spPr>
          <a:xfrm>
            <a:off x="7997189" y="3558987"/>
            <a:ext cx="2457450" cy="637540"/>
          </a:xfrm>
          <a:prstGeom prst="rect">
            <a:avLst/>
          </a:prstGeom>
          <a:noFill/>
        </p:spPr>
        <p:txBody>
          <a:bodyPr wrap="square" lIns="0" tIns="0" rIns="0" bIns="0" rtlCol="0" anchor="b">
            <a:noAutofit/>
          </a:bodyPr>
          <a:lstStyle/>
          <a:p>
            <a:pPr>
              <a:spcBef>
                <a:spcPct val="0"/>
              </a:spcBef>
              <a:spcAft>
                <a:spcPct val="0"/>
              </a:spcAft>
            </a:pPr>
            <a:r>
              <a:rPr lang="zh-CN" altLang="en-US" b="1">
                <a:solidFill>
                  <a:schemeClr val="accent3">
                    <a:lumMod val="60000"/>
                    <a:lumOff val="40000"/>
                  </a:schemeClr>
                </a:solidFill>
                <a:latin typeface="+mn-ea"/>
                <a:cs typeface="+mn-ea"/>
                <a:sym typeface="+mn-ea"/>
              </a:rPr>
              <a:t>3. 表达情绪</a:t>
            </a:r>
            <a:endParaRPr lang="zh-CN" altLang="en-US" b="1" dirty="0">
              <a:solidFill>
                <a:schemeClr val="accent3">
                  <a:lumMod val="60000"/>
                  <a:lumOff val="40000"/>
                </a:schemeClr>
              </a:solidFill>
              <a:latin typeface="+mn-ea"/>
              <a:cs typeface="+mn-ea"/>
              <a:sym typeface="+mn-ea"/>
            </a:endParaRPr>
          </a:p>
        </p:txBody>
      </p:sp>
      <p:sp>
        <p:nvSpPr>
          <p:cNvPr id="14" name="矩形 13"/>
          <p:cNvSpPr/>
          <p:nvPr>
            <p:custDataLst>
              <p:tags r:id="rId9"/>
            </p:custDataLst>
          </p:nvPr>
        </p:nvSpPr>
        <p:spPr>
          <a:xfrm>
            <a:off x="7880350" y="4387850"/>
            <a:ext cx="3392170" cy="66421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a:solidFill>
                  <a:schemeClr val="tx1">
                    <a:lumMod val="85000"/>
                    <a:lumOff val="15000"/>
                  </a:schemeClr>
                </a:solidFill>
                <a:latin typeface="+mn-ea"/>
                <a:cs typeface="+mn-ea"/>
              </a:rPr>
              <a:t>一些大学生对正面情绪可以正常地表达，却往往将负面情绪压在心里。然而，其心理承受能力是有限的，一直将负面情绪积压在心里，且没有合理的宣泄方式，总有一天会产生抑郁倾向。大学生应学会正确表达情绪，进而管理好情绪。</a:t>
            </a:r>
            <a:endParaRPr lang="zh-CN" altLang="en-US" sz="1600">
              <a:solidFill>
                <a:schemeClr val="tx1">
                  <a:lumMod val="85000"/>
                  <a:lumOff val="15000"/>
                </a:schemeClr>
              </a:solidFill>
              <a:latin typeface="+mn-ea"/>
              <a:cs typeface="+mn-ea"/>
            </a:endParaRPr>
          </a:p>
        </p:txBody>
      </p:sp>
      <p:sp>
        <p:nvSpPr>
          <p:cNvPr id="15" name="矩形 14"/>
          <p:cNvSpPr/>
          <p:nvPr>
            <p:custDataLst>
              <p:tags r:id="rId10"/>
            </p:custDataLst>
          </p:nvPr>
        </p:nvSpPr>
        <p:spPr>
          <a:xfrm>
            <a:off x="2943860" y="1381844"/>
            <a:ext cx="2457450" cy="637540"/>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accent1"/>
                </a:solidFill>
                <a:latin typeface="+mn-ea"/>
                <a:cs typeface="+mn-ea"/>
                <a:sym typeface="+mn-ea"/>
              </a:rPr>
              <a:t>1. 情绪分类</a:t>
            </a:r>
            <a:endParaRPr lang="zh-CN" altLang="en-US" b="1" dirty="0">
              <a:solidFill>
                <a:schemeClr val="accent1"/>
              </a:solidFill>
              <a:latin typeface="+mn-ea"/>
              <a:cs typeface="+mn-ea"/>
              <a:sym typeface="+mn-ea"/>
            </a:endParaRPr>
          </a:p>
        </p:txBody>
      </p:sp>
      <p:sp>
        <p:nvSpPr>
          <p:cNvPr id="16" name="矩形 15"/>
          <p:cNvSpPr/>
          <p:nvPr>
            <p:custDataLst>
              <p:tags r:id="rId11"/>
            </p:custDataLst>
          </p:nvPr>
        </p:nvSpPr>
        <p:spPr>
          <a:xfrm>
            <a:off x="1368425" y="2019300"/>
            <a:ext cx="3293110" cy="89789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情绪可分为正面情绪和负面情绪。正面情绪是指个体由于内外的刺激、事件满足个体需要而产生的伴有愉悦感受的情绪，包括喜悦、感激、感动、宁静、希望、快乐等。 负面情绪是不积极的情绪，包括焦虑、紧张、愤怒、失落、失望、嫉妒、猜疑、反感等。</a:t>
            </a:r>
            <a:endParaRPr lang="zh-CN" altLang="en-US" sz="1600" dirty="0">
              <a:solidFill>
                <a:schemeClr val="tx1">
                  <a:lumMod val="85000"/>
                  <a:lumOff val="15000"/>
                </a:schemeClr>
              </a:solidFill>
              <a:latin typeface="+mn-ea"/>
              <a:cs typeface="+mn-ea"/>
            </a:endParaRPr>
          </a:p>
        </p:txBody>
      </p:sp>
      <p:sp>
        <p:nvSpPr>
          <p:cNvPr id="6" name="序号"/>
          <p:cNvSpPr/>
          <p:nvPr>
            <p:custDataLst>
              <p:tags r:id="rId12"/>
            </p:custDataLst>
          </p:nvPr>
        </p:nvSpPr>
        <p:spPr>
          <a:xfrm>
            <a:off x="7109460" y="4804096"/>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dirty="0">
                <a:solidFill>
                  <a:schemeClr val="lt1">
                    <a:lumMod val="100000"/>
                  </a:schemeClr>
                </a:solidFill>
                <a:latin typeface="+mn-ea"/>
                <a:cs typeface="+mn-ea"/>
                <a:sym typeface="+mn-ea"/>
              </a:rPr>
              <a:t>03</a:t>
            </a:r>
            <a:endParaRPr lang="en-US" altLang="zh-CN" sz="1400" b="1" dirty="0">
              <a:solidFill>
                <a:schemeClr val="lt1">
                  <a:lumMod val="100000"/>
                </a:schemeClr>
              </a:solidFill>
              <a:latin typeface="+mn-ea"/>
              <a:cs typeface="+mn-ea"/>
              <a:sym typeface="+mn-ea"/>
            </a:endParaRPr>
          </a:p>
        </p:txBody>
      </p:sp>
      <p:sp>
        <p:nvSpPr>
          <p:cNvPr id="8" name="序号"/>
          <p:cNvSpPr/>
          <p:nvPr>
            <p:custDataLst>
              <p:tags r:id="rId13"/>
            </p:custDataLst>
          </p:nvPr>
        </p:nvSpPr>
        <p:spPr>
          <a:xfrm>
            <a:off x="6115050" y="2276796"/>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lt1">
                    <a:lumMod val="100000"/>
                  </a:schemeClr>
                </a:solidFill>
                <a:latin typeface="+mn-ea"/>
                <a:cs typeface="+mn-ea"/>
                <a:sym typeface="+mn-ea"/>
              </a:rPr>
              <a:t>01</a:t>
            </a:r>
            <a:endParaRPr lang="en-US" altLang="zh-CN" sz="1400" b="1">
              <a:solidFill>
                <a:schemeClr val="lt1">
                  <a:lumMod val="100000"/>
                </a:schemeClr>
              </a:solidFill>
              <a:latin typeface="+mn-ea"/>
              <a:cs typeface="+mn-ea"/>
              <a:sym typeface="+mn-ea"/>
            </a:endParaRPr>
          </a:p>
        </p:txBody>
      </p:sp>
      <p:sp>
        <p:nvSpPr>
          <p:cNvPr id="10" name="序号"/>
          <p:cNvSpPr/>
          <p:nvPr>
            <p:custDataLst>
              <p:tags r:id="rId14"/>
            </p:custDataLst>
          </p:nvPr>
        </p:nvSpPr>
        <p:spPr>
          <a:xfrm>
            <a:off x="4409440" y="4419921"/>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lt1">
                    <a:lumMod val="100000"/>
                  </a:schemeClr>
                </a:solidFill>
                <a:latin typeface="+mn-ea"/>
                <a:cs typeface="+mn-ea"/>
                <a:sym typeface="+mn-ea"/>
              </a:rPr>
              <a:t>02</a:t>
            </a:r>
            <a:endParaRPr lang="en-US" altLang="zh-CN" sz="1400" b="1">
              <a:solidFill>
                <a:schemeClr val="lt1">
                  <a:lumMod val="100000"/>
                </a:schemeClr>
              </a:solidFill>
              <a:latin typeface="+mn-ea"/>
              <a:cs typeface="+mn-ea"/>
              <a:sym typeface="+mn-ea"/>
            </a:endParaRPr>
          </a:p>
        </p:txBody>
      </p:sp>
      <p:sp>
        <p:nvSpPr>
          <p:cNvPr id="3" name="文本框 2"/>
          <p:cNvSpPr txBox="1"/>
          <p:nvPr/>
        </p:nvSpPr>
        <p:spPr>
          <a:xfrm>
            <a:off x="7879715" y="1017905"/>
            <a:ext cx="3392170" cy="1394460"/>
          </a:xfrm>
          <a:prstGeom prst="rect">
            <a:avLst/>
          </a:prstGeom>
          <a:noFill/>
        </p:spPr>
        <p:txBody>
          <a:bodyPr wrap="square" rtlCol="0">
            <a:noAutofit/>
          </a:bodyPr>
          <a:p>
            <a:pPr algn="ctr">
              <a:spcBef>
                <a:spcPct val="0"/>
              </a:spcBef>
              <a:spcAft>
                <a:spcPct val="0"/>
              </a:spcAft>
            </a:pPr>
            <a:r>
              <a:rPr lang="zh-CN" altLang="en-US" b="1" dirty="0">
                <a:solidFill>
                  <a:schemeClr val="accent1"/>
                </a:solidFill>
                <a:latin typeface="+mn-ea"/>
                <a:cs typeface="+mn-ea"/>
                <a:sym typeface="+mn-ea"/>
              </a:rPr>
              <a:t>情绪是躯体和精神上的复杂变化模式，包括生理唤醒、感觉、认知过程及行为反应。 我们只有正确认识情绪、有效管理情绪，才能健康地生活</a:t>
            </a:r>
            <a:endParaRPr lang="zh-CN" altLang="en-US"/>
          </a:p>
        </p:txBody>
      </p:sp>
    </p:spTree>
    <p:custDataLst>
      <p:tags r:id="rId1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custDataLst>
              <p:tags r:id="rId1"/>
            </p:custDataLst>
          </p:nvPr>
        </p:nvSpPr>
        <p:spPr>
          <a:xfrm flipH="1">
            <a:off x="6915785" y="3698875"/>
            <a:ext cx="1356360" cy="579120"/>
          </a:xfrm>
          <a:custGeom>
            <a:avLst/>
            <a:gdLst>
              <a:gd name="connsiteX0" fmla="*/ 0 w 2136"/>
              <a:gd name="connsiteY0" fmla="*/ 0 h 912"/>
              <a:gd name="connsiteX1" fmla="*/ 480 w 2136"/>
              <a:gd name="connsiteY1" fmla="*/ 480 h 912"/>
              <a:gd name="connsiteX2" fmla="*/ 2136 w 2136"/>
              <a:gd name="connsiteY2" fmla="*/ 912 h 912"/>
            </a:gdLst>
            <a:ahLst/>
            <a:cxnLst>
              <a:cxn ang="0">
                <a:pos x="connsiteX0" y="connsiteY0"/>
              </a:cxn>
              <a:cxn ang="0">
                <a:pos x="connsiteX1" y="connsiteY1"/>
              </a:cxn>
              <a:cxn ang="0">
                <a:pos x="connsiteX2" y="connsiteY2"/>
              </a:cxn>
            </a:cxnLst>
            <a:rect l="l" t="t" r="r" b="b"/>
            <a:pathLst>
              <a:path w="2136" h="912">
                <a:moveTo>
                  <a:pt x="0" y="0"/>
                </a:moveTo>
                <a:lnTo>
                  <a:pt x="480" y="480"/>
                </a:lnTo>
                <a:lnTo>
                  <a:pt x="2136" y="912"/>
                </a:ln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6" name="任意多边形 35"/>
          <p:cNvSpPr/>
          <p:nvPr>
            <p:custDataLst>
              <p:tags r:id="rId2"/>
            </p:custDataLst>
          </p:nvPr>
        </p:nvSpPr>
        <p:spPr>
          <a:xfrm>
            <a:off x="4744967" y="2121405"/>
            <a:ext cx="2170817" cy="818515"/>
          </a:xfrm>
          <a:custGeom>
            <a:avLst/>
            <a:gdLst>
              <a:gd name="connsiteX0" fmla="*/ 0 w 2136"/>
              <a:gd name="connsiteY0" fmla="*/ 0 h 912"/>
              <a:gd name="connsiteX1" fmla="*/ 480 w 2136"/>
              <a:gd name="connsiteY1" fmla="*/ 480 h 912"/>
              <a:gd name="connsiteX2" fmla="*/ 2136 w 2136"/>
              <a:gd name="connsiteY2" fmla="*/ 912 h 912"/>
            </a:gdLst>
            <a:ahLst/>
            <a:cxnLst>
              <a:cxn ang="0">
                <a:pos x="connsiteX0" y="connsiteY0"/>
              </a:cxn>
              <a:cxn ang="0">
                <a:pos x="connsiteX1" y="connsiteY1"/>
              </a:cxn>
              <a:cxn ang="0">
                <a:pos x="connsiteX2" y="connsiteY2"/>
              </a:cxn>
            </a:cxnLst>
            <a:rect l="l" t="t" r="r" b="b"/>
            <a:pathLst>
              <a:path w="2136" h="912">
                <a:moveTo>
                  <a:pt x="0" y="0"/>
                </a:moveTo>
                <a:lnTo>
                  <a:pt x="480" y="480"/>
                </a:lnTo>
                <a:lnTo>
                  <a:pt x="2136" y="91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8" name="椭圆 27"/>
          <p:cNvSpPr/>
          <p:nvPr>
            <p:custDataLst>
              <p:tags r:id="rId3"/>
            </p:custDataLst>
          </p:nvPr>
        </p:nvSpPr>
        <p:spPr>
          <a:xfrm>
            <a:off x="3896205" y="4958067"/>
            <a:ext cx="149860" cy="149860"/>
          </a:xfrm>
          <a:prstGeom prst="ellipse">
            <a:avLst/>
          </a:prstGeom>
          <a:gradFill>
            <a:gsLst>
              <a:gs pos="100000">
                <a:schemeClr val="accent3">
                  <a:lumMod val="85000"/>
                  <a:lumOff val="15000"/>
                </a:schemeClr>
              </a:gs>
              <a:gs pos="0">
                <a:schemeClr val="accent3">
                  <a:lumMod val="75000"/>
                  <a:lumOff val="25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panose="020B0503020204020204" charset="-122"/>
              <a:sym typeface="+mn-ea"/>
            </a:endParaRPr>
          </a:p>
        </p:txBody>
      </p:sp>
      <p:sp>
        <p:nvSpPr>
          <p:cNvPr id="29" name="椭圆 28"/>
          <p:cNvSpPr/>
          <p:nvPr>
            <p:custDataLst>
              <p:tags r:id="rId4"/>
            </p:custDataLst>
          </p:nvPr>
        </p:nvSpPr>
        <p:spPr>
          <a:xfrm>
            <a:off x="8310245" y="3533775"/>
            <a:ext cx="149860" cy="149860"/>
          </a:xfrm>
          <a:prstGeom prst="ellipse">
            <a:avLst/>
          </a:prstGeom>
          <a:gradFill>
            <a:gsLst>
              <a:gs pos="100000">
                <a:schemeClr val="accent2">
                  <a:lumMod val="85000"/>
                  <a:lumOff val="15000"/>
                </a:schemeClr>
              </a:gs>
              <a:gs pos="0">
                <a:schemeClr val="accent2">
                  <a:lumMod val="75000"/>
                  <a:lumOff val="25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31" name="任意多边形 30"/>
          <p:cNvSpPr/>
          <p:nvPr>
            <p:custDataLst>
              <p:tags r:id="rId5"/>
            </p:custDataLst>
          </p:nvPr>
        </p:nvSpPr>
        <p:spPr>
          <a:xfrm flipV="1">
            <a:off x="4092420" y="4501502"/>
            <a:ext cx="745490" cy="42037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3">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标题 16"/>
          <p:cNvSpPr>
            <a:spLocks noGrp="1"/>
          </p:cNvSpPr>
          <p:nvPr>
            <p:ph type="title"/>
            <p:custDataLst>
              <p:tags r:id="rId6"/>
            </p:custDataLst>
          </p:nvPr>
        </p:nvSpPr>
        <p:spPr>
          <a:xfrm>
            <a:off x="608400" y="608400"/>
            <a:ext cx="10969200" cy="705600"/>
          </a:xfrm>
        </p:spPr>
        <p:txBody>
          <a:bodyPr/>
          <a:lstStyle/>
          <a:p>
            <a:r>
              <a:rPr lang="zh-CN" altLang="en-US"/>
              <a:t>（三）压力管理</a:t>
            </a:r>
            <a:endParaRPr lang="zh-CN" altLang="en-US"/>
          </a:p>
        </p:txBody>
      </p:sp>
      <p:sp>
        <p:nvSpPr>
          <p:cNvPr id="3" name="椭圆 2"/>
          <p:cNvSpPr/>
          <p:nvPr>
            <p:custDataLst>
              <p:tags r:id="rId7"/>
            </p:custDataLst>
          </p:nvPr>
        </p:nvSpPr>
        <p:spPr>
          <a:xfrm>
            <a:off x="5870575" y="3383915"/>
            <a:ext cx="1929130" cy="1929130"/>
          </a:xfrm>
          <a:prstGeom prst="ellipse">
            <a:avLst/>
          </a:prstGeom>
          <a:gradFill>
            <a:gsLst>
              <a:gs pos="100000">
                <a:schemeClr val="accent2">
                  <a:lumMod val="80000"/>
                  <a:lumOff val="20000"/>
                </a:schemeClr>
              </a:gs>
              <a:gs pos="0">
                <a:schemeClr val="accent2"/>
              </a:gs>
            </a:gsLst>
            <a:lin ang="10800000" scaled="0"/>
          </a:gra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 name="任意多边形 1"/>
          <p:cNvSpPr/>
          <p:nvPr>
            <p:custDataLst>
              <p:tags r:id="rId8"/>
            </p:custDataLst>
          </p:nvPr>
        </p:nvSpPr>
        <p:spPr>
          <a:xfrm>
            <a:off x="5120640" y="2040255"/>
            <a:ext cx="1930400" cy="17646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5" h="2408">
                <a:moveTo>
                  <a:pt x="1318" y="0"/>
                </a:moveTo>
                <a:cubicBezTo>
                  <a:pt x="2045" y="0"/>
                  <a:pt x="2635" y="590"/>
                  <a:pt x="2635" y="1318"/>
                </a:cubicBezTo>
                <a:cubicBezTo>
                  <a:pt x="2635" y="1761"/>
                  <a:pt x="2416" y="2153"/>
                  <a:pt x="2080" y="2392"/>
                </a:cubicBezTo>
                <a:lnTo>
                  <a:pt x="2056" y="2408"/>
                </a:lnTo>
                <a:lnTo>
                  <a:pt x="2050" y="2404"/>
                </a:lnTo>
                <a:cubicBezTo>
                  <a:pt x="1840" y="2262"/>
                  <a:pt x="1586" y="2179"/>
                  <a:pt x="1314" y="2179"/>
                </a:cubicBezTo>
                <a:cubicBezTo>
                  <a:pt x="1041" y="2179"/>
                  <a:pt x="787" y="2262"/>
                  <a:pt x="577" y="2404"/>
                </a:cubicBezTo>
                <a:lnTo>
                  <a:pt x="575" y="2406"/>
                </a:lnTo>
                <a:lnTo>
                  <a:pt x="555" y="2392"/>
                </a:lnTo>
                <a:cubicBezTo>
                  <a:pt x="219" y="2153"/>
                  <a:pt x="0" y="1761"/>
                  <a:pt x="0" y="1318"/>
                </a:cubicBezTo>
                <a:cubicBezTo>
                  <a:pt x="0" y="590"/>
                  <a:pt x="590" y="0"/>
                  <a:pt x="1318" y="0"/>
                </a:cubicBezTo>
                <a:close/>
              </a:path>
            </a:pathLst>
          </a:custGeom>
          <a:gradFill>
            <a:gsLst>
              <a:gs pos="100000">
                <a:schemeClr val="accent1">
                  <a:lumMod val="80000"/>
                  <a:lumOff val="20000"/>
                </a:schemeClr>
              </a:gs>
              <a:gs pos="0">
                <a:schemeClr val="accent1"/>
              </a:gs>
            </a:gsLst>
            <a:lin ang="10800000" scaled="0"/>
          </a:gra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ym typeface="+mn-ea"/>
            </a:endParaRPr>
          </a:p>
        </p:txBody>
      </p:sp>
      <p:sp>
        <p:nvSpPr>
          <p:cNvPr id="5" name="任意多边形 4"/>
          <p:cNvSpPr/>
          <p:nvPr>
            <p:custDataLst>
              <p:tags r:id="rId9"/>
            </p:custDataLst>
          </p:nvPr>
        </p:nvSpPr>
        <p:spPr>
          <a:xfrm>
            <a:off x="4345305" y="3383915"/>
            <a:ext cx="1727200" cy="19291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720" h="3038">
                <a:moveTo>
                  <a:pt x="1519" y="0"/>
                </a:moveTo>
                <a:cubicBezTo>
                  <a:pt x="2004" y="0"/>
                  <a:pt x="2436" y="227"/>
                  <a:pt x="2714" y="581"/>
                </a:cubicBezTo>
                <a:lnTo>
                  <a:pt x="2720" y="589"/>
                </a:lnTo>
                <a:lnTo>
                  <a:pt x="2704" y="610"/>
                </a:lnTo>
                <a:cubicBezTo>
                  <a:pt x="2514" y="864"/>
                  <a:pt x="2402" y="1178"/>
                  <a:pt x="2402" y="1519"/>
                </a:cubicBezTo>
                <a:cubicBezTo>
                  <a:pt x="2402" y="1860"/>
                  <a:pt x="2514" y="2174"/>
                  <a:pt x="2704" y="2428"/>
                </a:cubicBezTo>
                <a:lnTo>
                  <a:pt x="2720" y="2449"/>
                </a:lnTo>
                <a:lnTo>
                  <a:pt x="2714" y="2457"/>
                </a:lnTo>
                <a:cubicBezTo>
                  <a:pt x="2436" y="2811"/>
                  <a:pt x="2004" y="3038"/>
                  <a:pt x="1519" y="3038"/>
                </a:cubicBezTo>
                <a:cubicBezTo>
                  <a:pt x="680" y="3038"/>
                  <a:pt x="0" y="2358"/>
                  <a:pt x="0" y="1519"/>
                </a:cubicBezTo>
                <a:cubicBezTo>
                  <a:pt x="0" y="680"/>
                  <a:pt x="680" y="0"/>
                  <a:pt x="1519" y="0"/>
                </a:cubicBezTo>
                <a:close/>
              </a:path>
            </a:pathLst>
          </a:custGeom>
          <a:gradFill>
            <a:gsLst>
              <a:gs pos="0">
                <a:schemeClr val="accent3"/>
              </a:gs>
              <a:gs pos="100000">
                <a:schemeClr val="accent3">
                  <a:lumMod val="80000"/>
                  <a:lumOff val="20000"/>
                </a:schemeClr>
              </a:gs>
            </a:gsLst>
            <a:lin ang="10800000" scaled="0"/>
          </a:gra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6" name="椭圆 5"/>
          <p:cNvSpPr/>
          <p:nvPr>
            <p:custDataLst>
              <p:tags r:id="rId10"/>
            </p:custDataLst>
          </p:nvPr>
        </p:nvSpPr>
        <p:spPr>
          <a:xfrm>
            <a:off x="5210810" y="3011170"/>
            <a:ext cx="1741170" cy="1741170"/>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ctr">
              <a:spcBef>
                <a:spcPct val="0"/>
              </a:spcBef>
              <a:spcAft>
                <a:spcPct val="0"/>
              </a:spcAft>
            </a:pPr>
            <a:r>
              <a:rPr lang="zh-CN" altLang="en-US" b="1" dirty="0">
                <a:solidFill>
                  <a:srgbClr val="000000"/>
                </a:solidFill>
                <a:latin typeface="+mn-ea"/>
                <a:cs typeface="+mn-ea"/>
                <a:sym typeface="+mn-ea"/>
              </a:rPr>
              <a:t>管理压力的</a:t>
            </a:r>
            <a:endParaRPr lang="zh-CN" altLang="en-US" b="1" dirty="0">
              <a:solidFill>
                <a:srgbClr val="000000"/>
              </a:solidFill>
              <a:latin typeface="+mn-ea"/>
              <a:cs typeface="+mn-ea"/>
              <a:sym typeface="+mn-ea"/>
            </a:endParaRPr>
          </a:p>
          <a:p>
            <a:pPr algn="ctr">
              <a:spcBef>
                <a:spcPct val="0"/>
              </a:spcBef>
              <a:spcAft>
                <a:spcPct val="0"/>
              </a:spcAft>
            </a:pPr>
            <a:r>
              <a:rPr lang="zh-CN" altLang="en-US" b="1" dirty="0">
                <a:solidFill>
                  <a:srgbClr val="000000"/>
                </a:solidFill>
                <a:latin typeface="+mn-ea"/>
                <a:cs typeface="+mn-ea"/>
                <a:sym typeface="+mn-ea"/>
              </a:rPr>
              <a:t>方法</a:t>
            </a:r>
            <a:endParaRPr lang="zh-CN" altLang="en-US" b="1" dirty="0">
              <a:solidFill>
                <a:srgbClr val="000000"/>
              </a:solidFill>
              <a:latin typeface="+mn-ea"/>
              <a:cs typeface="+mn-ea"/>
              <a:sym typeface="+mn-ea"/>
            </a:endParaRPr>
          </a:p>
        </p:txBody>
      </p:sp>
      <p:sp>
        <p:nvSpPr>
          <p:cNvPr id="7" name="矩形 6"/>
          <p:cNvSpPr/>
          <p:nvPr>
            <p:custDataLst>
              <p:tags r:id="rId11"/>
            </p:custDataLst>
          </p:nvPr>
        </p:nvSpPr>
        <p:spPr>
          <a:xfrm>
            <a:off x="965835" y="2215515"/>
            <a:ext cx="3354070" cy="724535"/>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将注意力转到其他事物上去，慢慢改变自己的心态和行为方式，使自己能正确对待压力。例如，根据现实情况制定适合自己的发展目标、培养有益身心健康的兴趣爱好等。将注意力转到其他事物中，压力会自然减轻直至消失。</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12"/>
            </p:custDataLst>
          </p:nvPr>
        </p:nvSpPr>
        <p:spPr>
          <a:xfrm>
            <a:off x="1538853" y="1765879"/>
            <a:ext cx="2780030" cy="389817"/>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ln>
                  <a:noFill/>
                  <a:prstDash val="sysDot"/>
                </a:ln>
                <a:solidFill>
                  <a:schemeClr val="bg2">
                    <a:lumMod val="50000"/>
                  </a:schemeClr>
                </a:solidFill>
                <a:latin typeface="+mn-ea"/>
                <a:cs typeface="+mn-ea"/>
                <a:sym typeface="+mn-ea"/>
              </a:rPr>
              <a:t>转移注意力</a:t>
            </a:r>
            <a:endParaRPr lang="zh-CN" altLang="en-US" b="1" dirty="0">
              <a:ln>
                <a:noFill/>
                <a:prstDash val="sysDot"/>
              </a:ln>
              <a:solidFill>
                <a:schemeClr val="bg2">
                  <a:lumMod val="50000"/>
                </a:schemeClr>
              </a:solidFill>
              <a:latin typeface="+mn-ea"/>
              <a:cs typeface="+mn-ea"/>
              <a:sym typeface="+mn-ea"/>
            </a:endParaRPr>
          </a:p>
        </p:txBody>
      </p:sp>
      <p:sp>
        <p:nvSpPr>
          <p:cNvPr id="35" name="椭圆 34"/>
          <p:cNvSpPr/>
          <p:nvPr>
            <p:custDataLst>
              <p:tags r:id="rId13"/>
            </p:custDataLst>
          </p:nvPr>
        </p:nvSpPr>
        <p:spPr>
          <a:xfrm>
            <a:off x="4555103" y="1935986"/>
            <a:ext cx="149860" cy="149860"/>
          </a:xfrm>
          <a:prstGeom prst="ellipse">
            <a:avLst/>
          </a:prstGeom>
          <a:gradFill>
            <a:gsLst>
              <a:gs pos="0">
                <a:schemeClr val="accent1">
                  <a:lumMod val="75000"/>
                  <a:lumOff val="25000"/>
                </a:schemeClr>
              </a:gs>
              <a:gs pos="100000">
                <a:schemeClr val="accent1">
                  <a:lumMod val="85000"/>
                  <a:lumOff val="15000"/>
                </a:schemeClr>
              </a:gs>
            </a:gsLst>
            <a:lin ang="270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23" name="图片 12" descr="343439383331313b343532303032383bbfcdbba7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858095" y="4363134"/>
            <a:ext cx="306000" cy="306000"/>
          </a:xfrm>
          <a:prstGeom prst="rect">
            <a:avLst/>
          </a:prstGeom>
        </p:spPr>
      </p:pic>
      <p:sp>
        <p:nvSpPr>
          <p:cNvPr id="9" name="矩形 8"/>
          <p:cNvSpPr/>
          <p:nvPr>
            <p:custDataLst>
              <p:tags r:id="rId17"/>
            </p:custDataLst>
          </p:nvPr>
        </p:nvSpPr>
        <p:spPr>
          <a:xfrm>
            <a:off x="8630863" y="3791816"/>
            <a:ext cx="2781300" cy="7245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寻找一种合适的宣泄方式，释放压力，这对缓解个人压力非常有效。例如，在无人处、山顶、河边等不影响其他人生活的地方大声喊叫，进行体育运动，唱歌， 去专门的减压馆释放压力等。</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18"/>
            </p:custDataLst>
          </p:nvPr>
        </p:nvSpPr>
        <p:spPr>
          <a:xfrm>
            <a:off x="8630862" y="3342309"/>
            <a:ext cx="2780031" cy="389817"/>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2"/>
                </a:solidFill>
                <a:latin typeface="+mn-ea"/>
                <a:cs typeface="+mn-ea"/>
                <a:sym typeface="+mn-ea"/>
              </a:rPr>
              <a:t>宣泄</a:t>
            </a:r>
            <a:endParaRPr lang="en-US" altLang="zh-CN" b="1">
              <a:solidFill>
                <a:schemeClr val="accent2"/>
              </a:solidFill>
              <a:latin typeface="+mn-ea"/>
              <a:cs typeface="+mn-ea"/>
              <a:sym typeface="+mn-ea"/>
            </a:endParaRPr>
          </a:p>
        </p:txBody>
      </p:sp>
      <p:sp>
        <p:nvSpPr>
          <p:cNvPr id="15" name="矩形 14"/>
          <p:cNvSpPr/>
          <p:nvPr>
            <p:custDataLst>
              <p:tags r:id="rId19"/>
            </p:custDataLst>
          </p:nvPr>
        </p:nvSpPr>
        <p:spPr>
          <a:xfrm>
            <a:off x="966470" y="5271770"/>
            <a:ext cx="4773930" cy="724535"/>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a:solidFill>
                  <a:schemeClr val="tx1"/>
                </a:solidFill>
                <a:latin typeface="+mn-ea"/>
                <a:cs typeface="+mn-ea"/>
                <a:sym typeface="+mn-ea"/>
              </a:rPr>
              <a:t>向家人、朋友或心理医生倾诉、咨询自己心中的郁闷紧张情绪。 当压力已经严重影响生活、工作时，可考虑向专业的心理医生咨询，通过心理医生的安抚和治疗减轻自己的心理压力，调整心态。</a:t>
            </a:r>
            <a:endParaRPr lang="zh-CN" altLang="en-US" sz="1600">
              <a:ln>
                <a:noFill/>
                <a:prstDash val="sysDot"/>
              </a:ln>
              <a:solidFill>
                <a:schemeClr val="tx1"/>
              </a:solidFill>
              <a:latin typeface="+mn-ea"/>
              <a:cs typeface="+mn-ea"/>
              <a:sym typeface="+mn-ea"/>
            </a:endParaRPr>
          </a:p>
        </p:txBody>
      </p:sp>
      <p:pic>
        <p:nvPicPr>
          <p:cNvPr id="22"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932841" y="2474278"/>
            <a:ext cx="306000" cy="306000"/>
          </a:xfrm>
          <a:prstGeom prst="rect">
            <a:avLst/>
          </a:prstGeom>
        </p:spPr>
      </p:pic>
      <p:sp>
        <p:nvSpPr>
          <p:cNvPr id="16" name="矩形 15"/>
          <p:cNvSpPr/>
          <p:nvPr>
            <p:custDataLst>
              <p:tags r:id="rId23"/>
            </p:custDataLst>
          </p:nvPr>
        </p:nvSpPr>
        <p:spPr>
          <a:xfrm>
            <a:off x="966305" y="4822392"/>
            <a:ext cx="2780030" cy="389817"/>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2"/>
                </a:solidFill>
                <a:latin typeface="+mn-ea"/>
                <a:cs typeface="+mn-ea"/>
                <a:sym typeface="+mn-ea"/>
              </a:rPr>
              <a:t>倾诉与咨询</a:t>
            </a:r>
            <a:endParaRPr lang="zh-CN" altLang="en-US" b="1" dirty="0">
              <a:solidFill>
                <a:schemeClr val="accent3"/>
              </a:solidFill>
              <a:latin typeface="+mn-ea"/>
              <a:cs typeface="+mn-ea"/>
              <a:sym typeface="+mn-ea"/>
            </a:endParaRPr>
          </a:p>
        </p:txBody>
      </p:sp>
      <p:pic>
        <p:nvPicPr>
          <p:cNvPr id="24" name="图片 15" descr="343439383331313b343532303033313bd3a6d3c3c9ccb3c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057404" y="4366370"/>
            <a:ext cx="306000" cy="306000"/>
          </a:xfrm>
          <a:prstGeom prst="rect">
            <a:avLst/>
          </a:prstGeom>
        </p:spPr>
      </p:pic>
    </p:spTree>
    <p:custDataLst>
      <p:tags r:id="rId2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1"/>
          <p:cNvSpPr/>
          <p:nvPr>
            <p:custDataLst>
              <p:tags r:id="rId1"/>
            </p:custDataLst>
          </p:nvPr>
        </p:nvSpPr>
        <p:spPr>
          <a:xfrm>
            <a:off x="-1270" y="635"/>
            <a:ext cx="12192635" cy="6857365"/>
          </a:xfrm>
          <a:custGeom>
            <a:avLst/>
            <a:gdLst>
              <a:gd name="connsiteX0" fmla="*/ 0 w 9187626"/>
              <a:gd name="connsiteY0" fmla="*/ 0 h 3646215"/>
              <a:gd name="connsiteX1" fmla="*/ 70498 w 9187626"/>
              <a:gd name="connsiteY1" fmla="*/ 17398 h 3646215"/>
              <a:gd name="connsiteX2" fmla="*/ 4593813 w 9187626"/>
              <a:gd name="connsiteY2" fmla="*/ 458311 h 3646215"/>
              <a:gd name="connsiteX3" fmla="*/ 9117128 w 9187626"/>
              <a:gd name="connsiteY3" fmla="*/ 17398 h 3646215"/>
              <a:gd name="connsiteX4" fmla="*/ 9187626 w 9187626"/>
              <a:gd name="connsiteY4" fmla="*/ 0 h 3646215"/>
              <a:gd name="connsiteX5" fmla="*/ 9187626 w 9187626"/>
              <a:gd name="connsiteY5" fmla="*/ 3646215 h 3646215"/>
              <a:gd name="connsiteX6" fmla="*/ 9117128 w 9187626"/>
              <a:gd name="connsiteY6" fmla="*/ 3628818 h 3646215"/>
              <a:gd name="connsiteX7" fmla="*/ 4593813 w 9187626"/>
              <a:gd name="connsiteY7" fmla="*/ 3187904 h 3646215"/>
              <a:gd name="connsiteX8" fmla="*/ 70498 w 9187626"/>
              <a:gd name="connsiteY8" fmla="*/ 3628818 h 3646215"/>
              <a:gd name="connsiteX9" fmla="*/ 0 w 9187626"/>
              <a:gd name="connsiteY9" fmla="*/ 3646215 h 364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87626" h="3646215">
                <a:moveTo>
                  <a:pt x="0" y="0"/>
                </a:moveTo>
                <a:lnTo>
                  <a:pt x="70498" y="17398"/>
                </a:lnTo>
                <a:cubicBezTo>
                  <a:pt x="1299714" y="292846"/>
                  <a:pt x="2875599" y="458311"/>
                  <a:pt x="4593813" y="458311"/>
                </a:cubicBezTo>
                <a:cubicBezTo>
                  <a:pt x="6312028" y="458311"/>
                  <a:pt x="7887913" y="292846"/>
                  <a:pt x="9117128" y="17398"/>
                </a:cubicBezTo>
                <a:lnTo>
                  <a:pt x="9187626" y="0"/>
                </a:lnTo>
                <a:lnTo>
                  <a:pt x="9187626" y="3646215"/>
                </a:lnTo>
                <a:lnTo>
                  <a:pt x="9117128" y="3628818"/>
                </a:lnTo>
                <a:cubicBezTo>
                  <a:pt x="7887913" y="3353370"/>
                  <a:pt x="6312028" y="3187904"/>
                  <a:pt x="4593813" y="3187904"/>
                </a:cubicBezTo>
                <a:cubicBezTo>
                  <a:pt x="2875599" y="3187904"/>
                  <a:pt x="1299714" y="3353370"/>
                  <a:pt x="70498" y="3628818"/>
                </a:cubicBezTo>
                <a:lnTo>
                  <a:pt x="0" y="3646215"/>
                </a:ln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800">
              <a:solidFill>
                <a:prstClr val="white"/>
              </a:solidFill>
              <a:latin typeface="+mn-ea"/>
              <a:sym typeface="微软雅黑" panose="020B0503020204020204" charset="-122"/>
            </a:endParaRPr>
          </a:p>
        </p:txBody>
      </p:sp>
      <p:sp>
        <p:nvSpPr>
          <p:cNvPr id="10" name="“_#color-785&amp;1094"/>
          <p:cNvSpPr/>
          <p:nvPr>
            <p:custDataLst>
              <p:tags r:id="rId2"/>
            </p:custDataLst>
          </p:nvPr>
        </p:nvSpPr>
        <p:spPr>
          <a:xfrm>
            <a:off x="5815584" y="1133856"/>
            <a:ext cx="576072" cy="493776"/>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1"/>
          </a:solidFill>
        </p:spPr>
        <p:txBody>
          <a:bodyPr/>
          <a:lstStyle/>
          <a:p>
            <a:endParaRPr lang="zh-CN" altLang="en-US"/>
          </a:p>
        </p:txBody>
      </p:sp>
      <p:sp>
        <p:nvSpPr>
          <p:cNvPr id="12" name="“_#color-822&amp;2169"/>
          <p:cNvSpPr/>
          <p:nvPr>
            <p:custDataLst>
              <p:tags r:id="rId3"/>
            </p:custDataLst>
          </p:nvPr>
        </p:nvSpPr>
        <p:spPr>
          <a:xfrm>
            <a:off x="5815584" y="5230368"/>
            <a:ext cx="576072" cy="493776"/>
          </a:xfrm>
          <a:custGeom>
            <a:avLst/>
            <a:gdLst/>
            <a:ahLst/>
            <a:cxnLst/>
            <a:rect l="l" t="t" r="r" b="b"/>
            <a:pathLst>
              <a:path w="576072" h="493776">
                <a:moveTo>
                  <a:pt x="576072" y="246888"/>
                </a:moveTo>
                <a:cubicBezTo>
                  <a:pt x="576072" y="201168"/>
                  <a:pt x="557784" y="155448"/>
                  <a:pt x="539496" y="118872"/>
                </a:cubicBezTo>
                <a:cubicBezTo>
                  <a:pt x="521208" y="82296"/>
                  <a:pt x="493776" y="54864"/>
                  <a:pt x="457200" y="36576"/>
                </a:cubicBezTo>
                <a:cubicBezTo>
                  <a:pt x="429768" y="18288"/>
                  <a:pt x="393192" y="0"/>
                  <a:pt x="356616" y="0"/>
                </a:cubicBezTo>
                <a:cubicBezTo>
                  <a:pt x="338328" y="0"/>
                  <a:pt x="329184" y="9144"/>
                  <a:pt x="329184" y="27432"/>
                </a:cubicBezTo>
                <a:lnTo>
                  <a:pt x="329184" y="82296"/>
                </a:lnTo>
                <a:cubicBezTo>
                  <a:pt x="329184" y="91440"/>
                  <a:pt x="338328" y="109728"/>
                  <a:pt x="356616" y="109728"/>
                </a:cubicBezTo>
                <a:cubicBezTo>
                  <a:pt x="384048" y="109728"/>
                  <a:pt x="411480" y="128016"/>
                  <a:pt x="429768" y="146304"/>
                </a:cubicBezTo>
                <a:cubicBezTo>
                  <a:pt x="448056" y="164592"/>
                  <a:pt x="457200" y="201168"/>
                  <a:pt x="457200" y="246888"/>
                </a:cubicBezTo>
                <a:cubicBezTo>
                  <a:pt x="457200" y="256032"/>
                  <a:pt x="448056" y="274320"/>
                  <a:pt x="429768" y="274320"/>
                </a:cubicBezTo>
                <a:lnTo>
                  <a:pt x="365760" y="274320"/>
                </a:lnTo>
                <a:cubicBezTo>
                  <a:pt x="347472" y="274320"/>
                  <a:pt x="338328" y="283464"/>
                  <a:pt x="338328" y="292608"/>
                </a:cubicBezTo>
                <a:lnTo>
                  <a:pt x="338328" y="466344"/>
                </a:lnTo>
                <a:cubicBezTo>
                  <a:pt x="338328" y="484632"/>
                  <a:pt x="347472" y="493776"/>
                  <a:pt x="365760" y="493776"/>
                </a:cubicBezTo>
                <a:lnTo>
                  <a:pt x="548640" y="493776"/>
                </a:lnTo>
                <a:cubicBezTo>
                  <a:pt x="557784" y="493776"/>
                  <a:pt x="576072" y="484632"/>
                  <a:pt x="576072" y="466344"/>
                </a:cubicBezTo>
                <a:lnTo>
                  <a:pt x="576072" y="246888"/>
                </a:lnTo>
                <a:moveTo>
                  <a:pt x="0" y="82296"/>
                </a:moveTo>
                <a:cubicBezTo>
                  <a:pt x="0" y="91440"/>
                  <a:pt x="9144" y="109728"/>
                  <a:pt x="27432" y="109728"/>
                </a:cubicBezTo>
                <a:cubicBezTo>
                  <a:pt x="54864" y="109728"/>
                  <a:pt x="82296" y="128016"/>
                  <a:pt x="100584" y="146304"/>
                </a:cubicBezTo>
                <a:cubicBezTo>
                  <a:pt x="118872" y="164592"/>
                  <a:pt x="128016" y="201168"/>
                  <a:pt x="128016" y="246888"/>
                </a:cubicBezTo>
                <a:cubicBezTo>
                  <a:pt x="128016" y="256032"/>
                  <a:pt x="118872" y="274320"/>
                  <a:pt x="100584" y="274320"/>
                </a:cubicBezTo>
                <a:lnTo>
                  <a:pt x="36576" y="274320"/>
                </a:lnTo>
                <a:cubicBezTo>
                  <a:pt x="18288" y="274320"/>
                  <a:pt x="9144" y="283464"/>
                  <a:pt x="9144" y="292608"/>
                </a:cubicBezTo>
                <a:lnTo>
                  <a:pt x="9144" y="466344"/>
                </a:lnTo>
                <a:cubicBezTo>
                  <a:pt x="9144" y="484632"/>
                  <a:pt x="18288" y="493776"/>
                  <a:pt x="36576" y="493776"/>
                </a:cubicBezTo>
                <a:lnTo>
                  <a:pt x="219456" y="493776"/>
                </a:lnTo>
                <a:cubicBezTo>
                  <a:pt x="228600" y="493776"/>
                  <a:pt x="246888" y="484632"/>
                  <a:pt x="246888" y="466344"/>
                </a:cubicBezTo>
                <a:lnTo>
                  <a:pt x="246888" y="246888"/>
                </a:lnTo>
                <a:cubicBezTo>
                  <a:pt x="246888" y="201168"/>
                  <a:pt x="228600" y="155448"/>
                  <a:pt x="210312" y="118872"/>
                </a:cubicBezTo>
                <a:cubicBezTo>
                  <a:pt x="192024" y="82296"/>
                  <a:pt x="164592" y="54864"/>
                  <a:pt x="128016" y="36576"/>
                </a:cubicBezTo>
                <a:cubicBezTo>
                  <a:pt x="100584" y="18288"/>
                  <a:pt x="64008" y="0"/>
                  <a:pt x="27432" y="0"/>
                </a:cubicBezTo>
                <a:cubicBezTo>
                  <a:pt x="9144" y="0"/>
                  <a:pt x="0" y="9144"/>
                  <a:pt x="0" y="27432"/>
                </a:cubicBezTo>
                <a:lnTo>
                  <a:pt x="0" y="82296"/>
                </a:lnTo>
              </a:path>
            </a:pathLst>
          </a:custGeom>
          <a:solidFill>
            <a:schemeClr val="accent1"/>
          </a:solidFill>
        </p:spPr>
        <p:txBody>
          <a:bodyPr/>
          <a:lstStyle/>
          <a:p>
            <a:endParaRPr lang="zh-CN" altLang="en-US"/>
          </a:p>
        </p:txBody>
      </p:sp>
      <p:sp>
        <p:nvSpPr>
          <p:cNvPr id="13" name="圆角矩形 9"/>
          <p:cNvSpPr/>
          <p:nvPr>
            <p:custDataLst>
              <p:tags r:id="rId4"/>
            </p:custDataLst>
          </p:nvPr>
        </p:nvSpPr>
        <p:spPr>
          <a:xfrm>
            <a:off x="722630" y="1908175"/>
            <a:ext cx="10744200" cy="3019425"/>
          </a:xfrm>
          <a:prstGeom prst="roundRect">
            <a:avLst>
              <a:gd name="adj" fmla="val 50000"/>
            </a:avLst>
          </a:prstGeom>
          <a:no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矩形 3"/>
          <p:cNvSpPr/>
          <p:nvPr>
            <p:custDataLst>
              <p:tags r:id="rId5"/>
            </p:custDataLst>
          </p:nvPr>
        </p:nvSpPr>
        <p:spPr>
          <a:xfrm>
            <a:off x="1432560" y="2249805"/>
            <a:ext cx="9345295" cy="20669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2000" dirty="0">
                <a:solidFill>
                  <a:schemeClr val="tx1">
                    <a:lumMod val="85000"/>
                    <a:lumOff val="15000"/>
                  </a:schemeClr>
                </a:solidFill>
                <a:latin typeface="+mn-ea"/>
                <a:cs typeface="+mn-ea"/>
              </a:rPr>
              <a:t>       </a:t>
            </a:r>
            <a:r>
              <a:rPr lang="zh-CN" altLang="en-US" sz="2000" dirty="0">
                <a:solidFill>
                  <a:schemeClr val="tx1">
                    <a:lumMod val="85000"/>
                    <a:lumOff val="15000"/>
                  </a:schemeClr>
                </a:solidFill>
                <a:latin typeface="+mn-ea"/>
                <a:cs typeface="+mn-ea"/>
              </a:rPr>
              <a:t>青年在成长和奋斗中，会收获成功和喜悦，也会面临困难和压力。要正确对待一时的成败得失，处优而不养尊，受挫而不短志，使顺境逆境都成为人生的财富而不是人生的包袱。</a:t>
            </a:r>
            <a:endParaRPr lang="zh-CN" altLang="en-US" sz="2000" dirty="0">
              <a:solidFill>
                <a:schemeClr val="tx1">
                  <a:lumMod val="85000"/>
                  <a:lumOff val="15000"/>
                </a:schemeClr>
              </a:solidFill>
              <a:latin typeface="+mn-ea"/>
              <a:cs typeface="+mn-ea"/>
            </a:endParaRPr>
          </a:p>
          <a:p>
            <a:pPr algn="just">
              <a:lnSpc>
                <a:spcPct val="150000"/>
              </a:lnSpc>
              <a:spcBef>
                <a:spcPct val="0"/>
              </a:spcBef>
              <a:spcAft>
                <a:spcPct val="0"/>
              </a:spcAft>
            </a:pPr>
            <a:endParaRPr lang="zh-CN" altLang="en-US" sz="2000" dirty="0">
              <a:solidFill>
                <a:schemeClr val="tx1">
                  <a:lumMod val="85000"/>
                  <a:lumOff val="15000"/>
                </a:schemeClr>
              </a:solidFill>
              <a:latin typeface="+mn-ea"/>
              <a:cs typeface="+mn-ea"/>
            </a:endParaRPr>
          </a:p>
          <a:p>
            <a:pPr algn="r">
              <a:lnSpc>
                <a:spcPct val="150000"/>
              </a:lnSpc>
              <a:spcBef>
                <a:spcPct val="0"/>
              </a:spcBef>
              <a:spcAft>
                <a:spcPct val="0"/>
              </a:spcAft>
            </a:pPr>
            <a:r>
              <a:rPr lang="en-US" altLang="zh-CN" sz="2000" dirty="0">
                <a:solidFill>
                  <a:schemeClr val="tx1">
                    <a:lumMod val="85000"/>
                    <a:lumOff val="15000"/>
                  </a:schemeClr>
                </a:solidFill>
                <a:latin typeface="+mn-ea"/>
                <a:cs typeface="+mn-ea"/>
              </a:rPr>
              <a:t>——2017 </a:t>
            </a:r>
            <a:r>
              <a:rPr lang="zh-CN" altLang="en-US" sz="2000" dirty="0">
                <a:solidFill>
                  <a:schemeClr val="tx1">
                    <a:lumMod val="85000"/>
                    <a:lumOff val="15000"/>
                  </a:schemeClr>
                </a:solidFill>
                <a:latin typeface="+mn-ea"/>
                <a:cs typeface="+mn-ea"/>
              </a:rPr>
              <a:t>年</a:t>
            </a:r>
            <a:r>
              <a:rPr lang="en-US" altLang="zh-CN" sz="2000" dirty="0">
                <a:solidFill>
                  <a:schemeClr val="tx1">
                    <a:lumMod val="85000"/>
                    <a:lumOff val="15000"/>
                  </a:schemeClr>
                </a:solidFill>
                <a:latin typeface="+mn-ea"/>
                <a:cs typeface="+mn-ea"/>
              </a:rPr>
              <a:t> 5 </a:t>
            </a:r>
            <a:r>
              <a:rPr lang="zh-CN" altLang="en-US" sz="2000" dirty="0">
                <a:solidFill>
                  <a:schemeClr val="tx1">
                    <a:lumMod val="85000"/>
                    <a:lumOff val="15000"/>
                  </a:schemeClr>
                </a:solidFill>
                <a:latin typeface="+mn-ea"/>
                <a:cs typeface="+mn-ea"/>
              </a:rPr>
              <a:t>月</a:t>
            </a:r>
            <a:r>
              <a:rPr lang="en-US" altLang="zh-CN" sz="2000" dirty="0">
                <a:solidFill>
                  <a:schemeClr val="tx1">
                    <a:lumMod val="85000"/>
                    <a:lumOff val="15000"/>
                  </a:schemeClr>
                </a:solidFill>
                <a:latin typeface="+mn-ea"/>
                <a:cs typeface="+mn-ea"/>
              </a:rPr>
              <a:t> 3 </a:t>
            </a:r>
            <a:r>
              <a:rPr lang="zh-CN" altLang="en-US" sz="2000" dirty="0">
                <a:solidFill>
                  <a:schemeClr val="tx1">
                    <a:lumMod val="85000"/>
                    <a:lumOff val="15000"/>
                  </a:schemeClr>
                </a:solidFill>
                <a:latin typeface="+mn-ea"/>
                <a:cs typeface="+mn-ea"/>
              </a:rPr>
              <a:t>日，习近平参加中国政法大学五四主题团日活动时强调</a:t>
            </a:r>
            <a:endParaRPr lang="zh-CN" altLang="en-US" sz="2000" dirty="0">
              <a:solidFill>
                <a:schemeClr val="tx1">
                  <a:lumMod val="85000"/>
                  <a:lumOff val="15000"/>
                </a:schemeClr>
              </a:solidFill>
              <a:latin typeface="+mn-ea"/>
              <a:cs typeface="+mn-ea"/>
            </a:endParaRPr>
          </a:p>
        </p:txBody>
      </p:sp>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zh-CN" alt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关注心理健康</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学会人际交往</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抵制诱惑</a:t>
            </a:r>
            <a:endParaRPr lang="zh-CN" altLang="en-US" sz="2400" spc="300" dirty="0">
              <a:solidFill>
                <a:srgbClr val="051C2D"/>
              </a:solidFill>
              <a:latin typeface="+mn-ea"/>
            </a:endParaRPr>
          </a:p>
        </p:txBody>
      </p:sp>
    </p:spTree>
    <p:custDataLst>
      <p:tags r:id="rId1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任务二</a:t>
            </a:r>
            <a:r>
              <a:rPr lang="en-US" altLang="zh-CN"/>
              <a:t> </a:t>
            </a:r>
            <a:r>
              <a:rPr lang="zh-CN" altLang="en-US"/>
              <a:t>  学会人际交往</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【案例】小青是一名刚入校的大学新生。他与人交往时总有一种恐惧感，尤其</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是与陌生人在一起时，便会莫名其妙地紧张。当与别人并肩而坐的时候，他</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心里总是想要看别人，且这种欲望很强，但又因为恐惧而不敢转过脸去看。</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如有事必须与他人接触时，</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不论对方是男是女，</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他一走近对方，便感到心</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慌、精神紧张、面部发热，不敢抬头正视对方。而与陌生人相距两米左右</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时，他就开始感到焦虑不安、手心出汗，神情也极不自然。因此，他很害怕</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与别人接触，害怕参加班级的集体活动，这影响了他的学习和正常生活，他</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感到非常痛苦。</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fontScale="90000" lnSpcReduction="10000"/>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小青是人际羞怯的典型例子。羞怯心理每个人都有，只是轻重不同而</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已。羞怯会使人消极保守，沉溺在自我的小圈子里，不利于个人成功，甚至可能引发心理障碍。</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要摆脱羞怯心理，小青可以学习一些自我克服害羞的方法，如微笑、坐姿开放、腿脚自然放松、深呼吸等；</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也可以试着把自己的紧张不安向好朋友倾诉。另外，在有条件的情况下，小青还可以参加一期人际交往团体心理辅导。</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t>一、人际关系</a:t>
            </a:r>
            <a:endParaRPr lang="zh-CN" altLang="en-US"/>
          </a:p>
        </p:txBody>
      </p:sp>
      <p:sp>
        <p:nvSpPr>
          <p:cNvPr id="6" name="矩形 5"/>
          <p:cNvSpPr/>
          <p:nvPr>
            <p:custDataLst>
              <p:tags r:id="rId2"/>
            </p:custDataLst>
          </p:nvPr>
        </p:nvSpPr>
        <p:spPr>
          <a:xfrm>
            <a:off x="469920" y="575606"/>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609633"/>
            <a:ext cx="11264880" cy="4415586"/>
          </a:xfrm>
          <a:prstGeom prst="rect">
            <a:avLst/>
          </a:prstGeom>
          <a:solidFill>
            <a:schemeClr val="bg2"/>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nSpc>
                <a:spcPct val="130000"/>
              </a:lnSpc>
            </a:pPr>
            <a:endParaRPr lang="zh-CN" altLang="en-US" kern="0" spc="0" dirty="0">
              <a:ln>
                <a:noFill/>
                <a:prstDash val="sysDot"/>
              </a:ln>
              <a:solidFill>
                <a:schemeClr val="tx1">
                  <a:lumMod val="85000"/>
                  <a:lumOff val="15000"/>
                </a:schemeClr>
              </a:solidFill>
              <a:latin typeface="+mn-ea"/>
              <a:ea typeface="+mn-ea"/>
              <a:sym typeface="+mn-ea"/>
            </a:endParaRPr>
          </a:p>
        </p:txBody>
      </p:sp>
      <p:cxnSp>
        <p:nvCxnSpPr>
          <p:cNvPr id="21" name="直接连接符 20"/>
          <p:cNvCxnSpPr/>
          <p:nvPr>
            <p:custDataLst>
              <p:tags r:id="rId4"/>
            </p:custDataLst>
          </p:nvPr>
        </p:nvCxnSpPr>
        <p:spPr>
          <a:xfrm>
            <a:off x="1285240" y="5554980"/>
            <a:ext cx="450427"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5"/>
            </p:custDataLst>
          </p:nvPr>
        </p:nvCxnSpPr>
        <p:spPr>
          <a:xfrm>
            <a:off x="1971040" y="5554980"/>
            <a:ext cx="8938260" cy="0"/>
          </a:xfrm>
          <a:prstGeom prst="line">
            <a:avLst/>
          </a:prstGeom>
          <a:ln w="12700">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6"/>
            </p:custDataLst>
          </p:nvPr>
        </p:nvSpPr>
        <p:spPr>
          <a:xfrm>
            <a:off x="1210945" y="1784985"/>
            <a:ext cx="9973945" cy="3547110"/>
          </a:xfrm>
          <a:prstGeom prst="rect">
            <a:avLst/>
          </a:prstGeom>
          <a:noFill/>
        </p:spPr>
        <p:txBody>
          <a:bodyPr wrap="square" rtlCol="0" anchor="ctr" anchorCtr="0">
            <a:noAutofit/>
          </a:bodyPr>
          <a:lstStyle/>
          <a:p>
            <a:pPr marL="0" lvl="0" indent="0" fontAlgn="auto">
              <a:lnSpc>
                <a:spcPct val="150000"/>
              </a:lnSpc>
            </a:pPr>
            <a:r>
              <a:rPr lang="zh-CN" altLang="en-US" sz="2000" kern="0" dirty="0">
                <a:ln>
                  <a:noFill/>
                  <a:prstDash val="sysDot"/>
                </a:ln>
                <a:solidFill>
                  <a:schemeClr val="tx1">
                    <a:lumMod val="85000"/>
                    <a:lumOff val="15000"/>
                  </a:schemeClr>
                </a:solidFill>
                <a:latin typeface="+mn-ea"/>
                <a:sym typeface="+mn-ea"/>
              </a:rPr>
              <a:t>人际关系是指人们在相互交往的过程中，彼此间相互影响而形成的一种心理上和社会上的联系。人际关系反映了人或群体满足其社会需要的心理状态，它的发展变化取决于双方社会需要满足的程度。</a:t>
            </a:r>
            <a:endParaRPr lang="zh-CN" altLang="en-US" sz="2000" kern="0" dirty="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2000" kern="0" dirty="0">
                <a:ln>
                  <a:noFill/>
                  <a:prstDash val="sysDot"/>
                </a:ln>
                <a:solidFill>
                  <a:schemeClr val="tx1">
                    <a:lumMod val="85000"/>
                    <a:lumOff val="15000"/>
                  </a:schemeClr>
                </a:solidFill>
                <a:latin typeface="+mn-ea"/>
                <a:sym typeface="+mn-ea"/>
              </a:rPr>
              <a:t>大学生人际交往是彼此(或群体)的心理需要，这种需要可以是知识和经验的分享， 也可以是情感、想法及感受的分享和交流，转化在现实中的信息交流就变成了人际交往。在人际交往中，双方都必须有这种心理的沟通和融合才可以和谐。进入大学，人际交往的空间发生了变化，大学生的精神生活更丰富，一个大学生能否融入群体是其是否具有健康精神生活的主要标志。</a:t>
            </a:r>
            <a:endParaRPr lang="zh-CN" altLang="en-US" sz="2000" kern="0" dirty="0">
              <a:ln>
                <a:noFill/>
                <a:prstDash val="sysDot"/>
              </a:ln>
              <a:solidFill>
                <a:schemeClr val="tx1">
                  <a:lumMod val="85000"/>
                  <a:lumOff val="15000"/>
                </a:schemeClr>
              </a:solidFill>
              <a:latin typeface="+mn-ea"/>
              <a:sym typeface="+mn-ea"/>
            </a:endParaRPr>
          </a:p>
        </p:txBody>
      </p:sp>
    </p:spTree>
    <p:custDataLst>
      <p:tags r:id="rId7"/>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wrap="square">
            <a:normAutofit/>
          </a:bodyPr>
          <a:lstStyle/>
          <a:p>
            <a:r>
              <a:rPr lang="zh-CN" altLang="en-US">
                <a:latin typeface="+mj-ea"/>
                <a:ea typeface="+mj-ea"/>
              </a:rPr>
              <a:t>二、人际需求</a:t>
            </a:r>
            <a:endParaRPr lang="zh-CN" altLang="en-US">
              <a:latin typeface="+mj-ea"/>
              <a:ea typeface="+mj-ea"/>
            </a:endParaRPr>
          </a:p>
        </p:txBody>
      </p:sp>
      <p:sp>
        <p:nvSpPr>
          <p:cNvPr id="6" name="六边形 5"/>
          <p:cNvSpPr/>
          <p:nvPr>
            <p:custDataLst>
              <p:tags r:id="rId2"/>
            </p:custDataLst>
          </p:nvPr>
        </p:nvSpPr>
        <p:spPr>
          <a:xfrm rot="16200000">
            <a:off x="4705988" y="3871011"/>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7" name="六边形 6"/>
          <p:cNvSpPr/>
          <p:nvPr>
            <p:custDataLst>
              <p:tags r:id="rId3"/>
            </p:custDataLst>
          </p:nvPr>
        </p:nvSpPr>
        <p:spPr>
          <a:xfrm rot="16200000">
            <a:off x="5387024" y="2695880"/>
            <a:ext cx="1417955" cy="1259840"/>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9" name="六边形 8"/>
          <p:cNvSpPr/>
          <p:nvPr>
            <p:custDataLst>
              <p:tags r:id="rId4"/>
            </p:custDataLst>
          </p:nvPr>
        </p:nvSpPr>
        <p:spPr>
          <a:xfrm rot="16200000">
            <a:off x="6073704" y="3886125"/>
            <a:ext cx="1417955" cy="1259840"/>
          </a:xfrm>
          <a:prstGeom prst="hexagon">
            <a:avLst>
              <a:gd name="adj" fmla="val 24450"/>
              <a:gd name="vf" fmla="val 11547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1" name="矩形 10"/>
          <p:cNvSpPr/>
          <p:nvPr>
            <p:custDataLst>
              <p:tags r:id="rId5"/>
            </p:custDataLst>
          </p:nvPr>
        </p:nvSpPr>
        <p:spPr>
          <a:xfrm>
            <a:off x="778942" y="4143411"/>
            <a:ext cx="3539397" cy="873524"/>
          </a:xfrm>
          <a:prstGeom prst="rect">
            <a:avLst/>
          </a:prstGeom>
          <a:noFill/>
        </p:spPr>
        <p:txBody>
          <a:bodyPr vert="horz" wrap="square" lIns="0" tIns="0" rIns="0" bIns="0" rtlCol="0" anchor="t" anchorCtr="0">
            <a:noAutofit/>
          </a:bodyPr>
          <a:lstStyle/>
          <a:p>
            <a:pPr algn="r">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rPr>
              <a:t>包容需求是指个体希望与人接触、交往，隶属于某个群体，与他人建立并维持一种满意的关系的需要。包容需求是人际关系最基本的要求，存在于个体的任何一个年龄阶段、任何一种职业中。</a:t>
            </a:r>
            <a:endParaRPr lang="zh-CN" altLang="en-US" sz="1600">
              <a:ln>
                <a:noFill/>
                <a:prstDash val="sysDot"/>
              </a:ln>
              <a:solidFill>
                <a:schemeClr val="tx1">
                  <a:lumMod val="75000"/>
                  <a:lumOff val="25000"/>
                </a:schemeClr>
              </a:solidFill>
              <a:latin typeface="+mn-ea"/>
              <a:cs typeface="+mn-ea"/>
            </a:endParaRPr>
          </a:p>
        </p:txBody>
      </p:sp>
      <p:sp>
        <p:nvSpPr>
          <p:cNvPr id="16" name="矩形 15"/>
          <p:cNvSpPr/>
          <p:nvPr>
            <p:custDataLst>
              <p:tags r:id="rId6"/>
            </p:custDataLst>
          </p:nvPr>
        </p:nvSpPr>
        <p:spPr>
          <a:xfrm>
            <a:off x="7191375" y="1386840"/>
            <a:ext cx="4385945" cy="861695"/>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sym typeface="+mn-ea"/>
              </a:rPr>
              <a:t>支配需求是指个体控制别人或被别人控制的需要，是个体在权力关系上与他人建立或维持满意的人际关系的需要。实际上，并非只有位高权重的人才有支配需求，社会上每一个成员都存在这种需求，无论是儿童游戏、家庭生活，还是经济政治活动。</a:t>
            </a:r>
            <a:endParaRPr lang="zh-CN" altLang="en-US" sz="1600">
              <a:ln>
                <a:noFill/>
                <a:prstDash val="sysDot"/>
              </a:ln>
              <a:solidFill>
                <a:schemeClr val="tx1">
                  <a:lumMod val="75000"/>
                  <a:lumOff val="25000"/>
                </a:schemeClr>
              </a:solidFill>
              <a:latin typeface="+mn-ea"/>
              <a:cs typeface="+mn-ea"/>
              <a:sym typeface="+mn-ea"/>
            </a:endParaRPr>
          </a:p>
        </p:txBody>
      </p:sp>
      <p:sp>
        <p:nvSpPr>
          <p:cNvPr id="17" name="矩形 16"/>
          <p:cNvSpPr/>
          <p:nvPr>
            <p:custDataLst>
              <p:tags r:id="rId7"/>
            </p:custDataLst>
          </p:nvPr>
        </p:nvSpPr>
        <p:spPr>
          <a:xfrm>
            <a:off x="7670165" y="4143375"/>
            <a:ext cx="3906520" cy="873760"/>
          </a:xfrm>
          <a:prstGeom prst="rect">
            <a:avLst/>
          </a:prstGeom>
          <a:noFill/>
        </p:spPr>
        <p:txBody>
          <a:bodyPr vert="horz" wrap="square" lIns="0" tIns="0" rIns="0" bIns="0" rtlCol="0" anchor="t" anchorCtr="0"/>
          <a:lstStyle/>
          <a:p>
            <a:pPr marL="0" lvl="0">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rPr>
              <a:t>感情需求是指个体爱别人或被别人爱的需要，是个体在人际交往中 建立并维持与他人亲密的情感联系的需要。感情需求贯穿于人的一生，但其强度依年龄 阶段而异，有的阶段强些，有的阶段弱些。一般来说，婴幼儿期、青春期和老年期的感情需求比较强烈。</a:t>
            </a:r>
            <a:endParaRPr lang="zh-CN" altLang="en-US" sz="1600">
              <a:ln>
                <a:noFill/>
                <a:prstDash val="sysDot"/>
              </a:ln>
              <a:solidFill>
                <a:schemeClr val="tx1">
                  <a:lumMod val="75000"/>
                  <a:lumOff val="25000"/>
                </a:schemeClr>
              </a:solidFill>
              <a:latin typeface="+mn-ea"/>
              <a:cs typeface="+mn-ea"/>
            </a:endParaRPr>
          </a:p>
        </p:txBody>
      </p:sp>
      <p:sp>
        <p:nvSpPr>
          <p:cNvPr id="18" name="矩形 17"/>
          <p:cNvSpPr/>
          <p:nvPr>
            <p:custDataLst>
              <p:tags r:id="rId8"/>
            </p:custDataLst>
          </p:nvPr>
        </p:nvSpPr>
        <p:spPr>
          <a:xfrm>
            <a:off x="778943" y="3681241"/>
            <a:ext cx="3538227" cy="41656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a:solidFill>
                  <a:schemeClr val="accent1"/>
                </a:solidFill>
                <a:latin typeface="+mn-ea"/>
                <a:cs typeface="+mn-ea"/>
              </a:rPr>
              <a:t>包容需求</a:t>
            </a:r>
            <a:endParaRPr lang="zh-CN" altLang="en-US" sz="2400" b="1">
              <a:solidFill>
                <a:schemeClr val="accent1"/>
              </a:solidFill>
              <a:latin typeface="+mn-ea"/>
              <a:cs typeface="+mn-ea"/>
            </a:endParaRPr>
          </a:p>
        </p:txBody>
      </p:sp>
      <p:sp>
        <p:nvSpPr>
          <p:cNvPr id="19" name="矩形 18"/>
          <p:cNvSpPr/>
          <p:nvPr>
            <p:custDataLst>
              <p:tags r:id="rId9"/>
            </p:custDataLst>
          </p:nvPr>
        </p:nvSpPr>
        <p:spPr>
          <a:xfrm>
            <a:off x="5466303" y="1386974"/>
            <a:ext cx="3538226" cy="416560"/>
          </a:xfrm>
          <a:prstGeom prst="rect">
            <a:avLst/>
          </a:prstGeom>
          <a:noFill/>
        </p:spPr>
        <p:txBody>
          <a:bodyPr wrap="square" lIns="0" tIns="0" rIns="0" bIns="0" rtlCol="0" anchor="b" anchorCtr="0">
            <a:noAutofit/>
          </a:bodyPr>
          <a:lstStyle/>
          <a:p>
            <a:pPr>
              <a:spcBef>
                <a:spcPct val="0"/>
              </a:spcBef>
              <a:spcAft>
                <a:spcPct val="0"/>
              </a:spcAft>
            </a:pPr>
            <a:r>
              <a:rPr lang="zh-CN" altLang="en-US" sz="2400" b="1">
                <a:ln>
                  <a:noFill/>
                  <a:prstDash val="sysDot"/>
                </a:ln>
                <a:solidFill>
                  <a:schemeClr val="bg2">
                    <a:lumMod val="75000"/>
                  </a:schemeClr>
                </a:solidFill>
                <a:latin typeface="+mn-ea"/>
                <a:cs typeface="+mn-ea"/>
                <a:sym typeface="+mn-ea"/>
              </a:rPr>
              <a:t>支配需求</a:t>
            </a:r>
            <a:endParaRPr lang="zh-CN" altLang="en-US" sz="2400" b="1">
              <a:ln>
                <a:noFill/>
                <a:prstDash val="sysDot"/>
              </a:ln>
              <a:solidFill>
                <a:schemeClr val="bg2">
                  <a:lumMod val="75000"/>
                </a:schemeClr>
              </a:solidFill>
              <a:latin typeface="+mn-ea"/>
              <a:cs typeface="+mn-ea"/>
              <a:sym typeface="+mn-ea"/>
            </a:endParaRPr>
          </a:p>
        </p:txBody>
      </p:sp>
      <p:sp>
        <p:nvSpPr>
          <p:cNvPr id="20" name="矩形 19"/>
          <p:cNvSpPr/>
          <p:nvPr>
            <p:custDataLst>
              <p:tags r:id="rId10"/>
            </p:custDataLst>
          </p:nvPr>
        </p:nvSpPr>
        <p:spPr>
          <a:xfrm>
            <a:off x="7833925" y="3681241"/>
            <a:ext cx="3538227" cy="416560"/>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3"/>
                </a:solidFill>
                <a:latin typeface="+mn-ea"/>
                <a:cs typeface="+mn-ea"/>
              </a:rPr>
              <a:t>情感需求</a:t>
            </a:r>
            <a:endParaRPr lang="zh-CN" altLang="en-US" sz="2400" b="1">
              <a:solidFill>
                <a:schemeClr val="accent3"/>
              </a:solidFill>
              <a:latin typeface="+mn-ea"/>
              <a:cs typeface="+mn-ea"/>
            </a:endParaRPr>
          </a:p>
        </p:txBody>
      </p:sp>
      <p:pic>
        <p:nvPicPr>
          <p:cNvPr id="15" name="图形 14"/>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74083" y="4308400"/>
            <a:ext cx="432000" cy="429139"/>
          </a:xfrm>
          <a:prstGeom prst="rect">
            <a:avLst/>
          </a:prstGeom>
          <a:effectLst/>
        </p:spPr>
      </p:pic>
      <p:pic>
        <p:nvPicPr>
          <p:cNvPr id="21" name="图形 2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194303" y="4283762"/>
            <a:ext cx="432000" cy="432000"/>
          </a:xfrm>
          <a:prstGeom prst="rect">
            <a:avLst/>
          </a:prstGeom>
        </p:spPr>
      </p:pic>
      <p:pic>
        <p:nvPicPr>
          <p:cNvPr id="22" name="图形 21"/>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rcRect l="-3804" t="-2890" r="-11490" b="-3051"/>
          <a:stretch>
            <a:fillRect/>
          </a:stretch>
        </p:blipFill>
        <p:spPr>
          <a:xfrm>
            <a:off x="5903595" y="3131820"/>
            <a:ext cx="432000" cy="432000"/>
          </a:xfrm>
          <a:prstGeom prst="rect">
            <a:avLst/>
          </a:prstGeom>
        </p:spPr>
      </p:pic>
    </p:spTree>
    <p:custDataLst>
      <p:tags r:id="rId20"/>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文"/>
          <p:cNvSpPr txBox="1"/>
          <p:nvPr>
            <p:custDataLst>
              <p:tags r:id="rId1"/>
            </p:custDataLst>
          </p:nvPr>
        </p:nvSpPr>
        <p:spPr>
          <a:xfrm>
            <a:off x="948690" y="1995170"/>
            <a:ext cx="10293985" cy="3831590"/>
          </a:xfrm>
          <a:prstGeom prst="rect">
            <a:avLst/>
          </a:prstGeom>
          <a:noFill/>
        </p:spPr>
        <p:txBody>
          <a:bodyPr wrap="square" lIns="90170" tIns="46990" rIns="90170" bIns="46990" rtlCol="0" anchor="ctr" anchorCtr="0"/>
          <a:lstStyle/>
          <a:p>
            <a:pPr marL="0" lvl="0" indent="0" algn="just" fontAlgn="auto">
              <a:lnSpc>
                <a:spcPct val="130000"/>
              </a:lnSpc>
            </a:pPr>
            <a:r>
              <a:rPr lang="en-US" altLang="zh-CN" sz="2400" kern="0" spc="0" dirty="0">
                <a:ln>
                  <a:noFill/>
                  <a:prstDash val="sysDot"/>
                </a:ln>
                <a:solidFill>
                  <a:schemeClr val="tx1">
                    <a:lumMod val="85000"/>
                    <a:lumOff val="15000"/>
                  </a:schemeClr>
                </a:solidFill>
                <a:latin typeface="+mn-ea"/>
                <a:ea typeface="+mn-ea"/>
                <a:sym typeface="+mn-ea"/>
              </a:rPr>
              <a:t>       </a:t>
            </a:r>
            <a:r>
              <a:rPr lang="zh-CN" altLang="en-US" sz="2400" kern="0" spc="0" dirty="0">
                <a:ln>
                  <a:noFill/>
                  <a:prstDash val="sysDot"/>
                </a:ln>
                <a:solidFill>
                  <a:schemeClr val="tx1">
                    <a:lumMod val="85000"/>
                    <a:lumOff val="15000"/>
                  </a:schemeClr>
                </a:solidFill>
                <a:latin typeface="+mn-ea"/>
                <a:ea typeface="+mn-ea"/>
                <a:sym typeface="+mn-ea"/>
              </a:rPr>
              <a:t>个体当前的人际需求与人际反应，由其童年期的人际需求是否得到满足以及由此形成的行为方式决定。如果个体在其成长的过程中缺少必要的社会交往经历，如孩子与父母之间缺少正常的交往，与同龄伙伴也缺少适量的交往，那么个体的包容需求就没有得到满足，他们就会与他人形成否定的相互关系，出现低社会行为，如倾向内部言语、与他人保持距离、不愿意参加群体活动等。如果个体在早期的成长经历中社会交往过多，包容需求得到了过分的满足，就会出现超社会行为，如总是寻求接触、表现忙乱、要求得到注意等。如果个体在早期能够与父母或他人进行适宜的交往，就会形成理想的社会行为，无论群居或独处都会有满足感，并能根据情境选择自己的行为方式。</a:t>
            </a:r>
            <a:endParaRPr lang="zh-CN" altLang="en-US" sz="2400" kern="0" spc="0" dirty="0">
              <a:ln>
                <a:noFill/>
                <a:prstDash val="sysDot"/>
              </a:ln>
              <a:solidFill>
                <a:schemeClr val="tx1">
                  <a:lumMod val="85000"/>
                  <a:lumOff val="15000"/>
                </a:schemeClr>
              </a:solidFill>
              <a:latin typeface="+mn-ea"/>
              <a:ea typeface="+mn-ea"/>
              <a:sym typeface="+mn-ea"/>
            </a:endParaRPr>
          </a:p>
        </p:txBody>
      </p:sp>
      <p:sp>
        <p:nvSpPr>
          <p:cNvPr id="3" name="标题 2"/>
          <p:cNvSpPr>
            <a:spLocks noGrp="1"/>
          </p:cNvSpPr>
          <p:nvPr>
            <p:ph type="title"/>
            <p:custDataLst>
              <p:tags r:id="rId2"/>
            </p:custDataLst>
          </p:nvPr>
        </p:nvSpPr>
        <p:spPr>
          <a:xfrm>
            <a:off x="948690" y="535305"/>
            <a:ext cx="10346055" cy="720090"/>
          </a:xfrm>
        </p:spPr>
        <p:txBody>
          <a:bodyPr/>
          <a:lstStyle/>
          <a:p>
            <a:r>
              <a:rPr lang="zh-CN" altLang="en-US"/>
              <a:t>人际需求与个体早期经验</a:t>
            </a:r>
            <a:endParaRPr lang="zh-CN" altLang="en-US"/>
          </a:p>
        </p:txBody>
      </p:sp>
      <p:sp>
        <p:nvSpPr>
          <p:cNvPr id="27" name="任意多边形: 形状 26"/>
          <p:cNvSpPr/>
          <p:nvPr>
            <p:custDataLst>
              <p:tags r:id="rId3"/>
            </p:custDataLst>
          </p:nvPr>
        </p:nvSpPr>
        <p:spPr>
          <a:xfrm>
            <a:off x="11736343" y="5058507"/>
            <a:ext cx="455657" cy="911313"/>
          </a:xfrm>
          <a:custGeom>
            <a:avLst/>
            <a:gdLst>
              <a:gd name="connsiteX0" fmla="*/ 455657 w 455657"/>
              <a:gd name="connsiteY0" fmla="*/ 0 h 911313"/>
              <a:gd name="connsiteX1" fmla="*/ 455657 w 455657"/>
              <a:gd name="connsiteY1" fmla="*/ 911313 h 911313"/>
              <a:gd name="connsiteX2" fmla="*/ 124404 w 455657"/>
              <a:gd name="connsiteY2" fmla="*/ 580060 h 911313"/>
              <a:gd name="connsiteX3" fmla="*/ 112496 w 455657"/>
              <a:gd name="connsiteY3" fmla="*/ 580060 h 911313"/>
              <a:gd name="connsiteX4" fmla="*/ 112496 w 455657"/>
              <a:gd name="connsiteY4" fmla="*/ 568152 h 911313"/>
              <a:gd name="connsiteX5" fmla="*/ 0 w 455657"/>
              <a:gd name="connsiteY5" fmla="*/ 455657 h 91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57" h="911313">
                <a:moveTo>
                  <a:pt x="455657" y="0"/>
                </a:moveTo>
                <a:lnTo>
                  <a:pt x="455657" y="911313"/>
                </a:lnTo>
                <a:lnTo>
                  <a:pt x="124404" y="580060"/>
                </a:lnTo>
                <a:lnTo>
                  <a:pt x="112496" y="580060"/>
                </a:lnTo>
                <a:lnTo>
                  <a:pt x="112496" y="568152"/>
                </a:lnTo>
                <a:lnTo>
                  <a:pt x="0" y="455657"/>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custDataLst>
              <p:tags r:id="rId4"/>
            </p:custDataLst>
          </p:nvPr>
        </p:nvSpPr>
        <p:spPr>
          <a:xfrm>
            <a:off x="-1220" y="975373"/>
            <a:ext cx="632407" cy="1258493"/>
          </a:xfrm>
          <a:custGeom>
            <a:avLst/>
            <a:gdLst>
              <a:gd name="connsiteX0" fmla="*/ 0 w 2359678"/>
              <a:gd name="connsiteY0" fmla="*/ 0 h 4719355"/>
              <a:gd name="connsiteX1" fmla="*/ 2359678 w 2359678"/>
              <a:gd name="connsiteY1" fmla="*/ 2359677 h 4719355"/>
              <a:gd name="connsiteX2" fmla="*/ 0 w 2359678"/>
              <a:gd name="connsiteY2" fmla="*/ 4719355 h 4719355"/>
            </a:gdLst>
            <a:ahLst/>
            <a:cxnLst>
              <a:cxn ang="0">
                <a:pos x="connsiteX0" y="connsiteY0"/>
              </a:cxn>
              <a:cxn ang="0">
                <a:pos x="connsiteX1" y="connsiteY1"/>
              </a:cxn>
              <a:cxn ang="0">
                <a:pos x="connsiteX2" y="connsiteY2"/>
              </a:cxn>
            </a:cxnLst>
            <a:rect l="l" t="t" r="r" b="b"/>
            <a:pathLst>
              <a:path w="2359678" h="4719355">
                <a:moveTo>
                  <a:pt x="0" y="0"/>
                </a:moveTo>
                <a:lnTo>
                  <a:pt x="2359678" y="2359677"/>
                </a:lnTo>
                <a:lnTo>
                  <a:pt x="0" y="4719355"/>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custDataLst>
              <p:tags r:id="rId5"/>
            </p:custDataLst>
          </p:nvPr>
        </p:nvSpPr>
        <p:spPr>
          <a:xfrm>
            <a:off x="-2538" y="1104676"/>
            <a:ext cx="633424" cy="1260516"/>
          </a:xfrm>
          <a:custGeom>
            <a:avLst/>
            <a:gdLst>
              <a:gd name="connsiteX0" fmla="*/ 0 w 2576331"/>
              <a:gd name="connsiteY0" fmla="*/ 0 h 5152662"/>
              <a:gd name="connsiteX1" fmla="*/ 2576331 w 2576331"/>
              <a:gd name="connsiteY1" fmla="*/ 2576331 h 5152662"/>
              <a:gd name="connsiteX2" fmla="*/ 0 w 2576331"/>
              <a:gd name="connsiteY2" fmla="*/ 5152662 h 5152662"/>
            </a:gdLst>
            <a:ahLst/>
            <a:cxnLst>
              <a:cxn ang="0">
                <a:pos x="connsiteX0" y="connsiteY0"/>
              </a:cxn>
              <a:cxn ang="0">
                <a:pos x="connsiteX1" y="connsiteY1"/>
              </a:cxn>
              <a:cxn ang="0">
                <a:pos x="connsiteX2" y="connsiteY2"/>
              </a:cxn>
            </a:cxnLst>
            <a:rect l="l" t="t" r="r" b="b"/>
            <a:pathLst>
              <a:path w="2576331" h="5152662">
                <a:moveTo>
                  <a:pt x="0" y="0"/>
                </a:moveTo>
                <a:lnTo>
                  <a:pt x="2576331" y="2576331"/>
                </a:lnTo>
                <a:lnTo>
                  <a:pt x="0" y="51526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custDataLst>
              <p:tags r:id="rId6"/>
            </p:custDataLst>
          </p:nvPr>
        </p:nvSpPr>
        <p:spPr>
          <a:xfrm>
            <a:off x="11736341" y="4915409"/>
            <a:ext cx="455656" cy="911313"/>
          </a:xfrm>
          <a:custGeom>
            <a:avLst/>
            <a:gdLst>
              <a:gd name="connsiteX0" fmla="*/ 455656 w 455656"/>
              <a:gd name="connsiteY0" fmla="*/ 0 h 911313"/>
              <a:gd name="connsiteX1" fmla="*/ 455656 w 455656"/>
              <a:gd name="connsiteY1" fmla="*/ 911313 h 911313"/>
              <a:gd name="connsiteX2" fmla="*/ 0 w 455656"/>
              <a:gd name="connsiteY2" fmla="*/ 455657 h 911313"/>
            </a:gdLst>
            <a:ahLst/>
            <a:cxnLst>
              <a:cxn ang="0">
                <a:pos x="connsiteX0" y="connsiteY0"/>
              </a:cxn>
              <a:cxn ang="0">
                <a:pos x="connsiteX1" y="connsiteY1"/>
              </a:cxn>
              <a:cxn ang="0">
                <a:pos x="connsiteX2" y="connsiteY2"/>
              </a:cxn>
            </a:cxnLst>
            <a:rect l="l" t="t" r="r" b="b"/>
            <a:pathLst>
              <a:path w="455656" h="911313">
                <a:moveTo>
                  <a:pt x="455656" y="0"/>
                </a:moveTo>
                <a:lnTo>
                  <a:pt x="455656" y="911313"/>
                </a:lnTo>
                <a:lnTo>
                  <a:pt x="0" y="4556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文"/>
          <p:cNvSpPr txBox="1"/>
          <p:nvPr>
            <p:custDataLst>
              <p:tags r:id="rId1"/>
            </p:custDataLst>
          </p:nvPr>
        </p:nvSpPr>
        <p:spPr>
          <a:xfrm>
            <a:off x="948690" y="1995170"/>
            <a:ext cx="10293985" cy="3831590"/>
          </a:xfrm>
          <a:prstGeom prst="rect">
            <a:avLst/>
          </a:prstGeom>
          <a:noFill/>
        </p:spPr>
        <p:txBody>
          <a:bodyPr wrap="square" lIns="90170" tIns="46990" rIns="90170" bIns="46990" rtlCol="0" anchor="ctr" anchorCtr="0"/>
          <a:lstStyle/>
          <a:p>
            <a:pPr marL="0" lvl="0" indent="0" algn="just" fontAlgn="auto">
              <a:lnSpc>
                <a:spcPct val="130000"/>
              </a:lnSpc>
            </a:pPr>
            <a:r>
              <a:rPr lang="en-US" altLang="zh-CN" sz="2000" kern="0" spc="0" dirty="0">
                <a:ln>
                  <a:noFill/>
                  <a:prstDash val="sysDot"/>
                </a:ln>
                <a:solidFill>
                  <a:schemeClr val="tx1">
                    <a:lumMod val="85000"/>
                    <a:lumOff val="15000"/>
                  </a:schemeClr>
                </a:solidFill>
                <a:latin typeface="+mn-ea"/>
                <a:ea typeface="+mn-ea"/>
                <a:sym typeface="+mn-ea"/>
              </a:rPr>
              <a:t>       </a:t>
            </a:r>
            <a:r>
              <a:rPr lang="zh-CN" altLang="en-US" sz="2000" kern="0" spc="0" dirty="0">
                <a:ln>
                  <a:noFill/>
                  <a:prstDash val="sysDot"/>
                </a:ln>
                <a:solidFill>
                  <a:schemeClr val="tx1">
                    <a:lumMod val="85000"/>
                    <a:lumOff val="15000"/>
                  </a:schemeClr>
                </a:solidFill>
                <a:latin typeface="+mn-ea"/>
                <a:ea typeface="+mn-ea"/>
                <a:sym typeface="+mn-ea"/>
              </a:rPr>
              <a:t>如果个体早期处于既民主又对其有所要求的环境中，那么他们就容易形成既乐于顺从又可以支配的行为倾向，能够顺利解决人际关系中有关控制的问题，能够根据实际情况适当地确定自己的地位和权力范围。如果个体早期生活在高度控制或控制不充分的情境里，那么他们就倾向于形成专制型或服从型的行为方式，要么独断独行，要么顺从、不愿负责。</a:t>
            </a:r>
            <a:endParaRPr lang="zh-CN" altLang="en-US" sz="2000" kern="0" spc="0" dirty="0">
              <a:ln>
                <a:noFill/>
                <a:prstDash val="sysDot"/>
              </a:ln>
              <a:solidFill>
                <a:schemeClr val="tx1">
                  <a:lumMod val="85000"/>
                  <a:lumOff val="15000"/>
                </a:schemeClr>
              </a:solidFill>
              <a:latin typeface="+mn-ea"/>
              <a:ea typeface="+mn-ea"/>
              <a:sym typeface="+mn-ea"/>
            </a:endParaRPr>
          </a:p>
          <a:p>
            <a:pPr marL="0" lvl="0" indent="0" algn="just" fontAlgn="auto">
              <a:lnSpc>
                <a:spcPct val="130000"/>
              </a:lnSpc>
            </a:pPr>
            <a:r>
              <a:rPr lang="en-US" altLang="zh-CN" sz="2000" kern="0" spc="0" dirty="0">
                <a:ln>
                  <a:noFill/>
                  <a:prstDash val="sysDot"/>
                </a:ln>
                <a:solidFill>
                  <a:schemeClr val="tx1">
                    <a:lumMod val="85000"/>
                    <a:lumOff val="15000"/>
                  </a:schemeClr>
                </a:solidFill>
                <a:latin typeface="+mn-ea"/>
                <a:ea typeface="+mn-ea"/>
                <a:sym typeface="+mn-ea"/>
              </a:rPr>
              <a:t>       </a:t>
            </a:r>
            <a:r>
              <a:rPr lang="zh-CN" altLang="en-US" sz="2000" kern="0" spc="0" dirty="0">
                <a:ln>
                  <a:noFill/>
                  <a:prstDash val="sysDot"/>
                </a:ln>
                <a:solidFill>
                  <a:schemeClr val="tx1">
                    <a:lumMod val="85000"/>
                    <a:lumOff val="15000"/>
                  </a:schemeClr>
                </a:solidFill>
                <a:latin typeface="+mn-ea"/>
                <a:ea typeface="+mn-ea"/>
                <a:sym typeface="+mn-ea"/>
              </a:rPr>
              <a:t>当个体在早期经验中没有获得足够的爱时，他们就会形成低个人行为，表面上 对人友好，内心深处却与人保持距离，总是避免亲密的人际关系。如果个体在早期被过于溺爱，那么他们就会形成超个人行为，强烈地寻求爱，并总是在任何方面都试图与他人建立和保持情感联系，过分希望自己与别人有亲密的关系。如果个体在 早期生活中经历了适当的关心和爱护，那么他们就能形成理想的个人行为，既不会受宠若惊，也没有爱的缺失感，能恰当对待自己。</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3" name="标题 2"/>
          <p:cNvSpPr>
            <a:spLocks noGrp="1"/>
          </p:cNvSpPr>
          <p:nvPr>
            <p:ph type="title"/>
            <p:custDataLst>
              <p:tags r:id="rId2"/>
            </p:custDataLst>
          </p:nvPr>
        </p:nvSpPr>
        <p:spPr>
          <a:xfrm>
            <a:off x="948690" y="535305"/>
            <a:ext cx="10346055" cy="720090"/>
          </a:xfrm>
        </p:spPr>
        <p:txBody>
          <a:bodyPr/>
          <a:lstStyle/>
          <a:p>
            <a:r>
              <a:rPr lang="zh-CN" altLang="en-US"/>
              <a:t>人际需求与个体早期经验</a:t>
            </a:r>
            <a:endParaRPr lang="zh-CN" altLang="en-US"/>
          </a:p>
        </p:txBody>
      </p:sp>
      <p:sp>
        <p:nvSpPr>
          <p:cNvPr id="27" name="任意多边形: 形状 26"/>
          <p:cNvSpPr/>
          <p:nvPr>
            <p:custDataLst>
              <p:tags r:id="rId3"/>
            </p:custDataLst>
          </p:nvPr>
        </p:nvSpPr>
        <p:spPr>
          <a:xfrm>
            <a:off x="11736343" y="5058507"/>
            <a:ext cx="455657" cy="911313"/>
          </a:xfrm>
          <a:custGeom>
            <a:avLst/>
            <a:gdLst>
              <a:gd name="connsiteX0" fmla="*/ 455657 w 455657"/>
              <a:gd name="connsiteY0" fmla="*/ 0 h 911313"/>
              <a:gd name="connsiteX1" fmla="*/ 455657 w 455657"/>
              <a:gd name="connsiteY1" fmla="*/ 911313 h 911313"/>
              <a:gd name="connsiteX2" fmla="*/ 124404 w 455657"/>
              <a:gd name="connsiteY2" fmla="*/ 580060 h 911313"/>
              <a:gd name="connsiteX3" fmla="*/ 112496 w 455657"/>
              <a:gd name="connsiteY3" fmla="*/ 580060 h 911313"/>
              <a:gd name="connsiteX4" fmla="*/ 112496 w 455657"/>
              <a:gd name="connsiteY4" fmla="*/ 568152 h 911313"/>
              <a:gd name="connsiteX5" fmla="*/ 0 w 455657"/>
              <a:gd name="connsiteY5" fmla="*/ 455657 h 91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57" h="911313">
                <a:moveTo>
                  <a:pt x="455657" y="0"/>
                </a:moveTo>
                <a:lnTo>
                  <a:pt x="455657" y="911313"/>
                </a:lnTo>
                <a:lnTo>
                  <a:pt x="124404" y="580060"/>
                </a:lnTo>
                <a:lnTo>
                  <a:pt x="112496" y="580060"/>
                </a:lnTo>
                <a:lnTo>
                  <a:pt x="112496" y="568152"/>
                </a:lnTo>
                <a:lnTo>
                  <a:pt x="0" y="455657"/>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custDataLst>
              <p:tags r:id="rId4"/>
            </p:custDataLst>
          </p:nvPr>
        </p:nvSpPr>
        <p:spPr>
          <a:xfrm>
            <a:off x="-1220" y="975373"/>
            <a:ext cx="632407" cy="1258493"/>
          </a:xfrm>
          <a:custGeom>
            <a:avLst/>
            <a:gdLst>
              <a:gd name="connsiteX0" fmla="*/ 0 w 2359678"/>
              <a:gd name="connsiteY0" fmla="*/ 0 h 4719355"/>
              <a:gd name="connsiteX1" fmla="*/ 2359678 w 2359678"/>
              <a:gd name="connsiteY1" fmla="*/ 2359677 h 4719355"/>
              <a:gd name="connsiteX2" fmla="*/ 0 w 2359678"/>
              <a:gd name="connsiteY2" fmla="*/ 4719355 h 4719355"/>
            </a:gdLst>
            <a:ahLst/>
            <a:cxnLst>
              <a:cxn ang="0">
                <a:pos x="connsiteX0" y="connsiteY0"/>
              </a:cxn>
              <a:cxn ang="0">
                <a:pos x="connsiteX1" y="connsiteY1"/>
              </a:cxn>
              <a:cxn ang="0">
                <a:pos x="connsiteX2" y="connsiteY2"/>
              </a:cxn>
            </a:cxnLst>
            <a:rect l="l" t="t" r="r" b="b"/>
            <a:pathLst>
              <a:path w="2359678" h="4719355">
                <a:moveTo>
                  <a:pt x="0" y="0"/>
                </a:moveTo>
                <a:lnTo>
                  <a:pt x="2359678" y="2359677"/>
                </a:lnTo>
                <a:lnTo>
                  <a:pt x="0" y="4719355"/>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custDataLst>
              <p:tags r:id="rId5"/>
            </p:custDataLst>
          </p:nvPr>
        </p:nvSpPr>
        <p:spPr>
          <a:xfrm>
            <a:off x="-2538" y="1104676"/>
            <a:ext cx="633424" cy="1260516"/>
          </a:xfrm>
          <a:custGeom>
            <a:avLst/>
            <a:gdLst>
              <a:gd name="connsiteX0" fmla="*/ 0 w 2576331"/>
              <a:gd name="connsiteY0" fmla="*/ 0 h 5152662"/>
              <a:gd name="connsiteX1" fmla="*/ 2576331 w 2576331"/>
              <a:gd name="connsiteY1" fmla="*/ 2576331 h 5152662"/>
              <a:gd name="connsiteX2" fmla="*/ 0 w 2576331"/>
              <a:gd name="connsiteY2" fmla="*/ 5152662 h 5152662"/>
            </a:gdLst>
            <a:ahLst/>
            <a:cxnLst>
              <a:cxn ang="0">
                <a:pos x="connsiteX0" y="connsiteY0"/>
              </a:cxn>
              <a:cxn ang="0">
                <a:pos x="connsiteX1" y="connsiteY1"/>
              </a:cxn>
              <a:cxn ang="0">
                <a:pos x="connsiteX2" y="connsiteY2"/>
              </a:cxn>
            </a:cxnLst>
            <a:rect l="l" t="t" r="r" b="b"/>
            <a:pathLst>
              <a:path w="2576331" h="5152662">
                <a:moveTo>
                  <a:pt x="0" y="0"/>
                </a:moveTo>
                <a:lnTo>
                  <a:pt x="2576331" y="2576331"/>
                </a:lnTo>
                <a:lnTo>
                  <a:pt x="0" y="51526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custDataLst>
              <p:tags r:id="rId6"/>
            </p:custDataLst>
          </p:nvPr>
        </p:nvSpPr>
        <p:spPr>
          <a:xfrm>
            <a:off x="11736341" y="4915409"/>
            <a:ext cx="455656" cy="911313"/>
          </a:xfrm>
          <a:custGeom>
            <a:avLst/>
            <a:gdLst>
              <a:gd name="connsiteX0" fmla="*/ 455656 w 455656"/>
              <a:gd name="connsiteY0" fmla="*/ 0 h 911313"/>
              <a:gd name="connsiteX1" fmla="*/ 455656 w 455656"/>
              <a:gd name="connsiteY1" fmla="*/ 911313 h 911313"/>
              <a:gd name="connsiteX2" fmla="*/ 0 w 455656"/>
              <a:gd name="connsiteY2" fmla="*/ 455657 h 911313"/>
            </a:gdLst>
            <a:ahLst/>
            <a:cxnLst>
              <a:cxn ang="0">
                <a:pos x="connsiteX0" y="connsiteY0"/>
              </a:cxn>
              <a:cxn ang="0">
                <a:pos x="connsiteX1" y="connsiteY1"/>
              </a:cxn>
              <a:cxn ang="0">
                <a:pos x="connsiteX2" y="connsiteY2"/>
              </a:cxn>
            </a:cxnLst>
            <a:rect l="l" t="t" r="r" b="b"/>
            <a:pathLst>
              <a:path w="455656" h="911313">
                <a:moveTo>
                  <a:pt x="455656" y="0"/>
                </a:moveTo>
                <a:lnTo>
                  <a:pt x="455656" y="911313"/>
                </a:lnTo>
                <a:lnTo>
                  <a:pt x="0" y="4556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形状 27"/>
          <p:cNvSpPr/>
          <p:nvPr>
            <p:custDataLst>
              <p:tags r:id="rId1"/>
            </p:custDataLst>
          </p:nvPr>
        </p:nvSpPr>
        <p:spPr>
          <a:xfrm>
            <a:off x="0" y="0"/>
            <a:ext cx="5892800" cy="6858000"/>
          </a:xfrm>
          <a:custGeom>
            <a:avLst/>
            <a:gdLst>
              <a:gd name="connsiteX0" fmla="*/ 0 w 4419600"/>
              <a:gd name="connsiteY0" fmla="*/ 0 h 5143500"/>
              <a:gd name="connsiteX1" fmla="*/ 4419600 w 4419600"/>
              <a:gd name="connsiteY1" fmla="*/ 0 h 5143500"/>
              <a:gd name="connsiteX2" fmla="*/ 4419600 w 4419600"/>
              <a:gd name="connsiteY2" fmla="*/ 40810 h 5143500"/>
              <a:gd name="connsiteX3" fmla="*/ 4309545 w 4419600"/>
              <a:gd name="connsiteY3" fmla="*/ 59847 h 5143500"/>
              <a:gd name="connsiteX4" fmla="*/ 606350 w 4419600"/>
              <a:gd name="connsiteY4" fmla="*/ 4567941 h 5143500"/>
              <a:gd name="connsiteX5" fmla="*/ 624548 w 4419600"/>
              <a:gd name="connsiteY5" fmla="*/ 4979676 h 5143500"/>
              <a:gd name="connsiteX6" fmla="*/ 646400 w 4419600"/>
              <a:gd name="connsiteY6" fmla="*/ 5143500 h 5143500"/>
              <a:gd name="connsiteX7" fmla="*/ 0 w 4419600"/>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9600" h="5143500">
                <a:moveTo>
                  <a:pt x="0" y="0"/>
                </a:moveTo>
                <a:lnTo>
                  <a:pt x="4419600" y="0"/>
                </a:lnTo>
                <a:lnTo>
                  <a:pt x="4419600" y="40810"/>
                </a:lnTo>
                <a:lnTo>
                  <a:pt x="4309545" y="59847"/>
                </a:lnTo>
                <a:cubicBezTo>
                  <a:pt x="2198662" y="474814"/>
                  <a:pt x="606350" y="2335426"/>
                  <a:pt x="606350" y="4567941"/>
                </a:cubicBezTo>
                <a:cubicBezTo>
                  <a:pt x="606350" y="4706709"/>
                  <a:pt x="612502" y="4844040"/>
                  <a:pt x="624548" y="4979676"/>
                </a:cubicBezTo>
                <a:lnTo>
                  <a:pt x="646400" y="5143500"/>
                </a:lnTo>
                <a:lnTo>
                  <a:pt x="0" y="5143500"/>
                </a:ln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3200">
              <a:latin typeface="+mn-ea"/>
              <a:sym typeface="微软雅黑" panose="020B0503020204020204" charset="-122"/>
            </a:endParaRPr>
          </a:p>
        </p:txBody>
      </p:sp>
      <p:sp>
        <p:nvSpPr>
          <p:cNvPr id="15" name="任意形状 25"/>
          <p:cNvSpPr/>
          <p:nvPr>
            <p:custDataLst>
              <p:tags r:id="rId2"/>
            </p:custDataLst>
          </p:nvPr>
        </p:nvSpPr>
        <p:spPr>
          <a:xfrm flipH="1" flipV="1">
            <a:off x="8397543" y="4970052"/>
            <a:ext cx="3794457" cy="1887948"/>
          </a:xfrm>
          <a:custGeom>
            <a:avLst/>
            <a:gdLst>
              <a:gd name="connsiteX0" fmla="*/ 0 w 2845843"/>
              <a:gd name="connsiteY0" fmla="*/ 1415961 h 1415961"/>
              <a:gd name="connsiteX1" fmla="*/ 0 w 2845843"/>
              <a:gd name="connsiteY1" fmla="*/ 0 h 1415961"/>
              <a:gd name="connsiteX2" fmla="*/ 2845843 w 2845843"/>
              <a:gd name="connsiteY2" fmla="*/ 0 h 1415961"/>
              <a:gd name="connsiteX3" fmla="*/ 2651432 w 2845843"/>
              <a:gd name="connsiteY3" fmla="*/ 24238 h 1415961"/>
              <a:gd name="connsiteX4" fmla="*/ 142714 w 2845843"/>
              <a:gd name="connsiteY4" fmla="*/ 1265403 h 1415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843" h="1415961">
                <a:moveTo>
                  <a:pt x="0" y="1415961"/>
                </a:moveTo>
                <a:lnTo>
                  <a:pt x="0" y="0"/>
                </a:lnTo>
                <a:lnTo>
                  <a:pt x="2845843" y="0"/>
                </a:lnTo>
                <a:lnTo>
                  <a:pt x="2651432" y="24238"/>
                </a:lnTo>
                <a:cubicBezTo>
                  <a:pt x="1683526" y="169017"/>
                  <a:pt x="814319" y="615706"/>
                  <a:pt x="142714" y="1265403"/>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3200">
              <a:latin typeface="+mn-ea"/>
              <a:sym typeface="微软雅黑" panose="020B0503020204020204" charset="-122"/>
            </a:endParaRPr>
          </a:p>
        </p:txBody>
      </p:sp>
      <p:sp>
        <p:nvSpPr>
          <p:cNvPr id="16" name="标题 15"/>
          <p:cNvSpPr>
            <a:spLocks noGrp="1"/>
          </p:cNvSpPr>
          <p:nvPr>
            <p:ph type="title"/>
            <p:custDataLst>
              <p:tags r:id="rId3"/>
            </p:custDataLst>
          </p:nvPr>
        </p:nvSpPr>
        <p:spPr/>
        <p:txBody>
          <a:bodyPr/>
          <a:lstStyle/>
          <a:p>
            <a:r>
              <a:rPr lang="zh-CN" altLang="en-US"/>
              <a:t>三、影响大学生人际关系的因素</a:t>
            </a:r>
            <a:endParaRPr lang="zh-CN" altLang="en-US"/>
          </a:p>
        </p:txBody>
      </p:sp>
      <p:pic>
        <p:nvPicPr>
          <p:cNvPr id="5" name="图形 4"/>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7771765" y="2691130"/>
            <a:ext cx="422684" cy="467877"/>
          </a:xfrm>
          <a:prstGeom prst="rect">
            <a:avLst/>
          </a:prstGeom>
        </p:spPr>
      </p:pic>
      <p:sp>
        <p:nvSpPr>
          <p:cNvPr id="9" name="矩形 8"/>
          <p:cNvSpPr/>
          <p:nvPr>
            <p:custDataLst>
              <p:tags r:id="rId7"/>
            </p:custDataLst>
          </p:nvPr>
        </p:nvSpPr>
        <p:spPr>
          <a:xfrm>
            <a:off x="7715885" y="3364230"/>
            <a:ext cx="1656000" cy="276999"/>
          </a:xfrm>
          <a:prstGeom prst="rect">
            <a:avLst/>
          </a:prstGeom>
          <a:noFill/>
        </p:spPr>
        <p:txBody>
          <a:bodyPr wrap="square" lIns="0" tIns="0" rIns="0" bIns="0" rtlCol="0">
            <a:noAutofit/>
          </a:bodyPr>
          <a:p>
            <a:pPr>
              <a:spcBef>
                <a:spcPct val="0"/>
              </a:spcBef>
              <a:spcAft>
                <a:spcPct val="0"/>
              </a:spcAft>
            </a:pPr>
            <a:r>
              <a:rPr lang="zh-CN" altLang="en-US" b="1">
                <a:solidFill>
                  <a:schemeClr val="tx1">
                    <a:lumMod val="85000"/>
                    <a:lumOff val="15000"/>
                  </a:schemeClr>
                </a:solidFill>
                <a:latin typeface="+mn-ea"/>
                <a:cs typeface="+mn-ea"/>
                <a:sym typeface="+mn-ea"/>
              </a:rPr>
              <a:t>态度相似性因素</a:t>
            </a:r>
            <a:endParaRPr kumimoji="1" lang="zh-CN" altLang="en-US" b="1" dirty="0">
              <a:solidFill>
                <a:schemeClr val="tx1">
                  <a:lumMod val="85000"/>
                  <a:lumOff val="15000"/>
                </a:schemeClr>
              </a:solidFill>
              <a:latin typeface="+mn-ea"/>
              <a:cs typeface="+mn-ea"/>
              <a:sym typeface="+mn-ea"/>
            </a:endParaRPr>
          </a:p>
        </p:txBody>
      </p:sp>
      <p:sp>
        <p:nvSpPr>
          <p:cNvPr id="11" name="圆角矩形 5"/>
          <p:cNvSpPr/>
          <p:nvPr>
            <p:custDataLst>
              <p:tags r:id="rId8"/>
            </p:custDataLst>
          </p:nvPr>
        </p:nvSpPr>
        <p:spPr>
          <a:xfrm>
            <a:off x="4944110" y="2136140"/>
            <a:ext cx="2304000" cy="3048000"/>
          </a:xfrm>
          <a:prstGeom prst="roundRect">
            <a:avLst>
              <a:gd name="adj" fmla="val 6373"/>
            </a:avLst>
          </a:prstGeom>
          <a:solidFill>
            <a:schemeClr val="lt1"/>
          </a:solidFill>
          <a:effectLst>
            <a:outerShdw blurRad="508000" dist="76200" dir="5400000" algn="bl" rotWithShape="0">
              <a:schemeClr val="accent1">
                <a:alpha val="20000"/>
              </a:schemeClr>
            </a:outerShdw>
          </a:effectLst>
        </p:spPr>
        <p:txBody>
          <a:bodyPr vert="horz" wrap="square" numCol="1" spcCol="0" rtlCol="0" fromWordArt="0" anchor="ctr" anchorCtr="0" forceAA="0" compatLnSpc="0">
            <a:noAutofit/>
          </a:bodyPr>
          <a:p>
            <a:pPr lvl="0" algn="ctr">
              <a:buClrTx/>
              <a:buSzTx/>
              <a:buFontTx/>
            </a:pPr>
            <a:endParaRPr kumimoji="1" lang="zh-CN" altLang="en-US" sz="3200" dirty="0">
              <a:latin typeface="+mn-ea"/>
              <a:sym typeface="微软雅黑" panose="020B0503020204020204" charset="-122"/>
            </a:endParaRPr>
          </a:p>
        </p:txBody>
      </p:sp>
      <p:sp>
        <p:nvSpPr>
          <p:cNvPr id="18" name="矩形 17"/>
          <p:cNvSpPr/>
          <p:nvPr>
            <p:custDataLst>
              <p:tags r:id="rId9"/>
            </p:custDataLst>
          </p:nvPr>
        </p:nvSpPr>
        <p:spPr>
          <a:xfrm>
            <a:off x="5267960" y="3364230"/>
            <a:ext cx="1656000" cy="276999"/>
          </a:xfrm>
          <a:prstGeom prst="rect">
            <a:avLst/>
          </a:prstGeom>
          <a:noFill/>
        </p:spPr>
        <p:txBody>
          <a:bodyPr wrap="square" lIns="0" tIns="0" rIns="0" bIns="0" rtlCol="0">
            <a:noAutofit/>
          </a:bodyPr>
          <a:p>
            <a:pPr>
              <a:spcBef>
                <a:spcPct val="0"/>
              </a:spcBef>
              <a:spcAft>
                <a:spcPct val="0"/>
              </a:spcAft>
            </a:pPr>
            <a:r>
              <a:rPr lang="zh-CN" altLang="en-US" b="1">
                <a:solidFill>
                  <a:srgbClr val="404040"/>
                </a:solidFill>
                <a:latin typeface="+mn-ea"/>
                <a:cs typeface="+mn-ea"/>
                <a:sym typeface="+mn-ea"/>
              </a:rPr>
              <a:t>时间和空间因素</a:t>
            </a:r>
            <a:endParaRPr lang="zh-CN" altLang="en-US" b="1">
              <a:solidFill>
                <a:srgbClr val="404040"/>
              </a:solidFill>
              <a:latin typeface="+mn-ea"/>
              <a:cs typeface="+mn-ea"/>
            </a:endParaRPr>
          </a:p>
          <a:p>
            <a:pPr>
              <a:spcBef>
                <a:spcPct val="0"/>
              </a:spcBef>
              <a:spcAft>
                <a:spcPct val="0"/>
              </a:spcAft>
            </a:pPr>
            <a:endParaRPr kumimoji="1" lang="zh-CN" altLang="en-US" b="1" dirty="0">
              <a:solidFill>
                <a:srgbClr val="000000"/>
              </a:solidFill>
              <a:latin typeface="+mn-ea"/>
              <a:cs typeface="+mn-ea"/>
            </a:endParaRPr>
          </a:p>
        </p:txBody>
      </p:sp>
      <p:pic>
        <p:nvPicPr>
          <p:cNvPr id="23" name="图形 2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373370" y="2691130"/>
            <a:ext cx="462311" cy="503867"/>
          </a:xfrm>
          <a:prstGeom prst="rect">
            <a:avLst/>
          </a:prstGeom>
        </p:spPr>
      </p:pic>
      <p:sp>
        <p:nvSpPr>
          <p:cNvPr id="20" name="矩形 19"/>
          <p:cNvSpPr/>
          <p:nvPr>
            <p:custDataLst>
              <p:tags r:id="rId13"/>
            </p:custDataLst>
          </p:nvPr>
        </p:nvSpPr>
        <p:spPr>
          <a:xfrm>
            <a:off x="2820035" y="3364230"/>
            <a:ext cx="1656000" cy="276999"/>
          </a:xfrm>
          <a:prstGeom prst="rect">
            <a:avLst/>
          </a:prstGeom>
          <a:noFill/>
        </p:spPr>
        <p:txBody>
          <a:bodyPr wrap="square" lIns="0" tIns="0" rIns="0" bIns="0" rtlCol="0">
            <a:noAutofit/>
          </a:bodyPr>
          <a:p>
            <a:pPr>
              <a:spcBef>
                <a:spcPct val="0"/>
              </a:spcBef>
              <a:spcAft>
                <a:spcPct val="0"/>
              </a:spcAft>
            </a:pPr>
            <a:r>
              <a:rPr lang="zh-CN" altLang="en-US" b="1">
                <a:solidFill>
                  <a:schemeClr val="tx1">
                    <a:lumMod val="85000"/>
                    <a:lumOff val="15000"/>
                  </a:schemeClr>
                </a:solidFill>
                <a:latin typeface="+mn-ea"/>
                <a:cs typeface="+mn-ea"/>
                <a:sym typeface="+mn-ea"/>
              </a:rPr>
              <a:t>情绪因素</a:t>
            </a:r>
            <a:endParaRPr lang="zh-CN" altLang="en-US" b="1">
              <a:solidFill>
                <a:schemeClr val="tx1">
                  <a:lumMod val="85000"/>
                  <a:lumOff val="15000"/>
                </a:schemeClr>
              </a:solidFill>
              <a:latin typeface="+mn-ea"/>
              <a:cs typeface="+mn-ea"/>
            </a:endParaRPr>
          </a:p>
          <a:p>
            <a:pPr>
              <a:spcBef>
                <a:spcPct val="0"/>
              </a:spcBef>
              <a:spcAft>
                <a:spcPct val="0"/>
              </a:spcAft>
            </a:pPr>
            <a:endParaRPr kumimoji="1" lang="zh-CN" altLang="en-US" b="1">
              <a:solidFill>
                <a:schemeClr val="tx1"/>
              </a:solidFill>
              <a:latin typeface="+mn-ea"/>
              <a:cs typeface="+mn-ea"/>
            </a:endParaRPr>
          </a:p>
        </p:txBody>
      </p:sp>
      <p:pic>
        <p:nvPicPr>
          <p:cNvPr id="12" name="图形 1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931160" y="2691130"/>
            <a:ext cx="505652" cy="488982"/>
          </a:xfrm>
          <a:prstGeom prst="rect">
            <a:avLst/>
          </a:prstGeom>
        </p:spPr>
      </p:pic>
      <p:sp>
        <p:nvSpPr>
          <p:cNvPr id="22" name="矩形 21"/>
          <p:cNvSpPr/>
          <p:nvPr>
            <p:custDataLst>
              <p:tags r:id="rId17"/>
            </p:custDataLst>
          </p:nvPr>
        </p:nvSpPr>
        <p:spPr>
          <a:xfrm>
            <a:off x="695960" y="3724275"/>
            <a:ext cx="1656000" cy="1060450"/>
          </a:xfrm>
          <a:prstGeom prst="rect">
            <a:avLst/>
          </a:prstGeom>
        </p:spPr>
        <p:txBody>
          <a:bodyPr wrap="square" lIns="0" tIns="0" rIns="0" bIns="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1. 第一印象</a:t>
            </a:r>
            <a:endParaRPr lang="zh-CN" altLang="en-US" sz="14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2. 近因效应</a:t>
            </a:r>
            <a:endParaRPr lang="zh-CN" altLang="en-US" sz="14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3. 晕轮效应</a:t>
            </a:r>
            <a:endParaRPr lang="zh-CN" altLang="en-US" sz="14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4. 刻板印象</a:t>
            </a:r>
            <a:endParaRPr lang="zh-CN" altLang="en-US" sz="14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5. 投射效应</a:t>
            </a:r>
            <a:endParaRPr lang="zh-CN" altLang="en-US" sz="1400" dirty="0">
              <a:solidFill>
                <a:schemeClr val="tx1">
                  <a:lumMod val="85000"/>
                  <a:lumOff val="15000"/>
                </a:schemeClr>
              </a:solidFill>
              <a:latin typeface="+mn-ea"/>
              <a:cs typeface="+mn-ea"/>
            </a:endParaRPr>
          </a:p>
        </p:txBody>
      </p:sp>
      <p:pic>
        <p:nvPicPr>
          <p:cNvPr id="13" name="图片 17" descr="333438343933313b333437363734373bb7a2cfd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871075" y="2691130"/>
            <a:ext cx="450000" cy="450000"/>
          </a:xfrm>
          <a:prstGeom prst="rect">
            <a:avLst/>
          </a:prstGeom>
        </p:spPr>
      </p:pic>
      <p:sp>
        <p:nvSpPr>
          <p:cNvPr id="25" name="矩形 24"/>
          <p:cNvSpPr/>
          <p:nvPr>
            <p:custDataLst>
              <p:tags r:id="rId21"/>
            </p:custDataLst>
          </p:nvPr>
        </p:nvSpPr>
        <p:spPr>
          <a:xfrm>
            <a:off x="695960" y="3364230"/>
            <a:ext cx="1656000" cy="276999"/>
          </a:xfrm>
          <a:prstGeom prst="rect">
            <a:avLst/>
          </a:prstGeom>
          <a:noFill/>
        </p:spPr>
        <p:txBody>
          <a:bodyPr wrap="square" lIns="0" tIns="0" rIns="0" bIns="0" rtlCol="0">
            <a:noAutofit/>
          </a:bodyPr>
          <a:p>
            <a:pPr>
              <a:spcBef>
                <a:spcPct val="0"/>
              </a:spcBef>
              <a:spcAft>
                <a:spcPct val="0"/>
              </a:spcAft>
            </a:pPr>
            <a:r>
              <a:rPr kumimoji="1" lang="zh-CN" altLang="en-US" b="1">
                <a:solidFill>
                  <a:schemeClr val="tx1"/>
                </a:solidFill>
                <a:latin typeface="+mn-ea"/>
                <a:cs typeface="+mn-ea"/>
              </a:rPr>
              <a:t>认知因素</a:t>
            </a:r>
            <a:endParaRPr kumimoji="1" lang="zh-CN" altLang="en-US" b="1">
              <a:solidFill>
                <a:schemeClr val="tx1"/>
              </a:solidFill>
              <a:latin typeface="+mn-ea"/>
              <a:cs typeface="+mn-ea"/>
            </a:endParaRPr>
          </a:p>
        </p:txBody>
      </p:sp>
      <p:pic>
        <p:nvPicPr>
          <p:cNvPr id="24" name="图形 7"/>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95020" y="2691130"/>
            <a:ext cx="506467" cy="503870"/>
          </a:xfrm>
          <a:prstGeom prst="rect">
            <a:avLst/>
          </a:prstGeom>
        </p:spPr>
      </p:pic>
      <p:sp>
        <p:nvSpPr>
          <p:cNvPr id="27" name="矩形 26"/>
          <p:cNvSpPr/>
          <p:nvPr>
            <p:custDataLst>
              <p:tags r:id="rId25"/>
            </p:custDataLst>
          </p:nvPr>
        </p:nvSpPr>
        <p:spPr>
          <a:xfrm>
            <a:off x="9839960" y="3364230"/>
            <a:ext cx="1656001" cy="276999"/>
          </a:xfrm>
          <a:prstGeom prst="rect">
            <a:avLst/>
          </a:prstGeom>
          <a:noFill/>
        </p:spPr>
        <p:txBody>
          <a:bodyPr wrap="square" lIns="0" tIns="0" rIns="0" bIns="0" rtlCol="0">
            <a:noAutofit/>
          </a:bodyPr>
          <a:p>
            <a:pPr>
              <a:spcBef>
                <a:spcPct val="0"/>
              </a:spcBef>
              <a:spcAft>
                <a:spcPct val="0"/>
              </a:spcAft>
            </a:pPr>
            <a:r>
              <a:rPr lang="zh-CN" altLang="en-US" b="1">
                <a:solidFill>
                  <a:schemeClr val="tx1">
                    <a:lumMod val="85000"/>
                    <a:lumOff val="15000"/>
                  </a:schemeClr>
                </a:solidFill>
                <a:latin typeface="+mn-ea"/>
                <a:cs typeface="+mn-ea"/>
                <a:sym typeface="+mn-ea"/>
              </a:rPr>
              <a:t>人格因素</a:t>
            </a:r>
            <a:endParaRPr lang="zh-CN" altLang="en-US" b="1">
              <a:solidFill>
                <a:schemeClr val="tx1">
                  <a:lumMod val="85000"/>
                  <a:lumOff val="15000"/>
                </a:schemeClr>
              </a:solidFill>
              <a:latin typeface="+mn-ea"/>
              <a:cs typeface="+mn-ea"/>
            </a:endParaRPr>
          </a:p>
          <a:p>
            <a:pPr>
              <a:spcBef>
                <a:spcPct val="0"/>
              </a:spcBef>
              <a:spcAft>
                <a:spcPct val="0"/>
              </a:spcAft>
            </a:pPr>
            <a:endParaRPr kumimoji="1" lang="zh-CN" altLang="en-US" b="1">
              <a:solidFill>
                <a:schemeClr val="tx1"/>
              </a:solidFill>
              <a:latin typeface="+mn-ea"/>
              <a:cs typeface="+mn-ea"/>
            </a:endParaRPr>
          </a:p>
        </p:txBody>
      </p:sp>
    </p:spTree>
    <p:custDataLst>
      <p:tags r:id="rId26"/>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094145" y="231845"/>
            <a:ext cx="10800000" cy="792000"/>
          </a:xfrm>
        </p:spPr>
        <p:txBody>
          <a:bodyPr/>
          <a:lstStyle/>
          <a:p>
            <a:r>
              <a:rPr lang="zh-CN" altLang="en-US" dirty="0"/>
              <a:t>四、大学生人际关系的特点</a:t>
            </a:r>
            <a:endParaRPr lang="zh-CN" altLang="en-US" dirty="0"/>
          </a:p>
        </p:txBody>
      </p:sp>
      <p:sp>
        <p:nvSpPr>
          <p:cNvPr id="2" name="任意多边形: 形状 25"/>
          <p:cNvSpPr/>
          <p:nvPr>
            <p:custDataLst>
              <p:tags r:id="rId2"/>
            </p:custDataLst>
          </p:nvPr>
        </p:nvSpPr>
        <p:spPr>
          <a:xfrm flipH="1">
            <a:off x="1317626" y="1791289"/>
            <a:ext cx="2979533" cy="1899874"/>
          </a:xfrm>
          <a:custGeom>
            <a:avLst/>
            <a:gdLst>
              <a:gd name="connsiteX0" fmla="*/ 0 w 2979534"/>
              <a:gd name="connsiteY0" fmla="*/ 0 h 1899874"/>
              <a:gd name="connsiteX1" fmla="*/ 2979534 w 2979534"/>
              <a:gd name="connsiteY1" fmla="*/ 0 h 1899874"/>
              <a:gd name="connsiteX2" fmla="*/ 2979534 w 2979534"/>
              <a:gd name="connsiteY2" fmla="*/ 1507390 h 1899874"/>
              <a:gd name="connsiteX3" fmla="*/ 1354752 w 2979534"/>
              <a:gd name="connsiteY3" fmla="*/ 1507390 h 1899874"/>
              <a:gd name="connsiteX4" fmla="*/ 919837 w 2979534"/>
              <a:gd name="connsiteY4" fmla="*/ 1899874 h 1899874"/>
              <a:gd name="connsiteX5" fmla="*/ 949571 w 2979534"/>
              <a:gd name="connsiteY5" fmla="*/ 1507390 h 1899874"/>
              <a:gd name="connsiteX6" fmla="*/ 0 w 2979534"/>
              <a:gd name="connsiteY6" fmla="*/ 1507390 h 189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534" h="1899874">
                <a:moveTo>
                  <a:pt x="0" y="0"/>
                </a:moveTo>
                <a:lnTo>
                  <a:pt x="2979534" y="0"/>
                </a:lnTo>
                <a:lnTo>
                  <a:pt x="2979534" y="1507390"/>
                </a:lnTo>
                <a:lnTo>
                  <a:pt x="1354752" y="1507390"/>
                </a:lnTo>
                <a:lnTo>
                  <a:pt x="919837" y="1899874"/>
                </a:lnTo>
                <a:lnTo>
                  <a:pt x="949571" y="1507390"/>
                </a:lnTo>
                <a:lnTo>
                  <a:pt x="0" y="1507390"/>
                </a:lnTo>
                <a:close/>
              </a:path>
            </a:pathLst>
          </a:custGeom>
          <a:solidFill>
            <a:schemeClr val="accent1">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椭圆 3"/>
          <p:cNvSpPr/>
          <p:nvPr>
            <p:custDataLst>
              <p:tags r:id="rId3"/>
            </p:custDataLst>
          </p:nvPr>
        </p:nvSpPr>
        <p:spPr>
          <a:xfrm>
            <a:off x="5377180" y="4337003"/>
            <a:ext cx="1437569" cy="1437569"/>
          </a:xfrm>
          <a:prstGeom prst="ellipse">
            <a:avLst/>
          </a:prstGeom>
          <a:no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形状 14"/>
          <p:cNvSpPr/>
          <p:nvPr>
            <p:custDataLst>
              <p:tags r:id="rId4"/>
            </p:custDataLst>
          </p:nvPr>
        </p:nvSpPr>
        <p:spPr>
          <a:xfrm>
            <a:off x="6607175" y="2070689"/>
            <a:ext cx="3126461" cy="1899874"/>
          </a:xfrm>
          <a:custGeom>
            <a:avLst/>
            <a:gdLst>
              <a:gd name="connsiteX0" fmla="*/ 0 w 2979534"/>
              <a:gd name="connsiteY0" fmla="*/ 0 h 1899874"/>
              <a:gd name="connsiteX1" fmla="*/ 2979534 w 2979534"/>
              <a:gd name="connsiteY1" fmla="*/ 0 h 1899874"/>
              <a:gd name="connsiteX2" fmla="*/ 2979534 w 2979534"/>
              <a:gd name="connsiteY2" fmla="*/ 1507390 h 1899874"/>
              <a:gd name="connsiteX3" fmla="*/ 1354752 w 2979534"/>
              <a:gd name="connsiteY3" fmla="*/ 1507390 h 1899874"/>
              <a:gd name="connsiteX4" fmla="*/ 919837 w 2979534"/>
              <a:gd name="connsiteY4" fmla="*/ 1899874 h 1899874"/>
              <a:gd name="connsiteX5" fmla="*/ 949571 w 2979534"/>
              <a:gd name="connsiteY5" fmla="*/ 1507390 h 1899874"/>
              <a:gd name="connsiteX6" fmla="*/ 0 w 2979534"/>
              <a:gd name="connsiteY6" fmla="*/ 1507390 h 189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534" h="1899874">
                <a:moveTo>
                  <a:pt x="0" y="0"/>
                </a:moveTo>
                <a:lnTo>
                  <a:pt x="2979534" y="0"/>
                </a:lnTo>
                <a:lnTo>
                  <a:pt x="2979534" y="1507390"/>
                </a:lnTo>
                <a:lnTo>
                  <a:pt x="1354752" y="1507390"/>
                </a:lnTo>
                <a:lnTo>
                  <a:pt x="919837" y="1899874"/>
                </a:lnTo>
                <a:lnTo>
                  <a:pt x="949571" y="1507390"/>
                </a:lnTo>
                <a:lnTo>
                  <a:pt x="0" y="1507390"/>
                </a:lnTo>
                <a:close/>
              </a:path>
            </a:pathLst>
          </a:custGeom>
          <a:solidFill>
            <a:schemeClr val="accent1">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形状 16"/>
          <p:cNvSpPr/>
          <p:nvPr>
            <p:custDataLst>
              <p:tags r:id="rId5"/>
            </p:custDataLst>
          </p:nvPr>
        </p:nvSpPr>
        <p:spPr>
          <a:xfrm>
            <a:off x="6955155" y="2317069"/>
            <a:ext cx="3730722" cy="2012649"/>
          </a:xfrm>
          <a:custGeom>
            <a:avLst/>
            <a:gdLst>
              <a:gd name="connsiteX0" fmla="*/ 0 w 3730723"/>
              <a:gd name="connsiteY0" fmla="*/ 0 h 2012649"/>
              <a:gd name="connsiteX1" fmla="*/ 3730723 w 3730723"/>
              <a:gd name="connsiteY1" fmla="*/ 0 h 2012649"/>
              <a:gd name="connsiteX2" fmla="*/ 3730723 w 3730723"/>
              <a:gd name="connsiteY2" fmla="*/ 1639215 h 2012649"/>
              <a:gd name="connsiteX3" fmla="*/ 789215 w 3730723"/>
              <a:gd name="connsiteY3" fmla="*/ 1639215 h 2012649"/>
              <a:gd name="connsiteX4" fmla="*/ 188473 w 3730723"/>
              <a:gd name="connsiteY4" fmla="*/ 2012649 h 2012649"/>
              <a:gd name="connsiteX5" fmla="*/ 340181 w 3730723"/>
              <a:gd name="connsiteY5" fmla="*/ 1639215 h 2012649"/>
              <a:gd name="connsiteX6" fmla="*/ 0 w 3730723"/>
              <a:gd name="connsiteY6" fmla="*/ 1639215 h 201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723" h="2012649">
                <a:moveTo>
                  <a:pt x="0" y="0"/>
                </a:moveTo>
                <a:lnTo>
                  <a:pt x="3730723" y="0"/>
                </a:lnTo>
                <a:lnTo>
                  <a:pt x="3730723" y="1639215"/>
                </a:lnTo>
                <a:lnTo>
                  <a:pt x="789215" y="1639215"/>
                </a:lnTo>
                <a:lnTo>
                  <a:pt x="188473" y="2012649"/>
                </a:lnTo>
                <a:lnTo>
                  <a:pt x="340181" y="1639215"/>
                </a:lnTo>
                <a:lnTo>
                  <a:pt x="0" y="1639215"/>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180000" rIns="180000" rtlCol="0" anchor="ctr">
            <a:noAutofit/>
          </a:bodyPr>
          <a:p>
            <a:pPr algn="ctr"/>
            <a:r>
              <a:rPr lang="zh-CN" altLang="en-US" sz="1600" kern="0" dirty="0">
                <a:ln>
                  <a:noFill/>
                  <a:prstDash val="sysDot"/>
                </a:ln>
                <a:latin typeface="+mn-ea"/>
                <a:cs typeface="+mn-ea"/>
              </a:rPr>
              <a:t>大学生的人际关系比较注重情感需求</a:t>
            </a:r>
            <a:endParaRPr lang="zh-CN" altLang="en-US" sz="1600" kern="0" dirty="0">
              <a:ln>
                <a:noFill/>
                <a:prstDash val="sysDot"/>
              </a:ln>
              <a:latin typeface="+mn-ea"/>
              <a:cs typeface="+mn-ea"/>
            </a:endParaRPr>
          </a:p>
        </p:txBody>
      </p:sp>
      <p:sp>
        <p:nvSpPr>
          <p:cNvPr id="6" name="任意多边形: 形状 20"/>
          <p:cNvSpPr/>
          <p:nvPr>
            <p:custDataLst>
              <p:tags r:id="rId6"/>
            </p:custDataLst>
          </p:nvPr>
        </p:nvSpPr>
        <p:spPr>
          <a:xfrm>
            <a:off x="2090421" y="1998934"/>
            <a:ext cx="3231725" cy="2185191"/>
          </a:xfrm>
          <a:custGeom>
            <a:avLst/>
            <a:gdLst>
              <a:gd name="connsiteX0" fmla="*/ 0 w 3231726"/>
              <a:gd name="connsiteY0" fmla="*/ 0 h 2185192"/>
              <a:gd name="connsiteX1" fmla="*/ 3231726 w 3231726"/>
              <a:gd name="connsiteY1" fmla="*/ 0 h 2185192"/>
              <a:gd name="connsiteX2" fmla="*/ 3231726 w 3231726"/>
              <a:gd name="connsiteY2" fmla="*/ 1836000 h 2185192"/>
              <a:gd name="connsiteX3" fmla="*/ 2925662 w 3231726"/>
              <a:gd name="connsiteY3" fmla="*/ 1836000 h 2185192"/>
              <a:gd name="connsiteX4" fmla="*/ 3062302 w 3231726"/>
              <a:gd name="connsiteY4" fmla="*/ 2185192 h 2185192"/>
              <a:gd name="connsiteX5" fmla="*/ 2490350 w 3231726"/>
              <a:gd name="connsiteY5" fmla="*/ 1836000 h 2185192"/>
              <a:gd name="connsiteX6" fmla="*/ 0 w 3231726"/>
              <a:gd name="connsiteY6" fmla="*/ 1836000 h 218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1726" h="2185192">
                <a:moveTo>
                  <a:pt x="0" y="0"/>
                </a:moveTo>
                <a:lnTo>
                  <a:pt x="3231726" y="0"/>
                </a:lnTo>
                <a:lnTo>
                  <a:pt x="3231726" y="1836000"/>
                </a:lnTo>
                <a:lnTo>
                  <a:pt x="2925662" y="1836000"/>
                </a:lnTo>
                <a:lnTo>
                  <a:pt x="3062302" y="2185192"/>
                </a:lnTo>
                <a:lnTo>
                  <a:pt x="2490350" y="1836000"/>
                </a:lnTo>
                <a:lnTo>
                  <a:pt x="0" y="183600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p>
            <a:pPr algn="ctr"/>
            <a:r>
              <a:rPr lang="zh-CN" altLang="en-US" sz="1600" kern="0" dirty="0">
                <a:ln>
                  <a:noFill/>
                  <a:prstDash val="sysDot"/>
                </a:ln>
                <a:latin typeface="+mn-ea"/>
                <a:cs typeface="+mn-ea"/>
              </a:rPr>
              <a:t>大学生人际交往愿望迫切</a:t>
            </a:r>
            <a:endParaRPr lang="zh-CN" altLang="en-US" sz="1600" kern="0" dirty="0">
              <a:ln>
                <a:noFill/>
                <a:prstDash val="sysDot"/>
              </a:ln>
              <a:latin typeface="+mn-ea"/>
              <a:cs typeface="+mn-ea"/>
            </a:endParaRPr>
          </a:p>
        </p:txBody>
      </p:sp>
      <p:sp>
        <p:nvSpPr>
          <p:cNvPr id="9" name="任意多边形: 形状 13"/>
          <p:cNvSpPr/>
          <p:nvPr>
            <p:custDataLst>
              <p:tags r:id="rId7"/>
            </p:custDataLst>
          </p:nvPr>
        </p:nvSpPr>
        <p:spPr>
          <a:xfrm>
            <a:off x="1162051" y="4183968"/>
            <a:ext cx="3630062" cy="1600435"/>
          </a:xfrm>
          <a:custGeom>
            <a:avLst/>
            <a:gdLst>
              <a:gd name="connsiteX0" fmla="*/ 0 w 3480888"/>
              <a:gd name="connsiteY0" fmla="*/ 0 h 1533525"/>
              <a:gd name="connsiteX1" fmla="*/ 3149648 w 3480888"/>
              <a:gd name="connsiteY1" fmla="*/ 0 h 1533525"/>
              <a:gd name="connsiteX2" fmla="*/ 3149648 w 3480888"/>
              <a:gd name="connsiteY2" fmla="*/ 823081 h 1533525"/>
              <a:gd name="connsiteX3" fmla="*/ 3480888 w 3480888"/>
              <a:gd name="connsiteY3" fmla="*/ 914457 h 1533525"/>
              <a:gd name="connsiteX4" fmla="*/ 3149648 w 3480888"/>
              <a:gd name="connsiteY4" fmla="*/ 1120562 h 1533525"/>
              <a:gd name="connsiteX5" fmla="*/ 3149648 w 3480888"/>
              <a:gd name="connsiteY5" fmla="*/ 1533525 h 1533525"/>
              <a:gd name="connsiteX6" fmla="*/ 0 w 3480888"/>
              <a:gd name="connsiteY6" fmla="*/ 1533525 h 1533525"/>
              <a:gd name="connsiteX0-1" fmla="*/ 0 w 3474538"/>
              <a:gd name="connsiteY0-2" fmla="*/ 0 h 1533525"/>
              <a:gd name="connsiteX1-3" fmla="*/ 3149648 w 3474538"/>
              <a:gd name="connsiteY1-4" fmla="*/ 0 h 1533525"/>
              <a:gd name="connsiteX2-5" fmla="*/ 3149648 w 3474538"/>
              <a:gd name="connsiteY2-6" fmla="*/ 823081 h 1533525"/>
              <a:gd name="connsiteX3-7" fmla="*/ 3474538 w 3474538"/>
              <a:gd name="connsiteY3-8" fmla="*/ 958907 h 1533525"/>
              <a:gd name="connsiteX4-9" fmla="*/ 3149648 w 3474538"/>
              <a:gd name="connsiteY4-10" fmla="*/ 1120562 h 1533525"/>
              <a:gd name="connsiteX5-11" fmla="*/ 3149648 w 3474538"/>
              <a:gd name="connsiteY5-12" fmla="*/ 1533525 h 1533525"/>
              <a:gd name="connsiteX6-13" fmla="*/ 0 w 3474538"/>
              <a:gd name="connsiteY6-14" fmla="*/ 1533525 h 1533525"/>
              <a:gd name="connsiteX7" fmla="*/ 0 w 3474538"/>
              <a:gd name="connsiteY7" fmla="*/ 0 h 1533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3474538" h="1533525">
                <a:moveTo>
                  <a:pt x="0" y="0"/>
                </a:moveTo>
                <a:lnTo>
                  <a:pt x="3149648" y="0"/>
                </a:lnTo>
                <a:lnTo>
                  <a:pt x="3149648" y="823081"/>
                </a:lnTo>
                <a:lnTo>
                  <a:pt x="3474538" y="958907"/>
                </a:lnTo>
                <a:lnTo>
                  <a:pt x="3149648" y="1120562"/>
                </a:lnTo>
                <a:lnTo>
                  <a:pt x="3149648" y="1533525"/>
                </a:lnTo>
                <a:lnTo>
                  <a:pt x="0" y="1533525"/>
                </a:lnTo>
                <a:lnTo>
                  <a:pt x="0" y="0"/>
                </a:ln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lIns="468000" tIns="288000" rIns="828000" rtlCol="0" anchor="ctr">
            <a:noAutofit/>
          </a:bodyPr>
          <a:p>
            <a:pPr algn="ctr"/>
            <a:r>
              <a:rPr lang="zh-CN" altLang="en-US" sz="1600" kern="0" dirty="0">
                <a:ln>
                  <a:noFill/>
                  <a:prstDash val="sysDot"/>
                </a:ln>
                <a:latin typeface="+mn-ea"/>
                <a:cs typeface="+mn-ea"/>
              </a:rPr>
              <a:t>大学生人际交往的内容比较丰富</a:t>
            </a:r>
            <a:endParaRPr lang="zh-CN" altLang="en-US" sz="1600" kern="0" dirty="0">
              <a:ln>
                <a:noFill/>
                <a:prstDash val="sysDot"/>
              </a:ln>
              <a:latin typeface="+mn-ea"/>
              <a:cs typeface="+mn-ea"/>
            </a:endParaRPr>
          </a:p>
        </p:txBody>
      </p:sp>
      <p:sp>
        <p:nvSpPr>
          <p:cNvPr id="20" name="任意多边形: 形状 19"/>
          <p:cNvSpPr/>
          <p:nvPr>
            <p:custDataLst>
              <p:tags r:id="rId8"/>
            </p:custDataLst>
          </p:nvPr>
        </p:nvSpPr>
        <p:spPr>
          <a:xfrm>
            <a:off x="7209790" y="4330018"/>
            <a:ext cx="3820379" cy="1454588"/>
          </a:xfrm>
          <a:custGeom>
            <a:avLst/>
            <a:gdLst>
              <a:gd name="connsiteX0" fmla="*/ 333425 w 3698876"/>
              <a:gd name="connsiteY0" fmla="*/ 0 h 1454588"/>
              <a:gd name="connsiteX1" fmla="*/ 3698876 w 3698876"/>
              <a:gd name="connsiteY1" fmla="*/ 0 h 1454588"/>
              <a:gd name="connsiteX2" fmla="*/ 3698876 w 3698876"/>
              <a:gd name="connsiteY2" fmla="*/ 1454588 h 1454588"/>
              <a:gd name="connsiteX3" fmla="*/ 333425 w 3698876"/>
              <a:gd name="connsiteY3" fmla="*/ 1454588 h 1454588"/>
              <a:gd name="connsiteX4" fmla="*/ 333425 w 3698876"/>
              <a:gd name="connsiteY4" fmla="*/ 990512 h 1454588"/>
              <a:gd name="connsiteX5" fmla="*/ 0 w 3698876"/>
              <a:gd name="connsiteY5" fmla="*/ 844752 h 1454588"/>
              <a:gd name="connsiteX6" fmla="*/ 333425 w 3698876"/>
              <a:gd name="connsiteY6" fmla="*/ 709377 h 145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8876" h="1454588">
                <a:moveTo>
                  <a:pt x="333425" y="0"/>
                </a:moveTo>
                <a:lnTo>
                  <a:pt x="3698876" y="0"/>
                </a:lnTo>
                <a:lnTo>
                  <a:pt x="3698876" y="1454588"/>
                </a:lnTo>
                <a:lnTo>
                  <a:pt x="333425" y="1454588"/>
                </a:lnTo>
                <a:lnTo>
                  <a:pt x="333425" y="990512"/>
                </a:lnTo>
                <a:lnTo>
                  <a:pt x="0" y="844752"/>
                </a:lnTo>
                <a:lnTo>
                  <a:pt x="333425" y="709377"/>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40000" tIns="360000" rIns="252000" rtlCol="0" anchor="ctr">
            <a:noAutofit/>
          </a:bodyPr>
          <a:p>
            <a:pPr algn="ctr"/>
            <a:r>
              <a:rPr lang="zh-CN" altLang="en-US" sz="1600" kern="0" dirty="0">
                <a:ln>
                  <a:noFill/>
                  <a:prstDash val="sysDot"/>
                </a:ln>
                <a:latin typeface="+mn-ea"/>
                <a:cs typeface="+mn-ea"/>
              </a:rPr>
              <a:t>大学生人际关系注重平等</a:t>
            </a:r>
            <a:endParaRPr lang="zh-CN" altLang="en-US" sz="1600" kern="0" dirty="0">
              <a:ln>
                <a:noFill/>
                <a:prstDash val="sysDot"/>
              </a:ln>
              <a:latin typeface="+mn-ea"/>
              <a:cs typeface="+mn-ea"/>
            </a:endParaRPr>
          </a:p>
        </p:txBody>
      </p:sp>
      <p:pic>
        <p:nvPicPr>
          <p:cNvPr id="11" name="图片 7" descr="343439383331313b343532303032333bc6f3d2b5bcf2bde9"/>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772150" y="4731973"/>
            <a:ext cx="648000" cy="648000"/>
          </a:xfrm>
          <a:prstGeom prst="rect">
            <a:avLst/>
          </a:prstGeom>
        </p:spPr>
      </p:pic>
    </p:spTree>
    <p:custDataLst>
      <p:tags r:id="rId1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400" y="608400"/>
            <a:ext cx="10969200" cy="705600"/>
          </a:xfrm>
        </p:spPr>
        <p:txBody>
          <a:bodyPr/>
          <a:lstStyle/>
          <a:p>
            <a:r>
              <a:rPr lang="zh-CN" altLang="en-US"/>
              <a:t>五、大学生人际关系的作用</a:t>
            </a:r>
            <a:endParaRPr lang="zh-CN" altLang="en-US"/>
          </a:p>
        </p:txBody>
      </p:sp>
      <p:sp>
        <p:nvSpPr>
          <p:cNvPr id="2" name="椭圆 1"/>
          <p:cNvSpPr/>
          <p:nvPr>
            <p:custDataLst>
              <p:tags r:id="rId2"/>
            </p:custDataLst>
          </p:nvPr>
        </p:nvSpPr>
        <p:spPr>
          <a:xfrm>
            <a:off x="2539297" y="4298052"/>
            <a:ext cx="7147548" cy="1869961"/>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no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custDataLst>
              <p:tags r:id="rId3"/>
            </p:custDataLst>
          </p:nvPr>
        </p:nvSpPr>
        <p:spPr>
          <a:xfrm>
            <a:off x="3367246" y="4376148"/>
            <a:ext cx="5419162" cy="1605857"/>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solidFill>
              <a:schemeClr val="accent1"/>
            </a:solid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椭圆 9"/>
          <p:cNvSpPr/>
          <p:nvPr>
            <p:custDataLst>
              <p:tags r:id="rId4"/>
            </p:custDataLst>
          </p:nvPr>
        </p:nvSpPr>
        <p:spPr>
          <a:xfrm>
            <a:off x="4142496" y="4605993"/>
            <a:ext cx="3867789" cy="1146140"/>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椭圆 10"/>
          <p:cNvSpPr/>
          <p:nvPr>
            <p:custDataLst>
              <p:tags r:id="rId5"/>
            </p:custDataLst>
          </p:nvPr>
        </p:nvSpPr>
        <p:spPr>
          <a:xfrm>
            <a:off x="4797744" y="4800282"/>
            <a:ext cx="2557050" cy="757730"/>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椭圆 12"/>
          <p:cNvSpPr/>
          <p:nvPr>
            <p:custDataLst>
              <p:tags r:id="rId6"/>
            </p:custDataLst>
          </p:nvPr>
        </p:nvSpPr>
        <p:spPr>
          <a:xfrm>
            <a:off x="5469500" y="4999015"/>
            <a:ext cx="1470828" cy="435850"/>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14" name="直接连接符 13"/>
          <p:cNvCxnSpPr/>
          <p:nvPr>
            <p:custDataLst>
              <p:tags r:id="rId7"/>
            </p:custDataLst>
          </p:nvPr>
        </p:nvCxnSpPr>
        <p:spPr>
          <a:xfrm>
            <a:off x="2981844" y="4926633"/>
            <a:ext cx="0" cy="823319"/>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16" name="椭圆 15"/>
          <p:cNvSpPr/>
          <p:nvPr>
            <p:custDataLst>
              <p:tags r:id="rId8"/>
            </p:custDataLst>
          </p:nvPr>
        </p:nvSpPr>
        <p:spPr>
          <a:xfrm flipV="1">
            <a:off x="2892953" y="4745678"/>
            <a:ext cx="169893" cy="169886"/>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8" name="椭圆 17"/>
          <p:cNvSpPr/>
          <p:nvPr>
            <p:custDataLst>
              <p:tags r:id="rId9"/>
            </p:custDataLst>
          </p:nvPr>
        </p:nvSpPr>
        <p:spPr>
          <a:xfrm flipV="1">
            <a:off x="2933589" y="4786948"/>
            <a:ext cx="88027" cy="88023"/>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9" name="椭圆 18"/>
          <p:cNvSpPr/>
          <p:nvPr>
            <p:custDataLst>
              <p:tags r:id="rId10"/>
            </p:custDataLst>
          </p:nvPr>
        </p:nvSpPr>
        <p:spPr>
          <a:xfrm flipV="1">
            <a:off x="7759057" y="3954555"/>
            <a:ext cx="102274" cy="102271"/>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0" name="直接连接符 19"/>
          <p:cNvCxnSpPr/>
          <p:nvPr>
            <p:custDataLst>
              <p:tags r:id="rId11"/>
            </p:custDataLst>
          </p:nvPr>
        </p:nvCxnSpPr>
        <p:spPr>
          <a:xfrm>
            <a:off x="7810487" y="4066303"/>
            <a:ext cx="0" cy="1869961"/>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1" name="椭圆 20"/>
          <p:cNvSpPr/>
          <p:nvPr>
            <p:custDataLst>
              <p:tags r:id="rId12"/>
            </p:custDataLst>
          </p:nvPr>
        </p:nvSpPr>
        <p:spPr>
          <a:xfrm flipV="1">
            <a:off x="4089797" y="3832648"/>
            <a:ext cx="376584" cy="376573"/>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2" name="直接连接符 21"/>
          <p:cNvCxnSpPr/>
          <p:nvPr>
            <p:custDataLst>
              <p:tags r:id="rId13"/>
            </p:custDataLst>
          </p:nvPr>
        </p:nvCxnSpPr>
        <p:spPr>
          <a:xfrm>
            <a:off x="4277101" y="4240273"/>
            <a:ext cx="0" cy="988083"/>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cxnSp>
        <p:nvCxnSpPr>
          <p:cNvPr id="23" name="直接连接符 22"/>
          <p:cNvCxnSpPr/>
          <p:nvPr>
            <p:custDataLst>
              <p:tags r:id="rId14"/>
            </p:custDataLst>
          </p:nvPr>
        </p:nvCxnSpPr>
        <p:spPr>
          <a:xfrm>
            <a:off x="7121588" y="3936777"/>
            <a:ext cx="0" cy="823319"/>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4" name="椭圆 23"/>
          <p:cNvSpPr/>
          <p:nvPr>
            <p:custDataLst>
              <p:tags r:id="rId15"/>
            </p:custDataLst>
          </p:nvPr>
        </p:nvSpPr>
        <p:spPr>
          <a:xfrm flipV="1">
            <a:off x="7032697" y="3755822"/>
            <a:ext cx="169893" cy="169886"/>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5" name="椭圆 24"/>
          <p:cNvSpPr/>
          <p:nvPr>
            <p:custDataLst>
              <p:tags r:id="rId16"/>
            </p:custDataLst>
          </p:nvPr>
        </p:nvSpPr>
        <p:spPr>
          <a:xfrm flipV="1">
            <a:off x="7073333" y="3797092"/>
            <a:ext cx="88027" cy="88023"/>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 name="椭圆 25"/>
          <p:cNvSpPr/>
          <p:nvPr>
            <p:custDataLst>
              <p:tags r:id="rId17"/>
            </p:custDataLst>
          </p:nvPr>
        </p:nvSpPr>
        <p:spPr>
          <a:xfrm flipV="1">
            <a:off x="3845349" y="4592025"/>
            <a:ext cx="102274" cy="102271"/>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7" name="直接连接符 26"/>
          <p:cNvCxnSpPr/>
          <p:nvPr>
            <p:custDataLst>
              <p:tags r:id="rId18"/>
            </p:custDataLst>
          </p:nvPr>
        </p:nvCxnSpPr>
        <p:spPr>
          <a:xfrm>
            <a:off x="3896778" y="4703772"/>
            <a:ext cx="0" cy="1081253"/>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8" name="椭圆 27"/>
          <p:cNvSpPr/>
          <p:nvPr>
            <p:custDataLst>
              <p:tags r:id="rId19"/>
            </p:custDataLst>
          </p:nvPr>
        </p:nvSpPr>
        <p:spPr>
          <a:xfrm flipV="1">
            <a:off x="8480338" y="4821234"/>
            <a:ext cx="256517" cy="256509"/>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9" name="直接连接符 28"/>
          <p:cNvCxnSpPr/>
          <p:nvPr>
            <p:custDataLst>
              <p:tags r:id="rId20"/>
            </p:custDataLst>
          </p:nvPr>
        </p:nvCxnSpPr>
        <p:spPr>
          <a:xfrm>
            <a:off x="8607324" y="5105683"/>
            <a:ext cx="0" cy="401138"/>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30" name="椭圆 29"/>
          <p:cNvSpPr/>
          <p:nvPr>
            <p:custDataLst>
              <p:tags r:id="rId21"/>
            </p:custDataLst>
          </p:nvPr>
        </p:nvSpPr>
        <p:spPr>
          <a:xfrm flipV="1">
            <a:off x="5002191" y="5124096"/>
            <a:ext cx="317743" cy="317732"/>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31" name="直接连接符 30"/>
          <p:cNvCxnSpPr/>
          <p:nvPr>
            <p:custDataLst>
              <p:tags r:id="rId22"/>
            </p:custDataLst>
          </p:nvPr>
        </p:nvCxnSpPr>
        <p:spPr>
          <a:xfrm>
            <a:off x="5158384" y="5492356"/>
            <a:ext cx="0" cy="701917"/>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pic>
        <p:nvPicPr>
          <p:cNvPr id="32" name="图片 13" descr="343435383038363b343532323339363bd5bdc2d4c4bfb1e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070764" y="5192669"/>
            <a:ext cx="179980" cy="179980"/>
          </a:xfrm>
          <a:prstGeom prst="rect">
            <a:avLst/>
          </a:prstGeom>
          <a:effectLst>
            <a:outerShdw blurRad="76200" dist="38100" dir="8100000" algn="tr" rotWithShape="0">
              <a:schemeClr val="accent1">
                <a:lumMod val="75000"/>
                <a:alpha val="40000"/>
              </a:schemeClr>
            </a:outerShdw>
          </a:effectLst>
        </p:spPr>
      </p:pic>
      <p:pic>
        <p:nvPicPr>
          <p:cNvPr id="33" name="图片 17" descr="343439383331313b343532303033333bb1a8bcdbb9a4bedf"/>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8518434" y="4859330"/>
            <a:ext cx="179980" cy="179980"/>
          </a:xfrm>
          <a:prstGeom prst="rect">
            <a:avLst/>
          </a:prstGeom>
          <a:effectLst>
            <a:outerShdw blurRad="76200" dist="38100" dir="8100000" algn="tr" rotWithShape="0">
              <a:schemeClr val="accent1">
                <a:lumMod val="75000"/>
                <a:alpha val="40000"/>
              </a:schemeClr>
            </a:outerShdw>
          </a:effectLst>
        </p:spPr>
      </p:pic>
      <p:pic>
        <p:nvPicPr>
          <p:cNvPr id="34" name="图片 14" descr="343435383036303b343532343136303bcfeec4bfbda8d2e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188211" y="3931063"/>
            <a:ext cx="179980" cy="179980"/>
          </a:xfrm>
          <a:prstGeom prst="rect">
            <a:avLst/>
          </a:prstGeom>
          <a:effectLst>
            <a:outerShdw blurRad="76200" dist="38100" dir="8100000" algn="tr" rotWithShape="0">
              <a:schemeClr val="accent1">
                <a:lumMod val="75000"/>
                <a:alpha val="40000"/>
              </a:schemeClr>
            </a:outerShdw>
          </a:effectLst>
        </p:spPr>
      </p:pic>
      <p:sp>
        <p:nvSpPr>
          <p:cNvPr id="35" name="任意多边形: 形状 286"/>
          <p:cNvSpPr/>
          <p:nvPr>
            <p:custDataLst>
              <p:tags r:id="rId32"/>
            </p:custDataLst>
          </p:nvPr>
        </p:nvSpPr>
        <p:spPr>
          <a:xfrm>
            <a:off x="5460611" y="3903761"/>
            <a:ext cx="1304885" cy="1304891"/>
          </a:xfrm>
          <a:custGeom>
            <a:avLst/>
            <a:gdLst>
              <a:gd name="connsiteX0" fmla="*/ 216236 w 216800"/>
              <a:gd name="connsiteY0" fmla="*/ 137858 h 216801"/>
              <a:gd name="connsiteX1" fmla="*/ 216004 w 216800"/>
              <a:gd name="connsiteY1" fmla="*/ 144612 h 216801"/>
              <a:gd name="connsiteX2" fmla="*/ 213679 w 216800"/>
              <a:gd name="connsiteY2" fmla="*/ 152646 h 216801"/>
              <a:gd name="connsiteX3" fmla="*/ 209726 w 216800"/>
              <a:gd name="connsiteY3" fmla="*/ 159981 h 216801"/>
              <a:gd name="connsiteX4" fmla="*/ 204611 w 216800"/>
              <a:gd name="connsiteY4" fmla="*/ 164638 h 216801"/>
              <a:gd name="connsiteX5" fmla="*/ 199728 w 216800"/>
              <a:gd name="connsiteY5" fmla="*/ 166036 h 216801"/>
              <a:gd name="connsiteX6" fmla="*/ 195078 w 216800"/>
              <a:gd name="connsiteY6" fmla="*/ 165104 h 216801"/>
              <a:gd name="connsiteX7" fmla="*/ 189265 w 216800"/>
              <a:gd name="connsiteY7" fmla="*/ 163823 h 216801"/>
              <a:gd name="connsiteX8" fmla="*/ 182173 w 216800"/>
              <a:gd name="connsiteY8" fmla="*/ 163590 h 216801"/>
              <a:gd name="connsiteX9" fmla="*/ 174966 w 216800"/>
              <a:gd name="connsiteY9" fmla="*/ 165104 h 216801"/>
              <a:gd name="connsiteX10" fmla="*/ 168804 w 216800"/>
              <a:gd name="connsiteY10" fmla="*/ 169063 h 216801"/>
              <a:gd name="connsiteX11" fmla="*/ 162293 w 216800"/>
              <a:gd name="connsiteY11" fmla="*/ 182336 h 216801"/>
              <a:gd name="connsiteX12" fmla="*/ 164386 w 216800"/>
              <a:gd name="connsiteY12" fmla="*/ 196542 h 216801"/>
              <a:gd name="connsiteX13" fmla="*/ 163688 w 216800"/>
              <a:gd name="connsiteY13" fmla="*/ 205856 h 216801"/>
              <a:gd name="connsiteX14" fmla="*/ 159271 w 216800"/>
              <a:gd name="connsiteY14" fmla="*/ 209698 h 216801"/>
              <a:gd name="connsiteX15" fmla="*/ 152644 w 216800"/>
              <a:gd name="connsiteY15" fmla="*/ 213307 h 216801"/>
              <a:gd name="connsiteX16" fmla="*/ 145087 w 216800"/>
              <a:gd name="connsiteY16" fmla="*/ 215870 h 216801"/>
              <a:gd name="connsiteX17" fmla="*/ 138112 w 216800"/>
              <a:gd name="connsiteY17" fmla="*/ 216802 h 216801"/>
              <a:gd name="connsiteX18" fmla="*/ 134159 w 216800"/>
              <a:gd name="connsiteY18" fmla="*/ 215171 h 216801"/>
              <a:gd name="connsiteX19" fmla="*/ 131602 w 216800"/>
              <a:gd name="connsiteY19" fmla="*/ 211679 h 216801"/>
              <a:gd name="connsiteX20" fmla="*/ 131369 w 216800"/>
              <a:gd name="connsiteY20" fmla="*/ 211679 h 216801"/>
              <a:gd name="connsiteX21" fmla="*/ 122650 w 216800"/>
              <a:gd name="connsiteY21" fmla="*/ 199219 h 216801"/>
              <a:gd name="connsiteX22" fmla="*/ 108350 w 216800"/>
              <a:gd name="connsiteY22" fmla="*/ 193979 h 216801"/>
              <a:gd name="connsiteX23" fmla="*/ 94051 w 216800"/>
              <a:gd name="connsiteY23" fmla="*/ 199219 h 216801"/>
              <a:gd name="connsiteX24" fmla="*/ 85099 w 216800"/>
              <a:gd name="connsiteY24" fmla="*/ 211444 h 216801"/>
              <a:gd name="connsiteX25" fmla="*/ 81611 w 216800"/>
              <a:gd name="connsiteY25" fmla="*/ 215520 h 216801"/>
              <a:gd name="connsiteX26" fmla="*/ 76496 w 216800"/>
              <a:gd name="connsiteY26" fmla="*/ 216802 h 216801"/>
              <a:gd name="connsiteX27" fmla="*/ 69172 w 216800"/>
              <a:gd name="connsiteY27" fmla="*/ 215636 h 216801"/>
              <a:gd name="connsiteX28" fmla="*/ 61034 w 216800"/>
              <a:gd name="connsiteY28" fmla="*/ 212725 h 216801"/>
              <a:gd name="connsiteX29" fmla="*/ 53710 w 216800"/>
              <a:gd name="connsiteY29" fmla="*/ 208651 h 216801"/>
              <a:gd name="connsiteX30" fmla="*/ 48827 w 216800"/>
              <a:gd name="connsiteY30" fmla="*/ 203993 h 216801"/>
              <a:gd name="connsiteX31" fmla="*/ 47548 w 216800"/>
              <a:gd name="connsiteY31" fmla="*/ 200151 h 216801"/>
              <a:gd name="connsiteX32" fmla="*/ 49292 w 216800"/>
              <a:gd name="connsiteY32" fmla="*/ 193979 h 216801"/>
              <a:gd name="connsiteX33" fmla="*/ 51268 w 216800"/>
              <a:gd name="connsiteY33" fmla="*/ 181754 h 216801"/>
              <a:gd name="connsiteX34" fmla="*/ 45339 w 216800"/>
              <a:gd name="connsiteY34" fmla="*/ 169063 h 216801"/>
              <a:gd name="connsiteX35" fmla="*/ 37434 w 216800"/>
              <a:gd name="connsiteY35" fmla="*/ 164522 h 216801"/>
              <a:gd name="connsiteX36" fmla="*/ 28598 w 216800"/>
              <a:gd name="connsiteY36" fmla="*/ 163707 h 216801"/>
              <a:gd name="connsiteX37" fmla="*/ 18600 w 216800"/>
              <a:gd name="connsiteY37" fmla="*/ 165570 h 216801"/>
              <a:gd name="connsiteX38" fmla="*/ 12090 w 216800"/>
              <a:gd name="connsiteY38" fmla="*/ 165104 h 216801"/>
              <a:gd name="connsiteX39" fmla="*/ 7323 w 216800"/>
              <a:gd name="connsiteY39" fmla="*/ 160796 h 216801"/>
              <a:gd name="connsiteX40" fmla="*/ 3371 w 216800"/>
              <a:gd name="connsiteY40" fmla="*/ 153344 h 216801"/>
              <a:gd name="connsiteX41" fmla="*/ 696 w 216800"/>
              <a:gd name="connsiteY41" fmla="*/ 144961 h 216801"/>
              <a:gd name="connsiteX42" fmla="*/ 231 w 216800"/>
              <a:gd name="connsiteY42" fmla="*/ 137858 h 216801"/>
              <a:gd name="connsiteX43" fmla="*/ 4882 w 216800"/>
              <a:gd name="connsiteY43" fmla="*/ 131338 h 216801"/>
              <a:gd name="connsiteX44" fmla="*/ 17437 w 216800"/>
              <a:gd name="connsiteY44" fmla="*/ 122140 h 216801"/>
              <a:gd name="connsiteX45" fmla="*/ 23018 w 216800"/>
              <a:gd name="connsiteY45" fmla="*/ 107818 h 216801"/>
              <a:gd name="connsiteX46" fmla="*/ 17437 w 216800"/>
              <a:gd name="connsiteY46" fmla="*/ 93613 h 216801"/>
              <a:gd name="connsiteX47" fmla="*/ 4882 w 216800"/>
              <a:gd name="connsiteY47" fmla="*/ 84764 h 216801"/>
              <a:gd name="connsiteX48" fmla="*/ 1394 w 216800"/>
              <a:gd name="connsiteY48" fmla="*/ 81388 h 216801"/>
              <a:gd name="connsiteX49" fmla="*/ -1 w 216800"/>
              <a:gd name="connsiteY49" fmla="*/ 75915 h 216801"/>
              <a:gd name="connsiteX50" fmla="*/ 929 w 216800"/>
              <a:gd name="connsiteY50" fmla="*/ 69162 h 216801"/>
              <a:gd name="connsiteX51" fmla="*/ 3371 w 216800"/>
              <a:gd name="connsiteY51" fmla="*/ 61943 h 216801"/>
              <a:gd name="connsiteX52" fmla="*/ 6858 w 216800"/>
              <a:gd name="connsiteY52" fmla="*/ 55539 h 216801"/>
              <a:gd name="connsiteX53" fmla="*/ 11160 w 216800"/>
              <a:gd name="connsiteY53" fmla="*/ 51231 h 216801"/>
              <a:gd name="connsiteX54" fmla="*/ 14764 w 216800"/>
              <a:gd name="connsiteY54" fmla="*/ 50300 h 216801"/>
              <a:gd name="connsiteX55" fmla="*/ 18600 w 216800"/>
              <a:gd name="connsiteY55" fmla="*/ 51231 h 216801"/>
              <a:gd name="connsiteX56" fmla="*/ 33132 w 216800"/>
              <a:gd name="connsiteY56" fmla="*/ 52978 h 216801"/>
              <a:gd name="connsiteX57" fmla="*/ 46502 w 216800"/>
              <a:gd name="connsiteY57" fmla="*/ 46341 h 216801"/>
              <a:gd name="connsiteX58" fmla="*/ 50571 w 216800"/>
              <a:gd name="connsiteY58" fmla="*/ 39471 h 216801"/>
              <a:gd name="connsiteX59" fmla="*/ 52198 w 216800"/>
              <a:gd name="connsiteY59" fmla="*/ 31437 h 216801"/>
              <a:gd name="connsiteX60" fmla="*/ 52198 w 216800"/>
              <a:gd name="connsiteY60" fmla="*/ 24218 h 216801"/>
              <a:gd name="connsiteX61" fmla="*/ 51617 w 216800"/>
              <a:gd name="connsiteY61" fmla="*/ 19561 h 216801"/>
              <a:gd name="connsiteX62" fmla="*/ 50803 w 216800"/>
              <a:gd name="connsiteY62" fmla="*/ 16301 h 216801"/>
              <a:gd name="connsiteX63" fmla="*/ 51152 w 216800"/>
              <a:gd name="connsiteY63" fmla="*/ 13041 h 216801"/>
              <a:gd name="connsiteX64" fmla="*/ 56151 w 216800"/>
              <a:gd name="connsiteY64" fmla="*/ 7335 h 216801"/>
              <a:gd name="connsiteX65" fmla="*/ 63940 w 216800"/>
              <a:gd name="connsiteY65" fmla="*/ 3260 h 216801"/>
              <a:gd name="connsiteX66" fmla="*/ 72078 w 216800"/>
              <a:gd name="connsiteY66" fmla="*/ 815 h 216801"/>
              <a:gd name="connsiteX67" fmla="*/ 78356 w 216800"/>
              <a:gd name="connsiteY67" fmla="*/ 0 h 216801"/>
              <a:gd name="connsiteX68" fmla="*/ 83123 w 216800"/>
              <a:gd name="connsiteY68" fmla="*/ 1980 h 216801"/>
              <a:gd name="connsiteX69" fmla="*/ 85564 w 216800"/>
              <a:gd name="connsiteY69" fmla="*/ 6055 h 216801"/>
              <a:gd name="connsiteX70" fmla="*/ 93934 w 216800"/>
              <a:gd name="connsiteY70" fmla="*/ 17116 h 216801"/>
              <a:gd name="connsiteX71" fmla="*/ 107653 w 216800"/>
              <a:gd name="connsiteY71" fmla="*/ 21890 h 216801"/>
              <a:gd name="connsiteX72" fmla="*/ 122069 w 216800"/>
              <a:gd name="connsiteY72" fmla="*/ 17349 h 216801"/>
              <a:gd name="connsiteX73" fmla="*/ 130904 w 216800"/>
              <a:gd name="connsiteY73" fmla="*/ 5822 h 216801"/>
              <a:gd name="connsiteX74" fmla="*/ 133811 w 216800"/>
              <a:gd name="connsiteY74" fmla="*/ 1980 h 216801"/>
              <a:gd name="connsiteX75" fmla="*/ 137879 w 216800"/>
              <a:gd name="connsiteY75" fmla="*/ 0 h 216801"/>
              <a:gd name="connsiteX76" fmla="*/ 144971 w 216800"/>
              <a:gd name="connsiteY76" fmla="*/ 931 h 216801"/>
              <a:gd name="connsiteX77" fmla="*/ 152528 w 216800"/>
              <a:gd name="connsiteY77" fmla="*/ 3493 h 216801"/>
              <a:gd name="connsiteX78" fmla="*/ 159387 w 216800"/>
              <a:gd name="connsiteY78" fmla="*/ 7685 h 216801"/>
              <a:gd name="connsiteX79" fmla="*/ 164386 w 216800"/>
              <a:gd name="connsiteY79" fmla="*/ 13273 h 216801"/>
              <a:gd name="connsiteX80" fmla="*/ 165083 w 216800"/>
              <a:gd name="connsiteY80" fmla="*/ 17349 h 216801"/>
              <a:gd name="connsiteX81" fmla="*/ 164153 w 216800"/>
              <a:gd name="connsiteY81" fmla="*/ 20493 h 216801"/>
              <a:gd name="connsiteX82" fmla="*/ 162293 w 216800"/>
              <a:gd name="connsiteY82" fmla="*/ 34697 h 216801"/>
              <a:gd name="connsiteX83" fmla="*/ 169036 w 216800"/>
              <a:gd name="connsiteY83" fmla="*/ 47738 h 216801"/>
              <a:gd name="connsiteX84" fmla="*/ 182755 w 216800"/>
              <a:gd name="connsiteY84" fmla="*/ 53909 h 216801"/>
              <a:gd name="connsiteX85" fmla="*/ 197869 w 216800"/>
              <a:gd name="connsiteY85" fmla="*/ 51231 h 216801"/>
              <a:gd name="connsiteX86" fmla="*/ 202402 w 216800"/>
              <a:gd name="connsiteY86" fmla="*/ 50300 h 216801"/>
              <a:gd name="connsiteX87" fmla="*/ 206935 w 216800"/>
              <a:gd name="connsiteY87" fmla="*/ 52395 h 216801"/>
              <a:gd name="connsiteX88" fmla="*/ 213097 w 216800"/>
              <a:gd name="connsiteY88" fmla="*/ 62292 h 216801"/>
              <a:gd name="connsiteX89" fmla="*/ 216701 w 216800"/>
              <a:gd name="connsiteY89" fmla="*/ 75682 h 216801"/>
              <a:gd name="connsiteX90" fmla="*/ 215424 w 216800"/>
              <a:gd name="connsiteY90" fmla="*/ 81853 h 216801"/>
              <a:gd name="connsiteX91" fmla="*/ 211818 w 216800"/>
              <a:gd name="connsiteY91" fmla="*/ 84764 h 216801"/>
              <a:gd name="connsiteX92" fmla="*/ 199496 w 216800"/>
              <a:gd name="connsiteY92" fmla="*/ 93730 h 216801"/>
              <a:gd name="connsiteX93" fmla="*/ 194380 w 216800"/>
              <a:gd name="connsiteY93" fmla="*/ 108284 h 216801"/>
              <a:gd name="connsiteX94" fmla="*/ 198681 w 216800"/>
              <a:gd name="connsiteY94" fmla="*/ 122140 h 216801"/>
              <a:gd name="connsiteX95" fmla="*/ 209959 w 216800"/>
              <a:gd name="connsiteY95" fmla="*/ 130639 h 216801"/>
              <a:gd name="connsiteX96" fmla="*/ 212748 w 216800"/>
              <a:gd name="connsiteY96" fmla="*/ 132502 h 216801"/>
              <a:gd name="connsiteX97" fmla="*/ 216236 w 216800"/>
              <a:gd name="connsiteY97" fmla="*/ 137858 h 216801"/>
              <a:gd name="connsiteX98" fmla="*/ 108118 w 216800"/>
              <a:gd name="connsiteY98" fmla="*/ 158816 h 216801"/>
              <a:gd name="connsiteX99" fmla="*/ 127881 w 216800"/>
              <a:gd name="connsiteY99" fmla="*/ 154858 h 216801"/>
              <a:gd name="connsiteX100" fmla="*/ 144041 w 216800"/>
              <a:gd name="connsiteY100" fmla="*/ 143913 h 216801"/>
              <a:gd name="connsiteX101" fmla="*/ 154853 w 216800"/>
              <a:gd name="connsiteY101" fmla="*/ 127729 h 216801"/>
              <a:gd name="connsiteX102" fmla="*/ 158805 w 216800"/>
              <a:gd name="connsiteY102" fmla="*/ 108051 h 216801"/>
              <a:gd name="connsiteX103" fmla="*/ 154853 w 216800"/>
              <a:gd name="connsiteY103" fmla="*/ 88374 h 216801"/>
              <a:gd name="connsiteX104" fmla="*/ 144041 w 216800"/>
              <a:gd name="connsiteY104" fmla="*/ 72306 h 216801"/>
              <a:gd name="connsiteX105" fmla="*/ 127881 w 216800"/>
              <a:gd name="connsiteY105" fmla="*/ 61477 h 216801"/>
              <a:gd name="connsiteX106" fmla="*/ 108118 w 216800"/>
              <a:gd name="connsiteY106" fmla="*/ 57519 h 216801"/>
              <a:gd name="connsiteX107" fmla="*/ 88470 w 216800"/>
              <a:gd name="connsiteY107" fmla="*/ 61477 h 216801"/>
              <a:gd name="connsiteX108" fmla="*/ 72427 w 216800"/>
              <a:gd name="connsiteY108" fmla="*/ 72306 h 216801"/>
              <a:gd name="connsiteX109" fmla="*/ 61615 w 216800"/>
              <a:gd name="connsiteY109" fmla="*/ 88374 h 216801"/>
              <a:gd name="connsiteX110" fmla="*/ 57662 w 216800"/>
              <a:gd name="connsiteY110" fmla="*/ 108051 h 216801"/>
              <a:gd name="connsiteX111" fmla="*/ 61615 w 216800"/>
              <a:gd name="connsiteY111" fmla="*/ 127729 h 216801"/>
              <a:gd name="connsiteX112" fmla="*/ 72427 w 216800"/>
              <a:gd name="connsiteY112" fmla="*/ 143913 h 216801"/>
              <a:gd name="connsiteX113" fmla="*/ 88470 w 216800"/>
              <a:gd name="connsiteY113" fmla="*/ 154858 h 216801"/>
              <a:gd name="connsiteX114" fmla="*/ 108118 w 216800"/>
              <a:gd name="connsiteY114" fmla="*/ 158816 h 21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16800" h="216801">
                <a:moveTo>
                  <a:pt x="216236" y="137858"/>
                </a:moveTo>
                <a:cubicBezTo>
                  <a:pt x="216547" y="139721"/>
                  <a:pt x="216471" y="141972"/>
                  <a:pt x="216004" y="144612"/>
                </a:cubicBezTo>
                <a:cubicBezTo>
                  <a:pt x="215539" y="147251"/>
                  <a:pt x="214765" y="149929"/>
                  <a:pt x="213679" y="152646"/>
                </a:cubicBezTo>
                <a:cubicBezTo>
                  <a:pt x="212594" y="155362"/>
                  <a:pt x="211277" y="157808"/>
                  <a:pt x="209726" y="159981"/>
                </a:cubicBezTo>
                <a:cubicBezTo>
                  <a:pt x="208175" y="162154"/>
                  <a:pt x="206470" y="163707"/>
                  <a:pt x="204611" y="164638"/>
                </a:cubicBezTo>
                <a:cubicBezTo>
                  <a:pt x="202750" y="165570"/>
                  <a:pt x="201123" y="166036"/>
                  <a:pt x="199728" y="166036"/>
                </a:cubicBezTo>
                <a:cubicBezTo>
                  <a:pt x="198334" y="166036"/>
                  <a:pt x="196783" y="165725"/>
                  <a:pt x="195078" y="165104"/>
                </a:cubicBezTo>
                <a:cubicBezTo>
                  <a:pt x="193527" y="164638"/>
                  <a:pt x="191589" y="164211"/>
                  <a:pt x="189265" y="163823"/>
                </a:cubicBezTo>
                <a:cubicBezTo>
                  <a:pt x="186939" y="163435"/>
                  <a:pt x="184575" y="163358"/>
                  <a:pt x="182173" y="163590"/>
                </a:cubicBezTo>
                <a:cubicBezTo>
                  <a:pt x="179771" y="163823"/>
                  <a:pt x="177368" y="164328"/>
                  <a:pt x="174966" y="165104"/>
                </a:cubicBezTo>
                <a:cubicBezTo>
                  <a:pt x="172563" y="165880"/>
                  <a:pt x="170509" y="167200"/>
                  <a:pt x="168804" y="169063"/>
                </a:cubicBezTo>
                <a:cubicBezTo>
                  <a:pt x="165083" y="172944"/>
                  <a:pt x="162913" y="177369"/>
                  <a:pt x="162293" y="182336"/>
                </a:cubicBezTo>
                <a:cubicBezTo>
                  <a:pt x="161673" y="187303"/>
                  <a:pt x="162371" y="192039"/>
                  <a:pt x="164386" y="196542"/>
                </a:cubicBezTo>
                <a:cubicBezTo>
                  <a:pt x="165936" y="199645"/>
                  <a:pt x="165704" y="202751"/>
                  <a:pt x="163688" y="205856"/>
                </a:cubicBezTo>
                <a:cubicBezTo>
                  <a:pt x="162758" y="207098"/>
                  <a:pt x="161286" y="208380"/>
                  <a:pt x="159271" y="209698"/>
                </a:cubicBezTo>
                <a:cubicBezTo>
                  <a:pt x="157255" y="211018"/>
                  <a:pt x="155046" y="212221"/>
                  <a:pt x="152644" y="213307"/>
                </a:cubicBezTo>
                <a:cubicBezTo>
                  <a:pt x="150241" y="214395"/>
                  <a:pt x="147722" y="215249"/>
                  <a:pt x="145087" y="215870"/>
                </a:cubicBezTo>
                <a:cubicBezTo>
                  <a:pt x="142452" y="216491"/>
                  <a:pt x="140127" y="216802"/>
                  <a:pt x="138112" y="216802"/>
                </a:cubicBezTo>
                <a:cubicBezTo>
                  <a:pt x="136717" y="216802"/>
                  <a:pt x="135399" y="216257"/>
                  <a:pt x="134159" y="215171"/>
                </a:cubicBezTo>
                <a:cubicBezTo>
                  <a:pt x="132919" y="214085"/>
                  <a:pt x="132067" y="212919"/>
                  <a:pt x="131602" y="211679"/>
                </a:cubicBezTo>
                <a:lnTo>
                  <a:pt x="131369" y="211679"/>
                </a:lnTo>
                <a:cubicBezTo>
                  <a:pt x="129664" y="206866"/>
                  <a:pt x="126757" y="202712"/>
                  <a:pt x="122650" y="199219"/>
                </a:cubicBezTo>
                <a:cubicBezTo>
                  <a:pt x="118542" y="195727"/>
                  <a:pt x="113775" y="193979"/>
                  <a:pt x="108350" y="193979"/>
                </a:cubicBezTo>
                <a:cubicBezTo>
                  <a:pt x="103080" y="193979"/>
                  <a:pt x="98313" y="195727"/>
                  <a:pt x="94051" y="199219"/>
                </a:cubicBezTo>
                <a:cubicBezTo>
                  <a:pt x="89788" y="202712"/>
                  <a:pt x="86804" y="206788"/>
                  <a:pt x="85099" y="211444"/>
                </a:cubicBezTo>
                <a:cubicBezTo>
                  <a:pt x="84324" y="213307"/>
                  <a:pt x="83161" y="214667"/>
                  <a:pt x="81611" y="215520"/>
                </a:cubicBezTo>
                <a:cubicBezTo>
                  <a:pt x="80061" y="216374"/>
                  <a:pt x="78356" y="216802"/>
                  <a:pt x="76496" y="216802"/>
                </a:cubicBezTo>
                <a:cubicBezTo>
                  <a:pt x="74326" y="216802"/>
                  <a:pt x="71884" y="216413"/>
                  <a:pt x="69172" y="215636"/>
                </a:cubicBezTo>
                <a:cubicBezTo>
                  <a:pt x="66459" y="214860"/>
                  <a:pt x="63746" y="213889"/>
                  <a:pt x="61034" y="212725"/>
                </a:cubicBezTo>
                <a:cubicBezTo>
                  <a:pt x="58321" y="211561"/>
                  <a:pt x="55879" y="210204"/>
                  <a:pt x="53710" y="208651"/>
                </a:cubicBezTo>
                <a:cubicBezTo>
                  <a:pt x="51540" y="207098"/>
                  <a:pt x="49912" y="205546"/>
                  <a:pt x="48827" y="203993"/>
                </a:cubicBezTo>
                <a:cubicBezTo>
                  <a:pt x="48052" y="202907"/>
                  <a:pt x="47625" y="201626"/>
                  <a:pt x="47548" y="200151"/>
                </a:cubicBezTo>
                <a:cubicBezTo>
                  <a:pt x="47471" y="198676"/>
                  <a:pt x="48052" y="196620"/>
                  <a:pt x="49292" y="193979"/>
                </a:cubicBezTo>
                <a:cubicBezTo>
                  <a:pt x="50997" y="190409"/>
                  <a:pt x="51656" y="186334"/>
                  <a:pt x="51268" y="181754"/>
                </a:cubicBezTo>
                <a:cubicBezTo>
                  <a:pt x="50881" y="177174"/>
                  <a:pt x="48904" y="172944"/>
                  <a:pt x="45339" y="169063"/>
                </a:cubicBezTo>
                <a:cubicBezTo>
                  <a:pt x="43169" y="166734"/>
                  <a:pt x="40534" y="165220"/>
                  <a:pt x="37434" y="164522"/>
                </a:cubicBezTo>
                <a:cubicBezTo>
                  <a:pt x="34334" y="163823"/>
                  <a:pt x="31388" y="163551"/>
                  <a:pt x="28598" y="163707"/>
                </a:cubicBezTo>
                <a:cubicBezTo>
                  <a:pt x="25343" y="163862"/>
                  <a:pt x="22010" y="164483"/>
                  <a:pt x="18600" y="165570"/>
                </a:cubicBezTo>
                <a:cubicBezTo>
                  <a:pt x="16430" y="166191"/>
                  <a:pt x="14260" y="166036"/>
                  <a:pt x="12090" y="165104"/>
                </a:cubicBezTo>
                <a:cubicBezTo>
                  <a:pt x="10385" y="164483"/>
                  <a:pt x="8796" y="163047"/>
                  <a:pt x="7323" y="160796"/>
                </a:cubicBezTo>
                <a:cubicBezTo>
                  <a:pt x="5851" y="158545"/>
                  <a:pt x="4533" y="156061"/>
                  <a:pt x="3371" y="153344"/>
                </a:cubicBezTo>
                <a:cubicBezTo>
                  <a:pt x="2208" y="150627"/>
                  <a:pt x="1317" y="147833"/>
                  <a:pt x="696" y="144961"/>
                </a:cubicBezTo>
                <a:cubicBezTo>
                  <a:pt x="77" y="142089"/>
                  <a:pt x="-79" y="139721"/>
                  <a:pt x="231" y="137858"/>
                </a:cubicBezTo>
                <a:cubicBezTo>
                  <a:pt x="696" y="134443"/>
                  <a:pt x="2246" y="132270"/>
                  <a:pt x="4882" y="131338"/>
                </a:cubicBezTo>
                <a:cubicBezTo>
                  <a:pt x="9532" y="129475"/>
                  <a:pt x="13717" y="126409"/>
                  <a:pt x="17437" y="122140"/>
                </a:cubicBezTo>
                <a:cubicBezTo>
                  <a:pt x="21158" y="117870"/>
                  <a:pt x="23018" y="113097"/>
                  <a:pt x="23018" y="107818"/>
                </a:cubicBezTo>
                <a:cubicBezTo>
                  <a:pt x="23018" y="102385"/>
                  <a:pt x="21158" y="97650"/>
                  <a:pt x="17437" y="93613"/>
                </a:cubicBezTo>
                <a:cubicBezTo>
                  <a:pt x="13717" y="89577"/>
                  <a:pt x="9532" y="86627"/>
                  <a:pt x="4882" y="84764"/>
                </a:cubicBezTo>
                <a:cubicBezTo>
                  <a:pt x="3487" y="84299"/>
                  <a:pt x="2324" y="83173"/>
                  <a:pt x="1394" y="81388"/>
                </a:cubicBezTo>
                <a:cubicBezTo>
                  <a:pt x="464" y="79602"/>
                  <a:pt x="-1" y="77778"/>
                  <a:pt x="-1" y="75915"/>
                </a:cubicBezTo>
                <a:cubicBezTo>
                  <a:pt x="-1" y="73897"/>
                  <a:pt x="309" y="71646"/>
                  <a:pt x="929" y="69162"/>
                </a:cubicBezTo>
                <a:cubicBezTo>
                  <a:pt x="1549" y="66678"/>
                  <a:pt x="2363" y="64272"/>
                  <a:pt x="3371" y="61943"/>
                </a:cubicBezTo>
                <a:cubicBezTo>
                  <a:pt x="4378" y="59615"/>
                  <a:pt x="5541" y="57480"/>
                  <a:pt x="6858" y="55539"/>
                </a:cubicBezTo>
                <a:cubicBezTo>
                  <a:pt x="8176" y="53599"/>
                  <a:pt x="9609" y="52163"/>
                  <a:pt x="11160" y="51231"/>
                </a:cubicBezTo>
                <a:cubicBezTo>
                  <a:pt x="12400" y="50455"/>
                  <a:pt x="13601" y="50144"/>
                  <a:pt x="14764" y="50300"/>
                </a:cubicBezTo>
                <a:cubicBezTo>
                  <a:pt x="15926" y="50455"/>
                  <a:pt x="17205" y="50765"/>
                  <a:pt x="18600" y="51231"/>
                </a:cubicBezTo>
                <a:cubicBezTo>
                  <a:pt x="23250" y="53094"/>
                  <a:pt x="28094" y="53676"/>
                  <a:pt x="33132" y="52978"/>
                </a:cubicBezTo>
                <a:cubicBezTo>
                  <a:pt x="38170" y="52279"/>
                  <a:pt x="42626" y="50067"/>
                  <a:pt x="46502" y="46341"/>
                </a:cubicBezTo>
                <a:cubicBezTo>
                  <a:pt x="48362" y="44478"/>
                  <a:pt x="49718" y="42188"/>
                  <a:pt x="50571" y="39471"/>
                </a:cubicBezTo>
                <a:cubicBezTo>
                  <a:pt x="51423" y="36754"/>
                  <a:pt x="51966" y="34076"/>
                  <a:pt x="52198" y="31437"/>
                </a:cubicBezTo>
                <a:cubicBezTo>
                  <a:pt x="52431" y="28798"/>
                  <a:pt x="52431" y="26392"/>
                  <a:pt x="52198" y="24218"/>
                </a:cubicBezTo>
                <a:cubicBezTo>
                  <a:pt x="51966" y="22045"/>
                  <a:pt x="51772" y="20493"/>
                  <a:pt x="51617" y="19561"/>
                </a:cubicBezTo>
                <a:cubicBezTo>
                  <a:pt x="51307" y="18630"/>
                  <a:pt x="51036" y="17543"/>
                  <a:pt x="50803" y="16301"/>
                </a:cubicBezTo>
                <a:cubicBezTo>
                  <a:pt x="50571" y="15059"/>
                  <a:pt x="50687" y="13972"/>
                  <a:pt x="51152" y="13041"/>
                </a:cubicBezTo>
                <a:cubicBezTo>
                  <a:pt x="52082" y="10867"/>
                  <a:pt x="53748" y="8966"/>
                  <a:pt x="56151" y="7335"/>
                </a:cubicBezTo>
                <a:cubicBezTo>
                  <a:pt x="58554" y="5705"/>
                  <a:pt x="61150" y="4347"/>
                  <a:pt x="63940" y="3260"/>
                </a:cubicBezTo>
                <a:cubicBezTo>
                  <a:pt x="66730" y="2173"/>
                  <a:pt x="69443" y="1358"/>
                  <a:pt x="72078" y="815"/>
                </a:cubicBezTo>
                <a:cubicBezTo>
                  <a:pt x="74713" y="272"/>
                  <a:pt x="76806" y="0"/>
                  <a:pt x="78356" y="0"/>
                </a:cubicBezTo>
                <a:cubicBezTo>
                  <a:pt x="80371" y="0"/>
                  <a:pt x="81960" y="660"/>
                  <a:pt x="83123" y="1980"/>
                </a:cubicBezTo>
                <a:cubicBezTo>
                  <a:pt x="84285" y="3299"/>
                  <a:pt x="85099" y="4658"/>
                  <a:pt x="85564" y="6055"/>
                </a:cubicBezTo>
                <a:cubicBezTo>
                  <a:pt x="87269" y="10246"/>
                  <a:pt x="90059" y="13933"/>
                  <a:pt x="93934" y="17116"/>
                </a:cubicBezTo>
                <a:cubicBezTo>
                  <a:pt x="97810" y="20298"/>
                  <a:pt x="102382" y="21890"/>
                  <a:pt x="107653" y="21890"/>
                </a:cubicBezTo>
                <a:cubicBezTo>
                  <a:pt x="113078" y="21890"/>
                  <a:pt x="117883" y="20376"/>
                  <a:pt x="122069" y="17349"/>
                </a:cubicBezTo>
                <a:cubicBezTo>
                  <a:pt x="126254" y="14322"/>
                  <a:pt x="129199" y="10479"/>
                  <a:pt x="130904" y="5822"/>
                </a:cubicBezTo>
                <a:cubicBezTo>
                  <a:pt x="131524" y="4580"/>
                  <a:pt x="132493" y="3299"/>
                  <a:pt x="133811" y="1980"/>
                </a:cubicBezTo>
                <a:cubicBezTo>
                  <a:pt x="135128" y="660"/>
                  <a:pt x="136484" y="0"/>
                  <a:pt x="137879" y="0"/>
                </a:cubicBezTo>
                <a:cubicBezTo>
                  <a:pt x="140049" y="0"/>
                  <a:pt x="142413" y="311"/>
                  <a:pt x="144971" y="931"/>
                </a:cubicBezTo>
                <a:cubicBezTo>
                  <a:pt x="147529" y="1553"/>
                  <a:pt x="150047" y="2406"/>
                  <a:pt x="152528" y="3493"/>
                </a:cubicBezTo>
                <a:cubicBezTo>
                  <a:pt x="155008" y="4580"/>
                  <a:pt x="157294" y="5977"/>
                  <a:pt x="159387" y="7685"/>
                </a:cubicBezTo>
                <a:cubicBezTo>
                  <a:pt x="161480" y="9392"/>
                  <a:pt x="163146" y="11255"/>
                  <a:pt x="164386" y="13273"/>
                </a:cubicBezTo>
                <a:cubicBezTo>
                  <a:pt x="165161" y="14515"/>
                  <a:pt x="165393" y="15874"/>
                  <a:pt x="165083" y="17349"/>
                </a:cubicBezTo>
                <a:cubicBezTo>
                  <a:pt x="164774" y="18824"/>
                  <a:pt x="164463" y="19871"/>
                  <a:pt x="164153" y="20493"/>
                </a:cubicBezTo>
                <a:cubicBezTo>
                  <a:pt x="162138" y="24995"/>
                  <a:pt x="161518" y="29730"/>
                  <a:pt x="162293" y="34697"/>
                </a:cubicBezTo>
                <a:cubicBezTo>
                  <a:pt x="163068" y="39665"/>
                  <a:pt x="165316" y="44012"/>
                  <a:pt x="169036" y="47738"/>
                </a:cubicBezTo>
                <a:cubicBezTo>
                  <a:pt x="172756" y="51464"/>
                  <a:pt x="177329" y="53521"/>
                  <a:pt x="182755" y="53909"/>
                </a:cubicBezTo>
                <a:cubicBezTo>
                  <a:pt x="188179" y="54297"/>
                  <a:pt x="193218" y="53404"/>
                  <a:pt x="197869" y="51231"/>
                </a:cubicBezTo>
                <a:cubicBezTo>
                  <a:pt x="199107" y="50455"/>
                  <a:pt x="200619" y="50144"/>
                  <a:pt x="202402" y="50300"/>
                </a:cubicBezTo>
                <a:cubicBezTo>
                  <a:pt x="204185" y="50455"/>
                  <a:pt x="205695" y="51154"/>
                  <a:pt x="206935" y="52395"/>
                </a:cubicBezTo>
                <a:cubicBezTo>
                  <a:pt x="209261" y="54569"/>
                  <a:pt x="211314" y="57868"/>
                  <a:pt x="213097" y="62292"/>
                </a:cubicBezTo>
                <a:cubicBezTo>
                  <a:pt x="214881" y="66717"/>
                  <a:pt x="216082" y="71180"/>
                  <a:pt x="216701" y="75682"/>
                </a:cubicBezTo>
                <a:cubicBezTo>
                  <a:pt x="217012" y="78321"/>
                  <a:pt x="216586" y="80379"/>
                  <a:pt x="215424" y="81853"/>
                </a:cubicBezTo>
                <a:cubicBezTo>
                  <a:pt x="214260" y="83328"/>
                  <a:pt x="213058" y="84299"/>
                  <a:pt x="211818" y="84764"/>
                </a:cubicBezTo>
                <a:cubicBezTo>
                  <a:pt x="207013" y="86472"/>
                  <a:pt x="202906" y="89461"/>
                  <a:pt x="199496" y="93730"/>
                </a:cubicBezTo>
                <a:cubicBezTo>
                  <a:pt x="196085" y="97999"/>
                  <a:pt x="194380" y="102850"/>
                  <a:pt x="194380" y="108284"/>
                </a:cubicBezTo>
                <a:cubicBezTo>
                  <a:pt x="194380" y="113563"/>
                  <a:pt x="195814" y="118181"/>
                  <a:pt x="198681" y="122140"/>
                </a:cubicBezTo>
                <a:cubicBezTo>
                  <a:pt x="201548" y="126098"/>
                  <a:pt x="205308" y="128932"/>
                  <a:pt x="209959" y="130639"/>
                </a:cubicBezTo>
                <a:cubicBezTo>
                  <a:pt x="211043" y="131261"/>
                  <a:pt x="211974" y="131881"/>
                  <a:pt x="212748" y="132502"/>
                </a:cubicBezTo>
                <a:cubicBezTo>
                  <a:pt x="214453" y="133900"/>
                  <a:pt x="215617" y="135685"/>
                  <a:pt x="216236" y="137858"/>
                </a:cubicBezTo>
                <a:close/>
                <a:moveTo>
                  <a:pt x="108118" y="158816"/>
                </a:moveTo>
                <a:cubicBezTo>
                  <a:pt x="115093" y="158816"/>
                  <a:pt x="121681" y="157497"/>
                  <a:pt x="127881" y="154858"/>
                </a:cubicBezTo>
                <a:cubicBezTo>
                  <a:pt x="134082" y="152219"/>
                  <a:pt x="139468" y="148570"/>
                  <a:pt x="144041" y="143913"/>
                </a:cubicBezTo>
                <a:cubicBezTo>
                  <a:pt x="148614" y="139256"/>
                  <a:pt x="152218" y="133861"/>
                  <a:pt x="154853" y="127729"/>
                </a:cubicBezTo>
                <a:cubicBezTo>
                  <a:pt x="157488" y="121596"/>
                  <a:pt x="158805" y="115037"/>
                  <a:pt x="158805" y="108051"/>
                </a:cubicBezTo>
                <a:cubicBezTo>
                  <a:pt x="158805" y="101065"/>
                  <a:pt x="157488" y="94506"/>
                  <a:pt x="154853" y="88374"/>
                </a:cubicBezTo>
                <a:cubicBezTo>
                  <a:pt x="152218" y="82242"/>
                  <a:pt x="148614" y="76886"/>
                  <a:pt x="144041" y="72306"/>
                </a:cubicBezTo>
                <a:cubicBezTo>
                  <a:pt x="139468" y="67726"/>
                  <a:pt x="134082" y="64116"/>
                  <a:pt x="127881" y="61477"/>
                </a:cubicBezTo>
                <a:cubicBezTo>
                  <a:pt x="121681" y="58838"/>
                  <a:pt x="115093" y="57519"/>
                  <a:pt x="108118" y="57519"/>
                </a:cubicBezTo>
                <a:cubicBezTo>
                  <a:pt x="101142" y="57519"/>
                  <a:pt x="94593" y="58838"/>
                  <a:pt x="88470" y="61477"/>
                </a:cubicBezTo>
                <a:cubicBezTo>
                  <a:pt x="82348" y="64116"/>
                  <a:pt x="77000" y="67726"/>
                  <a:pt x="72427" y="72306"/>
                </a:cubicBezTo>
                <a:cubicBezTo>
                  <a:pt x="67854" y="76886"/>
                  <a:pt x="64250" y="82242"/>
                  <a:pt x="61615" y="88374"/>
                </a:cubicBezTo>
                <a:cubicBezTo>
                  <a:pt x="58980" y="94506"/>
                  <a:pt x="57662" y="101065"/>
                  <a:pt x="57662" y="108051"/>
                </a:cubicBezTo>
                <a:cubicBezTo>
                  <a:pt x="57662" y="115037"/>
                  <a:pt x="58980" y="121596"/>
                  <a:pt x="61615" y="127729"/>
                </a:cubicBezTo>
                <a:cubicBezTo>
                  <a:pt x="64250" y="133861"/>
                  <a:pt x="67854" y="139256"/>
                  <a:pt x="72427" y="143913"/>
                </a:cubicBezTo>
                <a:cubicBezTo>
                  <a:pt x="77000" y="148570"/>
                  <a:pt x="82348" y="152219"/>
                  <a:pt x="88470" y="154858"/>
                </a:cubicBezTo>
                <a:cubicBezTo>
                  <a:pt x="94593" y="157497"/>
                  <a:pt x="101142" y="158816"/>
                  <a:pt x="108118" y="158816"/>
                </a:cubicBezTo>
                <a:close/>
              </a:path>
            </a:pathLst>
          </a:custGeom>
          <a:gradFill flip="none" rotWithShape="1">
            <a:gsLst>
              <a:gs pos="92000">
                <a:schemeClr val="accent1">
                  <a:lumMod val="75000"/>
                </a:schemeClr>
              </a:gs>
              <a:gs pos="0">
                <a:schemeClr val="accent1">
                  <a:lumMod val="20000"/>
                  <a:lumOff val="80000"/>
                </a:schemeClr>
              </a:gs>
              <a:gs pos="40000">
                <a:schemeClr val="accent1">
                  <a:lumMod val="60000"/>
                  <a:lumOff val="40000"/>
                </a:schemeClr>
              </a:gs>
              <a:gs pos="64000">
                <a:schemeClr val="accent1"/>
              </a:gs>
            </a:gsLst>
            <a:lin ang="2700000" scaled="1"/>
            <a:tileRect/>
          </a:gradFill>
          <a:ln w="7495" cap="flat">
            <a:noFill/>
            <a:prstDash val="solid"/>
            <a:miter/>
          </a:ln>
          <a:effectLst>
            <a:outerShdw blurRad="215900" sx="102000" sy="102000" algn="ctr" rotWithShape="0">
              <a:schemeClr val="accent1">
                <a:alpha val="40000"/>
              </a:schemeClr>
            </a:outerShdw>
          </a:effectLst>
          <a:scene3d>
            <a:camera prst="isometricOffAxis2Left"/>
            <a:lightRig rig="threePt" dir="t">
              <a:rot lat="0" lon="0" rev="10800000"/>
            </a:lightRig>
          </a:scene3d>
          <a:sp3d extrusionH="203200"/>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36" name="正文"/>
          <p:cNvSpPr txBox="1"/>
          <p:nvPr>
            <p:custDataLst>
              <p:tags r:id="rId33"/>
            </p:custDataLst>
          </p:nvPr>
        </p:nvSpPr>
        <p:spPr>
          <a:xfrm>
            <a:off x="784986" y="3974238"/>
            <a:ext cx="2519722" cy="719921"/>
          </a:xfrm>
          <a:prstGeom prst="rect">
            <a:avLst/>
          </a:prstGeom>
          <a:noFill/>
        </p:spPr>
        <p:txBody>
          <a:bodyPr wrap="square" lIns="0" tIns="0" rIns="0" bIns="0" rtlCol="0" anchor="t" anchorCtr="0">
            <a:noAutofit/>
          </a:bodyPr>
          <a:p>
            <a:pPr indent="0" algn="l" fontAlgn="auto">
              <a:lnSpc>
                <a:spcPct val="130000"/>
              </a:lnSpc>
            </a:pPr>
            <a:r>
              <a:rPr lang="zh-CN" altLang="en-US" sz="1400" spc="150">
                <a:solidFill>
                  <a:schemeClr val="tx1">
                    <a:lumMod val="65000"/>
                    <a:lumOff val="35000"/>
                  </a:schemeClr>
                </a:solidFill>
                <a:latin typeface="+mn-ea"/>
                <a:sym typeface="+mn-ea"/>
              </a:rPr>
              <a:t>良好的人际关系有利于大学生之间的信息交流</a:t>
            </a:r>
            <a:endParaRPr lang="zh-CN" altLang="en-US" sz="1400" spc="150">
              <a:solidFill>
                <a:schemeClr val="tx1">
                  <a:lumMod val="65000"/>
                  <a:lumOff val="35000"/>
                </a:schemeClr>
              </a:solidFill>
              <a:latin typeface="+mn-ea"/>
              <a:sym typeface="+mn-ea"/>
            </a:endParaRPr>
          </a:p>
        </p:txBody>
      </p:sp>
      <p:sp>
        <p:nvSpPr>
          <p:cNvPr id="37" name="正文"/>
          <p:cNvSpPr txBox="1"/>
          <p:nvPr>
            <p:custDataLst>
              <p:tags r:id="rId34"/>
            </p:custDataLst>
          </p:nvPr>
        </p:nvSpPr>
        <p:spPr>
          <a:xfrm>
            <a:off x="9171142" y="3974238"/>
            <a:ext cx="2519722" cy="719921"/>
          </a:xfrm>
          <a:prstGeom prst="rect">
            <a:avLst/>
          </a:prstGeom>
          <a:noFill/>
        </p:spPr>
        <p:txBody>
          <a:bodyPr wrap="square" lIns="0" tIns="0" rIns="0" bIns="0" rtlCol="0" anchor="t" anchorCtr="0">
            <a:noAutofit/>
          </a:bodyPr>
          <a:p>
            <a:pPr indent="0" algn="r" fontAlgn="auto">
              <a:lnSpc>
                <a:spcPct val="130000"/>
              </a:lnSpc>
            </a:pPr>
            <a:r>
              <a:rPr lang="zh-CN" altLang="en-US" sz="1400" spc="150">
                <a:solidFill>
                  <a:schemeClr val="tx1">
                    <a:lumMod val="65000"/>
                    <a:lumOff val="35000"/>
                  </a:schemeClr>
                </a:solidFill>
                <a:latin typeface="+mn-ea"/>
                <a:sym typeface="+mn-ea"/>
              </a:rPr>
              <a:t>良好的人际关系有利于促进大学生的心理健康</a:t>
            </a:r>
            <a:endParaRPr lang="zh-CN" altLang="en-US" sz="1400" spc="150">
              <a:solidFill>
                <a:schemeClr val="tx1">
                  <a:lumMod val="65000"/>
                  <a:lumOff val="35000"/>
                </a:schemeClr>
              </a:solidFill>
              <a:latin typeface="+mn-ea"/>
              <a:sym typeface="+mn-ea"/>
            </a:endParaRPr>
          </a:p>
        </p:txBody>
      </p:sp>
      <p:sp>
        <p:nvSpPr>
          <p:cNvPr id="38" name="正文"/>
          <p:cNvSpPr txBox="1"/>
          <p:nvPr>
            <p:custDataLst>
              <p:tags r:id="rId35"/>
            </p:custDataLst>
          </p:nvPr>
        </p:nvSpPr>
        <p:spPr>
          <a:xfrm>
            <a:off x="7759057" y="2758982"/>
            <a:ext cx="2519722" cy="719921"/>
          </a:xfrm>
          <a:prstGeom prst="rect">
            <a:avLst/>
          </a:prstGeom>
          <a:noFill/>
        </p:spPr>
        <p:txBody>
          <a:bodyPr wrap="square" lIns="0" tIns="0" rIns="0" bIns="0" rtlCol="0" anchor="t" anchorCtr="0">
            <a:noAutofit/>
          </a:bodyPr>
          <a:p>
            <a:pPr indent="0" algn="r" fontAlgn="auto">
              <a:lnSpc>
                <a:spcPct val="130000"/>
              </a:lnSpc>
            </a:pPr>
            <a:r>
              <a:rPr lang="zh-CN" altLang="en-US" sz="1400" spc="150">
                <a:solidFill>
                  <a:schemeClr val="tx1">
                    <a:lumMod val="65000"/>
                    <a:lumOff val="35000"/>
                  </a:schemeClr>
                </a:solidFill>
                <a:latin typeface="+mn-ea"/>
                <a:sym typeface="+mn-ea"/>
              </a:rPr>
              <a:t>良好的人际关系能促进大学生的社会化进程</a:t>
            </a:r>
            <a:endParaRPr lang="zh-CN" altLang="en-US" sz="1400" spc="150">
              <a:solidFill>
                <a:schemeClr val="tx1">
                  <a:lumMod val="65000"/>
                  <a:lumOff val="35000"/>
                </a:schemeClr>
              </a:solidFill>
              <a:latin typeface="+mn-ea"/>
              <a:sym typeface="+mn-ea"/>
            </a:endParaRPr>
          </a:p>
        </p:txBody>
      </p:sp>
      <p:sp>
        <p:nvSpPr>
          <p:cNvPr id="39" name="正文"/>
          <p:cNvSpPr txBox="1"/>
          <p:nvPr>
            <p:custDataLst>
              <p:tags r:id="rId36"/>
            </p:custDataLst>
          </p:nvPr>
        </p:nvSpPr>
        <p:spPr>
          <a:xfrm>
            <a:off x="2269452" y="2758982"/>
            <a:ext cx="2519722" cy="719921"/>
          </a:xfrm>
          <a:prstGeom prst="rect">
            <a:avLst/>
          </a:prstGeom>
          <a:noFill/>
        </p:spPr>
        <p:txBody>
          <a:bodyPr wrap="square" lIns="0" tIns="0" rIns="0" bIns="0" rtlCol="0" anchor="t" anchorCtr="0">
            <a:noAutofit/>
          </a:bodyPr>
          <a:p>
            <a:pPr indent="0" algn="l" fontAlgn="auto">
              <a:lnSpc>
                <a:spcPct val="130000"/>
              </a:lnSpc>
            </a:pPr>
            <a:r>
              <a:rPr lang="zh-CN" altLang="en-US" sz="1400" spc="150">
                <a:solidFill>
                  <a:schemeClr val="tx1">
                    <a:lumMod val="65000"/>
                    <a:lumOff val="35000"/>
                  </a:schemeClr>
                </a:solidFill>
                <a:latin typeface="+mn-ea"/>
                <a:sym typeface="+mn-ea"/>
              </a:rPr>
              <a:t>良好的人际关系有助于大学生提高学习效率</a:t>
            </a:r>
            <a:endParaRPr lang="zh-CN" altLang="en-US" sz="1400" spc="150">
              <a:solidFill>
                <a:schemeClr val="tx1">
                  <a:lumMod val="65000"/>
                  <a:lumOff val="35000"/>
                </a:schemeClr>
              </a:solidFill>
              <a:latin typeface="+mn-ea"/>
              <a:sym typeface="+mn-ea"/>
            </a:endParaRPr>
          </a:p>
        </p:txBody>
      </p:sp>
      <p:sp>
        <p:nvSpPr>
          <p:cNvPr id="40" name="正文"/>
          <p:cNvSpPr txBox="1"/>
          <p:nvPr>
            <p:custDataLst>
              <p:tags r:id="rId37"/>
            </p:custDataLst>
          </p:nvPr>
        </p:nvSpPr>
        <p:spPr>
          <a:xfrm>
            <a:off x="5065049" y="1911350"/>
            <a:ext cx="2519722" cy="719921"/>
          </a:xfrm>
          <a:prstGeom prst="rect">
            <a:avLst/>
          </a:prstGeom>
          <a:noFill/>
        </p:spPr>
        <p:txBody>
          <a:bodyPr wrap="square" lIns="0" tIns="0" rIns="0" bIns="0" rtlCol="0" anchor="t" anchorCtr="0">
            <a:noAutofit/>
          </a:bodyPr>
          <a:p>
            <a:pPr indent="0" algn="ctr" fontAlgn="auto">
              <a:lnSpc>
                <a:spcPct val="130000"/>
              </a:lnSpc>
            </a:pPr>
            <a:r>
              <a:rPr lang="zh-CN" altLang="en-US" sz="1400" spc="150">
                <a:solidFill>
                  <a:schemeClr val="tx1">
                    <a:lumMod val="65000"/>
                    <a:lumOff val="35000"/>
                  </a:schemeClr>
                </a:solidFill>
                <a:latin typeface="+mn-ea"/>
                <a:sym typeface="+mn-ea"/>
              </a:rPr>
              <a:t>良好的人际关系是大学生全面发展和完善的重要条件</a:t>
            </a:r>
            <a:endParaRPr lang="zh-CN" altLang="en-US" sz="1400" spc="150">
              <a:solidFill>
                <a:schemeClr val="tx1">
                  <a:lumMod val="65000"/>
                  <a:lumOff val="35000"/>
                </a:schemeClr>
              </a:solidFill>
              <a:latin typeface="+mn-ea"/>
              <a:sym typeface="+mn-ea"/>
            </a:endParaRPr>
          </a:p>
        </p:txBody>
      </p:sp>
    </p:spTree>
    <p:custDataLst>
      <p:tags r:id="rId3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704590"/>
            <a:ext cx="12192000" cy="315341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879475" y="2285365"/>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党的二十大报告中提出：</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重视心理健康和精神卫生。</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这对新时代做好心理健康和精神卫生工作提出了明确要求。心理健康和精神卫生是公共卫生的重要组成部分，也是重大</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的民生问题和突出的社会问题。大学生作为社会中的一个特殊群体，世界观和人生观尚未成熟，心理问题如果处理不当，难免会对大学生的心理健康造成不良的影响。所以，如何使大学生避免或消除种种心理问题或心理障碍是保障大学生心理健康和精神卫生的关键。</a:t>
            </a:r>
            <a:endParaRPr lang="zh-CN" altLang="en-US" sz="8000" b="1" spc="150" dirty="0">
              <a:ln>
                <a:noFill/>
              </a:ln>
              <a:solidFill>
                <a:srgbClr val="FFFFFF"/>
              </a:solidFill>
              <a:uFillTx/>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六、大学生人际交往常见问题</a:t>
            </a:r>
            <a:endParaRPr lang="zh-CN" altLang="en-US"/>
          </a:p>
        </p:txBody>
      </p:sp>
      <p:pic>
        <p:nvPicPr>
          <p:cNvPr id="5" name="图形 35"/>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16200000">
            <a:off x="8154751" y="3609843"/>
            <a:ext cx="453773" cy="453773"/>
          </a:xfrm>
          <a:prstGeom prst="rect">
            <a:avLst/>
          </a:prstGeom>
        </p:spPr>
      </p:pic>
      <p:pic>
        <p:nvPicPr>
          <p:cNvPr id="10" name="图形 34"/>
          <p:cNvPicPr>
            <a:picLocks noChangeAspect="1"/>
          </p:cNvPicPr>
          <p:nvPr>
            <p:custDataLst>
              <p:tags r:id="rId5"/>
            </p:custDataLst>
          </p:nvPr>
        </p:nvPicPr>
        <p:blipFill>
          <a:blip r:embed="rId3">
            <a:extLst>
              <a:ext uri="{96DAC541-7B7A-43D3-8B79-37D633B846F1}">
                <asvg:svgBlip xmlns:asvg="http://schemas.microsoft.com/office/drawing/2016/SVG/main" r:embed="rId6"/>
              </a:ext>
            </a:extLst>
          </a:blip>
          <a:stretch>
            <a:fillRect/>
          </a:stretch>
        </p:blipFill>
        <p:spPr>
          <a:xfrm rot="16200000">
            <a:off x="5156161" y="3631434"/>
            <a:ext cx="453773" cy="453773"/>
          </a:xfrm>
          <a:prstGeom prst="rect">
            <a:avLst/>
          </a:prstGeom>
        </p:spPr>
      </p:pic>
      <p:pic>
        <p:nvPicPr>
          <p:cNvPr id="12" name="图形 33"/>
          <p:cNvPicPr>
            <a:picLocks noChangeAspect="1"/>
          </p:cNvPicPr>
          <p:nvPr>
            <p:custDataLst>
              <p:tags r:id="rId7"/>
            </p:custDataLst>
          </p:nvPr>
        </p:nvPicPr>
        <p:blipFill>
          <a:blip r:embed="rId3">
            <a:extLst>
              <a:ext uri="{96DAC541-7B7A-43D3-8B79-37D633B846F1}">
                <asvg:svgBlip xmlns:asvg="http://schemas.microsoft.com/office/drawing/2016/SVG/main" r:embed="rId8"/>
              </a:ext>
            </a:extLst>
          </a:blip>
          <a:stretch>
            <a:fillRect/>
          </a:stretch>
        </p:blipFill>
        <p:spPr>
          <a:xfrm>
            <a:off x="6649741" y="3668266"/>
            <a:ext cx="453773" cy="453773"/>
          </a:xfrm>
          <a:prstGeom prst="rect">
            <a:avLst/>
          </a:prstGeom>
        </p:spPr>
      </p:pic>
      <p:pic>
        <p:nvPicPr>
          <p:cNvPr id="14" name="图形 32"/>
          <p:cNvPicPr>
            <a:picLocks noChangeAspect="1"/>
          </p:cNvPicPr>
          <p:nvPr>
            <p:custDataLst>
              <p:tags r:id="rId9"/>
            </p:custDataLst>
          </p:nvPr>
        </p:nvPicPr>
        <p:blipFill>
          <a:blip r:embed="rId3">
            <a:extLst>
              <a:ext uri="{96DAC541-7B7A-43D3-8B79-37D633B846F1}">
                <asvg:svgBlip xmlns:asvg="http://schemas.microsoft.com/office/drawing/2016/SVG/main" r:embed="rId10"/>
              </a:ext>
            </a:extLst>
          </a:blip>
          <a:stretch>
            <a:fillRect/>
          </a:stretch>
        </p:blipFill>
        <p:spPr>
          <a:xfrm>
            <a:off x="3645435" y="3627624"/>
            <a:ext cx="453773" cy="453773"/>
          </a:xfrm>
          <a:prstGeom prst="rect">
            <a:avLst/>
          </a:prstGeom>
        </p:spPr>
      </p:pic>
      <p:sp>
        <p:nvSpPr>
          <p:cNvPr id="15" name="文本框 14"/>
          <p:cNvSpPr txBox="1"/>
          <p:nvPr>
            <p:custDataLst>
              <p:tags r:id="rId11"/>
            </p:custDataLst>
          </p:nvPr>
        </p:nvSpPr>
        <p:spPr>
          <a:xfrm>
            <a:off x="5669896" y="2815426"/>
            <a:ext cx="1284657" cy="664237"/>
          </a:xfrm>
          <a:prstGeom prst="rect">
            <a:avLst/>
          </a:prstGeom>
          <a:noFill/>
        </p:spPr>
        <p:txBody>
          <a:bodyPr wrap="square" lIns="0" tIns="0" rIns="0" bIns="0">
            <a:noAutofit/>
          </a:bodyPr>
          <a:p>
            <a:pPr algn="l">
              <a:lnSpc>
                <a:spcPct val="120000"/>
              </a:lnSpc>
              <a:spcBef>
                <a:spcPts val="0"/>
              </a:spcBef>
              <a:spcAft>
                <a:spcPts val="0"/>
              </a:spcAft>
            </a:pPr>
            <a:r>
              <a:rPr lang="zh-CN" altLang="en-US" kern="0" spc="0" dirty="0">
                <a:ln>
                  <a:noFill/>
                  <a:prstDash val="sysDot"/>
                </a:ln>
                <a:solidFill>
                  <a:schemeClr val="tx1">
                    <a:lumMod val="85000"/>
                    <a:lumOff val="15000"/>
                  </a:schemeClr>
                </a:solidFill>
                <a:latin typeface="+mn-ea"/>
                <a:ea typeface="+mn-ea"/>
                <a:sym typeface="+mn-ea"/>
              </a:rPr>
              <a:t>自我中心</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16" name="文本框 15"/>
          <p:cNvSpPr txBox="1"/>
          <p:nvPr>
            <p:custDataLst>
              <p:tags r:id="rId12"/>
            </p:custDataLst>
          </p:nvPr>
        </p:nvSpPr>
        <p:spPr>
          <a:xfrm>
            <a:off x="2181066" y="2722713"/>
            <a:ext cx="432017" cy="900036"/>
          </a:xfrm>
          <a:prstGeom prst="rect">
            <a:avLst/>
          </a:prstGeom>
          <a:noFill/>
        </p:spPr>
        <p:txBody>
          <a:bodyPr wrap="square" lIns="0" tIns="0" rIns="0" bIns="0" rtlCol="0" anchor="ctr">
            <a:noAutofit/>
          </a:bodyPr>
          <a:p>
            <a:pPr algn="l"/>
            <a:r>
              <a:rPr lang="en-US" altLang="zh-CN" sz="5000" b="1" kern="0" dirty="0">
                <a:solidFill>
                  <a:schemeClr val="accent1">
                    <a:lumMod val="60000"/>
                    <a:lumOff val="40000"/>
                  </a:schemeClr>
                </a:solidFill>
                <a:latin typeface="+mn-ea"/>
              </a:rPr>
              <a:t>1</a:t>
            </a:r>
            <a:endParaRPr lang="en-US" altLang="zh-CN" sz="5000" b="1" kern="0" dirty="0">
              <a:solidFill>
                <a:schemeClr val="accent1">
                  <a:lumMod val="60000"/>
                  <a:lumOff val="40000"/>
                </a:schemeClr>
              </a:solidFill>
              <a:latin typeface="+mn-ea"/>
            </a:endParaRPr>
          </a:p>
        </p:txBody>
      </p:sp>
      <p:sp>
        <p:nvSpPr>
          <p:cNvPr id="17" name="文本框 16"/>
          <p:cNvSpPr txBox="1"/>
          <p:nvPr>
            <p:custDataLst>
              <p:tags r:id="rId13"/>
            </p:custDataLst>
          </p:nvPr>
        </p:nvSpPr>
        <p:spPr>
          <a:xfrm>
            <a:off x="3680361" y="4272810"/>
            <a:ext cx="432017" cy="900036"/>
          </a:xfrm>
          <a:prstGeom prst="rect">
            <a:avLst/>
          </a:prstGeom>
          <a:noFill/>
        </p:spPr>
        <p:txBody>
          <a:bodyPr wrap="square" lIns="0" tIns="0" rIns="0" bIns="0" rtlCol="0" anchor="ctr">
            <a:noAutofit/>
          </a:bodyPr>
          <a:p>
            <a:pPr algn="l"/>
            <a:r>
              <a:rPr lang="en-US" altLang="zh-CN" sz="5000" b="1" kern="0" dirty="0">
                <a:solidFill>
                  <a:schemeClr val="accent1">
                    <a:lumMod val="60000"/>
                    <a:lumOff val="40000"/>
                  </a:schemeClr>
                </a:solidFill>
                <a:latin typeface="+mn-ea"/>
              </a:rPr>
              <a:t>2</a:t>
            </a:r>
            <a:endParaRPr lang="en-US" altLang="zh-CN" sz="5000" b="1" kern="0" dirty="0">
              <a:solidFill>
                <a:schemeClr val="accent1">
                  <a:lumMod val="60000"/>
                  <a:lumOff val="40000"/>
                </a:schemeClr>
              </a:solidFill>
              <a:latin typeface="+mn-ea"/>
            </a:endParaRPr>
          </a:p>
        </p:txBody>
      </p:sp>
      <p:sp>
        <p:nvSpPr>
          <p:cNvPr id="19" name="文本框 18"/>
          <p:cNvSpPr txBox="1"/>
          <p:nvPr>
            <p:custDataLst>
              <p:tags r:id="rId14"/>
            </p:custDataLst>
          </p:nvPr>
        </p:nvSpPr>
        <p:spPr>
          <a:xfrm>
            <a:off x="5183467" y="2744304"/>
            <a:ext cx="430516" cy="900036"/>
          </a:xfrm>
          <a:prstGeom prst="rect">
            <a:avLst/>
          </a:prstGeom>
          <a:noFill/>
        </p:spPr>
        <p:txBody>
          <a:bodyPr wrap="square" lIns="0" tIns="0" rIns="0" bIns="0" rtlCol="0" anchor="ctr">
            <a:noAutofit/>
          </a:bodyPr>
          <a:p>
            <a:pPr algn="l"/>
            <a:r>
              <a:rPr lang="en-US" altLang="zh-CN" sz="5000" b="1" kern="0" dirty="0">
                <a:solidFill>
                  <a:schemeClr val="accent1">
                    <a:lumMod val="60000"/>
                    <a:lumOff val="40000"/>
                  </a:schemeClr>
                </a:solidFill>
                <a:latin typeface="+mn-ea"/>
              </a:rPr>
              <a:t>3</a:t>
            </a:r>
            <a:endParaRPr lang="en-US" altLang="zh-CN" sz="5000" b="1" kern="0" dirty="0">
              <a:solidFill>
                <a:schemeClr val="accent1">
                  <a:lumMod val="60000"/>
                  <a:lumOff val="40000"/>
                </a:schemeClr>
              </a:solidFill>
              <a:latin typeface="+mn-ea"/>
            </a:endParaRPr>
          </a:p>
        </p:txBody>
      </p:sp>
      <p:sp>
        <p:nvSpPr>
          <p:cNvPr id="20" name="文本框 19"/>
          <p:cNvSpPr txBox="1"/>
          <p:nvPr>
            <p:custDataLst>
              <p:tags r:id="rId15"/>
            </p:custDataLst>
          </p:nvPr>
        </p:nvSpPr>
        <p:spPr>
          <a:xfrm>
            <a:off x="6694828" y="4272810"/>
            <a:ext cx="432017" cy="900036"/>
          </a:xfrm>
          <a:prstGeom prst="rect">
            <a:avLst/>
          </a:prstGeom>
          <a:noFill/>
        </p:spPr>
        <p:txBody>
          <a:bodyPr wrap="square" lIns="0" tIns="0" rIns="0" bIns="0" rtlCol="0" anchor="ctr">
            <a:noAutofit/>
          </a:bodyPr>
          <a:p>
            <a:pPr algn="l"/>
            <a:r>
              <a:rPr lang="en-US" altLang="zh-CN" sz="5000" b="1" kern="0" dirty="0">
                <a:solidFill>
                  <a:schemeClr val="accent1">
                    <a:lumMod val="60000"/>
                    <a:lumOff val="40000"/>
                  </a:schemeClr>
                </a:solidFill>
                <a:latin typeface="+mn-ea"/>
              </a:rPr>
              <a:t>4</a:t>
            </a:r>
            <a:endParaRPr lang="en-US" altLang="zh-CN" sz="5000" b="1" kern="0" dirty="0">
              <a:solidFill>
                <a:schemeClr val="accent1">
                  <a:lumMod val="60000"/>
                  <a:lumOff val="40000"/>
                </a:schemeClr>
              </a:solidFill>
              <a:latin typeface="+mn-ea"/>
            </a:endParaRPr>
          </a:p>
        </p:txBody>
      </p:sp>
      <p:pic>
        <p:nvPicPr>
          <p:cNvPr id="25" name="图形 8" descr="32313538313534373b32313538313532343bbbe1d2e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430326" y="3609843"/>
            <a:ext cx="394702" cy="394702"/>
          </a:xfrm>
          <a:prstGeom prst="rect">
            <a:avLst/>
          </a:prstGeom>
        </p:spPr>
      </p:pic>
      <p:sp>
        <p:nvSpPr>
          <p:cNvPr id="26" name="文本框 25"/>
          <p:cNvSpPr txBox="1"/>
          <p:nvPr>
            <p:custDataLst>
              <p:tags r:id="rId19"/>
            </p:custDataLst>
          </p:nvPr>
        </p:nvSpPr>
        <p:spPr>
          <a:xfrm>
            <a:off x="8187138" y="2744304"/>
            <a:ext cx="432017" cy="900036"/>
          </a:xfrm>
          <a:prstGeom prst="rect">
            <a:avLst/>
          </a:prstGeom>
          <a:noFill/>
        </p:spPr>
        <p:txBody>
          <a:bodyPr wrap="square" lIns="0" tIns="0" rIns="0" bIns="0" rtlCol="0" anchor="ctr">
            <a:noAutofit/>
          </a:bodyPr>
          <a:p>
            <a:pPr algn="l"/>
            <a:r>
              <a:rPr lang="en-US" altLang="zh-CN" sz="5000" b="1" kern="0" dirty="0">
                <a:solidFill>
                  <a:schemeClr val="accent1">
                    <a:lumMod val="60000"/>
                    <a:lumOff val="40000"/>
                  </a:schemeClr>
                </a:solidFill>
                <a:latin typeface="+mn-ea"/>
              </a:rPr>
              <a:t>5</a:t>
            </a:r>
            <a:endParaRPr lang="en-US" altLang="zh-CN" sz="5000" b="1" kern="0" dirty="0">
              <a:solidFill>
                <a:schemeClr val="accent1">
                  <a:lumMod val="60000"/>
                  <a:lumOff val="40000"/>
                </a:schemeClr>
              </a:solidFill>
              <a:latin typeface="+mn-ea"/>
            </a:endParaRPr>
          </a:p>
        </p:txBody>
      </p:sp>
      <p:sp>
        <p:nvSpPr>
          <p:cNvPr id="27" name="文本框 26"/>
          <p:cNvSpPr txBox="1"/>
          <p:nvPr>
            <p:custDataLst>
              <p:tags r:id="rId20"/>
            </p:custDataLst>
          </p:nvPr>
        </p:nvSpPr>
        <p:spPr>
          <a:xfrm>
            <a:off x="2673211" y="2794471"/>
            <a:ext cx="1249095" cy="664237"/>
          </a:xfrm>
          <a:prstGeom prst="rect">
            <a:avLst/>
          </a:prstGeom>
          <a:noFill/>
        </p:spPr>
        <p:txBody>
          <a:bodyPr wrap="square" lIns="0" tIns="0" rIns="0" bIns="0">
            <a:noAutofit/>
          </a:bodyPr>
          <a:p>
            <a:pPr algn="l">
              <a:lnSpc>
                <a:spcPct val="120000"/>
              </a:lnSpc>
              <a:spcBef>
                <a:spcPts val="0"/>
              </a:spcBef>
              <a:spcAft>
                <a:spcPts val="0"/>
              </a:spcAft>
            </a:pPr>
            <a:r>
              <a:rPr lang="zh-CN" altLang="en-US" kern="0" spc="0" dirty="0">
                <a:ln>
                  <a:noFill/>
                  <a:prstDash val="sysDot"/>
                </a:ln>
                <a:solidFill>
                  <a:schemeClr val="tx1">
                    <a:lumMod val="85000"/>
                    <a:lumOff val="15000"/>
                  </a:schemeClr>
                </a:solidFill>
                <a:latin typeface="+mn-ea"/>
                <a:ea typeface="+mn-ea"/>
                <a:sym typeface="+mn-ea"/>
              </a:rPr>
              <a:t>自卑心理</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8" name="文本框 27"/>
          <p:cNvSpPr txBox="1"/>
          <p:nvPr>
            <p:custDataLst>
              <p:tags r:id="rId21"/>
            </p:custDataLst>
          </p:nvPr>
        </p:nvSpPr>
        <p:spPr>
          <a:xfrm>
            <a:off x="8680553" y="2815426"/>
            <a:ext cx="1284657" cy="664237"/>
          </a:xfrm>
          <a:prstGeom prst="rect">
            <a:avLst/>
          </a:prstGeom>
          <a:noFill/>
        </p:spPr>
        <p:txBody>
          <a:bodyPr wrap="square" lIns="0" tIns="0" rIns="0" bIns="0">
            <a:noAutofit/>
          </a:bodyPr>
          <a:p>
            <a:pPr algn="l">
              <a:lnSpc>
                <a:spcPct val="120000"/>
              </a:lnSpc>
              <a:spcBef>
                <a:spcPts val="0"/>
              </a:spcBef>
              <a:spcAft>
                <a:spcPts val="0"/>
              </a:spcAft>
            </a:pPr>
            <a:r>
              <a:rPr lang="zh-CN" altLang="en-US" kern="0" spc="0" dirty="0">
                <a:ln>
                  <a:noFill/>
                  <a:prstDash val="sysDot"/>
                </a:ln>
                <a:solidFill>
                  <a:schemeClr val="tx1">
                    <a:lumMod val="85000"/>
                    <a:lumOff val="15000"/>
                  </a:schemeClr>
                </a:solidFill>
                <a:latin typeface="+mn-ea"/>
                <a:ea typeface="+mn-ea"/>
                <a:sym typeface="+mn-ea"/>
              </a:rPr>
              <a:t>性困扰</a:t>
            </a:r>
            <a:endParaRPr lang="zh-CN" altLang="en-US" kern="0" spc="0" dirty="0">
              <a:ln>
                <a:noFill/>
                <a:prstDash val="sysDot"/>
              </a:ln>
              <a:solidFill>
                <a:schemeClr val="tx1">
                  <a:lumMod val="85000"/>
                  <a:lumOff val="15000"/>
                </a:schemeClr>
              </a:solidFill>
              <a:latin typeface="+mn-ea"/>
              <a:ea typeface="+mn-ea"/>
              <a:sym typeface="+mn-ea"/>
            </a:endParaRPr>
          </a:p>
        </p:txBody>
      </p:sp>
      <p:sp>
        <p:nvSpPr>
          <p:cNvPr id="29" name="文本框 28"/>
          <p:cNvSpPr txBox="1"/>
          <p:nvPr>
            <p:custDataLst>
              <p:tags r:id="rId22"/>
            </p:custDataLst>
          </p:nvPr>
        </p:nvSpPr>
        <p:spPr>
          <a:xfrm>
            <a:off x="7183162" y="4345838"/>
            <a:ext cx="1284657" cy="664237"/>
          </a:xfrm>
          <a:prstGeom prst="rect">
            <a:avLst/>
          </a:prstGeom>
          <a:noFill/>
        </p:spPr>
        <p:txBody>
          <a:bodyPr wrap="square" lIns="0" tIns="0" rIns="0" bIns="0">
            <a:noAutofit/>
          </a:bodyPr>
          <a:p>
            <a:pPr algn="l">
              <a:lnSpc>
                <a:spcPct val="120000"/>
              </a:lnSpc>
              <a:spcBef>
                <a:spcPts val="0"/>
              </a:spcBef>
              <a:spcAft>
                <a:spcPts val="0"/>
              </a:spcAft>
            </a:pPr>
            <a:r>
              <a:rPr lang="zh-CN" altLang="en-US" kern="0" spc="0" dirty="0">
                <a:ln>
                  <a:noFill/>
                  <a:prstDash val="sysDot"/>
                </a:ln>
                <a:solidFill>
                  <a:schemeClr val="tx1">
                    <a:lumMod val="85000"/>
                    <a:lumOff val="15000"/>
                  </a:schemeClr>
                </a:solidFill>
                <a:latin typeface="+mn-ea"/>
                <a:ea typeface="+mn-ea"/>
                <a:sym typeface="+mn-ea"/>
              </a:rPr>
              <a:t>恋爱困扰</a:t>
            </a:r>
            <a:endParaRPr lang="zh-CN" altLang="en-US" kern="0" spc="0" dirty="0">
              <a:ln>
                <a:noFill/>
                <a:prstDash val="sysDot"/>
              </a:ln>
              <a:solidFill>
                <a:schemeClr val="tx1">
                  <a:lumMod val="85000"/>
                  <a:lumOff val="15000"/>
                </a:schemeClr>
              </a:solidFill>
              <a:latin typeface="+mn-ea"/>
              <a:ea typeface="+mn-ea"/>
              <a:sym typeface="+mn-ea"/>
            </a:endParaRPr>
          </a:p>
        </p:txBody>
      </p:sp>
      <p:pic>
        <p:nvPicPr>
          <p:cNvPr id="31" name="图形 7" descr="32313538313530373b32313538313531323bc4bfb5c4b5d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2917060" y="2064191"/>
            <a:ext cx="432017" cy="432017"/>
          </a:xfrm>
          <a:prstGeom prst="rect">
            <a:avLst/>
          </a:prstGeom>
        </p:spPr>
      </p:pic>
      <p:pic>
        <p:nvPicPr>
          <p:cNvPr id="37" name="图形 29"/>
          <p:cNvPicPr>
            <a:picLocks noChangeAspect="1"/>
          </p:cNvPicPr>
          <p:nvPr>
            <p:custDataLst>
              <p:tags r:id="rId26"/>
            </p:custDataLst>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5927717" y="2096577"/>
            <a:ext cx="406342" cy="406342"/>
          </a:xfrm>
          <a:prstGeom prst="rect">
            <a:avLst/>
          </a:prstGeom>
        </p:spPr>
      </p:pic>
      <p:sp>
        <p:nvSpPr>
          <p:cNvPr id="38" name="文本框 37"/>
          <p:cNvSpPr txBox="1"/>
          <p:nvPr>
            <p:custDataLst>
              <p:tags r:id="rId29"/>
            </p:custDataLst>
          </p:nvPr>
        </p:nvSpPr>
        <p:spPr>
          <a:xfrm>
            <a:off x="4166791" y="4338218"/>
            <a:ext cx="1284657" cy="664237"/>
          </a:xfrm>
          <a:prstGeom prst="rect">
            <a:avLst/>
          </a:prstGeom>
          <a:noFill/>
        </p:spPr>
        <p:txBody>
          <a:bodyPr wrap="square" lIns="0" tIns="0" rIns="0" bIns="0">
            <a:noAutofit/>
          </a:bodyPr>
          <a:p>
            <a:pPr algn="l">
              <a:lnSpc>
                <a:spcPct val="120000"/>
              </a:lnSpc>
              <a:spcBef>
                <a:spcPts val="0"/>
              </a:spcBef>
              <a:spcAft>
                <a:spcPts val="0"/>
              </a:spcAft>
            </a:pPr>
            <a:r>
              <a:rPr lang="zh-CN" altLang="en-US" kern="0" spc="0" dirty="0">
                <a:ln>
                  <a:noFill/>
                  <a:prstDash val="sysDot"/>
                </a:ln>
                <a:solidFill>
                  <a:schemeClr val="tx1">
                    <a:lumMod val="85000"/>
                    <a:lumOff val="15000"/>
                  </a:schemeClr>
                </a:solidFill>
                <a:latin typeface="+mn-ea"/>
                <a:ea typeface="+mn-ea"/>
                <a:sym typeface="+mn-ea"/>
              </a:rPr>
              <a:t>嫉妒心理</a:t>
            </a:r>
            <a:endParaRPr lang="zh-CN" altLang="en-US" kern="0" spc="0" dirty="0">
              <a:ln>
                <a:noFill/>
                <a:prstDash val="sysDot"/>
              </a:ln>
              <a:solidFill>
                <a:schemeClr val="tx1">
                  <a:lumMod val="85000"/>
                  <a:lumOff val="15000"/>
                </a:schemeClr>
              </a:solidFill>
              <a:latin typeface="+mn-ea"/>
              <a:ea typeface="+mn-ea"/>
              <a:sym typeface="+mn-ea"/>
            </a:endParaRPr>
          </a:p>
        </p:txBody>
      </p:sp>
      <p:pic>
        <p:nvPicPr>
          <p:cNvPr id="40" name="图形 6" descr="32313538313534373b32313538313533373bc8d5c0fa"/>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937738" y="2134044"/>
            <a:ext cx="396016" cy="396016"/>
          </a:xfrm>
          <a:prstGeom prst="rect">
            <a:avLst/>
          </a:prstGeom>
        </p:spPr>
      </p:pic>
      <p:pic>
        <p:nvPicPr>
          <p:cNvPr id="41" name="图形 31"/>
          <p:cNvPicPr>
            <a:picLocks noChangeAspect="1"/>
          </p:cNvPicPr>
          <p:nvPr>
            <p:custDataLst>
              <p:tags r:id="rId33"/>
            </p:custDataLst>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7446063" y="3592698"/>
            <a:ext cx="394701" cy="394701"/>
          </a:xfrm>
          <a:prstGeom prst="rect">
            <a:avLst/>
          </a:prstGeom>
        </p:spPr>
      </p:pic>
      <p:sp>
        <p:nvSpPr>
          <p:cNvPr id="42" name="图形 37"/>
          <p:cNvSpPr/>
          <p:nvPr>
            <p:custDataLst>
              <p:tags r:id="rId36"/>
            </p:custDataLst>
          </p:nvPr>
        </p:nvSpPr>
        <p:spPr>
          <a:xfrm>
            <a:off x="1741628" y="1739693"/>
            <a:ext cx="8759896" cy="4242872"/>
          </a:xfrm>
          <a:custGeom>
            <a:avLst/>
            <a:gdLst>
              <a:gd name="connsiteX0" fmla="*/ 1638020 w 12183485"/>
              <a:gd name="connsiteY0" fmla="*/ 3709519 h 5901094"/>
              <a:gd name="connsiteX1" fmla="*/ 117575 w 12183485"/>
              <a:gd name="connsiteY1" fmla="*/ 2189074 h 5901094"/>
              <a:gd name="connsiteX2" fmla="*/ 117575 w 12183485"/>
              <a:gd name="connsiteY2" fmla="*/ 1621431 h 5901094"/>
              <a:gd name="connsiteX3" fmla="*/ 1621431 w 12183485"/>
              <a:gd name="connsiteY3" fmla="*/ 117575 h 5901094"/>
              <a:gd name="connsiteX4" fmla="*/ 2189074 w 12183485"/>
              <a:gd name="connsiteY4" fmla="*/ 117575 h 5901094"/>
              <a:gd name="connsiteX5" fmla="*/ 3693720 w 12183485"/>
              <a:gd name="connsiteY5" fmla="*/ 1622221 h 5901094"/>
              <a:gd name="connsiteX6" fmla="*/ 3694510 w 12183485"/>
              <a:gd name="connsiteY6" fmla="*/ 2189074 h 5901094"/>
              <a:gd name="connsiteX7" fmla="*/ 3182428 w 12183485"/>
              <a:gd name="connsiteY7" fmla="*/ 2704052 h 5901094"/>
              <a:gd name="connsiteX8" fmla="*/ 3182428 w 12183485"/>
              <a:gd name="connsiteY8" fmla="*/ 3061386 h 5901094"/>
              <a:gd name="connsiteX9" fmla="*/ 3078941 w 12183485"/>
              <a:gd name="connsiteY9" fmla="*/ 3164873 h 5901094"/>
              <a:gd name="connsiteX10" fmla="*/ 2721607 w 12183485"/>
              <a:gd name="connsiteY10" fmla="*/ 3164873 h 5901094"/>
              <a:gd name="connsiteX11" fmla="*/ 2192410 w 12183485"/>
              <a:gd name="connsiteY11" fmla="*/ 3691262 h 5901094"/>
              <a:gd name="connsiteX12" fmla="*/ 2192146 w 12183485"/>
              <a:gd name="connsiteY12" fmla="*/ 4262680 h 5901094"/>
              <a:gd name="connsiteX13" fmla="*/ 3718472 w 12183485"/>
              <a:gd name="connsiteY13" fmla="*/ 5784003 h 5901094"/>
              <a:gd name="connsiteX14" fmla="*/ 4285677 w 12183485"/>
              <a:gd name="connsiteY14" fmla="*/ 5783564 h 5901094"/>
              <a:gd name="connsiteX15" fmla="*/ 5804805 w 12183485"/>
              <a:gd name="connsiteY15" fmla="*/ 4264435 h 5901094"/>
              <a:gd name="connsiteX16" fmla="*/ 5804367 w 12183485"/>
              <a:gd name="connsiteY16" fmla="*/ 3691701 h 5901094"/>
              <a:gd name="connsiteX17" fmla="*/ 5289125 w 12183485"/>
              <a:gd name="connsiteY17" fmla="*/ 3178039 h 5901094"/>
              <a:gd name="connsiteX18" fmla="*/ 5289125 w 12183485"/>
              <a:gd name="connsiteY18" fmla="*/ 2820706 h 5901094"/>
              <a:gd name="connsiteX19" fmla="*/ 5185638 w 12183485"/>
              <a:gd name="connsiteY19" fmla="*/ 2717219 h 5901094"/>
              <a:gd name="connsiteX20" fmla="*/ 4828304 w 12183485"/>
              <a:gd name="connsiteY20" fmla="*/ 2717219 h 5901094"/>
              <a:gd name="connsiteX21" fmla="*/ 4302881 w 12183485"/>
              <a:gd name="connsiteY21" fmla="*/ 2190215 h 5901094"/>
              <a:gd name="connsiteX22" fmla="*/ 4303320 w 12183485"/>
              <a:gd name="connsiteY22" fmla="*/ 1623011 h 5901094"/>
              <a:gd name="connsiteX23" fmla="*/ 5808053 w 12183485"/>
              <a:gd name="connsiteY23" fmla="*/ 118102 h 5901094"/>
              <a:gd name="connsiteX24" fmla="*/ 6375082 w 12183485"/>
              <a:gd name="connsiteY24" fmla="*/ 117487 h 5901094"/>
              <a:gd name="connsiteX25" fmla="*/ 7906323 w 12183485"/>
              <a:gd name="connsiteY25" fmla="*/ 1642321 h 5901094"/>
              <a:gd name="connsiteX26" fmla="*/ 7909132 w 12183485"/>
              <a:gd name="connsiteY26" fmla="*/ 2208385 h 5901094"/>
              <a:gd name="connsiteX27" fmla="*/ 7360536 w 12183485"/>
              <a:gd name="connsiteY27" fmla="*/ 2765583 h 5901094"/>
              <a:gd name="connsiteX28" fmla="*/ 7360536 w 12183485"/>
              <a:gd name="connsiteY28" fmla="*/ 3122916 h 5901094"/>
              <a:gd name="connsiteX29" fmla="*/ 7257049 w 12183485"/>
              <a:gd name="connsiteY29" fmla="*/ 3226404 h 5901094"/>
              <a:gd name="connsiteX30" fmla="*/ 6899715 w 12183485"/>
              <a:gd name="connsiteY30" fmla="*/ 3226404 h 5901094"/>
              <a:gd name="connsiteX31" fmla="*/ 6406243 w 12183485"/>
              <a:gd name="connsiteY31" fmla="*/ 3711714 h 5901094"/>
              <a:gd name="connsiteX32" fmla="*/ 6403872 w 12183485"/>
              <a:gd name="connsiteY32" fmla="*/ 4281727 h 5901094"/>
              <a:gd name="connsiteX33" fmla="*/ 7905358 w 12183485"/>
              <a:gd name="connsiteY33" fmla="*/ 5783213 h 5901094"/>
              <a:gd name="connsiteX34" fmla="*/ 8473001 w 12183485"/>
              <a:gd name="connsiteY34" fmla="*/ 5783213 h 5901094"/>
              <a:gd name="connsiteX35" fmla="*/ 9995465 w 12183485"/>
              <a:gd name="connsiteY35" fmla="*/ 4260749 h 5901094"/>
              <a:gd name="connsiteX36" fmla="*/ 9996518 w 12183485"/>
              <a:gd name="connsiteY36" fmla="*/ 3694158 h 5901094"/>
              <a:gd name="connsiteX37" fmla="*/ 9458368 w 12183485"/>
              <a:gd name="connsiteY37" fmla="*/ 3151795 h 5901094"/>
              <a:gd name="connsiteX38" fmla="*/ 9458368 w 12183485"/>
              <a:gd name="connsiteY38" fmla="*/ 2794461 h 5901094"/>
              <a:gd name="connsiteX39" fmla="*/ 9354881 w 12183485"/>
              <a:gd name="connsiteY39" fmla="*/ 2690974 h 5901094"/>
              <a:gd name="connsiteX40" fmla="*/ 8997547 w 12183485"/>
              <a:gd name="connsiteY40" fmla="*/ 2690974 h 5901094"/>
              <a:gd name="connsiteX41" fmla="*/ 8492838 w 12183485"/>
              <a:gd name="connsiteY41" fmla="*/ 2190303 h 5901094"/>
              <a:gd name="connsiteX42" fmla="*/ 8491697 w 12183485"/>
              <a:gd name="connsiteY42" fmla="*/ 1621518 h 5901094"/>
              <a:gd name="connsiteX43" fmla="*/ 9994412 w 12183485"/>
              <a:gd name="connsiteY43" fmla="*/ 118804 h 5901094"/>
              <a:gd name="connsiteX44" fmla="*/ 10562056 w 12183485"/>
              <a:gd name="connsiteY44" fmla="*/ 118804 h 5901094"/>
              <a:gd name="connsiteX45" fmla="*/ 12065911 w 12183485"/>
              <a:gd name="connsiteY45" fmla="*/ 1622660 h 5901094"/>
              <a:gd name="connsiteX46" fmla="*/ 12065911 w 12183485"/>
              <a:gd name="connsiteY46" fmla="*/ 2190303 h 5901094"/>
              <a:gd name="connsiteX47" fmla="*/ 10500613 w 12183485"/>
              <a:gd name="connsiteY47" fmla="*/ 3755601 h 590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183485" h="5901094">
                <a:moveTo>
                  <a:pt x="1638020" y="3709519"/>
                </a:moveTo>
                <a:lnTo>
                  <a:pt x="117575" y="2189074"/>
                </a:lnTo>
                <a:cubicBezTo>
                  <a:pt x="-39192" y="2032307"/>
                  <a:pt x="-39192" y="1778198"/>
                  <a:pt x="117575" y="1621431"/>
                </a:cubicBezTo>
                <a:lnTo>
                  <a:pt x="1621431" y="117575"/>
                </a:lnTo>
                <a:cubicBezTo>
                  <a:pt x="1778198" y="-39192"/>
                  <a:pt x="2032307" y="-39192"/>
                  <a:pt x="2189074" y="117575"/>
                </a:cubicBezTo>
                <a:lnTo>
                  <a:pt x="3693720" y="1622221"/>
                </a:lnTo>
                <a:cubicBezTo>
                  <a:pt x="3850135" y="1778636"/>
                  <a:pt x="3850487" y="2032220"/>
                  <a:pt x="3694510" y="2189074"/>
                </a:cubicBezTo>
                <a:lnTo>
                  <a:pt x="3182428" y="2704052"/>
                </a:lnTo>
                <a:lnTo>
                  <a:pt x="3182428" y="3061386"/>
                </a:lnTo>
                <a:cubicBezTo>
                  <a:pt x="3182428" y="3118528"/>
                  <a:pt x="3136083" y="3164873"/>
                  <a:pt x="3078941" y="3164873"/>
                </a:cubicBezTo>
                <a:lnTo>
                  <a:pt x="2721607" y="3164873"/>
                </a:lnTo>
                <a:lnTo>
                  <a:pt x="2192410" y="3691262"/>
                </a:lnTo>
                <a:cubicBezTo>
                  <a:pt x="2034063" y="3848731"/>
                  <a:pt x="2033887" y="4105035"/>
                  <a:pt x="2192146" y="4262680"/>
                </a:cubicBezTo>
                <a:lnTo>
                  <a:pt x="3718472" y="5784003"/>
                </a:lnTo>
                <a:cubicBezTo>
                  <a:pt x="3875327" y="5940331"/>
                  <a:pt x="4129086" y="5940067"/>
                  <a:pt x="4285677" y="5783564"/>
                </a:cubicBezTo>
                <a:lnTo>
                  <a:pt x="5804805" y="4264435"/>
                </a:lnTo>
                <a:cubicBezTo>
                  <a:pt x="5963064" y="4106176"/>
                  <a:pt x="5962801" y="3849609"/>
                  <a:pt x="5804367" y="3691701"/>
                </a:cubicBezTo>
                <a:lnTo>
                  <a:pt x="5289125" y="3178039"/>
                </a:lnTo>
                <a:lnTo>
                  <a:pt x="5289125" y="2820706"/>
                </a:lnTo>
                <a:cubicBezTo>
                  <a:pt x="5289125" y="2763564"/>
                  <a:pt x="5242779" y="2717219"/>
                  <a:pt x="5185638" y="2717219"/>
                </a:cubicBezTo>
                <a:lnTo>
                  <a:pt x="4828304" y="2717219"/>
                </a:lnTo>
                <a:lnTo>
                  <a:pt x="4302881" y="2190215"/>
                </a:lnTo>
                <a:cubicBezTo>
                  <a:pt x="4146553" y="2033361"/>
                  <a:pt x="4146729" y="1779602"/>
                  <a:pt x="4303320" y="1623011"/>
                </a:cubicBezTo>
                <a:lnTo>
                  <a:pt x="5808053" y="118102"/>
                </a:lnTo>
                <a:cubicBezTo>
                  <a:pt x="5964557" y="-38402"/>
                  <a:pt x="6218227" y="-38665"/>
                  <a:pt x="6375082" y="117487"/>
                </a:cubicBezTo>
                <a:lnTo>
                  <a:pt x="7906323" y="1642321"/>
                </a:lnTo>
                <a:cubicBezTo>
                  <a:pt x="8062739" y="1798123"/>
                  <a:pt x="8064056" y="2051003"/>
                  <a:pt x="7909132" y="2208385"/>
                </a:cubicBezTo>
                <a:lnTo>
                  <a:pt x="7360536" y="2765583"/>
                </a:lnTo>
                <a:lnTo>
                  <a:pt x="7360536" y="3122916"/>
                </a:lnTo>
                <a:cubicBezTo>
                  <a:pt x="7360536" y="3180058"/>
                  <a:pt x="7314191" y="3226404"/>
                  <a:pt x="7257049" y="3226404"/>
                </a:cubicBezTo>
                <a:lnTo>
                  <a:pt x="6899715" y="3226404"/>
                </a:lnTo>
                <a:lnTo>
                  <a:pt x="6406243" y="3711714"/>
                </a:lnTo>
                <a:cubicBezTo>
                  <a:pt x="6247281" y="3868042"/>
                  <a:pt x="6246140" y="4124082"/>
                  <a:pt x="6403872" y="4281727"/>
                </a:cubicBezTo>
                <a:lnTo>
                  <a:pt x="7905358" y="5783213"/>
                </a:lnTo>
                <a:cubicBezTo>
                  <a:pt x="8062125" y="5939979"/>
                  <a:pt x="8316235" y="5939979"/>
                  <a:pt x="8473001" y="5783213"/>
                </a:cubicBezTo>
                <a:lnTo>
                  <a:pt x="9995465" y="4260749"/>
                </a:lnTo>
                <a:cubicBezTo>
                  <a:pt x="10151794" y="4104421"/>
                  <a:pt x="10152232" y="3851101"/>
                  <a:pt x="9996518" y="3694158"/>
                </a:cubicBezTo>
                <a:lnTo>
                  <a:pt x="9458368" y="3151795"/>
                </a:lnTo>
                <a:lnTo>
                  <a:pt x="9458368" y="2794461"/>
                </a:lnTo>
                <a:cubicBezTo>
                  <a:pt x="9458368" y="2737319"/>
                  <a:pt x="9412022" y="2690974"/>
                  <a:pt x="9354881" y="2690974"/>
                </a:cubicBezTo>
                <a:lnTo>
                  <a:pt x="8997547" y="2690974"/>
                </a:lnTo>
                <a:lnTo>
                  <a:pt x="8492838" y="2190303"/>
                </a:lnTo>
                <a:cubicBezTo>
                  <a:pt x="8335019" y="2033712"/>
                  <a:pt x="8334492" y="1778724"/>
                  <a:pt x="8491697" y="1621518"/>
                </a:cubicBezTo>
                <a:lnTo>
                  <a:pt x="9994412" y="118804"/>
                </a:lnTo>
                <a:cubicBezTo>
                  <a:pt x="10151178" y="-37963"/>
                  <a:pt x="10405288" y="-37963"/>
                  <a:pt x="10562056" y="118804"/>
                </a:cubicBezTo>
                <a:lnTo>
                  <a:pt x="12065911" y="1622660"/>
                </a:lnTo>
                <a:cubicBezTo>
                  <a:pt x="12222677" y="1779426"/>
                  <a:pt x="12222677" y="2033536"/>
                  <a:pt x="12065911" y="2190303"/>
                </a:cubicBezTo>
                <a:lnTo>
                  <a:pt x="10500613" y="3755601"/>
                </a:lnTo>
              </a:path>
            </a:pathLst>
          </a:custGeom>
          <a:noFill/>
          <a:ln w="15875" cap="flat">
            <a:solidFill>
              <a:schemeClr val="tx1">
                <a:lumMod val="85000"/>
                <a:lumOff val="15000"/>
              </a:schemeClr>
            </a:solidFill>
            <a:prstDash val="solid"/>
            <a:miter/>
          </a:ln>
        </p:spPr>
        <p:txBody>
          <a:bodyPr lIns="0" tIns="0" rIns="0" bIns="0" rtlCol="0" anchor="ctr"/>
          <a:p>
            <a:endParaRPr lang="zh-CN" altLang="en-US"/>
          </a:p>
        </p:txBody>
      </p:sp>
    </p:spTree>
    <p:custDataLst>
      <p:tags r:id="rId3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t>（一）自卑心理</a:t>
            </a:r>
            <a:endParaRPr lang="zh-CN" altLang="en-US"/>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3779520"/>
          </a:xfrm>
          <a:prstGeom prst="rect">
            <a:avLst/>
          </a:prstGeom>
          <a:noFill/>
        </p:spPr>
        <p:txBody>
          <a:bodyPr wrap="square" rtlCol="0" anchor="ctr" anchorCtr="0">
            <a:normAutofit/>
          </a:bodyPr>
          <a:lstStyle/>
          <a:p>
            <a:pPr marL="0" lvl="0" indent="0" algn="just" fontAlgn="auto">
              <a:lnSpc>
                <a:spcPct val="150000"/>
              </a:lnSpc>
            </a:pPr>
            <a:r>
              <a:rPr lang="zh-CN" altLang="en-US"/>
              <a:t>林同学来自一个偏僻乡村，她性格内向，不善言语，喜欢独来独往，很少与人交  往。上大学之后，她发现以前的生活方式完全不适合大学生活。她想融入班集体，却不知道如何与人交往，也不知道怎样处理宿舍同学之间、班级同学之间的人际关系， 这使她伤透了脑筋。一年多来，她和班上同学相处得很不融洽，跟同宿舍人曾经发生过几次不小的冲突，关系相当紧张。她经常独来独往，基本上不和班上同学交流，集体活动也很少参加，与同学的感情淡漠。她觉得自己没有一个能相互了解、谈得来的知心朋友，这种心理使她逐渐对大学生活失去了兴趣，迷失在自己编织的网中， 一度出现自暴自弃的现象。</a:t>
            </a:r>
            <a:endParaRPr lang="zh-CN" altLang="en-US"/>
          </a:p>
        </p:txBody>
      </p:sp>
    </p:spTree>
    <p:custDataLst>
      <p:tags r:id="rId2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96000" y="394405"/>
            <a:ext cx="10800000" cy="792000"/>
          </a:xfrm>
        </p:spPr>
        <p:txBody>
          <a:bodyPr wrap="square" lIns="90000" tIns="46800" rIns="90000" bIns="0">
            <a:normAutofit/>
          </a:bodyPr>
          <a:lstStyle/>
          <a:p>
            <a:r>
              <a:rPr lang="zh-CN" altLang="en-US" dirty="0"/>
              <a:t>（一）自卑心理</a:t>
            </a:r>
            <a:endParaRPr lang="zh-CN" altLang="en-US" dirty="0"/>
          </a:p>
        </p:txBody>
      </p:sp>
      <p:sp>
        <p:nvSpPr>
          <p:cNvPr id="10" name="圆角矩形 1"/>
          <p:cNvSpPr/>
          <p:nvPr>
            <p:custDataLst>
              <p:tags r:id="rId2"/>
            </p:custDataLst>
          </p:nvPr>
        </p:nvSpPr>
        <p:spPr>
          <a:xfrm>
            <a:off x="6718726" y="1402861"/>
            <a:ext cx="3517421" cy="4822288"/>
          </a:xfrm>
          <a:prstGeom prst="roundRect">
            <a:avLst>
              <a:gd name="adj" fmla="val 50000"/>
            </a:avLst>
          </a:prstGeom>
          <a:solidFill>
            <a:schemeClr val="accent1"/>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圆角矩形 1"/>
          <p:cNvSpPr/>
          <p:nvPr>
            <p:custDataLst>
              <p:tags r:id="rId3"/>
            </p:custDataLst>
          </p:nvPr>
        </p:nvSpPr>
        <p:spPr>
          <a:xfrm>
            <a:off x="1956821" y="1402861"/>
            <a:ext cx="3517421" cy="4822288"/>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custDataLst>
              <p:tags r:id="rId4"/>
            </p:custDataLst>
          </p:nvPr>
        </p:nvSpPr>
        <p:spPr>
          <a:xfrm>
            <a:off x="2429963" y="2982965"/>
            <a:ext cx="2570618" cy="271874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dk1">
                    <a:lumMod val="85000"/>
                    <a:lumOff val="15000"/>
                  </a:schemeClr>
                </a:solidFill>
                <a:latin typeface="+mn-ea"/>
                <a:cs typeface="+mn-ea"/>
              </a:rPr>
              <a:t>自卑心理产生的原因主要有以下几个方面。</a:t>
            </a:r>
            <a:endParaRPr lang="zh-CN" altLang="en-US" sz="1600" dirty="0">
              <a:solidFill>
                <a:schemeClr val="dk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dk1">
                    <a:lumMod val="85000"/>
                    <a:lumOff val="15000"/>
                  </a:schemeClr>
                </a:solidFill>
                <a:latin typeface="+mn-ea"/>
                <a:cs typeface="+mn-ea"/>
              </a:rPr>
              <a:t>(1</a:t>
            </a:r>
            <a:r>
              <a:rPr lang="zh-CN" altLang="en-US" sz="1600" dirty="0">
                <a:solidFill>
                  <a:schemeClr val="dk1">
                    <a:lumMod val="85000"/>
                    <a:lumOff val="15000"/>
                  </a:schemeClr>
                </a:solidFill>
                <a:latin typeface="+mn-ea"/>
                <a:cs typeface="+mn-ea"/>
                <a:sym typeface="+mn-ea"/>
              </a:rPr>
              <a:t>)</a:t>
            </a:r>
            <a:r>
              <a:rPr lang="zh-CN" altLang="en-US" sz="1600" dirty="0">
                <a:solidFill>
                  <a:schemeClr val="dk1">
                    <a:lumMod val="85000"/>
                    <a:lumOff val="15000"/>
                  </a:schemeClr>
                </a:solidFill>
                <a:latin typeface="+mn-ea"/>
                <a:cs typeface="+mn-ea"/>
              </a:rPr>
              <a:t>缺乏正确的自我认识。</a:t>
            </a:r>
            <a:endParaRPr lang="zh-CN" altLang="en-US" sz="1600" dirty="0">
              <a:solidFill>
                <a:schemeClr val="dk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dk1">
                    <a:lumMod val="85000"/>
                    <a:lumOff val="15000"/>
                  </a:schemeClr>
                </a:solidFill>
                <a:latin typeface="+mn-ea"/>
                <a:cs typeface="+mn-ea"/>
              </a:rPr>
              <a:t>(2)消极的自我暗示。</a:t>
            </a:r>
            <a:endParaRPr lang="zh-CN" altLang="en-US" sz="1600" dirty="0">
              <a:solidFill>
                <a:schemeClr val="dk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dk1">
                    <a:lumMod val="85000"/>
                    <a:lumOff val="15000"/>
                  </a:schemeClr>
                </a:solidFill>
                <a:latin typeface="+mn-ea"/>
                <a:cs typeface="+mn-ea"/>
              </a:rPr>
              <a:t>(3)经历过一些挫折和失败。</a:t>
            </a:r>
            <a:endParaRPr lang="zh-CN" altLang="en-US" sz="1600" dirty="0">
              <a:solidFill>
                <a:schemeClr val="dk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dk1">
                    <a:lumMod val="85000"/>
                    <a:lumOff val="15000"/>
                  </a:schemeClr>
                </a:solidFill>
                <a:latin typeface="+mn-ea"/>
                <a:cs typeface="+mn-ea"/>
              </a:rPr>
              <a:t>(4)生理缺陷或经济条件较差。</a:t>
            </a:r>
            <a:endParaRPr lang="zh-CN" altLang="en-US" sz="1600" dirty="0">
              <a:solidFill>
                <a:schemeClr val="dk1">
                  <a:lumMod val="85000"/>
                  <a:lumOff val="15000"/>
                </a:schemeClr>
              </a:solidFill>
              <a:latin typeface="+mn-ea"/>
              <a:cs typeface="+mn-ea"/>
            </a:endParaRPr>
          </a:p>
        </p:txBody>
      </p:sp>
      <p:sp>
        <p:nvSpPr>
          <p:cNvPr id="12" name="矩形 11"/>
          <p:cNvSpPr/>
          <p:nvPr>
            <p:custDataLst>
              <p:tags r:id="rId5"/>
            </p:custDataLst>
          </p:nvPr>
        </p:nvSpPr>
        <p:spPr>
          <a:xfrm>
            <a:off x="2429963" y="1905852"/>
            <a:ext cx="2570617" cy="928542"/>
          </a:xfrm>
          <a:prstGeom prst="rect">
            <a:avLst/>
          </a:prstGeom>
          <a:noFill/>
        </p:spPr>
        <p:txBody>
          <a:bodyPr wrap="square" lIns="90000" tIns="46800" rIns="90000" bIns="0" rtlCol="0" anchor="ctr">
            <a:noAutofit/>
          </a:bodyPr>
          <a:p>
            <a:pPr algn="ctr">
              <a:spcBef>
                <a:spcPct val="0"/>
              </a:spcBef>
              <a:spcAft>
                <a:spcPct val="0"/>
              </a:spcAft>
            </a:pPr>
            <a:r>
              <a:rPr lang="zh-CN" altLang="en-US" sz="2400" b="1" dirty="0">
                <a:solidFill>
                  <a:schemeClr val="accent1"/>
                </a:solidFill>
                <a:latin typeface="+mn-ea"/>
                <a:cs typeface="+mn-ea"/>
              </a:rPr>
              <a:t>产生原因</a:t>
            </a:r>
            <a:endParaRPr lang="zh-CN" altLang="en-US" sz="2400" b="1" dirty="0">
              <a:solidFill>
                <a:schemeClr val="accent1"/>
              </a:solidFill>
              <a:latin typeface="+mn-ea"/>
              <a:cs typeface="+mn-ea"/>
            </a:endParaRPr>
          </a:p>
        </p:txBody>
      </p:sp>
      <p:sp>
        <p:nvSpPr>
          <p:cNvPr id="14" name="矩形 13"/>
          <p:cNvSpPr/>
          <p:nvPr>
            <p:custDataLst>
              <p:tags r:id="rId6"/>
            </p:custDataLst>
          </p:nvPr>
        </p:nvSpPr>
        <p:spPr>
          <a:xfrm>
            <a:off x="7073900" y="2945765"/>
            <a:ext cx="2852420" cy="271843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rgbClr val="FFFFFF"/>
                </a:solidFill>
                <a:latin typeface="+mn-ea"/>
                <a:cs typeface="+mn-ea"/>
              </a:rPr>
              <a:t>要克服自卑心理，大学生可从以下几个方面入手。</a:t>
            </a:r>
            <a:endParaRPr lang="zh-CN" altLang="en-US" sz="1600" dirty="0">
              <a:solidFill>
                <a:srgbClr val="FFFFFF"/>
              </a:solidFill>
              <a:latin typeface="+mn-ea"/>
              <a:cs typeface="+mn-ea"/>
            </a:endParaRPr>
          </a:p>
          <a:p>
            <a:pPr algn="just">
              <a:lnSpc>
                <a:spcPct val="150000"/>
              </a:lnSpc>
              <a:spcBef>
                <a:spcPct val="0"/>
              </a:spcBef>
              <a:spcAft>
                <a:spcPct val="0"/>
              </a:spcAft>
            </a:pPr>
            <a:r>
              <a:rPr lang="zh-CN" altLang="en-US" sz="1600" dirty="0">
                <a:solidFill>
                  <a:srgbClr val="FFFFFF"/>
                </a:solidFill>
                <a:latin typeface="+mn-ea"/>
                <a:cs typeface="+mn-ea"/>
              </a:rPr>
              <a:t>(1)正确认识自己，客观评价自己。</a:t>
            </a:r>
            <a:endParaRPr lang="zh-CN" altLang="en-US" sz="1600" dirty="0">
              <a:solidFill>
                <a:srgbClr val="FFFFFF"/>
              </a:solidFill>
              <a:latin typeface="+mn-ea"/>
              <a:cs typeface="+mn-ea"/>
            </a:endParaRPr>
          </a:p>
          <a:p>
            <a:pPr algn="just">
              <a:lnSpc>
                <a:spcPct val="150000"/>
              </a:lnSpc>
              <a:spcBef>
                <a:spcPct val="0"/>
              </a:spcBef>
              <a:spcAft>
                <a:spcPct val="0"/>
              </a:spcAft>
            </a:pPr>
            <a:r>
              <a:rPr lang="zh-CN" altLang="en-US" sz="1600" dirty="0">
                <a:solidFill>
                  <a:srgbClr val="FFFFFF"/>
                </a:solidFill>
                <a:latin typeface="+mn-ea"/>
                <a:cs typeface="+mn-ea"/>
              </a:rPr>
              <a:t>(2)进行积极的自我暗示。</a:t>
            </a:r>
            <a:endParaRPr lang="zh-CN" altLang="en-US" sz="1600" dirty="0">
              <a:solidFill>
                <a:srgbClr val="FFFFFF"/>
              </a:solidFill>
              <a:latin typeface="+mn-ea"/>
              <a:cs typeface="+mn-ea"/>
            </a:endParaRPr>
          </a:p>
          <a:p>
            <a:pPr algn="just">
              <a:lnSpc>
                <a:spcPct val="150000"/>
              </a:lnSpc>
              <a:spcBef>
                <a:spcPct val="0"/>
              </a:spcBef>
              <a:spcAft>
                <a:spcPct val="0"/>
              </a:spcAft>
            </a:pPr>
            <a:r>
              <a:rPr lang="zh-CN" altLang="en-US" sz="1600" dirty="0">
                <a:solidFill>
                  <a:srgbClr val="FFFFFF"/>
                </a:solidFill>
                <a:latin typeface="+mn-ea"/>
                <a:cs typeface="+mn-ea"/>
              </a:rPr>
              <a:t>(3)正确对待挫折和失败。</a:t>
            </a:r>
            <a:endParaRPr lang="zh-CN" altLang="en-US" sz="1600" dirty="0">
              <a:solidFill>
                <a:srgbClr val="FFFFFF"/>
              </a:solidFill>
              <a:latin typeface="+mn-ea"/>
              <a:cs typeface="+mn-ea"/>
            </a:endParaRPr>
          </a:p>
          <a:p>
            <a:pPr algn="just">
              <a:lnSpc>
                <a:spcPct val="150000"/>
              </a:lnSpc>
              <a:spcBef>
                <a:spcPct val="0"/>
              </a:spcBef>
              <a:spcAft>
                <a:spcPct val="0"/>
              </a:spcAft>
            </a:pPr>
            <a:r>
              <a:rPr lang="zh-CN" altLang="en-US" sz="1600" dirty="0">
                <a:solidFill>
                  <a:srgbClr val="FFFFFF"/>
                </a:solidFill>
                <a:latin typeface="+mn-ea"/>
                <a:cs typeface="+mn-ea"/>
              </a:rPr>
              <a:t>(4)树立自信心。</a:t>
            </a:r>
            <a:endParaRPr lang="zh-CN" altLang="en-US" sz="1600" dirty="0">
              <a:solidFill>
                <a:srgbClr val="FFFFFF"/>
              </a:solidFill>
              <a:latin typeface="+mn-ea"/>
              <a:cs typeface="+mn-ea"/>
            </a:endParaRPr>
          </a:p>
        </p:txBody>
      </p:sp>
      <p:sp>
        <p:nvSpPr>
          <p:cNvPr id="15" name="矩形 14"/>
          <p:cNvSpPr/>
          <p:nvPr>
            <p:custDataLst>
              <p:tags r:id="rId7"/>
            </p:custDataLst>
          </p:nvPr>
        </p:nvSpPr>
        <p:spPr>
          <a:xfrm>
            <a:off x="7191868" y="1868382"/>
            <a:ext cx="2570617" cy="928542"/>
          </a:xfrm>
          <a:prstGeom prst="rect">
            <a:avLst/>
          </a:prstGeom>
          <a:noFill/>
        </p:spPr>
        <p:txBody>
          <a:bodyPr wrap="square" lIns="90000" tIns="46800" rIns="90000" bIns="0" rtlCol="0" anchor="ctr">
            <a:noAutofit/>
          </a:bodyPr>
          <a:p>
            <a:pPr algn="ctr">
              <a:spcBef>
                <a:spcPct val="0"/>
              </a:spcBef>
              <a:spcAft>
                <a:spcPct val="0"/>
              </a:spcAft>
            </a:pPr>
            <a:r>
              <a:rPr lang="zh-CN" altLang="en-US" sz="2400" b="1" dirty="0">
                <a:solidFill>
                  <a:srgbClr val="FFFFFF"/>
                </a:solidFill>
                <a:latin typeface="+mn-ea"/>
                <a:cs typeface="+mn-ea"/>
              </a:rPr>
              <a:t>克服自卑心理</a:t>
            </a:r>
            <a:endParaRPr lang="zh-CN" altLang="en-US" sz="2400" b="1" dirty="0">
              <a:solidFill>
                <a:srgbClr val="FFFFFF"/>
              </a:solidFill>
              <a:latin typeface="+mn-ea"/>
              <a:cs typeface="+mn-ea"/>
            </a:endParaRPr>
          </a:p>
        </p:txBody>
      </p:sp>
    </p:spTree>
    <p:custDataLst>
      <p:tags r:id="rId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custDataLst>
              <p:tags r:id="rId1"/>
            </p:custDataLst>
          </p:nvPr>
        </p:nvSpPr>
        <p:spPr>
          <a:xfrm>
            <a:off x="0" y="0"/>
            <a:ext cx="12192000" cy="3710305"/>
          </a:xfrm>
          <a:custGeom>
            <a:avLst/>
            <a:gdLst/>
            <a:ahLst/>
            <a:cxnLst>
              <a:cxn ang="3">
                <a:pos x="hc" y="t"/>
              </a:cxn>
              <a:cxn ang="cd2">
                <a:pos x="l" y="vc"/>
              </a:cxn>
              <a:cxn ang="cd4">
                <a:pos x="hc" y="b"/>
              </a:cxn>
              <a:cxn ang="0">
                <a:pos x="r" y="vc"/>
              </a:cxn>
            </a:cxnLst>
            <a:rect l="l" t="t" r="r" b="b"/>
            <a:pathLst>
              <a:path w="19200" h="5843">
                <a:moveTo>
                  <a:pt x="0" y="0"/>
                </a:moveTo>
                <a:lnTo>
                  <a:pt x="19200" y="0"/>
                </a:lnTo>
                <a:lnTo>
                  <a:pt x="19200" y="1014"/>
                </a:lnTo>
                <a:lnTo>
                  <a:pt x="19191" y="1026"/>
                </a:lnTo>
                <a:cubicBezTo>
                  <a:pt x="17011" y="3950"/>
                  <a:pt x="13527" y="5843"/>
                  <a:pt x="9600" y="5843"/>
                </a:cubicBezTo>
                <a:cubicBezTo>
                  <a:pt x="5673" y="5843"/>
                  <a:pt x="2189" y="3950"/>
                  <a:pt x="9" y="1026"/>
                </a:cubicBezTo>
                <a:lnTo>
                  <a:pt x="0" y="101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2"/>
            </p:custDataLst>
          </p:nvPr>
        </p:nvSpPr>
        <p:spPr>
          <a:xfrm>
            <a:off x="696000" y="394405"/>
            <a:ext cx="10800000" cy="792000"/>
          </a:xfrm>
        </p:spPr>
        <p:txBody>
          <a:bodyPr/>
          <a:lstStyle/>
          <a:p>
            <a:pPr algn="ctr"/>
            <a:r>
              <a:rPr lang="zh-CN" altLang="en-US" dirty="0">
                <a:solidFill>
                  <a:schemeClr val="lt1">
                    <a:lumMod val="100000"/>
                  </a:schemeClr>
                </a:solidFill>
              </a:rPr>
              <a:t>（二）嫉妒心理</a:t>
            </a:r>
            <a:endParaRPr lang="zh-CN" altLang="en-US" dirty="0">
              <a:solidFill>
                <a:schemeClr val="lt1">
                  <a:lumMod val="100000"/>
                </a:schemeClr>
              </a:solidFill>
            </a:endParaRPr>
          </a:p>
        </p:txBody>
      </p:sp>
      <p:sp useBgFill="1">
        <p:nvSpPr>
          <p:cNvPr id="3" name="圆角矩形 2"/>
          <p:cNvSpPr/>
          <p:nvPr>
            <p:custDataLst>
              <p:tags r:id="rId3"/>
            </p:custDataLst>
          </p:nvPr>
        </p:nvSpPr>
        <p:spPr>
          <a:xfrm>
            <a:off x="6810794" y="1665287"/>
            <a:ext cx="4073484" cy="4354830"/>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360045" tIns="360045" rIns="252095" rtlCol="0" anchor="ctr"/>
          <a:p>
            <a:pPr indent="0" algn="just" fontAlgn="auto">
              <a:lnSpc>
                <a:spcPct val="130000"/>
              </a:lnSpc>
            </a:pPr>
            <a:endParaRPr lang="zh-CN" altLang="en-US" sz="2000" dirty="0">
              <a:ln>
                <a:noFill/>
                <a:prstDash val="sysDot"/>
              </a:ln>
              <a:solidFill>
                <a:schemeClr val="tx1">
                  <a:lumMod val="85000"/>
                  <a:lumOff val="15000"/>
                </a:schemeClr>
              </a:solidFill>
              <a:latin typeface="+mn-ea"/>
              <a:cs typeface="+mn-ea"/>
              <a:sym typeface="+mn-ea"/>
            </a:endParaRPr>
          </a:p>
        </p:txBody>
      </p:sp>
      <p:sp useBgFill="1">
        <p:nvSpPr>
          <p:cNvPr id="7" name="圆角矩形 6"/>
          <p:cNvSpPr/>
          <p:nvPr>
            <p:custDataLst>
              <p:tags r:id="rId4"/>
            </p:custDataLst>
          </p:nvPr>
        </p:nvSpPr>
        <p:spPr>
          <a:xfrm>
            <a:off x="1346457" y="1664652"/>
            <a:ext cx="4073484" cy="4356100"/>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360045" rIns="252095" numCol="1" spcCol="0" rtlCol="0" fromWordArt="0" anchor="ctr" anchorCtr="0" forceAA="0" compatLnSpc="1">
            <a:noAutofit/>
          </a:bodyPr>
          <a:p>
            <a:pPr lvl="0" algn="just">
              <a:lnSpc>
                <a:spcPct val="130000"/>
              </a:lnSpc>
              <a:buClrTx/>
              <a:buSzTx/>
              <a:buFontTx/>
            </a:pPr>
            <a:endParaRPr lang="zh-CN" altLang="en-US" sz="2000" dirty="0">
              <a:ln>
                <a:noFill/>
                <a:prstDash val="sysDot"/>
              </a:ln>
              <a:solidFill>
                <a:schemeClr val="tx1">
                  <a:lumMod val="85000"/>
                  <a:lumOff val="15000"/>
                </a:schemeClr>
              </a:solidFill>
              <a:latin typeface="+mn-ea"/>
              <a:cs typeface="+mn-ea"/>
              <a:sym typeface="+mn-ea"/>
            </a:endParaRPr>
          </a:p>
        </p:txBody>
      </p:sp>
      <p:sp>
        <p:nvSpPr>
          <p:cNvPr id="8" name="圆角矩形 7"/>
          <p:cNvSpPr/>
          <p:nvPr>
            <p:custDataLst>
              <p:tags r:id="rId5"/>
            </p:custDataLst>
          </p:nvPr>
        </p:nvSpPr>
        <p:spPr>
          <a:xfrm>
            <a:off x="6810794" y="1665922"/>
            <a:ext cx="4073484" cy="4354830"/>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lIns="360045" tIns="360045" rIns="252095" rtlCol="0" anchor="ctr"/>
          <a:p>
            <a:pPr indent="0" algn="just" fontAlgn="auto">
              <a:lnSpc>
                <a:spcPct val="130000"/>
              </a:lnSpc>
            </a:pPr>
            <a:r>
              <a:rPr lang="zh-CN" altLang="en-US" sz="2000" dirty="0">
                <a:ln>
                  <a:noFill/>
                  <a:prstDash val="sysDot"/>
                </a:ln>
                <a:solidFill>
                  <a:schemeClr val="tx1">
                    <a:lumMod val="85000"/>
                    <a:lumOff val="15000"/>
                  </a:schemeClr>
                </a:solidFill>
                <a:latin typeface="+mn-ea"/>
                <a:cs typeface="+mn-ea"/>
                <a:sym typeface="+mn-ea"/>
              </a:rPr>
              <a:t>大三时，小艺参加了学院组织的服装设计大赛，并得了一等奖，小印得知这一消息先是痛不欲生，而后怒火中烧，趁小艺不在宿舍之机，将小艺的参赛作品撕成碎片， 扔在小艺的床上。小艺发现后，不知道怎样对待小印，更想不通小印为什么要这样做。</a:t>
            </a:r>
            <a:endParaRPr lang="zh-CN" altLang="en-US" sz="2000" dirty="0">
              <a:ln>
                <a:noFill/>
                <a:prstDash val="sysDot"/>
              </a:ln>
              <a:solidFill>
                <a:schemeClr val="tx1">
                  <a:lumMod val="85000"/>
                  <a:lumOff val="15000"/>
                </a:schemeClr>
              </a:solidFill>
              <a:latin typeface="+mn-ea"/>
              <a:cs typeface="+mn-ea"/>
              <a:sym typeface="+mn-ea"/>
            </a:endParaRPr>
          </a:p>
        </p:txBody>
      </p:sp>
      <p:sp>
        <p:nvSpPr>
          <p:cNvPr id="10" name="圆角矩形 9"/>
          <p:cNvSpPr/>
          <p:nvPr>
            <p:custDataLst>
              <p:tags r:id="rId6"/>
            </p:custDataLst>
          </p:nvPr>
        </p:nvSpPr>
        <p:spPr>
          <a:xfrm>
            <a:off x="1346457" y="1665287"/>
            <a:ext cx="4073484" cy="4356100"/>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360045" rIns="252095" numCol="1" spcCol="0" rtlCol="0" fromWordArt="0" anchor="ctr" anchorCtr="0" forceAA="0" compatLnSpc="1">
            <a:noAutofit/>
          </a:bodyPr>
          <a:p>
            <a:pPr lvl="0" algn="just">
              <a:lnSpc>
                <a:spcPct val="130000"/>
              </a:lnSpc>
              <a:buClrTx/>
              <a:buSzTx/>
              <a:buFontTx/>
            </a:pPr>
            <a:r>
              <a:rPr lang="zh-CN" altLang="en-US" sz="2000" dirty="0">
                <a:ln>
                  <a:noFill/>
                  <a:prstDash val="sysDot"/>
                </a:ln>
                <a:solidFill>
                  <a:schemeClr val="tx1">
                    <a:lumMod val="85000"/>
                    <a:lumOff val="15000"/>
                  </a:schemeClr>
                </a:solidFill>
                <a:latin typeface="+mn-ea"/>
                <a:cs typeface="+mn-ea"/>
                <a:sym typeface="+mn-ea"/>
              </a:rPr>
              <a:t>小艺与小印是某艺术院校大三的学生，同在一个宿舍生活，入学不久，两个人成了形影不离的好朋友。小艺活泼开朗，小印性格内向、沉默寡言，小印逐渐觉得心里很不是滋味，她认为小艺处处都比自己强，总把风头占尽，所以时常以冷眼对待小艺。</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custDataLst>
              <p:tags r:id="rId1"/>
            </p:custDataLst>
          </p:nvPr>
        </p:nvSpPr>
        <p:spPr/>
        <p:txBody>
          <a:bodyPr>
            <a:normAutofit/>
          </a:bodyPr>
          <a:lstStyle/>
          <a:p>
            <a:r>
              <a:rPr lang="zh-CN" altLang="en-US"/>
              <a:t>（二）嫉妒心理</a:t>
            </a:r>
            <a:endParaRPr lang="zh-CN" altLang="en-US"/>
          </a:p>
        </p:txBody>
      </p:sp>
      <p:sp useBgFill="1">
        <p:nvSpPr>
          <p:cNvPr id="8" name="Rectangle 41732_#color_#shadow_$dk1-788&amp;2007"/>
          <p:cNvSpPr/>
          <p:nvPr>
            <p:custDataLst>
              <p:tags r:id="rId2"/>
            </p:custDataLst>
          </p:nvPr>
        </p:nvSpPr>
        <p:spPr>
          <a:xfrm>
            <a:off x="998220" y="1432560"/>
            <a:ext cx="10195560" cy="2390775"/>
          </a:xfrm>
          <a:prstGeom prst="roundRect">
            <a:avLst/>
          </a:prstGeom>
          <a:effectLst>
            <a:outerShdw blurRad="508000" dist="76200" dir="5400000" algn="bl" rotWithShape="0">
              <a:schemeClr val="accent1">
                <a:alpha val="20000"/>
              </a:schemeClr>
            </a:outerShdw>
          </a:effectLst>
        </p:spPr>
        <p:txBody>
          <a:bodyPr/>
          <a:p>
            <a:endParaRPr lang="zh-CN" altLang="en-US"/>
          </a:p>
        </p:txBody>
      </p:sp>
      <p:sp useBgFill="1">
        <p:nvSpPr>
          <p:cNvPr id="9" name="Rectangle 41732_#color_#shadow_$dk1-788&amp;2007"/>
          <p:cNvSpPr/>
          <p:nvPr>
            <p:custDataLst>
              <p:tags r:id="rId3"/>
            </p:custDataLst>
          </p:nvPr>
        </p:nvSpPr>
        <p:spPr>
          <a:xfrm>
            <a:off x="998220" y="3970655"/>
            <a:ext cx="10195560" cy="2390775"/>
          </a:xfrm>
          <a:prstGeom prst="roundRect">
            <a:avLst/>
          </a:prstGeom>
          <a:effectLst>
            <a:outerShdw blurRad="508000" dist="76200" dir="5400000" algn="bl" rotWithShape="0">
              <a:schemeClr val="accent1">
                <a:alpha val="20000"/>
              </a:schemeClr>
            </a:outerShdw>
          </a:effectLst>
        </p:spPr>
        <p:txBody>
          <a:bodyPr/>
          <a:p>
            <a:endParaRPr lang="zh-CN" altLang="en-US"/>
          </a:p>
        </p:txBody>
      </p:sp>
      <p:sp>
        <p:nvSpPr>
          <p:cNvPr id="5" name="Rectangle 41732_#color_#shadow_$dk1-788&amp;2007"/>
          <p:cNvSpPr/>
          <p:nvPr>
            <p:custDataLst>
              <p:tags r:id="rId4"/>
            </p:custDataLst>
          </p:nvPr>
        </p:nvSpPr>
        <p:spPr>
          <a:xfrm>
            <a:off x="998220" y="1432560"/>
            <a:ext cx="10195560" cy="2390775"/>
          </a:xfrm>
          <a:prstGeom prst="roundRect">
            <a:avLst/>
          </a:prstGeom>
          <a:solidFill>
            <a:srgbClr val="FFFFFF">
              <a:alpha val="20000"/>
            </a:srgbClr>
          </a:solidFill>
          <a:effectLst/>
        </p:spPr>
        <p:txBody>
          <a:bodyPr/>
          <a:p>
            <a:endParaRPr lang="zh-CN" altLang="en-US"/>
          </a:p>
        </p:txBody>
      </p:sp>
      <p:sp>
        <p:nvSpPr>
          <p:cNvPr id="6" name="矩形 5"/>
          <p:cNvSpPr/>
          <p:nvPr>
            <p:custDataLst>
              <p:tags r:id="rId5"/>
            </p:custDataLst>
          </p:nvPr>
        </p:nvSpPr>
        <p:spPr>
          <a:xfrm>
            <a:off x="1231900" y="2277745"/>
            <a:ext cx="1000125" cy="700447"/>
          </a:xfrm>
          <a:prstGeom prst="rect">
            <a:avLst/>
          </a:prstGeom>
          <a:noFill/>
        </p:spPr>
        <p:txBody>
          <a:bodyPr wrap="none" rtlCol="0" anchor="ctr" anchorCtr="0">
            <a:noAutofit/>
          </a:bodyPr>
          <a:p>
            <a:pPr algn="ctr">
              <a:spcBef>
                <a:spcPct val="0"/>
              </a:spcBef>
              <a:spcAft>
                <a:spcPct val="0"/>
              </a:spcAft>
            </a:pPr>
            <a:r>
              <a:rPr lang="en-US" altLang="zh-CN" sz="3600" b="1" dirty="0">
                <a:solidFill>
                  <a:schemeClr val="accent1"/>
                </a:solidFill>
                <a:latin typeface="+mn-ea"/>
                <a:cs typeface="+mn-ea"/>
              </a:rPr>
              <a:t>01</a:t>
            </a:r>
            <a:endParaRPr lang="zh-CN" altLang="en-US" sz="3600" b="1" dirty="0">
              <a:solidFill>
                <a:schemeClr val="accent1"/>
              </a:solidFill>
              <a:latin typeface="+mn-ea"/>
              <a:cs typeface="+mn-ea"/>
            </a:endParaRPr>
          </a:p>
        </p:txBody>
      </p:sp>
      <p:sp>
        <p:nvSpPr>
          <p:cNvPr id="10" name="矩形 9"/>
          <p:cNvSpPr/>
          <p:nvPr>
            <p:custDataLst>
              <p:tags r:id="rId6"/>
            </p:custDataLst>
          </p:nvPr>
        </p:nvSpPr>
        <p:spPr>
          <a:xfrm>
            <a:off x="2408555" y="2077085"/>
            <a:ext cx="8268970" cy="1645920"/>
          </a:xfrm>
          <a:prstGeom prst="rect">
            <a:avLst/>
          </a:prstGeom>
          <a:noFill/>
        </p:spPr>
        <p:txBody>
          <a:bodyPr wrap="square" lIns="0" tIns="0" rIns="0" bIns="0" rtlCol="0" anchor="t">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客观地说，生活在社会群体中的每个人都有嫉妒心理，但不同人的嫉妒心理的表现 不同。一般来说，自大、自我中心的人容易产生嫉妒心理。</a:t>
            </a:r>
            <a:endParaRPr lang="zh-CN" altLang="en-US" sz="1600">
              <a:solidFill>
                <a:schemeClr val="tx1">
                  <a:lumMod val="85000"/>
                  <a:lumOff val="15000"/>
                </a:schemeClr>
              </a:solidFill>
              <a:latin typeface="+mn-ea"/>
              <a:cs typeface="+mn-ea"/>
              <a:sym typeface="+mn-ea"/>
            </a:endParaRPr>
          </a:p>
        </p:txBody>
      </p:sp>
      <p:sp>
        <p:nvSpPr>
          <p:cNvPr id="12" name="矩形 11"/>
          <p:cNvSpPr/>
          <p:nvPr>
            <p:custDataLst>
              <p:tags r:id="rId7"/>
            </p:custDataLst>
          </p:nvPr>
        </p:nvSpPr>
        <p:spPr>
          <a:xfrm>
            <a:off x="2408555" y="1668780"/>
            <a:ext cx="8268970" cy="407291"/>
          </a:xfrm>
          <a:prstGeom prst="rect">
            <a:avLst/>
          </a:prstGeom>
          <a:noFill/>
        </p:spPr>
        <p:txBody>
          <a:bodyPr wrap="square" lIns="0" tIns="0" rIns="0" bIns="0" rtlCol="0" anchor="ctr">
            <a:noAutofit/>
          </a:bodyPr>
          <a:p>
            <a:pPr>
              <a:spcBef>
                <a:spcPct val="0"/>
              </a:spcBef>
              <a:spcAft>
                <a:spcPct val="0"/>
              </a:spcAft>
            </a:pPr>
            <a:r>
              <a:rPr lang="zh-CN" altLang="en-US" sz="2400" b="1" dirty="0">
                <a:solidFill>
                  <a:schemeClr val="tx1">
                    <a:lumMod val="85000"/>
                    <a:lumOff val="15000"/>
                  </a:schemeClr>
                </a:solidFill>
                <a:latin typeface="+mn-ea"/>
                <a:cs typeface="+mn-ea"/>
              </a:rPr>
              <a:t>产生原因</a:t>
            </a:r>
            <a:endParaRPr lang="zh-CN" altLang="en-US" sz="2400" b="1" dirty="0">
              <a:solidFill>
                <a:schemeClr val="tx1">
                  <a:lumMod val="85000"/>
                  <a:lumOff val="15000"/>
                </a:schemeClr>
              </a:solidFill>
              <a:latin typeface="+mn-ea"/>
              <a:cs typeface="+mn-ea"/>
            </a:endParaRPr>
          </a:p>
        </p:txBody>
      </p:sp>
      <p:sp>
        <p:nvSpPr>
          <p:cNvPr id="42" name="Rectangle 41732_#color_#shadow_$dk1-788&amp;2007"/>
          <p:cNvSpPr/>
          <p:nvPr>
            <p:custDataLst>
              <p:tags r:id="rId8"/>
            </p:custDataLst>
          </p:nvPr>
        </p:nvSpPr>
        <p:spPr>
          <a:xfrm>
            <a:off x="998220" y="3970655"/>
            <a:ext cx="10195560" cy="2390775"/>
          </a:xfrm>
          <a:prstGeom prst="roundRect">
            <a:avLst/>
          </a:prstGeom>
          <a:solidFill>
            <a:srgbClr val="FFFFFF">
              <a:alpha val="20000"/>
            </a:srgbClr>
          </a:solidFill>
          <a:effectLst/>
        </p:spPr>
        <p:txBody>
          <a:bodyPr/>
          <a:p>
            <a:endParaRPr lang="zh-CN" altLang="en-US"/>
          </a:p>
        </p:txBody>
      </p:sp>
      <p:sp>
        <p:nvSpPr>
          <p:cNvPr id="13" name="矩形 12"/>
          <p:cNvSpPr/>
          <p:nvPr>
            <p:custDataLst>
              <p:tags r:id="rId9"/>
            </p:custDataLst>
          </p:nvPr>
        </p:nvSpPr>
        <p:spPr>
          <a:xfrm>
            <a:off x="1231900" y="4815840"/>
            <a:ext cx="1000125" cy="700447"/>
          </a:xfrm>
          <a:prstGeom prst="rect">
            <a:avLst/>
          </a:prstGeom>
          <a:noFill/>
        </p:spPr>
        <p:txBody>
          <a:bodyPr wrap="none" rtlCol="0" anchor="ctr" anchorCtr="0">
            <a:noAutofit/>
          </a:bodyPr>
          <a:p>
            <a:pPr algn="ctr">
              <a:spcBef>
                <a:spcPct val="0"/>
              </a:spcBef>
              <a:spcAft>
                <a:spcPct val="0"/>
              </a:spcAft>
            </a:pPr>
            <a:r>
              <a:rPr lang="en-US" altLang="zh-CN" sz="3600" b="1">
                <a:solidFill>
                  <a:schemeClr val="accent1"/>
                </a:solidFill>
                <a:latin typeface="+mn-ea"/>
                <a:cs typeface="+mn-ea"/>
              </a:rPr>
              <a:t>02</a:t>
            </a:r>
            <a:endParaRPr lang="zh-CN" altLang="en-US" sz="3600" b="1">
              <a:solidFill>
                <a:schemeClr val="accent1"/>
              </a:solidFill>
              <a:latin typeface="+mn-ea"/>
              <a:cs typeface="+mn-ea"/>
            </a:endParaRPr>
          </a:p>
        </p:txBody>
      </p:sp>
      <p:sp>
        <p:nvSpPr>
          <p:cNvPr id="16" name="矩形 15"/>
          <p:cNvSpPr/>
          <p:nvPr>
            <p:custDataLst>
              <p:tags r:id="rId10"/>
            </p:custDataLst>
          </p:nvPr>
        </p:nvSpPr>
        <p:spPr>
          <a:xfrm>
            <a:off x="2408555" y="4615180"/>
            <a:ext cx="8268970" cy="1645920"/>
          </a:xfrm>
          <a:prstGeom prst="rect">
            <a:avLst/>
          </a:prstGeom>
          <a:noFill/>
        </p:spPr>
        <p:txBody>
          <a:bodyPr wrap="square" lIns="0" tIns="0" rIns="0" bIns="0" rtlCol="0" anchor="t">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嫉妒心理可分为理性嫉妒和非理性嫉妒。理性嫉妒又称适度嫉妒，这些人不会采取 极端的行为来满足自己的心理，而是会将这种嫉妒心理转变成完善自我的力量，促使自 己不断进步。这种心理无需克服。非理性嫉妒与理性嫉妒相对，拥有这种心理的人无法 保持理智，可能会采取极端的手段满足自己的心理。这种心理需要克服。</a:t>
            </a:r>
            <a:endParaRPr lang="zh-CN" altLang="en-US" sz="1600">
              <a:solidFill>
                <a:schemeClr val="tx1">
                  <a:lumMod val="85000"/>
                  <a:lumOff val="15000"/>
                </a:schemeClr>
              </a:solidFill>
              <a:latin typeface="+mn-ea"/>
              <a:cs typeface="+mn-ea"/>
              <a:sym typeface="+mn-ea"/>
            </a:endParaRPr>
          </a:p>
        </p:txBody>
      </p:sp>
      <p:sp>
        <p:nvSpPr>
          <p:cNvPr id="20" name="矩形 19"/>
          <p:cNvSpPr/>
          <p:nvPr>
            <p:custDataLst>
              <p:tags r:id="rId11"/>
            </p:custDataLst>
          </p:nvPr>
        </p:nvSpPr>
        <p:spPr>
          <a:xfrm>
            <a:off x="2408555" y="4206875"/>
            <a:ext cx="8268970" cy="407291"/>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tx1">
                    <a:lumMod val="85000"/>
                    <a:lumOff val="15000"/>
                  </a:schemeClr>
                </a:solidFill>
                <a:latin typeface="+mn-ea"/>
                <a:cs typeface="+mn-ea"/>
              </a:rPr>
              <a:t>克服嫉妒心理</a:t>
            </a:r>
            <a:endParaRPr lang="zh-CN" altLang="en-US" sz="2400" b="1">
              <a:solidFill>
                <a:schemeClr val="tx1">
                  <a:lumMod val="85000"/>
                  <a:lumOff val="15000"/>
                </a:schemeClr>
              </a:solidFill>
              <a:latin typeface="+mn-ea"/>
              <a:cs typeface="+mn-ea"/>
            </a:endParaRPr>
          </a:p>
        </p:txBody>
      </p:sp>
    </p:spTree>
    <p:custDataLst>
      <p:tags r:id="rId1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（二）嫉妒心理</a:t>
            </a:r>
            <a:endParaRPr lang="zh-CN" altLang="en-US"/>
          </a:p>
        </p:txBody>
      </p:sp>
      <p:sp>
        <p:nvSpPr>
          <p:cNvPr id="31" name="任意多边形: 形状 30"/>
          <p:cNvSpPr/>
          <p:nvPr>
            <p:custDataLst>
              <p:tags r:id="rId2"/>
            </p:custDataLst>
          </p:nvPr>
        </p:nvSpPr>
        <p:spPr>
          <a:xfrm>
            <a:off x="684530" y="2112328"/>
            <a:ext cx="3191256" cy="3191256"/>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p>
        </p:txBody>
      </p:sp>
      <p:sp>
        <p:nvSpPr>
          <p:cNvPr id="34" name="任意多边形: 形状 33"/>
          <p:cNvSpPr/>
          <p:nvPr>
            <p:custDataLst>
              <p:tags r:id="rId3"/>
            </p:custDataLst>
          </p:nvPr>
        </p:nvSpPr>
        <p:spPr>
          <a:xfrm>
            <a:off x="2294890" y="4248467"/>
            <a:ext cx="1628002" cy="1357077"/>
          </a:xfrm>
          <a:custGeom>
            <a:avLst/>
            <a:gdLst>
              <a:gd name="connsiteX0" fmla="*/ 925566 w 1628002"/>
              <a:gd name="connsiteY0" fmla="*/ 0 h 1357077"/>
              <a:gd name="connsiteX1" fmla="*/ 1600200 w 1628002"/>
              <a:gd name="connsiteY1" fmla="*/ 387813 h 1357077"/>
              <a:gd name="connsiteX2" fmla="*/ 1618488 w 1628002"/>
              <a:gd name="connsiteY2" fmla="*/ 460965 h 1357077"/>
              <a:gd name="connsiteX3" fmla="*/ 950976 w 1628002"/>
              <a:gd name="connsiteY3" fmla="*/ 1110189 h 1357077"/>
              <a:gd name="connsiteX4" fmla="*/ 54864 w 1628002"/>
              <a:gd name="connsiteY4" fmla="*/ 1357077 h 1357077"/>
              <a:gd name="connsiteX5" fmla="*/ 0 w 1628002"/>
              <a:gd name="connsiteY5" fmla="*/ 1293069 h 1357077"/>
              <a:gd name="connsiteX6" fmla="*/ 0 w 1628002"/>
              <a:gd name="connsiteY6" fmla="*/ 550646 h 1357077"/>
              <a:gd name="connsiteX7" fmla="*/ 88695 w 1628002"/>
              <a:gd name="connsiteY7" fmla="*/ 546167 h 1357077"/>
              <a:gd name="connsiteX8" fmla="*/ 882984 w 1628002"/>
              <a:gd name="connsiteY8" fmla="*/ 70091 h 135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8002" h="1357077">
                <a:moveTo>
                  <a:pt x="925566" y="0"/>
                </a:moveTo>
                <a:lnTo>
                  <a:pt x="1600200" y="387813"/>
                </a:lnTo>
                <a:cubicBezTo>
                  <a:pt x="1627632" y="406101"/>
                  <a:pt x="1636776" y="433533"/>
                  <a:pt x="1618488" y="460965"/>
                </a:cubicBezTo>
                <a:cubicBezTo>
                  <a:pt x="1453896" y="726141"/>
                  <a:pt x="1225296" y="945597"/>
                  <a:pt x="950976" y="1110189"/>
                </a:cubicBezTo>
                <a:cubicBezTo>
                  <a:pt x="676656" y="1265637"/>
                  <a:pt x="356616" y="1357077"/>
                  <a:pt x="54864" y="1357077"/>
                </a:cubicBezTo>
                <a:cubicBezTo>
                  <a:pt x="27432" y="1357077"/>
                  <a:pt x="0" y="1329645"/>
                  <a:pt x="0" y="1293069"/>
                </a:cubicBezTo>
                <a:lnTo>
                  <a:pt x="0" y="550646"/>
                </a:lnTo>
                <a:lnTo>
                  <a:pt x="88695" y="546167"/>
                </a:lnTo>
                <a:cubicBezTo>
                  <a:pt x="419265" y="512596"/>
                  <a:pt x="706271" y="331661"/>
                  <a:pt x="882984" y="70091"/>
                </a:cubicBezTo>
                <a:close/>
              </a:path>
            </a:pathLst>
          </a:custGeom>
          <a:solidFill>
            <a:schemeClr val="accent1">
              <a:lumMod val="20000"/>
              <a:lumOff val="8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33" name="任意多边形: 形状 32"/>
          <p:cNvSpPr/>
          <p:nvPr>
            <p:custDataLst>
              <p:tags r:id="rId4"/>
            </p:custDataLst>
          </p:nvPr>
        </p:nvSpPr>
        <p:spPr>
          <a:xfrm>
            <a:off x="3209925" y="2725102"/>
            <a:ext cx="1069282" cy="1962654"/>
          </a:xfrm>
          <a:custGeom>
            <a:avLst/>
            <a:gdLst>
              <a:gd name="connsiteX0" fmla="*/ 778817 w 1069282"/>
              <a:gd name="connsiteY0" fmla="*/ 799 h 1962654"/>
              <a:gd name="connsiteX1" fmla="*/ 831538 w 1069282"/>
              <a:gd name="connsiteY1" fmla="*/ 27802 h 1962654"/>
              <a:gd name="connsiteX2" fmla="*/ 1069282 w 1069282"/>
              <a:gd name="connsiteY2" fmla="*/ 978778 h 1962654"/>
              <a:gd name="connsiteX3" fmla="*/ 831538 w 1069282"/>
              <a:gd name="connsiteY3" fmla="*/ 1938898 h 1962654"/>
              <a:gd name="connsiteX4" fmla="*/ 758386 w 1069282"/>
              <a:gd name="connsiteY4" fmla="*/ 1957186 h 1962654"/>
              <a:gd name="connsiteX5" fmla="*/ 0 w 1069282"/>
              <a:gd name="connsiteY5" fmla="*/ 1517667 h 1962654"/>
              <a:gd name="connsiteX6" fmla="*/ 64993 w 1069282"/>
              <a:gd name="connsiteY6" fmla="*/ 1397926 h 1962654"/>
              <a:gd name="connsiteX7" fmla="*/ 150855 w 1069282"/>
              <a:gd name="connsiteY7" fmla="*/ 972637 h 1962654"/>
              <a:gd name="connsiteX8" fmla="*/ 64993 w 1069282"/>
              <a:gd name="connsiteY8" fmla="*/ 547348 h 1962654"/>
              <a:gd name="connsiteX9" fmla="*/ 8847 w 1069282"/>
              <a:gd name="connsiteY9" fmla="*/ 443906 h 1962654"/>
              <a:gd name="connsiteX10" fmla="*/ 758386 w 1069282"/>
              <a:gd name="connsiteY10" fmla="*/ 9514 h 1962654"/>
              <a:gd name="connsiteX11" fmla="*/ 778817 w 1069282"/>
              <a:gd name="connsiteY11" fmla="*/ 799 h 19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282" h="1962654">
                <a:moveTo>
                  <a:pt x="778817" y="799"/>
                </a:moveTo>
                <a:cubicBezTo>
                  <a:pt x="798963" y="-3059"/>
                  <a:pt x="817822" y="7228"/>
                  <a:pt x="831538" y="27802"/>
                </a:cubicBezTo>
                <a:cubicBezTo>
                  <a:pt x="986986" y="320410"/>
                  <a:pt x="1069282" y="649594"/>
                  <a:pt x="1069282" y="978778"/>
                </a:cubicBezTo>
                <a:cubicBezTo>
                  <a:pt x="1069282" y="1317106"/>
                  <a:pt x="986986" y="1646290"/>
                  <a:pt x="831538" y="1938898"/>
                </a:cubicBezTo>
                <a:cubicBezTo>
                  <a:pt x="813250" y="1966330"/>
                  <a:pt x="785818" y="1966330"/>
                  <a:pt x="758386" y="1957186"/>
                </a:cubicBezTo>
                <a:lnTo>
                  <a:pt x="0" y="1517667"/>
                </a:lnTo>
                <a:lnTo>
                  <a:pt x="64993" y="1397926"/>
                </a:lnTo>
                <a:cubicBezTo>
                  <a:pt x="120282" y="1267209"/>
                  <a:pt x="150855" y="1123494"/>
                  <a:pt x="150855" y="972637"/>
                </a:cubicBezTo>
                <a:cubicBezTo>
                  <a:pt x="150855" y="821781"/>
                  <a:pt x="120282" y="678065"/>
                  <a:pt x="64993" y="547348"/>
                </a:cubicBezTo>
                <a:lnTo>
                  <a:pt x="8847" y="443906"/>
                </a:lnTo>
                <a:lnTo>
                  <a:pt x="758386" y="9514"/>
                </a:lnTo>
                <a:cubicBezTo>
                  <a:pt x="765244" y="4942"/>
                  <a:pt x="772102" y="2085"/>
                  <a:pt x="778817" y="799"/>
                </a:cubicBezTo>
                <a:close/>
              </a:path>
            </a:pathLst>
          </a:custGeom>
          <a:solidFill>
            <a:schemeClr val="accent1">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32" name="任意多边形: 形状 31"/>
          <p:cNvSpPr/>
          <p:nvPr>
            <p:custDataLst>
              <p:tags r:id="rId5"/>
            </p:custDataLst>
          </p:nvPr>
        </p:nvSpPr>
        <p:spPr>
          <a:xfrm>
            <a:off x="2275205" y="1609408"/>
            <a:ext cx="1803510" cy="1555664"/>
          </a:xfrm>
          <a:custGeom>
            <a:avLst/>
            <a:gdLst>
              <a:gd name="connsiteX0" fmla="*/ 56636 w 1803510"/>
              <a:gd name="connsiteY0" fmla="*/ 0 h 1555664"/>
              <a:gd name="connsiteX1" fmla="*/ 1053332 w 1803510"/>
              <a:gd name="connsiteY1" fmla="*/ 283464 h 1555664"/>
              <a:gd name="connsiteX2" fmla="*/ 1793996 w 1803510"/>
              <a:gd name="connsiteY2" fmla="*/ 1005840 h 1555664"/>
              <a:gd name="connsiteX3" fmla="*/ 1775708 w 1803510"/>
              <a:gd name="connsiteY3" fmla="*/ 1078992 h 1555664"/>
              <a:gd name="connsiteX4" fmla="*/ 947101 w 1803510"/>
              <a:gd name="connsiteY4" fmla="*/ 1555664 h 1555664"/>
              <a:gd name="connsiteX5" fmla="*/ 899282 w 1803510"/>
              <a:gd name="connsiteY5" fmla="*/ 1476952 h 1555664"/>
              <a:gd name="connsiteX6" fmla="*/ 104993 w 1803510"/>
              <a:gd name="connsiteY6" fmla="*/ 1000876 h 1555664"/>
              <a:gd name="connsiteX7" fmla="*/ 46060 w 1803510"/>
              <a:gd name="connsiteY7" fmla="*/ 997900 h 1555664"/>
              <a:gd name="connsiteX8" fmla="*/ 1772 w 1803510"/>
              <a:gd name="connsiteY8" fmla="*/ 45720 h 1555664"/>
              <a:gd name="connsiteX9" fmla="*/ 56636 w 1803510"/>
              <a:gd name="connsiteY9" fmla="*/ 0 h 15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3510" h="1555664">
                <a:moveTo>
                  <a:pt x="56636" y="0"/>
                </a:moveTo>
                <a:cubicBezTo>
                  <a:pt x="404108" y="9144"/>
                  <a:pt x="751580" y="100584"/>
                  <a:pt x="1053332" y="283464"/>
                </a:cubicBezTo>
                <a:cubicBezTo>
                  <a:pt x="1355084" y="457200"/>
                  <a:pt x="1611116" y="704088"/>
                  <a:pt x="1793996" y="1005840"/>
                </a:cubicBezTo>
                <a:cubicBezTo>
                  <a:pt x="1812284" y="1033272"/>
                  <a:pt x="1803140" y="1060704"/>
                  <a:pt x="1775708" y="1078992"/>
                </a:cubicBezTo>
                <a:lnTo>
                  <a:pt x="947101" y="1555664"/>
                </a:lnTo>
                <a:lnTo>
                  <a:pt x="899282" y="1476952"/>
                </a:lnTo>
                <a:cubicBezTo>
                  <a:pt x="722569" y="1215382"/>
                  <a:pt x="435563" y="1034447"/>
                  <a:pt x="104993" y="1000876"/>
                </a:cubicBezTo>
                <a:lnTo>
                  <a:pt x="46060" y="997900"/>
                </a:lnTo>
                <a:lnTo>
                  <a:pt x="1772" y="45720"/>
                </a:lnTo>
                <a:cubicBezTo>
                  <a:pt x="-7372" y="18288"/>
                  <a:pt x="20060" y="0"/>
                  <a:pt x="56636" y="0"/>
                </a:cubicBezTo>
                <a:close/>
              </a:path>
            </a:pathLst>
          </a:custGeom>
          <a:solidFill>
            <a:schemeClr val="accent1"/>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2" name="对象16"/>
          <p:cNvSpPr/>
          <p:nvPr>
            <p:custDataLst>
              <p:tags r:id="rId6"/>
            </p:custDataLst>
          </p:nvPr>
        </p:nvSpPr>
        <p:spPr>
          <a:xfrm>
            <a:off x="1270635" y="2706688"/>
            <a:ext cx="2002536" cy="2002536"/>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chor="ctr" anchorCtr="0">
            <a:noAutofit/>
          </a:bodyPr>
          <a:p>
            <a:pPr lvl="0" algn="ctr">
              <a:buClrTx/>
              <a:buSzTx/>
              <a:buFontTx/>
            </a:pPr>
            <a:r>
              <a:rPr lang="zh-CN" altLang="en-US" sz="2800" b="1">
                <a:solidFill>
                  <a:schemeClr val="accent1"/>
                </a:solidFill>
                <a:sym typeface="+mn-ea"/>
              </a:rPr>
              <a:t>克服非理性嫉妒</a:t>
            </a:r>
            <a:endParaRPr lang="zh-CN" altLang="en-US" sz="2800" b="1">
              <a:solidFill>
                <a:schemeClr val="accent1"/>
              </a:solidFill>
              <a:sym typeface="+mn-ea"/>
            </a:endParaRPr>
          </a:p>
        </p:txBody>
      </p:sp>
      <p:pic>
        <p:nvPicPr>
          <p:cNvPr id="10" name="图片 16" descr="343439383331313b343532303033323bd3a6d3c3b9dcc0e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947035" y="2238693"/>
            <a:ext cx="316328" cy="316328"/>
          </a:xfrm>
          <a:prstGeom prst="rect">
            <a:avLst/>
          </a:prstGeom>
        </p:spPr>
      </p:pic>
      <p:pic>
        <p:nvPicPr>
          <p:cNvPr id="9" name="图片 15" descr="343439383331313b343532303033313bd3a6d3c3c9ccb3c7"/>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646805" y="3540442"/>
            <a:ext cx="316865" cy="316865"/>
          </a:xfrm>
          <a:prstGeom prst="rect">
            <a:avLst/>
          </a:prstGeom>
        </p:spPr>
      </p:pic>
      <p:pic>
        <p:nvPicPr>
          <p:cNvPr id="14" name="图片 19" descr="343435383038363b343532323339393bd6b4d0d0d5aad2a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970530" y="4790122"/>
            <a:ext cx="316865" cy="316865"/>
          </a:xfrm>
          <a:prstGeom prst="rect">
            <a:avLst/>
          </a:prstGeom>
        </p:spPr>
      </p:pic>
      <p:sp>
        <p:nvSpPr>
          <p:cNvPr id="20" name="矩形 19"/>
          <p:cNvSpPr/>
          <p:nvPr>
            <p:custDataLst>
              <p:tags r:id="rId16"/>
            </p:custDataLst>
          </p:nvPr>
        </p:nvSpPr>
        <p:spPr>
          <a:xfrm>
            <a:off x="4927600" y="4781232"/>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endParaRPr lang="zh-CN" altLang="en-US" sz="20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2000">
                <a:solidFill>
                  <a:schemeClr val="tx1">
                    <a:lumMod val="85000"/>
                    <a:lumOff val="15000"/>
                  </a:schemeClr>
                </a:solidFill>
                <a:latin typeface="+mn-ea"/>
                <a:cs typeface="+mn-ea"/>
              </a:rPr>
              <a:t>少与他人比较。</a:t>
            </a:r>
            <a:endParaRPr lang="zh-CN" altLang="en-US" sz="2000">
              <a:solidFill>
                <a:schemeClr val="tx1">
                  <a:lumMod val="85000"/>
                  <a:lumOff val="15000"/>
                </a:schemeClr>
              </a:solidFill>
              <a:latin typeface="+mn-ea"/>
              <a:cs typeface="+mn-ea"/>
            </a:endParaRPr>
          </a:p>
        </p:txBody>
      </p:sp>
      <p:sp>
        <p:nvSpPr>
          <p:cNvPr id="21" name="矩形 20"/>
          <p:cNvSpPr/>
          <p:nvPr>
            <p:custDataLst>
              <p:tags r:id="rId17"/>
            </p:custDataLst>
          </p:nvPr>
        </p:nvSpPr>
        <p:spPr>
          <a:xfrm>
            <a:off x="4927600" y="1565593"/>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正确认识嫉妒心理的危害，明晰不理性的做法可能造成的后果，是大学生将非理性嫉妒转变为理性嫉妒的关键。</a:t>
            </a:r>
            <a:endParaRPr lang="zh-CN" altLang="en-US" sz="2000">
              <a:solidFill>
                <a:schemeClr val="tx1">
                  <a:lumMod val="85000"/>
                  <a:lumOff val="15000"/>
                </a:schemeClr>
              </a:solidFill>
              <a:latin typeface="+mn-ea"/>
              <a:cs typeface="+mn-ea"/>
            </a:endParaRPr>
          </a:p>
        </p:txBody>
      </p:sp>
      <p:sp>
        <p:nvSpPr>
          <p:cNvPr id="22" name="矩形 21"/>
          <p:cNvSpPr/>
          <p:nvPr>
            <p:custDataLst>
              <p:tags r:id="rId18"/>
            </p:custDataLst>
          </p:nvPr>
        </p:nvSpPr>
        <p:spPr>
          <a:xfrm>
            <a:off x="4927600" y="3173412"/>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rPr>
              <a:t>开阔心胸，转变自己的心态，去除个人主义，变非理性嫉妒为理性嫉妒，将他人的优秀变为自己进步的动力，通过自己的努力奋起直追、缩小差距，进而超越对方。</a:t>
            </a:r>
            <a:endParaRPr lang="zh-CN" altLang="en-US" sz="2000">
              <a:solidFill>
                <a:schemeClr val="tx1">
                  <a:lumMod val="85000"/>
                  <a:lumOff val="15000"/>
                </a:schemeClr>
              </a:solidFill>
              <a:latin typeface="+mn-ea"/>
              <a:cs typeface="+mn-ea"/>
            </a:endParaRPr>
          </a:p>
        </p:txBody>
      </p:sp>
      <p:sp>
        <p:nvSpPr>
          <p:cNvPr id="23" name="任意多边形: 形状 88"/>
          <p:cNvSpPr/>
          <p:nvPr>
            <p:custDataLst>
              <p:tags r:id="rId19"/>
            </p:custDataLst>
          </p:nvPr>
        </p:nvSpPr>
        <p:spPr>
          <a:xfrm>
            <a:off x="3600450" y="1848168"/>
            <a:ext cx="1163955" cy="236855"/>
          </a:xfrm>
          <a:custGeom>
            <a:avLst/>
            <a:gdLst>
              <a:gd name="connsiteX0" fmla="*/ 0 w 1833"/>
              <a:gd name="connsiteY0" fmla="*/ 373 h 373"/>
              <a:gd name="connsiteX1" fmla="*/ 288 w 1833"/>
              <a:gd name="connsiteY1" fmla="*/ 0 h 373"/>
              <a:gd name="connsiteX2" fmla="*/ 1833 w 1833"/>
              <a:gd name="connsiteY2" fmla="*/ 0 h 373"/>
            </a:gdLst>
            <a:ahLst/>
            <a:cxnLst>
              <a:cxn ang="0">
                <a:pos x="connsiteX0" y="connsiteY0"/>
              </a:cxn>
              <a:cxn ang="0">
                <a:pos x="connsiteX1" y="connsiteY1"/>
              </a:cxn>
              <a:cxn ang="0">
                <a:pos x="connsiteX2" y="connsiteY2"/>
              </a:cxn>
            </a:cxnLst>
            <a:rect l="l" t="t" r="r" b="b"/>
            <a:pathLst>
              <a:path w="1833" h="373">
                <a:moveTo>
                  <a:pt x="0" y="373"/>
                </a:moveTo>
                <a:lnTo>
                  <a:pt x="288" y="0"/>
                </a:lnTo>
                <a:lnTo>
                  <a:pt x="1833"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en-US" altLang="zh-CN"/>
          </a:p>
        </p:txBody>
      </p:sp>
      <p:cxnSp>
        <p:nvCxnSpPr>
          <p:cNvPr id="24" name="直接连接符 23"/>
          <p:cNvCxnSpPr/>
          <p:nvPr>
            <p:custDataLst>
              <p:tags r:id="rId20"/>
            </p:custDataLst>
          </p:nvPr>
        </p:nvCxnSpPr>
        <p:spPr>
          <a:xfrm>
            <a:off x="4279265" y="3676332"/>
            <a:ext cx="484960" cy="0"/>
          </a:xfrm>
          <a:prstGeom prst="line">
            <a:avLst/>
          </a:prstGeom>
          <a:noFill/>
          <a:ln>
            <a:solidFill>
              <a:schemeClr val="accent1">
                <a:alpha val="70000"/>
              </a:schemeClr>
            </a:solidFill>
            <a:prstDash val="dash"/>
          </a:ln>
        </p:spPr>
        <p:style>
          <a:lnRef idx="2">
            <a:schemeClr val="accent1">
              <a:shade val="15000"/>
            </a:schemeClr>
          </a:lnRef>
          <a:fillRef idx="1">
            <a:schemeClr val="accent1"/>
          </a:fillRef>
          <a:effectRef idx="0">
            <a:schemeClr val="accent1"/>
          </a:effectRef>
          <a:fontRef idx="minor">
            <a:schemeClr val="lt1"/>
          </a:fontRef>
        </p:style>
      </p:cxnSp>
      <p:sp>
        <p:nvSpPr>
          <p:cNvPr id="25" name="任意多边形: 形状 5"/>
          <p:cNvSpPr/>
          <p:nvPr>
            <p:custDataLst>
              <p:tags r:id="rId21"/>
            </p:custDataLst>
          </p:nvPr>
        </p:nvSpPr>
        <p:spPr>
          <a:xfrm flipV="1">
            <a:off x="3520440" y="5157152"/>
            <a:ext cx="1243965" cy="347345"/>
          </a:xfrm>
          <a:custGeom>
            <a:avLst/>
            <a:gdLst>
              <a:gd name="connsiteX0" fmla="*/ 0 w 1959"/>
              <a:gd name="connsiteY0" fmla="*/ 547 h 547"/>
              <a:gd name="connsiteX1" fmla="*/ 414 w 1959"/>
              <a:gd name="connsiteY1" fmla="*/ 0 h 547"/>
              <a:gd name="connsiteX2" fmla="*/ 1959 w 1959"/>
              <a:gd name="connsiteY2" fmla="*/ 0 h 547"/>
            </a:gdLst>
            <a:ahLst/>
            <a:cxnLst>
              <a:cxn ang="0">
                <a:pos x="connsiteX0" y="connsiteY0"/>
              </a:cxn>
              <a:cxn ang="0">
                <a:pos x="connsiteX1" y="connsiteY1"/>
              </a:cxn>
              <a:cxn ang="0">
                <a:pos x="connsiteX2" y="connsiteY2"/>
              </a:cxn>
            </a:cxnLst>
            <a:rect l="l" t="t" r="r" b="b"/>
            <a:pathLst>
              <a:path w="1959" h="547">
                <a:moveTo>
                  <a:pt x="0" y="547"/>
                </a:moveTo>
                <a:lnTo>
                  <a:pt x="414" y="0"/>
                </a:lnTo>
                <a:lnTo>
                  <a:pt x="1959"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96000" y="392965"/>
            <a:ext cx="10800000" cy="705600"/>
          </a:xfrm>
        </p:spPr>
        <p:txBody>
          <a:bodyPr lIns="0" tIns="0" rIns="0" bIns="0">
            <a:normAutofit/>
          </a:bodyPr>
          <a:lstStyle/>
          <a:p>
            <a:r>
              <a:rPr lang="zh-CN" altLang="en-US" dirty="0"/>
              <a:t>（三）自我中心</a:t>
            </a:r>
            <a:endParaRPr lang="zh-CN" altLang="en-US" dirty="0"/>
          </a:p>
        </p:txBody>
      </p:sp>
      <p:sp>
        <p:nvSpPr>
          <p:cNvPr id="4" name="矩形 3"/>
          <p:cNvSpPr/>
          <p:nvPr>
            <p:custDataLst>
              <p:tags r:id="rId2"/>
            </p:custDataLst>
          </p:nvPr>
        </p:nvSpPr>
        <p:spPr>
          <a:xfrm>
            <a:off x="1238278" y="2859161"/>
            <a:ext cx="10257891" cy="49540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自我中心者为人处事以自己的需要和兴趣为中心，只关心自己的利益得失，而不考虑别人的利益。</a:t>
            </a:r>
            <a:endParaRPr lang="zh-CN" altLang="en-US" sz="16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1238278" y="2438134"/>
            <a:ext cx="10257891" cy="36772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dirty="0">
                <a:solidFill>
                  <a:schemeClr val="accent1"/>
                </a:solidFill>
                <a:latin typeface="+mn-ea"/>
                <a:cs typeface="+mn-ea"/>
              </a:rPr>
              <a:t>表现</a:t>
            </a:r>
            <a:endParaRPr lang="zh-CN" altLang="en-US" sz="2200" b="1" dirty="0">
              <a:solidFill>
                <a:schemeClr val="accent1"/>
              </a:solidFill>
              <a:latin typeface="+mn-ea"/>
              <a:cs typeface="+mn-ea"/>
            </a:endParaRPr>
          </a:p>
        </p:txBody>
      </p:sp>
      <p:sp>
        <p:nvSpPr>
          <p:cNvPr id="7" name="矩形 6"/>
          <p:cNvSpPr/>
          <p:nvPr>
            <p:custDataLst>
              <p:tags r:id="rId4"/>
            </p:custDataLst>
          </p:nvPr>
        </p:nvSpPr>
        <p:spPr>
          <a:xfrm>
            <a:off x="1238278" y="4566128"/>
            <a:ext cx="10257891" cy="49540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平等相处，尊重他人。</a:t>
            </a:r>
            <a:endParaRPr lang="zh-CN" altLang="en-US" sz="16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接受批评，转变态度。</a:t>
            </a:r>
            <a:endParaRPr lang="zh-CN" altLang="en-US" sz="16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了解自己，了解他人。</a:t>
            </a:r>
            <a:endParaRPr lang="zh-CN" altLang="en-US" sz="1600">
              <a:ln>
                <a:noFill/>
                <a:prstDash val="sysDot"/>
              </a:ln>
              <a:solidFill>
                <a:schemeClr val="tx1">
                  <a:lumMod val="85000"/>
                  <a:lumOff val="15000"/>
                </a:schemeClr>
              </a:solidFill>
              <a:latin typeface="+mn-ea"/>
              <a:cs typeface="+mn-ea"/>
            </a:endParaRPr>
          </a:p>
        </p:txBody>
      </p:sp>
      <p:sp>
        <p:nvSpPr>
          <p:cNvPr id="8" name="矩形 7"/>
          <p:cNvSpPr/>
          <p:nvPr>
            <p:custDataLst>
              <p:tags r:id="rId5"/>
            </p:custDataLst>
          </p:nvPr>
        </p:nvSpPr>
        <p:spPr>
          <a:xfrm>
            <a:off x="1238278" y="4145102"/>
            <a:ext cx="10257891" cy="36772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1"/>
                </a:solidFill>
                <a:latin typeface="+mn-ea"/>
                <a:cs typeface="+mn-ea"/>
              </a:rPr>
              <a:t>要克服自我中心，大学生可从以下几个方面入手。</a:t>
            </a:r>
            <a:endParaRPr lang="zh-CN" altLang="en-US" sz="2200" b="1">
              <a:solidFill>
                <a:schemeClr val="accent1"/>
              </a:solidFill>
              <a:latin typeface="+mn-ea"/>
              <a:cs typeface="+mn-ea"/>
            </a:endParaRPr>
          </a:p>
        </p:txBody>
      </p:sp>
      <p:sp>
        <p:nvSpPr>
          <p:cNvPr id="2" name="矩形 1"/>
          <p:cNvSpPr/>
          <p:nvPr>
            <p:custDataLst>
              <p:tags r:id="rId6"/>
            </p:custDataLst>
          </p:nvPr>
        </p:nvSpPr>
        <p:spPr>
          <a:xfrm>
            <a:off x="695325" y="2438134"/>
            <a:ext cx="387908" cy="3888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dirty="0">
                <a:latin typeface="+mn-ea"/>
                <a:cs typeface="+mn-ea"/>
                <a:sym typeface="+mn-ea"/>
              </a:rPr>
              <a:t>01</a:t>
            </a:r>
            <a:endParaRPr lang="zh-CN" altLang="en-US" sz="1600" b="1" dirty="0">
              <a:latin typeface="+mn-ea"/>
              <a:cs typeface="+mn-ea"/>
              <a:sym typeface="+mn-ea"/>
            </a:endParaRPr>
          </a:p>
        </p:txBody>
      </p:sp>
      <p:sp>
        <p:nvSpPr>
          <p:cNvPr id="3" name="矩形 2"/>
          <p:cNvSpPr/>
          <p:nvPr>
            <p:custDataLst>
              <p:tags r:id="rId7"/>
            </p:custDataLst>
          </p:nvPr>
        </p:nvSpPr>
        <p:spPr>
          <a:xfrm>
            <a:off x="695325" y="4145102"/>
            <a:ext cx="387908" cy="3888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Tree>
    <p:custDataLst>
      <p:tags r:id="rId8"/>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dirty="0"/>
              <a:t>（四）恋爱困扰</a:t>
            </a:r>
            <a:endParaRPr lang="zh-CN" altLang="en-US" dirty="0"/>
          </a:p>
        </p:txBody>
      </p:sp>
      <p:sp>
        <p:nvSpPr>
          <p:cNvPr id="2" name="任意多边形: 形状 37"/>
          <p:cNvSpPr/>
          <p:nvPr>
            <p:custDataLst>
              <p:tags r:id="rId2"/>
            </p:custDataLst>
          </p:nvPr>
        </p:nvSpPr>
        <p:spPr>
          <a:xfrm>
            <a:off x="980117" y="1729908"/>
            <a:ext cx="3172763" cy="4176242"/>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 name="椭圆 2"/>
          <p:cNvSpPr/>
          <p:nvPr>
            <p:custDataLst>
              <p:tags r:id="rId3"/>
            </p:custDataLst>
          </p:nvPr>
        </p:nvSpPr>
        <p:spPr>
          <a:xfrm>
            <a:off x="980117" y="2727551"/>
            <a:ext cx="2169286" cy="2169286"/>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1. 大学生的恋爱问题</a:t>
            </a:r>
            <a:endParaRPr lang="zh-CN" altLang="en-US" sz="2000" b="1" spc="150" dirty="0">
              <a:solidFill>
                <a:srgbClr val="FFFFFF"/>
              </a:solidFill>
              <a:latin typeface="+mn-ea"/>
              <a:cs typeface="+mn-ea"/>
              <a:sym typeface="+mn-ea"/>
            </a:endParaRPr>
          </a:p>
        </p:txBody>
      </p:sp>
      <p:sp>
        <p:nvSpPr>
          <p:cNvPr id="4" name="矩形 3"/>
          <p:cNvSpPr/>
          <p:nvPr>
            <p:custDataLst>
              <p:tags r:id="rId4"/>
            </p:custDataLst>
          </p:nvPr>
        </p:nvSpPr>
        <p:spPr>
          <a:xfrm>
            <a:off x="5027207" y="5307721"/>
            <a:ext cx="6208754" cy="8112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有些大学生并不是因为自己确实对对方有好感才恋爱的，而是秉持着“你有我也要有”的攀比心理谈恋爱，对感情不负责任；还有些大学生认为其他人的恋爱对象比自己的恋爱对象优秀，而盲目要求自己的恋爱对象向他人学习，这也是恋爱中攀比心理的表现。</a:t>
            </a:r>
            <a:endParaRPr lang="zh-CN" altLang="en-US" sz="1600">
              <a:solidFill>
                <a:schemeClr val="tx1">
                  <a:lumMod val="85000"/>
                  <a:lumOff val="15000"/>
                </a:schemeClr>
              </a:solidFill>
              <a:latin typeface="+mn-ea"/>
              <a:cs typeface="+mn-ea"/>
            </a:endParaRPr>
          </a:p>
        </p:txBody>
      </p:sp>
      <p:sp>
        <p:nvSpPr>
          <p:cNvPr id="5" name="矩形 4"/>
          <p:cNvSpPr/>
          <p:nvPr>
            <p:custDataLst>
              <p:tags r:id="rId5"/>
            </p:custDataLst>
          </p:nvPr>
        </p:nvSpPr>
        <p:spPr>
          <a:xfrm>
            <a:off x="5027207" y="4896852"/>
            <a:ext cx="6208753" cy="410868"/>
          </a:xfrm>
          <a:prstGeom prst="rect">
            <a:avLst/>
          </a:prstGeom>
          <a:noFill/>
        </p:spPr>
        <p:txBody>
          <a:bodyPr wrap="square" lIns="0" tIns="0" rIns="0" bIns="36000" rtlCol="0" anchor="b">
            <a:noAutofit/>
          </a:bodyPr>
          <a:p>
            <a:pPr>
              <a:spcBef>
                <a:spcPct val="0"/>
              </a:spcBef>
              <a:spcAft>
                <a:spcPct val="0"/>
              </a:spcAft>
            </a:pPr>
            <a:r>
              <a:rPr lang="zh-CN" altLang="en-US">
                <a:solidFill>
                  <a:schemeClr val="tx1">
                    <a:lumMod val="85000"/>
                    <a:lumOff val="15000"/>
                  </a:schemeClr>
                </a:solidFill>
                <a:latin typeface="+mn-ea"/>
                <a:cs typeface="+mn-ea"/>
                <a:sym typeface="+mn-ea"/>
              </a:rPr>
              <a:t>攀比心理</a:t>
            </a:r>
            <a:endParaRPr lang="zh-CN" altLang="en-US" b="1" dirty="0">
              <a:solidFill>
                <a:schemeClr val="accent1"/>
              </a:solidFill>
              <a:latin typeface="+mn-ea"/>
              <a:cs typeface="+mn-ea"/>
            </a:endParaRPr>
          </a:p>
        </p:txBody>
      </p:sp>
      <p:sp>
        <p:nvSpPr>
          <p:cNvPr id="6" name="矩形 5"/>
          <p:cNvSpPr/>
          <p:nvPr>
            <p:custDataLst>
              <p:tags r:id="rId6"/>
            </p:custDataLst>
          </p:nvPr>
        </p:nvSpPr>
        <p:spPr>
          <a:xfrm>
            <a:off x="5027207" y="4334829"/>
            <a:ext cx="6208754" cy="8112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长此以往，会导致恋爱双方的不信任，进而致使分手。</a:t>
            </a:r>
            <a:endParaRPr lang="zh-CN" altLang="en-US" sz="1600">
              <a:solidFill>
                <a:schemeClr val="tx1">
                  <a:lumMod val="85000"/>
                  <a:lumOff val="15000"/>
                </a:schemeClr>
              </a:solidFill>
              <a:latin typeface="+mn-ea"/>
              <a:cs typeface="+mn-ea"/>
            </a:endParaRPr>
          </a:p>
        </p:txBody>
      </p:sp>
      <p:sp>
        <p:nvSpPr>
          <p:cNvPr id="7" name="矩形 6"/>
          <p:cNvSpPr/>
          <p:nvPr>
            <p:custDataLst>
              <p:tags r:id="rId7"/>
            </p:custDataLst>
          </p:nvPr>
        </p:nvSpPr>
        <p:spPr>
          <a:xfrm>
            <a:off x="5027207" y="3923960"/>
            <a:ext cx="6208753" cy="410868"/>
          </a:xfrm>
          <a:prstGeom prst="rect">
            <a:avLst/>
          </a:prstGeom>
          <a:noFill/>
        </p:spPr>
        <p:txBody>
          <a:bodyPr wrap="square" lIns="0" tIns="0" rIns="0" bIns="36000" rtlCol="0" anchor="b">
            <a:noAutofit/>
          </a:bodyPr>
          <a:p>
            <a:pPr>
              <a:spcBef>
                <a:spcPct val="0"/>
              </a:spcBef>
              <a:spcAft>
                <a:spcPct val="0"/>
              </a:spcAft>
            </a:pPr>
            <a:r>
              <a:rPr lang="zh-CN" altLang="en-US">
                <a:solidFill>
                  <a:schemeClr val="tx1">
                    <a:lumMod val="85000"/>
                    <a:lumOff val="15000"/>
                  </a:schemeClr>
                </a:solidFill>
                <a:latin typeface="+mn-ea"/>
                <a:cs typeface="+mn-ea"/>
                <a:sym typeface="+mn-ea"/>
              </a:rPr>
              <a:t>敏感、猜忌、多疑</a:t>
            </a:r>
            <a:endParaRPr lang="zh-CN" altLang="en-US" b="1" dirty="0">
              <a:solidFill>
                <a:schemeClr val="accent3"/>
              </a:solidFill>
              <a:latin typeface="+mn-ea"/>
              <a:cs typeface="+mn-ea"/>
            </a:endParaRPr>
          </a:p>
        </p:txBody>
      </p:sp>
      <p:sp>
        <p:nvSpPr>
          <p:cNvPr id="8" name="矩形 7"/>
          <p:cNvSpPr/>
          <p:nvPr>
            <p:custDataLst>
              <p:tags r:id="rId8"/>
            </p:custDataLst>
          </p:nvPr>
        </p:nvSpPr>
        <p:spPr>
          <a:xfrm>
            <a:off x="5027207" y="3098413"/>
            <a:ext cx="6208754" cy="8112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一些大学生将爱情当作游戏，态度极其不认真，这种行为会给恋爱对象带来极大的伤害。</a:t>
            </a:r>
            <a:endParaRPr lang="zh-CN" altLang="en-US" sz="1600">
              <a:solidFill>
                <a:schemeClr val="tx1">
                  <a:lumMod val="85000"/>
                  <a:lumOff val="15000"/>
                </a:schemeClr>
              </a:solidFill>
              <a:latin typeface="+mn-ea"/>
              <a:cs typeface="+mn-ea"/>
            </a:endParaRPr>
          </a:p>
        </p:txBody>
      </p:sp>
      <p:sp>
        <p:nvSpPr>
          <p:cNvPr id="9" name="矩形 8"/>
          <p:cNvSpPr/>
          <p:nvPr>
            <p:custDataLst>
              <p:tags r:id="rId9"/>
            </p:custDataLst>
          </p:nvPr>
        </p:nvSpPr>
        <p:spPr>
          <a:xfrm>
            <a:off x="5027207" y="2687544"/>
            <a:ext cx="6208753" cy="410868"/>
          </a:xfrm>
          <a:prstGeom prst="rect">
            <a:avLst/>
          </a:prstGeom>
          <a:noFill/>
        </p:spPr>
        <p:txBody>
          <a:bodyPr wrap="square" lIns="0" tIns="0" rIns="0" bIns="36000" rtlCol="0" anchor="b">
            <a:noAutofit/>
          </a:bodyPr>
          <a:p>
            <a:pPr lvl="0" algn="l">
              <a:buClrTx/>
              <a:buSzTx/>
              <a:buFontTx/>
            </a:pPr>
            <a:r>
              <a:rPr lang="zh-CN" altLang="en-US">
                <a:solidFill>
                  <a:schemeClr val="tx1">
                    <a:lumMod val="85000"/>
                    <a:lumOff val="15000"/>
                  </a:schemeClr>
                </a:solidFill>
                <a:latin typeface="+mn-ea"/>
                <a:cs typeface="+mn-ea"/>
                <a:sym typeface="+mn-ea"/>
              </a:rPr>
              <a:t>爱情只是游戏</a:t>
            </a:r>
            <a:endParaRPr lang="zh-CN" altLang="en-US" b="1" dirty="0">
              <a:solidFill>
                <a:schemeClr val="accent2"/>
              </a:solidFill>
              <a:latin typeface="+mn-ea"/>
              <a:cs typeface="+mn-ea"/>
              <a:sym typeface="+mn-ea"/>
            </a:endParaRPr>
          </a:p>
        </p:txBody>
      </p:sp>
      <p:sp>
        <p:nvSpPr>
          <p:cNvPr id="10" name="矩形 9"/>
          <p:cNvSpPr/>
          <p:nvPr>
            <p:custDataLst>
              <p:tags r:id="rId10"/>
            </p:custDataLst>
          </p:nvPr>
        </p:nvSpPr>
        <p:spPr>
          <a:xfrm>
            <a:off x="5027207" y="1861996"/>
            <a:ext cx="6208754" cy="8112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这是一个非常不正确的观念。这些人一旦失恋，很有可能出现心理疾病，甚至产生自残、自杀的倾向。</a:t>
            </a:r>
            <a:endParaRPr lang="zh-CN" altLang="en-US" sz="1600">
              <a:solidFill>
                <a:schemeClr val="tx1">
                  <a:lumMod val="85000"/>
                  <a:lumOff val="15000"/>
                </a:schemeClr>
              </a:solidFill>
              <a:latin typeface="+mn-ea"/>
              <a:cs typeface="+mn-ea"/>
            </a:endParaRPr>
          </a:p>
        </p:txBody>
      </p:sp>
      <p:sp>
        <p:nvSpPr>
          <p:cNvPr id="11" name="矩形 10"/>
          <p:cNvSpPr/>
          <p:nvPr>
            <p:custDataLst>
              <p:tags r:id="rId11"/>
            </p:custDataLst>
          </p:nvPr>
        </p:nvSpPr>
        <p:spPr>
          <a:xfrm>
            <a:off x="5027207" y="1451127"/>
            <a:ext cx="6208753" cy="410868"/>
          </a:xfrm>
          <a:prstGeom prst="rect">
            <a:avLst/>
          </a:prstGeom>
          <a:noFill/>
        </p:spPr>
        <p:txBody>
          <a:bodyPr wrap="square" lIns="0" tIns="0" rIns="0" bIns="36000" rtlCol="0" anchor="b">
            <a:noAutofit/>
          </a:bodyPr>
          <a:p>
            <a:pPr>
              <a:spcBef>
                <a:spcPct val="0"/>
              </a:spcBef>
              <a:spcAft>
                <a:spcPct val="0"/>
              </a:spcAft>
            </a:pPr>
            <a:r>
              <a:rPr lang="zh-CN" altLang="en-US">
                <a:solidFill>
                  <a:schemeClr val="tx1">
                    <a:lumMod val="85000"/>
                    <a:lumOff val="15000"/>
                  </a:schemeClr>
                </a:solidFill>
                <a:latin typeface="+mn-ea"/>
                <a:cs typeface="+mn-ea"/>
                <a:sym typeface="+mn-ea"/>
              </a:rPr>
              <a:t>爱情至上</a:t>
            </a:r>
            <a:endParaRPr lang="zh-CN" altLang="en-US" b="1" dirty="0">
              <a:solidFill>
                <a:schemeClr val="accent1"/>
              </a:solidFill>
              <a:latin typeface="+mn-ea"/>
              <a:cs typeface="+mn-ea"/>
            </a:endParaRPr>
          </a:p>
        </p:txBody>
      </p:sp>
      <p:sp>
        <p:nvSpPr>
          <p:cNvPr id="12" name="椭圆 11"/>
          <p:cNvSpPr/>
          <p:nvPr>
            <p:custDataLst>
              <p:tags r:id="rId12"/>
            </p:custDataLst>
          </p:nvPr>
        </p:nvSpPr>
        <p:spPr>
          <a:xfrm>
            <a:off x="3799046" y="2958704"/>
            <a:ext cx="607730" cy="607730"/>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dirty="0">
                <a:solidFill>
                  <a:srgbClr val="FFFFFF"/>
                </a:solidFill>
                <a:latin typeface="+mn-ea"/>
                <a:cs typeface="+mn-ea"/>
                <a:sym typeface="+mn-ea"/>
              </a:rPr>
              <a:t>02</a:t>
            </a:r>
            <a:endParaRPr lang="en-US" altLang="zh-CN" sz="1400" b="1" dirty="0">
              <a:solidFill>
                <a:srgbClr val="FFFFFF"/>
              </a:solidFill>
              <a:latin typeface="+mn-ea"/>
              <a:cs typeface="+mn-ea"/>
              <a:sym typeface="+mn-ea"/>
            </a:endParaRPr>
          </a:p>
        </p:txBody>
      </p:sp>
      <p:sp>
        <p:nvSpPr>
          <p:cNvPr id="13" name="椭圆 12"/>
          <p:cNvSpPr/>
          <p:nvPr>
            <p:custDataLst>
              <p:tags r:id="rId13"/>
            </p:custDataLst>
          </p:nvPr>
        </p:nvSpPr>
        <p:spPr>
          <a:xfrm>
            <a:off x="3127177" y="5158472"/>
            <a:ext cx="607730" cy="607730"/>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04</a:t>
            </a:r>
            <a:endParaRPr lang="en-US" altLang="zh-CN" sz="1400" b="1">
              <a:solidFill>
                <a:srgbClr val="FFFFFF"/>
              </a:solidFill>
              <a:latin typeface="+mn-ea"/>
              <a:cs typeface="+mn-ea"/>
              <a:sym typeface="+mn-ea"/>
            </a:endParaRPr>
          </a:p>
        </p:txBody>
      </p:sp>
      <p:sp>
        <p:nvSpPr>
          <p:cNvPr id="14" name="椭圆 13"/>
          <p:cNvSpPr/>
          <p:nvPr>
            <p:custDataLst>
              <p:tags r:id="rId14"/>
            </p:custDataLst>
          </p:nvPr>
        </p:nvSpPr>
        <p:spPr>
          <a:xfrm>
            <a:off x="3127177" y="1858821"/>
            <a:ext cx="607730" cy="607730"/>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15" name="椭圆 14"/>
          <p:cNvSpPr/>
          <p:nvPr>
            <p:custDataLst>
              <p:tags r:id="rId15"/>
            </p:custDataLst>
          </p:nvPr>
        </p:nvSpPr>
        <p:spPr>
          <a:xfrm>
            <a:off x="3799046" y="4058588"/>
            <a:ext cx="607730" cy="607730"/>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03</a:t>
            </a:r>
            <a:endParaRPr lang="en-US" altLang="zh-CN" sz="1400" b="1">
              <a:solidFill>
                <a:srgbClr val="FFFFFF"/>
              </a:solidFill>
              <a:latin typeface="+mn-ea"/>
              <a:cs typeface="+mn-ea"/>
              <a:sym typeface="+mn-ea"/>
            </a:endParaRPr>
          </a:p>
        </p:txBody>
      </p:sp>
    </p:spTree>
    <p:custDataLst>
      <p:tags r:id="rId16"/>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608400" y="608400"/>
            <a:ext cx="10969200" cy="705600"/>
          </a:xfrm>
        </p:spPr>
        <p:txBody>
          <a:bodyPr wrap="square">
            <a:normAutofit/>
          </a:bodyPr>
          <a:lstStyle/>
          <a:p>
            <a:r>
              <a:rPr lang="zh-CN" altLang="en-US"/>
              <a:t>（四）恋爱困扰</a:t>
            </a:r>
            <a:endParaRPr lang="zh-CN" altLang="en-US"/>
          </a:p>
        </p:txBody>
      </p:sp>
      <p:sp>
        <p:nvSpPr>
          <p:cNvPr id="2" name="任意多边形: 形状 14"/>
          <p:cNvSpPr/>
          <p:nvPr>
            <p:custDataLst>
              <p:tags r:id="rId2"/>
            </p:custDataLst>
          </p:nvPr>
        </p:nvSpPr>
        <p:spPr bwMode="auto">
          <a:xfrm>
            <a:off x="2552326" y="4286502"/>
            <a:ext cx="7076695" cy="1413652"/>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12700">
            <a:gradFill>
              <a:gsLst>
                <a:gs pos="100000">
                  <a:schemeClr val="accent1">
                    <a:alpha val="0"/>
                  </a:schemeClr>
                </a:gs>
                <a:gs pos="0">
                  <a:schemeClr val="accent1"/>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3" name="图形 7"/>
          <p:cNvSpPr/>
          <p:nvPr>
            <p:custDataLst>
              <p:tags r:id="rId3"/>
            </p:custDataLst>
          </p:nvPr>
        </p:nvSpPr>
        <p:spPr>
          <a:xfrm>
            <a:off x="3220858" y="1995971"/>
            <a:ext cx="5735739" cy="2872088"/>
          </a:xfrm>
          <a:custGeom>
            <a:avLst/>
            <a:gdLst>
              <a:gd name="connsiteX0" fmla="*/ 4371527 w 4371593"/>
              <a:gd name="connsiteY0" fmla="*/ 2185549 h 2185796"/>
              <a:gd name="connsiteX1" fmla="*/ 2185730 w 4371593"/>
              <a:gd name="connsiteY1" fmla="*/ -248 h 2185796"/>
              <a:gd name="connsiteX2" fmla="*/ -68 w 4371593"/>
              <a:gd name="connsiteY2" fmla="*/ 2185549 h 2185796"/>
            </a:gdLst>
            <a:ahLst/>
            <a:cxnLst>
              <a:cxn ang="0">
                <a:pos x="connsiteX0" y="connsiteY0"/>
              </a:cxn>
              <a:cxn ang="0">
                <a:pos x="connsiteX1" y="connsiteY1"/>
              </a:cxn>
              <a:cxn ang="0">
                <a:pos x="connsiteX2" y="connsiteY2"/>
              </a:cxn>
            </a:cxnLst>
            <a:rect l="l" t="t" r="r" b="b"/>
            <a:pathLst>
              <a:path w="4371593" h="2185796">
                <a:moveTo>
                  <a:pt x="4371527" y="2185549"/>
                </a:moveTo>
                <a:cubicBezTo>
                  <a:pt x="4371527" y="978351"/>
                  <a:pt x="3392928" y="-248"/>
                  <a:pt x="2185730" y="-248"/>
                </a:cubicBezTo>
                <a:cubicBezTo>
                  <a:pt x="978531" y="-248"/>
                  <a:pt x="-68" y="978351"/>
                  <a:pt x="-68" y="2185549"/>
                </a:cubicBezTo>
              </a:path>
            </a:pathLst>
          </a:custGeom>
          <a:noFill/>
          <a:ln w="28575" cap="flat">
            <a:solidFill>
              <a:schemeClr val="accent1">
                <a:alpha val="25000"/>
              </a:schemeClr>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任意多边形: 形状 14"/>
          <p:cNvSpPr/>
          <p:nvPr>
            <p:custDataLst>
              <p:tags r:id="rId4"/>
            </p:custDataLst>
          </p:nvPr>
        </p:nvSpPr>
        <p:spPr bwMode="auto">
          <a:xfrm>
            <a:off x="3798520" y="5033570"/>
            <a:ext cx="4584956" cy="915823"/>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12700">
            <a:gradFill>
              <a:gsLst>
                <a:gs pos="100000">
                  <a:schemeClr val="accent1">
                    <a:alpha val="0"/>
                  </a:schemeClr>
                </a:gs>
                <a:gs pos="0">
                  <a:schemeClr val="accent1">
                    <a:alpha val="62000"/>
                  </a:scheme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0" name="任意多边形: 形状 14"/>
          <p:cNvSpPr/>
          <p:nvPr>
            <p:custDataLst>
              <p:tags r:id="rId5"/>
            </p:custDataLst>
          </p:nvPr>
        </p:nvSpPr>
        <p:spPr bwMode="auto">
          <a:xfrm>
            <a:off x="4399549" y="5555413"/>
            <a:ext cx="3382898" cy="675671"/>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alpha val="33000"/>
                  </a:schemeClr>
                </a:gs>
                <a:gs pos="0">
                  <a:schemeClr val="accent1">
                    <a:alpha val="60000"/>
                  </a:scheme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1" name="任意多边形: 形状 14"/>
          <p:cNvSpPr/>
          <p:nvPr>
            <p:custDataLst>
              <p:tags r:id="rId6"/>
            </p:custDataLst>
          </p:nvPr>
        </p:nvSpPr>
        <p:spPr bwMode="auto">
          <a:xfrm>
            <a:off x="3217612" y="4461748"/>
            <a:ext cx="5740282" cy="1145590"/>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4" h="1765">
                <a:moveTo>
                  <a:pt x="4405" y="0"/>
                </a:moveTo>
                <a:lnTo>
                  <a:pt x="7835" y="610"/>
                </a:lnTo>
                <a:lnTo>
                  <a:pt x="8844" y="610"/>
                </a:lnTo>
                <a:lnTo>
                  <a:pt x="8844" y="788"/>
                </a:lnTo>
                <a:lnTo>
                  <a:pt x="8835" y="788"/>
                </a:lnTo>
                <a:lnTo>
                  <a:pt x="8841" y="789"/>
                </a:lnTo>
                <a:lnTo>
                  <a:pt x="4423" y="1765"/>
                </a:lnTo>
                <a:lnTo>
                  <a:pt x="5" y="789"/>
                </a:lnTo>
                <a:lnTo>
                  <a:pt x="11" y="788"/>
                </a:lnTo>
                <a:lnTo>
                  <a:pt x="0" y="788"/>
                </a:lnTo>
                <a:lnTo>
                  <a:pt x="0" y="610"/>
                </a:lnTo>
                <a:lnTo>
                  <a:pt x="1003" y="610"/>
                </a:lnTo>
                <a:lnTo>
                  <a:pt x="4405" y="0"/>
                </a:lnTo>
                <a:close/>
              </a:path>
            </a:pathLst>
          </a:custGeom>
          <a:gradFill>
            <a:gsLst>
              <a:gs pos="0">
                <a:schemeClr val="accent1">
                  <a:lumMod val="60000"/>
                  <a:lumOff val="40000"/>
                </a:schemeClr>
              </a:gs>
              <a:gs pos="100000">
                <a:schemeClr val="accent1">
                  <a:lumMod val="60000"/>
                  <a:lumOff val="40000"/>
                  <a:alpha val="100000"/>
                </a:schemeClr>
              </a:gs>
              <a:gs pos="46000">
                <a:schemeClr val="accent1"/>
              </a:gs>
            </a:gsLst>
            <a:lin ang="0" scaled="0"/>
          </a:gradFill>
          <a:ln w="9525">
            <a:noFill/>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2" name="任意多边形: 形状 14"/>
          <p:cNvSpPr/>
          <p:nvPr>
            <p:custDataLst>
              <p:tags r:id="rId7"/>
            </p:custDataLst>
          </p:nvPr>
        </p:nvSpPr>
        <p:spPr bwMode="auto">
          <a:xfrm>
            <a:off x="3220858" y="4352706"/>
            <a:ext cx="5735089" cy="1145590"/>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gradFill>
            <a:gsLst>
              <a:gs pos="0">
                <a:schemeClr val="accent1">
                  <a:alpha val="100000"/>
                </a:schemeClr>
              </a:gs>
              <a:gs pos="38000">
                <a:schemeClr val="accent1">
                  <a:lumMod val="20000"/>
                  <a:lumOff val="80000"/>
                </a:schemeClr>
              </a:gs>
            </a:gsLst>
            <a:lin ang="5400000" scaled="0"/>
          </a:gradFill>
          <a:ln w="9525">
            <a:gradFill>
              <a:gsLst>
                <a:gs pos="54000">
                  <a:schemeClr val="bg1"/>
                </a:gs>
                <a:gs pos="100000">
                  <a:schemeClr val="accent1">
                    <a:lumMod val="75000"/>
                  </a:schemeClr>
                </a:gs>
              </a:gsLst>
              <a:lin ang="5880000" scaled="1"/>
            </a:gradFill>
          </a:ln>
          <a:effectLst>
            <a:outerShdw blurRad="508000" dist="317500" dir="5400000" sx="86000" sy="86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dirty="0">
              <a:solidFill>
                <a:schemeClr val="accent1"/>
              </a:solidFill>
              <a:latin typeface="+mj-ea"/>
              <a:ea typeface="+mj-ea"/>
              <a:cs typeface="+mj-ea"/>
              <a:sym typeface="+mn-ea"/>
            </a:endParaRPr>
          </a:p>
        </p:txBody>
      </p:sp>
      <p:sp>
        <p:nvSpPr>
          <p:cNvPr id="23" name="椭圆 22"/>
          <p:cNvSpPr/>
          <p:nvPr>
            <p:custDataLst>
              <p:tags r:id="rId8"/>
            </p:custDataLst>
          </p:nvPr>
        </p:nvSpPr>
        <p:spPr>
          <a:xfrm>
            <a:off x="5155704" y="4945947"/>
            <a:ext cx="1866695" cy="207699"/>
          </a:xfrm>
          <a:prstGeom prst="ellipse">
            <a:avLst/>
          </a:prstGeom>
          <a:gradFill>
            <a:gsLst>
              <a:gs pos="0">
                <a:schemeClr val="accent1">
                  <a:lumMod val="100000"/>
                  <a:alpha val="43000"/>
                </a:schemeClr>
              </a:gs>
              <a:gs pos="96000">
                <a:srgbClr val="F2F2F2">
                  <a:alpha val="0"/>
                </a:srgbClr>
              </a:gs>
              <a:gs pos="48000">
                <a:schemeClr val="accent1">
                  <a:lumMod val="100000"/>
                  <a:alpha val="29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任意多边形: 形状 3"/>
          <p:cNvSpPr/>
          <p:nvPr>
            <p:custDataLst>
              <p:tags r:id="rId9"/>
            </p:custDataLst>
          </p:nvPr>
        </p:nvSpPr>
        <p:spPr>
          <a:xfrm rot="1800000">
            <a:off x="5101183" y="2619717"/>
            <a:ext cx="1972492" cy="1708325"/>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1">
                  <a:alpha val="12000"/>
                </a:schemeClr>
              </a:gs>
              <a:gs pos="100000">
                <a:schemeClr val="accent1">
                  <a:alpha val="12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5" name="任意多边形: 形状 3"/>
          <p:cNvSpPr/>
          <p:nvPr>
            <p:custDataLst>
              <p:tags r:id="rId10"/>
            </p:custDataLst>
          </p:nvPr>
        </p:nvSpPr>
        <p:spPr>
          <a:xfrm rot="1800000">
            <a:off x="5325108" y="2813786"/>
            <a:ext cx="1523992" cy="1319538"/>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solidFill>
            <a:schemeClr val="accent1">
              <a:alpha val="1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6" name="任意多边形: 形状 14"/>
          <p:cNvSpPr/>
          <p:nvPr>
            <p:custDataLst>
              <p:tags r:id="rId11"/>
            </p:custDataLst>
          </p:nvPr>
        </p:nvSpPr>
        <p:spPr bwMode="auto">
          <a:xfrm>
            <a:off x="5625623" y="2942949"/>
            <a:ext cx="926857" cy="535474"/>
          </a:xfrm>
          <a:custGeom>
            <a:avLst/>
            <a:gdLst>
              <a:gd name="connsiteX0" fmla="*/ 626269 w 1252632"/>
              <a:gd name="connsiteY0" fmla="*/ 723233 h 723233"/>
              <a:gd name="connsiteX1" fmla="*/ 1252633 w 1252632"/>
              <a:gd name="connsiteY1" fmla="*/ 361569 h 723233"/>
              <a:gd name="connsiteX2" fmla="*/ 626269 w 1252632"/>
              <a:gd name="connsiteY2" fmla="*/ 0 h 723233"/>
              <a:gd name="connsiteX3" fmla="*/ 0 w 1252632"/>
              <a:gd name="connsiteY3" fmla="*/ 361569 h 723233"/>
              <a:gd name="connsiteX4" fmla="*/ 626269 w 1252632"/>
              <a:gd name="connsiteY4" fmla="*/ 723233 h 723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632" h="723233">
                <a:moveTo>
                  <a:pt x="626269" y="723233"/>
                </a:moveTo>
                <a:lnTo>
                  <a:pt x="1252633" y="361569"/>
                </a:lnTo>
                <a:lnTo>
                  <a:pt x="626269" y="0"/>
                </a:lnTo>
                <a:lnTo>
                  <a:pt x="0" y="361569"/>
                </a:lnTo>
                <a:lnTo>
                  <a:pt x="626269" y="723233"/>
                </a:lnTo>
                <a:close/>
              </a:path>
            </a:pathLst>
          </a:custGeom>
          <a:gradFill>
            <a:gsLst>
              <a:gs pos="38000">
                <a:schemeClr val="accent1">
                  <a:lumMod val="90000"/>
                  <a:lumOff val="10000"/>
                </a:schemeClr>
              </a:gs>
              <a:gs pos="70000">
                <a:schemeClr val="accent1"/>
              </a:gs>
            </a:gsLst>
            <a:lin ang="5040000" scaled="0"/>
          </a:gradFill>
          <a:ln w="9525">
            <a:no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7" name="任意多边形: 形状 13"/>
          <p:cNvSpPr/>
          <p:nvPr>
            <p:custDataLst>
              <p:tags r:id="rId12"/>
            </p:custDataLst>
          </p:nvPr>
        </p:nvSpPr>
        <p:spPr bwMode="auto">
          <a:xfrm>
            <a:off x="5625623" y="3208414"/>
            <a:ext cx="463428" cy="802887"/>
          </a:xfrm>
          <a:custGeom>
            <a:avLst/>
            <a:gdLst>
              <a:gd name="connsiteX0" fmla="*/ 626269 w 626268"/>
              <a:gd name="connsiteY0" fmla="*/ 361664 h 1084802"/>
              <a:gd name="connsiteX1" fmla="*/ 0 w 626268"/>
              <a:gd name="connsiteY1" fmla="*/ 0 h 1084802"/>
              <a:gd name="connsiteX2" fmla="*/ 0 w 626268"/>
              <a:gd name="connsiteY2" fmla="*/ 723233 h 1084802"/>
              <a:gd name="connsiteX3" fmla="*/ 626269 w 626268"/>
              <a:gd name="connsiteY3" fmla="*/ 1084802 h 1084802"/>
              <a:gd name="connsiteX4" fmla="*/ 626269 w 626268"/>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68" h="1084802">
                <a:moveTo>
                  <a:pt x="626269" y="361664"/>
                </a:moveTo>
                <a:lnTo>
                  <a:pt x="0" y="0"/>
                </a:lnTo>
                <a:lnTo>
                  <a:pt x="0" y="723233"/>
                </a:lnTo>
                <a:lnTo>
                  <a:pt x="626269" y="1084802"/>
                </a:lnTo>
                <a:lnTo>
                  <a:pt x="626269" y="361664"/>
                </a:lnTo>
                <a:close/>
              </a:path>
            </a:pathLst>
          </a:custGeom>
          <a:gradFill>
            <a:gsLst>
              <a:gs pos="20000">
                <a:schemeClr val="accent1">
                  <a:lumMod val="90000"/>
                  <a:lumOff val="10000"/>
                </a:schemeClr>
              </a:gs>
              <a:gs pos="70000">
                <a:schemeClr val="accent1"/>
              </a:gs>
            </a:gsLst>
            <a:lin ang="2100000" scaled="0"/>
          </a:gradFill>
          <a:ln w="12700">
            <a:gradFill>
              <a:gsLst>
                <a:gs pos="54000">
                  <a:srgbClr val="FFFFFF">
                    <a:alpha val="0"/>
                  </a:srgbClr>
                </a:gs>
                <a:gs pos="0">
                  <a:srgbClr val="FFFFFF"/>
                </a:gs>
              </a:gsLst>
              <a:lin ang="834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8" name="任意多边形: 形状 15"/>
          <p:cNvSpPr/>
          <p:nvPr>
            <p:custDataLst>
              <p:tags r:id="rId13"/>
            </p:custDataLst>
          </p:nvPr>
        </p:nvSpPr>
        <p:spPr bwMode="auto">
          <a:xfrm>
            <a:off x="6088402" y="3208414"/>
            <a:ext cx="463428" cy="802887"/>
          </a:xfrm>
          <a:custGeom>
            <a:avLst/>
            <a:gdLst>
              <a:gd name="connsiteX0" fmla="*/ 0 w 626363"/>
              <a:gd name="connsiteY0" fmla="*/ 361664 h 1084802"/>
              <a:gd name="connsiteX1" fmla="*/ 626364 w 626363"/>
              <a:gd name="connsiteY1" fmla="*/ 0 h 1084802"/>
              <a:gd name="connsiteX2" fmla="*/ 626364 w 626363"/>
              <a:gd name="connsiteY2" fmla="*/ 723233 h 1084802"/>
              <a:gd name="connsiteX3" fmla="*/ 0 w 626363"/>
              <a:gd name="connsiteY3" fmla="*/ 1084802 h 1084802"/>
              <a:gd name="connsiteX4" fmla="*/ 0 w 626363"/>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63" h="1084802">
                <a:moveTo>
                  <a:pt x="0" y="361664"/>
                </a:moveTo>
                <a:lnTo>
                  <a:pt x="626364" y="0"/>
                </a:lnTo>
                <a:lnTo>
                  <a:pt x="626364" y="723233"/>
                </a:lnTo>
                <a:lnTo>
                  <a:pt x="0" y="1084802"/>
                </a:lnTo>
                <a:lnTo>
                  <a:pt x="0" y="361664"/>
                </a:lnTo>
                <a:close/>
              </a:path>
            </a:pathLst>
          </a:custGeom>
          <a:gradFill>
            <a:gsLst>
              <a:gs pos="0">
                <a:schemeClr val="accent1">
                  <a:lumMod val="90000"/>
                  <a:lumOff val="10000"/>
                </a:schemeClr>
              </a:gs>
              <a:gs pos="70000">
                <a:schemeClr val="accent1"/>
              </a:gs>
            </a:gsLst>
            <a:lin ang="0" scaled="0"/>
          </a:gradFill>
          <a:ln w="12700">
            <a:gradFill>
              <a:gsLst>
                <a:gs pos="54000">
                  <a:srgbClr val="FFFFFF">
                    <a:alpha val="0"/>
                  </a:srgbClr>
                </a:gs>
                <a:gs pos="0">
                  <a:srgbClr val="FFFFFF"/>
                </a:gs>
              </a:gsLst>
              <a:lin ang="210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a:sym typeface="+mn-ea"/>
            </a:endParaRPr>
          </a:p>
        </p:txBody>
      </p:sp>
      <p:sp>
        <p:nvSpPr>
          <p:cNvPr id="29" name="矩形 28"/>
          <p:cNvSpPr/>
          <p:nvPr>
            <p:custDataLst>
              <p:tags r:id="rId14"/>
            </p:custDataLst>
          </p:nvPr>
        </p:nvSpPr>
        <p:spPr>
          <a:xfrm>
            <a:off x="3946506" y="4555213"/>
            <a:ext cx="4299370" cy="532229"/>
          </a:xfrm>
          <a:prstGeom prst="rect">
            <a:avLst/>
          </a:prstGeom>
          <a:noFill/>
        </p:spPr>
        <p:txBody>
          <a:bodyPr wrap="square" rtlCol="0" anchor="ctr" anchorCtr="0">
            <a:noAutofit/>
          </a:bodyPr>
          <a:lstStyle/>
          <a:p>
            <a:pPr algn="ctr">
              <a:spcBef>
                <a:spcPct val="0"/>
              </a:spcBef>
              <a:spcAft>
                <a:spcPct val="0"/>
              </a:spcAft>
            </a:pPr>
            <a:r>
              <a:rPr lang="zh-CN" altLang="en-US" sz="2200" b="1" dirty="0">
                <a:solidFill>
                  <a:schemeClr val="accent1">
                    <a:lumMod val="75000"/>
                  </a:schemeClr>
                </a:solidFill>
                <a:effectLst>
                  <a:outerShdw blurRad="215900" dist="431800" dir="5400000" sy="-20000" rotWithShape="0">
                    <a:schemeClr val="accent1">
                      <a:alpha val="25000"/>
                    </a:schemeClr>
                  </a:outerShdw>
                </a:effectLst>
                <a:latin typeface="+mn-ea"/>
                <a:cs typeface="+mn-ea"/>
                <a:sym typeface="+mn-ea"/>
              </a:rPr>
              <a:t>2. 培养正确的恋爱观</a:t>
            </a:r>
            <a:endParaRPr lang="zh-CN" altLang="en-US" sz="2200" b="1" dirty="0">
              <a:solidFill>
                <a:schemeClr val="accent1">
                  <a:lumMod val="75000"/>
                </a:schemeClr>
              </a:solidFill>
              <a:effectLst>
                <a:outerShdw blurRad="215900" dist="431800" dir="5400000" sy="-20000" rotWithShape="0">
                  <a:schemeClr val="accent1">
                    <a:alpha val="25000"/>
                  </a:schemeClr>
                </a:outerShdw>
              </a:effectLst>
              <a:latin typeface="+mn-ea"/>
              <a:cs typeface="+mn-ea"/>
              <a:sym typeface="+mn-ea"/>
            </a:endParaRPr>
          </a:p>
        </p:txBody>
      </p:sp>
      <p:sp>
        <p:nvSpPr>
          <p:cNvPr id="32" name="椭圆 31"/>
          <p:cNvSpPr/>
          <p:nvPr>
            <p:custDataLst>
              <p:tags r:id="rId15"/>
            </p:custDataLst>
          </p:nvPr>
        </p:nvSpPr>
        <p:spPr>
          <a:xfrm>
            <a:off x="3169582" y="3710137"/>
            <a:ext cx="436817" cy="436817"/>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6" name="椭圆 35"/>
          <p:cNvSpPr/>
          <p:nvPr>
            <p:custDataLst>
              <p:tags r:id="rId16"/>
            </p:custDataLst>
          </p:nvPr>
        </p:nvSpPr>
        <p:spPr>
          <a:xfrm>
            <a:off x="4285964" y="2289995"/>
            <a:ext cx="436817" cy="436817"/>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9" name="椭圆 38"/>
          <p:cNvSpPr/>
          <p:nvPr>
            <p:custDataLst>
              <p:tags r:id="rId17"/>
            </p:custDataLst>
          </p:nvPr>
        </p:nvSpPr>
        <p:spPr>
          <a:xfrm>
            <a:off x="8586632" y="3710137"/>
            <a:ext cx="436817" cy="436817"/>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0" name="椭圆 39"/>
          <p:cNvSpPr/>
          <p:nvPr>
            <p:custDataLst>
              <p:tags r:id="rId18"/>
            </p:custDataLst>
          </p:nvPr>
        </p:nvSpPr>
        <p:spPr>
          <a:xfrm>
            <a:off x="7448831" y="2278961"/>
            <a:ext cx="436817" cy="436817"/>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41" name="矩形 40"/>
          <p:cNvSpPr/>
          <p:nvPr>
            <p:custDataLst>
              <p:tags r:id="rId19"/>
            </p:custDataLst>
          </p:nvPr>
        </p:nvSpPr>
        <p:spPr>
          <a:xfrm>
            <a:off x="9230499" y="3373275"/>
            <a:ext cx="2104901" cy="714614"/>
          </a:xfrm>
          <a:prstGeom prst="rect">
            <a:avLst/>
          </a:prstGeom>
          <a:noFill/>
        </p:spPr>
        <p:txBody>
          <a:bodyPr wrap="square" lIns="0" tIns="0" rIns="0" bIns="0" rtlCol="0" anchor="b">
            <a:noAutofit/>
          </a:bodyPr>
          <a:lstStyle/>
          <a:p>
            <a:pPr algn="just">
              <a:spcBef>
                <a:spcPct val="0"/>
              </a:spcBef>
              <a:spcAft>
                <a:spcPct val="0"/>
              </a:spcAft>
            </a:pPr>
            <a:r>
              <a:rPr lang="zh-CN" altLang="en-US" b="1">
                <a:solidFill>
                  <a:schemeClr val="accent1"/>
                </a:solidFill>
                <a:latin typeface="+mn-ea"/>
                <a:cs typeface="+mn-ea"/>
                <a:sym typeface="+mn-ea"/>
              </a:rPr>
              <a:t>处理好学业和恋爱的关系</a:t>
            </a:r>
            <a:endParaRPr lang="zh-CN" altLang="en-US" b="1">
              <a:solidFill>
                <a:schemeClr val="accent1"/>
              </a:solidFill>
              <a:latin typeface="+mn-ea"/>
              <a:cs typeface="+mn-ea"/>
              <a:sym typeface="+mn-ea"/>
            </a:endParaRPr>
          </a:p>
        </p:txBody>
      </p:sp>
      <p:sp>
        <p:nvSpPr>
          <p:cNvPr id="42" name="矩形 41"/>
          <p:cNvSpPr/>
          <p:nvPr>
            <p:custDataLst>
              <p:tags r:id="rId20"/>
            </p:custDataLst>
          </p:nvPr>
        </p:nvSpPr>
        <p:spPr>
          <a:xfrm>
            <a:off x="8097241" y="1938205"/>
            <a:ext cx="2104900" cy="714614"/>
          </a:xfrm>
          <a:prstGeom prst="rect">
            <a:avLst/>
          </a:prstGeom>
          <a:noFill/>
        </p:spPr>
        <p:txBody>
          <a:bodyPr wrap="square" lIns="0" tIns="0" rIns="0" bIns="0" rtlCol="0" anchor="b">
            <a:noAutofit/>
          </a:bodyPr>
          <a:lstStyle/>
          <a:p>
            <a:pPr algn="just">
              <a:spcBef>
                <a:spcPct val="0"/>
              </a:spcBef>
              <a:spcAft>
                <a:spcPct val="0"/>
              </a:spcAft>
            </a:pPr>
            <a:r>
              <a:rPr lang="zh-CN" altLang="en-US" b="1">
                <a:solidFill>
                  <a:schemeClr val="accent1"/>
                </a:solidFill>
                <a:latin typeface="+mn-ea"/>
                <a:cs typeface="+mn-ea"/>
                <a:sym typeface="+mn-ea"/>
              </a:rPr>
              <a:t>尊重恋爱对象</a:t>
            </a:r>
            <a:endParaRPr lang="zh-CN" altLang="en-US" b="1">
              <a:solidFill>
                <a:schemeClr val="accent1"/>
              </a:solidFill>
              <a:latin typeface="+mn-ea"/>
              <a:cs typeface="+mn-ea"/>
              <a:sym typeface="+mn-ea"/>
            </a:endParaRPr>
          </a:p>
        </p:txBody>
      </p:sp>
      <p:sp>
        <p:nvSpPr>
          <p:cNvPr id="43" name="矩形 42"/>
          <p:cNvSpPr/>
          <p:nvPr>
            <p:custDataLst>
              <p:tags r:id="rId21"/>
            </p:custDataLst>
          </p:nvPr>
        </p:nvSpPr>
        <p:spPr>
          <a:xfrm>
            <a:off x="869315" y="3373275"/>
            <a:ext cx="2104900" cy="714614"/>
          </a:xfrm>
          <a:prstGeom prst="rect">
            <a:avLst/>
          </a:prstGeom>
          <a:noFill/>
        </p:spPr>
        <p:txBody>
          <a:bodyPr wrap="square" lIns="0" tIns="0" rIns="0" bIns="0" rtlCol="0" anchor="b">
            <a:noAutofit/>
          </a:bodyPr>
          <a:lstStyle/>
          <a:p>
            <a:pPr algn="r">
              <a:spcBef>
                <a:spcPct val="0"/>
              </a:spcBef>
              <a:spcAft>
                <a:spcPct val="0"/>
              </a:spcAft>
            </a:pPr>
            <a:r>
              <a:rPr lang="zh-CN" altLang="en-US" b="1">
                <a:solidFill>
                  <a:schemeClr val="accent1"/>
                </a:solidFill>
                <a:latin typeface="+mn-ea"/>
                <a:cs typeface="+mn-ea"/>
                <a:sym typeface="+mn-ea"/>
              </a:rPr>
              <a:t>正确认识恋爱</a:t>
            </a:r>
            <a:endParaRPr lang="zh-CN" altLang="en-US" b="1">
              <a:solidFill>
                <a:schemeClr val="accent1"/>
              </a:solidFill>
              <a:latin typeface="+mn-ea"/>
              <a:cs typeface="+mn-ea"/>
              <a:sym typeface="+mn-ea"/>
            </a:endParaRPr>
          </a:p>
        </p:txBody>
      </p:sp>
      <p:sp>
        <p:nvSpPr>
          <p:cNvPr id="44" name="矩形 43"/>
          <p:cNvSpPr/>
          <p:nvPr>
            <p:custDataLst>
              <p:tags r:id="rId22"/>
            </p:custDataLst>
          </p:nvPr>
        </p:nvSpPr>
        <p:spPr>
          <a:xfrm>
            <a:off x="1985048" y="1949239"/>
            <a:ext cx="2104900" cy="714614"/>
          </a:xfrm>
          <a:prstGeom prst="rect">
            <a:avLst/>
          </a:prstGeom>
          <a:noFill/>
        </p:spPr>
        <p:txBody>
          <a:bodyPr wrap="square" lIns="0" tIns="0" rIns="0" bIns="0" rtlCol="0" anchor="b">
            <a:noAutofit/>
          </a:bodyPr>
          <a:lstStyle/>
          <a:p>
            <a:pPr algn="r">
              <a:spcBef>
                <a:spcPct val="0"/>
              </a:spcBef>
              <a:spcAft>
                <a:spcPct val="0"/>
              </a:spcAft>
            </a:pPr>
            <a:r>
              <a:rPr lang="zh-CN" altLang="en-US" b="1">
                <a:solidFill>
                  <a:schemeClr val="accent1"/>
                </a:solidFill>
                <a:latin typeface="+mn-ea"/>
                <a:cs typeface="+mn-ea"/>
                <a:sym typeface="+mn-ea"/>
              </a:rPr>
              <a:t>正视恋爱挫折</a:t>
            </a:r>
            <a:endParaRPr lang="zh-CN" altLang="en-US" b="1">
              <a:solidFill>
                <a:schemeClr val="accent1"/>
              </a:solidFill>
              <a:latin typeface="+mn-ea"/>
              <a:cs typeface="+mn-ea"/>
              <a:sym typeface="+mn-ea"/>
            </a:endParaRPr>
          </a:p>
        </p:txBody>
      </p:sp>
      <p:pic>
        <p:nvPicPr>
          <p:cNvPr id="55" name="图片 5" descr="343435383036303b343532343134393bcdb7c4d4b7e7b1a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266292" y="3806847"/>
            <a:ext cx="242860" cy="242860"/>
          </a:xfrm>
          <a:prstGeom prst="rect">
            <a:avLst/>
          </a:prstGeom>
        </p:spPr>
      </p:pic>
      <p:pic>
        <p:nvPicPr>
          <p:cNvPr id="56" name="图片 15" descr="343439383331313b343532303033313bd3a6d3c3c9ccb3c7"/>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397602" y="2401633"/>
            <a:ext cx="213423" cy="213423"/>
          </a:xfrm>
          <a:prstGeom prst="rect">
            <a:avLst/>
          </a:prstGeom>
        </p:spPr>
      </p:pic>
      <p:pic>
        <p:nvPicPr>
          <p:cNvPr id="57" name="图片 12" descr="343439383331313b343532303032383bbfcdbba7b9dcc0e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7554628" y="2375671"/>
            <a:ext cx="230709" cy="230709"/>
          </a:xfrm>
          <a:prstGeom prst="rect">
            <a:avLst/>
          </a:prstGeom>
        </p:spPr>
      </p:pic>
      <p:pic>
        <p:nvPicPr>
          <p:cNvPr id="58" name="图片 19" descr="343435383038363b343532323339393bd6b4d0d0d5aad2aa"/>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8700867" y="3805549"/>
            <a:ext cx="220782" cy="220782"/>
          </a:xfrm>
          <a:prstGeom prst="rect">
            <a:avLst/>
          </a:prstGeom>
          <a:effectLst/>
        </p:spPr>
      </p:pic>
    </p:spTree>
    <p:custDataLst>
      <p:tags r:id="rId35"/>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custDataLst>
              <p:tags r:id="rId1"/>
            </p:custDataLst>
          </p:nvPr>
        </p:nvSpPr>
        <p:spPr/>
        <p:txBody>
          <a:bodyPr>
            <a:normAutofit/>
          </a:bodyPr>
          <a:lstStyle/>
          <a:p>
            <a:r>
              <a:rPr lang="zh-CN" altLang="en-US"/>
              <a:t>（五）性困扰</a:t>
            </a:r>
            <a:endParaRPr lang="zh-CN" altLang="en-US"/>
          </a:p>
        </p:txBody>
      </p:sp>
      <p:sp useBgFill="1">
        <p:nvSpPr>
          <p:cNvPr id="8" name="Rectangle 41732_#color_#shadow_$dk1-788&amp;2007"/>
          <p:cNvSpPr/>
          <p:nvPr>
            <p:custDataLst>
              <p:tags r:id="rId2"/>
            </p:custDataLst>
          </p:nvPr>
        </p:nvSpPr>
        <p:spPr>
          <a:xfrm>
            <a:off x="998220" y="1432560"/>
            <a:ext cx="10195560" cy="1885950"/>
          </a:xfrm>
          <a:prstGeom prst="roundRect">
            <a:avLst/>
          </a:prstGeom>
          <a:effectLst>
            <a:outerShdw blurRad="508000" dist="76200" dir="5400000" algn="bl" rotWithShape="0">
              <a:schemeClr val="accent1">
                <a:alpha val="20000"/>
              </a:schemeClr>
            </a:outerShdw>
          </a:effectLst>
        </p:spPr>
        <p:txBody>
          <a:bodyPr/>
          <a:p>
            <a:endParaRPr lang="zh-CN" altLang="en-US"/>
          </a:p>
        </p:txBody>
      </p:sp>
      <p:sp useBgFill="1">
        <p:nvSpPr>
          <p:cNvPr id="9" name="Rectangle 41732_#color_#shadow_$dk1-788&amp;2007"/>
          <p:cNvSpPr/>
          <p:nvPr>
            <p:custDataLst>
              <p:tags r:id="rId3"/>
            </p:custDataLst>
          </p:nvPr>
        </p:nvSpPr>
        <p:spPr>
          <a:xfrm>
            <a:off x="998220" y="3429000"/>
            <a:ext cx="10195560" cy="2932430"/>
          </a:xfrm>
          <a:prstGeom prst="roundRect">
            <a:avLst/>
          </a:prstGeom>
          <a:effectLst>
            <a:outerShdw blurRad="508000" dist="76200" dir="5400000" algn="bl" rotWithShape="0">
              <a:schemeClr val="accent1">
                <a:alpha val="20000"/>
              </a:schemeClr>
            </a:outerShdw>
          </a:effectLst>
        </p:spPr>
        <p:txBody>
          <a:bodyPr/>
          <a:p>
            <a:endParaRPr lang="zh-CN" altLang="en-US"/>
          </a:p>
        </p:txBody>
      </p:sp>
      <p:sp>
        <p:nvSpPr>
          <p:cNvPr id="5" name="Rectangle 41732_#color_#shadow_$dk1-788&amp;2007"/>
          <p:cNvSpPr/>
          <p:nvPr>
            <p:custDataLst>
              <p:tags r:id="rId4"/>
            </p:custDataLst>
          </p:nvPr>
        </p:nvSpPr>
        <p:spPr>
          <a:xfrm>
            <a:off x="998220" y="1432560"/>
            <a:ext cx="10195560" cy="1996440"/>
          </a:xfrm>
          <a:prstGeom prst="roundRect">
            <a:avLst/>
          </a:prstGeom>
          <a:solidFill>
            <a:srgbClr val="FFFFFF">
              <a:alpha val="20000"/>
            </a:srgbClr>
          </a:solidFill>
          <a:effectLst/>
        </p:spPr>
        <p:txBody>
          <a:bodyPr/>
          <a:p>
            <a:endParaRPr lang="zh-CN" altLang="en-US"/>
          </a:p>
        </p:txBody>
      </p:sp>
      <p:sp>
        <p:nvSpPr>
          <p:cNvPr id="10" name="矩形 9"/>
          <p:cNvSpPr/>
          <p:nvPr>
            <p:custDataLst>
              <p:tags r:id="rId5"/>
            </p:custDataLst>
          </p:nvPr>
        </p:nvSpPr>
        <p:spPr>
          <a:xfrm>
            <a:off x="1442720" y="1672590"/>
            <a:ext cx="9234805" cy="1645920"/>
          </a:xfrm>
          <a:prstGeom prst="rect">
            <a:avLst/>
          </a:prstGeom>
          <a:noFill/>
        </p:spPr>
        <p:txBody>
          <a:bodyPr wrap="square" lIns="0" tIns="0" rIns="0" bIns="0" rtlCol="0" anchor="t">
            <a:noAutofit/>
          </a:bodyPr>
          <a:p>
            <a:pPr algn="just">
              <a:lnSpc>
                <a:spcPct val="150000"/>
              </a:lnSpc>
              <a:spcBef>
                <a:spcPct val="0"/>
              </a:spcBef>
              <a:spcAft>
                <a:spcPct val="0"/>
              </a:spcAft>
            </a:pPr>
            <a:r>
              <a:rPr lang="en-US" altLang="zh-CN" sz="2400">
                <a:solidFill>
                  <a:schemeClr val="tx1">
                    <a:lumMod val="85000"/>
                    <a:lumOff val="15000"/>
                  </a:schemeClr>
                </a:solidFill>
                <a:latin typeface="+mn-ea"/>
                <a:cs typeface="+mn-ea"/>
                <a:sym typeface="+mn-ea"/>
              </a:rPr>
              <a:t>    </a:t>
            </a:r>
            <a:r>
              <a:rPr lang="en-US" altLang="zh-CN" sz="2000">
                <a:solidFill>
                  <a:schemeClr val="tx1">
                    <a:lumMod val="85000"/>
                    <a:lumOff val="15000"/>
                  </a:schemeClr>
                </a:solidFill>
                <a:latin typeface="+mn-ea"/>
                <a:cs typeface="+mn-ea"/>
                <a:sym typeface="+mn-ea"/>
              </a:rPr>
              <a:t>   </a:t>
            </a:r>
            <a:r>
              <a:rPr lang="zh-CN" altLang="en-US" sz="2000">
                <a:solidFill>
                  <a:schemeClr val="tx1">
                    <a:lumMod val="85000"/>
                    <a:lumOff val="15000"/>
                  </a:schemeClr>
                </a:solidFill>
                <a:latin typeface="+mn-ea"/>
                <a:cs typeface="+mn-ea"/>
                <a:sym typeface="+mn-ea"/>
              </a:rPr>
              <a:t>如果没有性，人类就不能完成种族繁衍。人类生命的诞生、性成熟、性繁衍等性生理属性是性的自然属性。</a:t>
            </a:r>
            <a:endParaRPr lang="zh-CN" altLang="en-US" sz="2000">
              <a:solidFill>
                <a:schemeClr val="tx1">
                  <a:lumMod val="85000"/>
                  <a:lumOff val="15000"/>
                </a:schemeClr>
              </a:solidFill>
              <a:latin typeface="+mn-ea"/>
              <a:cs typeface="+mn-ea"/>
              <a:sym typeface="+mn-ea"/>
            </a:endParaRPr>
          </a:p>
        </p:txBody>
      </p:sp>
      <p:sp>
        <p:nvSpPr>
          <p:cNvPr id="42" name="Rectangle 41732_#color_#shadow_$dk1-788&amp;2007"/>
          <p:cNvSpPr/>
          <p:nvPr>
            <p:custDataLst>
              <p:tags r:id="rId6"/>
            </p:custDataLst>
          </p:nvPr>
        </p:nvSpPr>
        <p:spPr>
          <a:xfrm>
            <a:off x="776605" y="3429000"/>
            <a:ext cx="10195560" cy="2932430"/>
          </a:xfrm>
          <a:prstGeom prst="roundRect">
            <a:avLst/>
          </a:prstGeom>
          <a:solidFill>
            <a:srgbClr val="FFFFFF">
              <a:alpha val="20000"/>
            </a:srgbClr>
          </a:solidFill>
          <a:effectLst/>
        </p:spPr>
        <p:txBody>
          <a:bodyPr/>
          <a:p>
            <a:endParaRPr lang="zh-CN" altLang="en-US"/>
          </a:p>
        </p:txBody>
      </p:sp>
      <p:sp>
        <p:nvSpPr>
          <p:cNvPr id="16" name="矩形 15"/>
          <p:cNvSpPr/>
          <p:nvPr>
            <p:custDataLst>
              <p:tags r:id="rId7"/>
            </p:custDataLst>
          </p:nvPr>
        </p:nvSpPr>
        <p:spPr>
          <a:xfrm>
            <a:off x="1442720" y="4260215"/>
            <a:ext cx="9234805" cy="1645920"/>
          </a:xfrm>
          <a:prstGeom prst="rect">
            <a:avLst/>
          </a:prstGeom>
          <a:noFill/>
        </p:spPr>
        <p:txBody>
          <a:bodyPr wrap="square" lIns="0" tIns="0" rIns="0" bIns="0" rtlCol="0" anchor="t">
            <a:noAutofit/>
          </a:bodyPr>
          <a:p>
            <a:pPr algn="just">
              <a:lnSpc>
                <a:spcPct val="150000"/>
              </a:lnSpc>
              <a:spcBef>
                <a:spcPct val="0"/>
              </a:spcBef>
              <a:spcAft>
                <a:spcPct val="0"/>
              </a:spcAft>
            </a:pPr>
            <a:r>
              <a:rPr lang="en-US" altLang="zh-CN" sz="2000">
                <a:solidFill>
                  <a:schemeClr val="tx1">
                    <a:lumMod val="85000"/>
                    <a:lumOff val="15000"/>
                  </a:schemeClr>
                </a:solidFill>
                <a:latin typeface="+mn-ea"/>
                <a:cs typeface="+mn-ea"/>
                <a:sym typeface="+mn-ea"/>
              </a:rPr>
              <a:t>       </a:t>
            </a:r>
            <a:r>
              <a:rPr lang="zh-CN" altLang="en-US" sz="2000">
                <a:solidFill>
                  <a:schemeClr val="tx1">
                    <a:lumMod val="85000"/>
                    <a:lumOff val="15000"/>
                  </a:schemeClr>
                </a:solidFill>
                <a:latin typeface="+mn-ea"/>
                <a:cs typeface="+mn-ea"/>
                <a:sym typeface="+mn-ea"/>
              </a:rPr>
              <a:t>进入青春期后，男性遗精和女性月经的出现标志着性机能逐渐成熟，青少年开始经历性意识的萌动、对性的好奇探索、对异性的爱慕追求等一系列心理过程。随着性机能的成熟，大学生的性欲望和性冲动表现得较为强烈，这是身体发育中正常的生理和心理现象。</a:t>
            </a:r>
            <a:endParaRPr lang="zh-CN" altLang="en-US" sz="2000">
              <a:solidFill>
                <a:schemeClr val="tx1">
                  <a:lumMod val="85000"/>
                  <a:lumOff val="15000"/>
                </a:schemeClr>
              </a:solidFill>
              <a:latin typeface="+mn-ea"/>
              <a:cs typeface="+mn-ea"/>
              <a:sym typeface="+mn-ea"/>
            </a:endParaRPr>
          </a:p>
        </p:txBody>
      </p:sp>
      <p:sp>
        <p:nvSpPr>
          <p:cNvPr id="20" name="矩形 19"/>
          <p:cNvSpPr/>
          <p:nvPr>
            <p:custDataLst>
              <p:tags r:id="rId8"/>
            </p:custDataLst>
          </p:nvPr>
        </p:nvSpPr>
        <p:spPr>
          <a:xfrm>
            <a:off x="1925955" y="3804920"/>
            <a:ext cx="8268970" cy="407291"/>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tx1">
                    <a:lumMod val="85000"/>
                    <a:lumOff val="15000"/>
                  </a:schemeClr>
                </a:solidFill>
                <a:latin typeface="+mn-ea"/>
                <a:cs typeface="+mn-ea"/>
              </a:rPr>
              <a:t>1. 大学生性困扰</a:t>
            </a:r>
            <a:endParaRPr lang="zh-CN" altLang="en-US" sz="2400" b="1">
              <a:solidFill>
                <a:schemeClr val="tx1">
                  <a:lumMod val="85000"/>
                  <a:lumOff val="15000"/>
                </a:schemeClr>
              </a:solidFill>
              <a:latin typeface="+mn-ea"/>
              <a:cs typeface="+mn-ea"/>
            </a:endParaRPr>
          </a:p>
        </p:txBody>
      </p:sp>
    </p:spTree>
    <p:custDataLst>
      <p:tags r:id="rId9"/>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normAutofit/>
          </a:bodyPr>
          <a:lstStyle/>
          <a:p>
            <a:r>
              <a:rPr lang="zh-CN" altLang="en-US"/>
              <a:t>任务一</a:t>
            </a:r>
            <a:r>
              <a:rPr lang="en-US" altLang="zh-CN"/>
              <a:t>  </a:t>
            </a:r>
            <a:r>
              <a:rPr lang="zh-CN" altLang="en-US"/>
              <a:t> 关注心理健康</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（五）性困扰</a:t>
            </a:r>
            <a:endParaRPr lang="zh-CN" altLang="en-US"/>
          </a:p>
        </p:txBody>
      </p:sp>
      <p:sp>
        <p:nvSpPr>
          <p:cNvPr id="31" name="任意多边形: 形状 30"/>
          <p:cNvSpPr/>
          <p:nvPr>
            <p:custDataLst>
              <p:tags r:id="rId2"/>
            </p:custDataLst>
          </p:nvPr>
        </p:nvSpPr>
        <p:spPr>
          <a:xfrm>
            <a:off x="684530" y="2112328"/>
            <a:ext cx="3191256" cy="3191256"/>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p>
        </p:txBody>
      </p:sp>
      <p:sp>
        <p:nvSpPr>
          <p:cNvPr id="34" name="任意多边形: 形状 33"/>
          <p:cNvSpPr/>
          <p:nvPr>
            <p:custDataLst>
              <p:tags r:id="rId3"/>
            </p:custDataLst>
          </p:nvPr>
        </p:nvSpPr>
        <p:spPr>
          <a:xfrm>
            <a:off x="2294890" y="4248467"/>
            <a:ext cx="1628002" cy="1357077"/>
          </a:xfrm>
          <a:custGeom>
            <a:avLst/>
            <a:gdLst>
              <a:gd name="connsiteX0" fmla="*/ 925566 w 1628002"/>
              <a:gd name="connsiteY0" fmla="*/ 0 h 1357077"/>
              <a:gd name="connsiteX1" fmla="*/ 1600200 w 1628002"/>
              <a:gd name="connsiteY1" fmla="*/ 387813 h 1357077"/>
              <a:gd name="connsiteX2" fmla="*/ 1618488 w 1628002"/>
              <a:gd name="connsiteY2" fmla="*/ 460965 h 1357077"/>
              <a:gd name="connsiteX3" fmla="*/ 950976 w 1628002"/>
              <a:gd name="connsiteY3" fmla="*/ 1110189 h 1357077"/>
              <a:gd name="connsiteX4" fmla="*/ 54864 w 1628002"/>
              <a:gd name="connsiteY4" fmla="*/ 1357077 h 1357077"/>
              <a:gd name="connsiteX5" fmla="*/ 0 w 1628002"/>
              <a:gd name="connsiteY5" fmla="*/ 1293069 h 1357077"/>
              <a:gd name="connsiteX6" fmla="*/ 0 w 1628002"/>
              <a:gd name="connsiteY6" fmla="*/ 550646 h 1357077"/>
              <a:gd name="connsiteX7" fmla="*/ 88695 w 1628002"/>
              <a:gd name="connsiteY7" fmla="*/ 546167 h 1357077"/>
              <a:gd name="connsiteX8" fmla="*/ 882984 w 1628002"/>
              <a:gd name="connsiteY8" fmla="*/ 70091 h 135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8002" h="1357077">
                <a:moveTo>
                  <a:pt x="925566" y="0"/>
                </a:moveTo>
                <a:lnTo>
                  <a:pt x="1600200" y="387813"/>
                </a:lnTo>
                <a:cubicBezTo>
                  <a:pt x="1627632" y="406101"/>
                  <a:pt x="1636776" y="433533"/>
                  <a:pt x="1618488" y="460965"/>
                </a:cubicBezTo>
                <a:cubicBezTo>
                  <a:pt x="1453896" y="726141"/>
                  <a:pt x="1225296" y="945597"/>
                  <a:pt x="950976" y="1110189"/>
                </a:cubicBezTo>
                <a:cubicBezTo>
                  <a:pt x="676656" y="1265637"/>
                  <a:pt x="356616" y="1357077"/>
                  <a:pt x="54864" y="1357077"/>
                </a:cubicBezTo>
                <a:cubicBezTo>
                  <a:pt x="27432" y="1357077"/>
                  <a:pt x="0" y="1329645"/>
                  <a:pt x="0" y="1293069"/>
                </a:cubicBezTo>
                <a:lnTo>
                  <a:pt x="0" y="550646"/>
                </a:lnTo>
                <a:lnTo>
                  <a:pt x="88695" y="546167"/>
                </a:lnTo>
                <a:cubicBezTo>
                  <a:pt x="419265" y="512596"/>
                  <a:pt x="706271" y="331661"/>
                  <a:pt x="882984" y="70091"/>
                </a:cubicBezTo>
                <a:close/>
              </a:path>
            </a:pathLst>
          </a:custGeom>
          <a:solidFill>
            <a:schemeClr val="accent1">
              <a:lumMod val="20000"/>
              <a:lumOff val="8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33" name="任意多边形: 形状 32"/>
          <p:cNvSpPr/>
          <p:nvPr>
            <p:custDataLst>
              <p:tags r:id="rId4"/>
            </p:custDataLst>
          </p:nvPr>
        </p:nvSpPr>
        <p:spPr>
          <a:xfrm>
            <a:off x="3209925" y="2725102"/>
            <a:ext cx="1069282" cy="1962654"/>
          </a:xfrm>
          <a:custGeom>
            <a:avLst/>
            <a:gdLst>
              <a:gd name="connsiteX0" fmla="*/ 778817 w 1069282"/>
              <a:gd name="connsiteY0" fmla="*/ 799 h 1962654"/>
              <a:gd name="connsiteX1" fmla="*/ 831538 w 1069282"/>
              <a:gd name="connsiteY1" fmla="*/ 27802 h 1962654"/>
              <a:gd name="connsiteX2" fmla="*/ 1069282 w 1069282"/>
              <a:gd name="connsiteY2" fmla="*/ 978778 h 1962654"/>
              <a:gd name="connsiteX3" fmla="*/ 831538 w 1069282"/>
              <a:gd name="connsiteY3" fmla="*/ 1938898 h 1962654"/>
              <a:gd name="connsiteX4" fmla="*/ 758386 w 1069282"/>
              <a:gd name="connsiteY4" fmla="*/ 1957186 h 1962654"/>
              <a:gd name="connsiteX5" fmla="*/ 0 w 1069282"/>
              <a:gd name="connsiteY5" fmla="*/ 1517667 h 1962654"/>
              <a:gd name="connsiteX6" fmla="*/ 64993 w 1069282"/>
              <a:gd name="connsiteY6" fmla="*/ 1397926 h 1962654"/>
              <a:gd name="connsiteX7" fmla="*/ 150855 w 1069282"/>
              <a:gd name="connsiteY7" fmla="*/ 972637 h 1962654"/>
              <a:gd name="connsiteX8" fmla="*/ 64993 w 1069282"/>
              <a:gd name="connsiteY8" fmla="*/ 547348 h 1962654"/>
              <a:gd name="connsiteX9" fmla="*/ 8847 w 1069282"/>
              <a:gd name="connsiteY9" fmla="*/ 443906 h 1962654"/>
              <a:gd name="connsiteX10" fmla="*/ 758386 w 1069282"/>
              <a:gd name="connsiteY10" fmla="*/ 9514 h 1962654"/>
              <a:gd name="connsiteX11" fmla="*/ 778817 w 1069282"/>
              <a:gd name="connsiteY11" fmla="*/ 799 h 19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282" h="1962654">
                <a:moveTo>
                  <a:pt x="778817" y="799"/>
                </a:moveTo>
                <a:cubicBezTo>
                  <a:pt x="798963" y="-3059"/>
                  <a:pt x="817822" y="7228"/>
                  <a:pt x="831538" y="27802"/>
                </a:cubicBezTo>
                <a:cubicBezTo>
                  <a:pt x="986986" y="320410"/>
                  <a:pt x="1069282" y="649594"/>
                  <a:pt x="1069282" y="978778"/>
                </a:cubicBezTo>
                <a:cubicBezTo>
                  <a:pt x="1069282" y="1317106"/>
                  <a:pt x="986986" y="1646290"/>
                  <a:pt x="831538" y="1938898"/>
                </a:cubicBezTo>
                <a:cubicBezTo>
                  <a:pt x="813250" y="1966330"/>
                  <a:pt x="785818" y="1966330"/>
                  <a:pt x="758386" y="1957186"/>
                </a:cubicBezTo>
                <a:lnTo>
                  <a:pt x="0" y="1517667"/>
                </a:lnTo>
                <a:lnTo>
                  <a:pt x="64993" y="1397926"/>
                </a:lnTo>
                <a:cubicBezTo>
                  <a:pt x="120282" y="1267209"/>
                  <a:pt x="150855" y="1123494"/>
                  <a:pt x="150855" y="972637"/>
                </a:cubicBezTo>
                <a:cubicBezTo>
                  <a:pt x="150855" y="821781"/>
                  <a:pt x="120282" y="678065"/>
                  <a:pt x="64993" y="547348"/>
                </a:cubicBezTo>
                <a:lnTo>
                  <a:pt x="8847" y="443906"/>
                </a:lnTo>
                <a:lnTo>
                  <a:pt x="758386" y="9514"/>
                </a:lnTo>
                <a:cubicBezTo>
                  <a:pt x="765244" y="4942"/>
                  <a:pt x="772102" y="2085"/>
                  <a:pt x="778817" y="799"/>
                </a:cubicBezTo>
                <a:close/>
              </a:path>
            </a:pathLst>
          </a:custGeom>
          <a:solidFill>
            <a:schemeClr val="accent1">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32" name="任意多边形: 形状 31"/>
          <p:cNvSpPr/>
          <p:nvPr>
            <p:custDataLst>
              <p:tags r:id="rId5"/>
            </p:custDataLst>
          </p:nvPr>
        </p:nvSpPr>
        <p:spPr>
          <a:xfrm>
            <a:off x="2275205" y="1609408"/>
            <a:ext cx="1803510" cy="1555664"/>
          </a:xfrm>
          <a:custGeom>
            <a:avLst/>
            <a:gdLst>
              <a:gd name="connsiteX0" fmla="*/ 56636 w 1803510"/>
              <a:gd name="connsiteY0" fmla="*/ 0 h 1555664"/>
              <a:gd name="connsiteX1" fmla="*/ 1053332 w 1803510"/>
              <a:gd name="connsiteY1" fmla="*/ 283464 h 1555664"/>
              <a:gd name="connsiteX2" fmla="*/ 1793996 w 1803510"/>
              <a:gd name="connsiteY2" fmla="*/ 1005840 h 1555664"/>
              <a:gd name="connsiteX3" fmla="*/ 1775708 w 1803510"/>
              <a:gd name="connsiteY3" fmla="*/ 1078992 h 1555664"/>
              <a:gd name="connsiteX4" fmla="*/ 947101 w 1803510"/>
              <a:gd name="connsiteY4" fmla="*/ 1555664 h 1555664"/>
              <a:gd name="connsiteX5" fmla="*/ 899282 w 1803510"/>
              <a:gd name="connsiteY5" fmla="*/ 1476952 h 1555664"/>
              <a:gd name="connsiteX6" fmla="*/ 104993 w 1803510"/>
              <a:gd name="connsiteY6" fmla="*/ 1000876 h 1555664"/>
              <a:gd name="connsiteX7" fmla="*/ 46060 w 1803510"/>
              <a:gd name="connsiteY7" fmla="*/ 997900 h 1555664"/>
              <a:gd name="connsiteX8" fmla="*/ 1772 w 1803510"/>
              <a:gd name="connsiteY8" fmla="*/ 45720 h 1555664"/>
              <a:gd name="connsiteX9" fmla="*/ 56636 w 1803510"/>
              <a:gd name="connsiteY9" fmla="*/ 0 h 15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3510" h="1555664">
                <a:moveTo>
                  <a:pt x="56636" y="0"/>
                </a:moveTo>
                <a:cubicBezTo>
                  <a:pt x="404108" y="9144"/>
                  <a:pt x="751580" y="100584"/>
                  <a:pt x="1053332" y="283464"/>
                </a:cubicBezTo>
                <a:cubicBezTo>
                  <a:pt x="1355084" y="457200"/>
                  <a:pt x="1611116" y="704088"/>
                  <a:pt x="1793996" y="1005840"/>
                </a:cubicBezTo>
                <a:cubicBezTo>
                  <a:pt x="1812284" y="1033272"/>
                  <a:pt x="1803140" y="1060704"/>
                  <a:pt x="1775708" y="1078992"/>
                </a:cubicBezTo>
                <a:lnTo>
                  <a:pt x="947101" y="1555664"/>
                </a:lnTo>
                <a:lnTo>
                  <a:pt x="899282" y="1476952"/>
                </a:lnTo>
                <a:cubicBezTo>
                  <a:pt x="722569" y="1215382"/>
                  <a:pt x="435563" y="1034447"/>
                  <a:pt x="104993" y="1000876"/>
                </a:cubicBezTo>
                <a:lnTo>
                  <a:pt x="46060" y="997900"/>
                </a:lnTo>
                <a:lnTo>
                  <a:pt x="1772" y="45720"/>
                </a:lnTo>
                <a:cubicBezTo>
                  <a:pt x="-7372" y="18288"/>
                  <a:pt x="20060" y="0"/>
                  <a:pt x="56636" y="0"/>
                </a:cubicBezTo>
                <a:close/>
              </a:path>
            </a:pathLst>
          </a:custGeom>
          <a:solidFill>
            <a:schemeClr val="accent1"/>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2" name="对象16"/>
          <p:cNvSpPr/>
          <p:nvPr>
            <p:custDataLst>
              <p:tags r:id="rId6"/>
            </p:custDataLst>
          </p:nvPr>
        </p:nvSpPr>
        <p:spPr>
          <a:xfrm>
            <a:off x="1270635" y="2706688"/>
            <a:ext cx="2002536" cy="2002536"/>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chor="ctr" anchorCtr="0">
            <a:noAutofit/>
          </a:bodyPr>
          <a:p>
            <a:pPr lvl="0" algn="ctr">
              <a:buClrTx/>
              <a:buSzTx/>
              <a:buFontTx/>
            </a:pPr>
            <a:r>
              <a:rPr lang="zh-CN" altLang="en-US" sz="2800" b="1">
                <a:solidFill>
                  <a:schemeClr val="accent1"/>
                </a:solidFill>
                <a:sym typeface="+mn-ea"/>
              </a:rPr>
              <a:t>调适方法</a:t>
            </a:r>
            <a:endParaRPr lang="zh-CN" altLang="en-US" sz="2800" b="1">
              <a:solidFill>
                <a:schemeClr val="accent1"/>
              </a:solidFill>
              <a:sym typeface="+mn-ea"/>
            </a:endParaRPr>
          </a:p>
        </p:txBody>
      </p:sp>
      <p:pic>
        <p:nvPicPr>
          <p:cNvPr id="10" name="图片 16" descr="343439383331313b343532303033323bd3a6d3c3b9dcc0e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947035" y="2238693"/>
            <a:ext cx="316328" cy="316328"/>
          </a:xfrm>
          <a:prstGeom prst="rect">
            <a:avLst/>
          </a:prstGeom>
        </p:spPr>
      </p:pic>
      <p:pic>
        <p:nvPicPr>
          <p:cNvPr id="9" name="图片 15" descr="343439383331313b343532303033313bd3a6d3c3c9ccb3c7"/>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646805" y="3540442"/>
            <a:ext cx="316865" cy="316865"/>
          </a:xfrm>
          <a:prstGeom prst="rect">
            <a:avLst/>
          </a:prstGeom>
        </p:spPr>
      </p:pic>
      <p:pic>
        <p:nvPicPr>
          <p:cNvPr id="14" name="图片 19" descr="343435383038363b343532323339393bd6b4d0d0d5aad2a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970530" y="4790122"/>
            <a:ext cx="316865" cy="316865"/>
          </a:xfrm>
          <a:prstGeom prst="rect">
            <a:avLst/>
          </a:prstGeom>
        </p:spPr>
      </p:pic>
      <p:sp>
        <p:nvSpPr>
          <p:cNvPr id="20" name="矩形 19"/>
          <p:cNvSpPr/>
          <p:nvPr>
            <p:custDataLst>
              <p:tags r:id="rId16"/>
            </p:custDataLst>
          </p:nvPr>
        </p:nvSpPr>
        <p:spPr>
          <a:xfrm>
            <a:off x="4927600" y="4781232"/>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树立文明的性观念。将性视为下流，把性看作是万恶之首的思想，是落后愚  昧的。作为当代大学生，要敢于正视性问题，科学对待性问题，把性看成是正常的生理、 心理现象，避免自我道德谴责所引发的强烈的罪恶感和自卑心理。</a:t>
            </a:r>
            <a:endParaRPr lang="zh-CN" altLang="en-US" sz="1400">
              <a:solidFill>
                <a:schemeClr val="tx1">
                  <a:lumMod val="85000"/>
                  <a:lumOff val="15000"/>
                </a:schemeClr>
              </a:solidFill>
              <a:latin typeface="+mn-ea"/>
              <a:cs typeface="+mn-ea"/>
            </a:endParaRPr>
          </a:p>
        </p:txBody>
      </p:sp>
      <p:sp>
        <p:nvSpPr>
          <p:cNvPr id="21" name="矩形 20"/>
          <p:cNvSpPr/>
          <p:nvPr>
            <p:custDataLst>
              <p:tags r:id="rId17"/>
            </p:custDataLst>
          </p:nvPr>
        </p:nvSpPr>
        <p:spPr>
          <a:xfrm>
            <a:off x="4927600" y="1565593"/>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接受科学的性教育，重视科学性知识的学习，包括性生理和性心理的有关知 识，掌握性生理和性心理的发展规律。只有正确认知自己的性生理变化和性意识活动， 才能有效地消除性无知所产生的不良情绪。</a:t>
            </a:r>
            <a:endParaRPr lang="zh-CN" altLang="en-US" sz="1400">
              <a:solidFill>
                <a:schemeClr val="tx1">
                  <a:lumMod val="85000"/>
                  <a:lumOff val="15000"/>
                </a:schemeClr>
              </a:solidFill>
              <a:latin typeface="+mn-ea"/>
              <a:cs typeface="+mn-ea"/>
            </a:endParaRPr>
          </a:p>
        </p:txBody>
      </p:sp>
      <p:sp>
        <p:nvSpPr>
          <p:cNvPr id="22" name="矩形 21"/>
          <p:cNvSpPr/>
          <p:nvPr>
            <p:custDataLst>
              <p:tags r:id="rId18"/>
            </p:custDataLst>
          </p:nvPr>
        </p:nvSpPr>
        <p:spPr>
          <a:xfrm>
            <a:off x="4927600" y="3173412"/>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开展正常的异性交往活动。与异性交往能够满足大学生的心理需要，减少人 为的压抑，防止形成强迫性观念。同时，与异性交往还有利于了解异性，消除神秘感和 对异性的敏感，促进自身心理健康发展。</a:t>
            </a:r>
            <a:endParaRPr lang="zh-CN" altLang="en-US" sz="1400">
              <a:solidFill>
                <a:schemeClr val="tx1">
                  <a:lumMod val="85000"/>
                  <a:lumOff val="15000"/>
                </a:schemeClr>
              </a:solidFill>
              <a:latin typeface="+mn-ea"/>
              <a:cs typeface="+mn-ea"/>
            </a:endParaRPr>
          </a:p>
        </p:txBody>
      </p:sp>
      <p:sp>
        <p:nvSpPr>
          <p:cNvPr id="23" name="任意多边形: 形状 88"/>
          <p:cNvSpPr/>
          <p:nvPr>
            <p:custDataLst>
              <p:tags r:id="rId19"/>
            </p:custDataLst>
          </p:nvPr>
        </p:nvSpPr>
        <p:spPr>
          <a:xfrm>
            <a:off x="3600450" y="1848168"/>
            <a:ext cx="1163955" cy="236855"/>
          </a:xfrm>
          <a:custGeom>
            <a:avLst/>
            <a:gdLst>
              <a:gd name="connsiteX0" fmla="*/ 0 w 1833"/>
              <a:gd name="connsiteY0" fmla="*/ 373 h 373"/>
              <a:gd name="connsiteX1" fmla="*/ 288 w 1833"/>
              <a:gd name="connsiteY1" fmla="*/ 0 h 373"/>
              <a:gd name="connsiteX2" fmla="*/ 1833 w 1833"/>
              <a:gd name="connsiteY2" fmla="*/ 0 h 373"/>
            </a:gdLst>
            <a:ahLst/>
            <a:cxnLst>
              <a:cxn ang="0">
                <a:pos x="connsiteX0" y="connsiteY0"/>
              </a:cxn>
              <a:cxn ang="0">
                <a:pos x="connsiteX1" y="connsiteY1"/>
              </a:cxn>
              <a:cxn ang="0">
                <a:pos x="connsiteX2" y="connsiteY2"/>
              </a:cxn>
            </a:cxnLst>
            <a:rect l="l" t="t" r="r" b="b"/>
            <a:pathLst>
              <a:path w="1833" h="373">
                <a:moveTo>
                  <a:pt x="0" y="373"/>
                </a:moveTo>
                <a:lnTo>
                  <a:pt x="288" y="0"/>
                </a:lnTo>
                <a:lnTo>
                  <a:pt x="1833"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en-US" altLang="zh-CN"/>
          </a:p>
        </p:txBody>
      </p:sp>
      <p:cxnSp>
        <p:nvCxnSpPr>
          <p:cNvPr id="24" name="直接连接符 23"/>
          <p:cNvCxnSpPr/>
          <p:nvPr>
            <p:custDataLst>
              <p:tags r:id="rId20"/>
            </p:custDataLst>
          </p:nvPr>
        </p:nvCxnSpPr>
        <p:spPr>
          <a:xfrm>
            <a:off x="4279265" y="3676332"/>
            <a:ext cx="484960" cy="0"/>
          </a:xfrm>
          <a:prstGeom prst="line">
            <a:avLst/>
          </a:prstGeom>
          <a:noFill/>
          <a:ln>
            <a:solidFill>
              <a:schemeClr val="accent1">
                <a:alpha val="70000"/>
              </a:schemeClr>
            </a:solidFill>
            <a:prstDash val="dash"/>
          </a:ln>
        </p:spPr>
        <p:style>
          <a:lnRef idx="2">
            <a:schemeClr val="accent1">
              <a:shade val="15000"/>
            </a:schemeClr>
          </a:lnRef>
          <a:fillRef idx="1">
            <a:schemeClr val="accent1"/>
          </a:fillRef>
          <a:effectRef idx="0">
            <a:schemeClr val="accent1"/>
          </a:effectRef>
          <a:fontRef idx="minor">
            <a:schemeClr val="lt1"/>
          </a:fontRef>
        </p:style>
      </p:cxnSp>
      <p:sp>
        <p:nvSpPr>
          <p:cNvPr id="25" name="任意多边形: 形状 5"/>
          <p:cNvSpPr/>
          <p:nvPr>
            <p:custDataLst>
              <p:tags r:id="rId21"/>
            </p:custDataLst>
          </p:nvPr>
        </p:nvSpPr>
        <p:spPr>
          <a:xfrm flipV="1">
            <a:off x="3520440" y="5157152"/>
            <a:ext cx="1243965" cy="347345"/>
          </a:xfrm>
          <a:custGeom>
            <a:avLst/>
            <a:gdLst>
              <a:gd name="connsiteX0" fmla="*/ 0 w 1959"/>
              <a:gd name="connsiteY0" fmla="*/ 547 h 547"/>
              <a:gd name="connsiteX1" fmla="*/ 414 w 1959"/>
              <a:gd name="connsiteY1" fmla="*/ 0 h 547"/>
              <a:gd name="connsiteX2" fmla="*/ 1959 w 1959"/>
              <a:gd name="connsiteY2" fmla="*/ 0 h 547"/>
            </a:gdLst>
            <a:ahLst/>
            <a:cxnLst>
              <a:cxn ang="0">
                <a:pos x="connsiteX0" y="connsiteY0"/>
              </a:cxn>
              <a:cxn ang="0">
                <a:pos x="connsiteX1" y="connsiteY1"/>
              </a:cxn>
              <a:cxn ang="0">
                <a:pos x="connsiteX2" y="connsiteY2"/>
              </a:cxn>
            </a:cxnLst>
            <a:rect l="l" t="t" r="r" b="b"/>
            <a:pathLst>
              <a:path w="1959" h="547">
                <a:moveTo>
                  <a:pt x="0" y="547"/>
                </a:moveTo>
                <a:lnTo>
                  <a:pt x="414" y="0"/>
                </a:lnTo>
                <a:lnTo>
                  <a:pt x="1959"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七、抵制校园暴力</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应对</a:t>
            </a:r>
            <a:r>
              <a:rPr lang="zh-CN" altLang="en-US" sz="2400" b="1">
                <a:solidFill>
                  <a:schemeClr val="accent1"/>
                </a:solidFill>
              </a:rPr>
              <a:t>校园暴力</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595630" y="2441575"/>
            <a:ext cx="10556240" cy="3445510"/>
          </a:xfrm>
          <a:prstGeom prst="rect">
            <a:avLst/>
          </a:prstGeom>
          <a:noFill/>
        </p:spPr>
        <p:txBody>
          <a:bodyPr wrap="square" rtlCol="0" anchor="ctr" anchorCtr="0"/>
          <a:lstStyle/>
          <a:p>
            <a:pPr marL="457200" lvl="1"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1. 不做施暴者</a:t>
            </a:r>
            <a:endParaRPr lang="zh-CN" altLang="en-US" sz="1600" dirty="0">
              <a:ln>
                <a:noFill/>
                <a:prstDash val="sysDot"/>
              </a:ln>
              <a:solidFill>
                <a:schemeClr val="tx1">
                  <a:lumMod val="85000"/>
                  <a:lumOff val="15000"/>
                </a:schemeClr>
              </a:solidFill>
              <a:latin typeface="+mn-ea"/>
              <a:cs typeface="+mn-ea"/>
              <a:sym typeface="+mn-ea"/>
            </a:endParaRPr>
          </a:p>
          <a:p>
            <a:pPr marL="457200" lvl="1"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2. 不做旁观者</a:t>
            </a:r>
            <a:endParaRPr lang="zh-CN" altLang="en-US" sz="1600" dirty="0">
              <a:ln>
                <a:noFill/>
                <a:prstDash val="sysDot"/>
              </a:ln>
              <a:solidFill>
                <a:schemeClr val="tx1">
                  <a:lumMod val="85000"/>
                  <a:lumOff val="15000"/>
                </a:schemeClr>
              </a:solidFill>
              <a:latin typeface="+mn-ea"/>
              <a:cs typeface="+mn-ea"/>
              <a:sym typeface="+mn-ea"/>
            </a:endParaRPr>
          </a:p>
          <a:p>
            <a:pPr marL="457200" lvl="1"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3. 机智应对施暴行为</a:t>
            </a:r>
            <a:endParaRPr lang="zh-CN" altLang="en-US" sz="1600" dirty="0">
              <a:ln>
                <a:noFill/>
                <a:prstDash val="sysDot"/>
              </a:ln>
              <a:solidFill>
                <a:schemeClr val="tx1">
                  <a:lumMod val="85000"/>
                  <a:lumOff val="15000"/>
                </a:schemeClr>
              </a:solidFill>
              <a:latin typeface="+mn-ea"/>
              <a:cs typeface="+mn-ea"/>
              <a:sym typeface="+mn-ea"/>
            </a:endParaRPr>
          </a:p>
          <a:p>
            <a:pPr marL="914400" lvl="2"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(1)主动避险。远离无人监管的地带，在校内外尽量结伴而行，避免单独一人行走。</a:t>
            </a:r>
            <a:endParaRPr lang="zh-CN" altLang="en-US" sz="1600" dirty="0">
              <a:ln>
                <a:noFill/>
                <a:prstDash val="sysDot"/>
              </a:ln>
              <a:solidFill>
                <a:schemeClr val="tx1">
                  <a:lumMod val="85000"/>
                  <a:lumOff val="15000"/>
                </a:schemeClr>
              </a:solidFill>
              <a:latin typeface="+mn-ea"/>
              <a:cs typeface="+mn-ea"/>
              <a:sym typeface="+mn-ea"/>
            </a:endParaRPr>
          </a:p>
          <a:p>
            <a:pPr marL="914400" lvl="2"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(2)保持镇定，抓住机会求救。不要恐惧害怕，争取任何机会求救，可采用异常动作引起周围人的注意。</a:t>
            </a:r>
            <a:endParaRPr lang="zh-CN" altLang="en-US" sz="1600" dirty="0">
              <a:ln>
                <a:noFill/>
                <a:prstDash val="sysDot"/>
              </a:ln>
              <a:solidFill>
                <a:schemeClr val="tx1">
                  <a:lumMod val="85000"/>
                  <a:lumOff val="15000"/>
                </a:schemeClr>
              </a:solidFill>
              <a:latin typeface="+mn-ea"/>
              <a:cs typeface="+mn-ea"/>
              <a:sym typeface="+mn-ea"/>
            </a:endParaRPr>
          </a:p>
          <a:p>
            <a:pPr marL="914400" lvl="2"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(3)以自身安全为先。冷静判断危险性，不要去激怒对方，不要向一群施暴者挑战。</a:t>
            </a:r>
            <a:endParaRPr lang="zh-CN" altLang="en-US" sz="1600" dirty="0">
              <a:ln>
                <a:noFill/>
                <a:prstDash val="sysDot"/>
              </a:ln>
              <a:solidFill>
                <a:schemeClr val="tx1">
                  <a:lumMod val="85000"/>
                  <a:lumOff val="15000"/>
                </a:schemeClr>
              </a:solidFill>
              <a:latin typeface="+mn-ea"/>
              <a:cs typeface="+mn-ea"/>
              <a:sym typeface="+mn-ea"/>
            </a:endParaRPr>
          </a:p>
          <a:p>
            <a:pPr marL="914400" lvl="2"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(4)及时报告家长和学校。不要闷不吭声，独自承受，这样只会让施暴者的行为越来越过分。</a:t>
            </a:r>
            <a:endParaRPr lang="zh-CN" altLang="en-US" sz="1600" dirty="0">
              <a:ln>
                <a:noFill/>
                <a:prstDash val="sysDot"/>
              </a:ln>
              <a:solidFill>
                <a:schemeClr val="tx1">
                  <a:lumMod val="85000"/>
                  <a:lumOff val="15000"/>
                </a:schemeClr>
              </a:solidFill>
              <a:latin typeface="+mn-ea"/>
              <a:cs typeface="+mn-ea"/>
              <a:sym typeface="+mn-ea"/>
            </a:endParaRPr>
          </a:p>
          <a:p>
            <a:pPr marL="914400" lvl="2" indent="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(5)保留证据，寻求法律途径的帮助。遭遇校园暴力后，要及时报警，保留证据，或拨打 12348 法律援助热线进行咨询和反映，寻求法律途径的帮助。</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2442845" y="2763520"/>
            <a:ext cx="2976245" cy="1447800"/>
          </a:xfrm>
        </p:spPr>
        <p:txBody>
          <a:bodyPr lIns="0" tIns="0" rIns="0" bIns="0" anchor="ctr" anchorCtr="0">
            <a:normAutofit/>
          </a:bodyPr>
          <a:lstStyle/>
          <a:p>
            <a:pPr algn="l"/>
            <a:r>
              <a:rPr lang="zh-CN" altLang="en-US" sz="4400">
                <a:ln>
                  <a:noFill/>
                  <a:prstDash val="sysDot"/>
                </a:ln>
                <a:effectLst/>
                <a:latin typeface="+mn-ea"/>
                <a:cs typeface="+mn-ea"/>
                <a:sym typeface="+mn-ea"/>
              </a:rPr>
              <a:t>孔子</a:t>
            </a:r>
            <a:r>
              <a:rPr lang="zh-CN" altLang="en-US" sz="4400">
                <a:ln>
                  <a:noFill/>
                  <a:prstDash val="sysDot"/>
                </a:ln>
                <a:effectLst/>
                <a:latin typeface="+mn-ea"/>
                <a:cs typeface="+mn-ea"/>
                <a:sym typeface="+mn-ea"/>
              </a:rPr>
              <a:t>曰：</a:t>
            </a:r>
            <a:endParaRPr lang="zh-CN" altLang="en-US" sz="4400">
              <a:ln>
                <a:noFill/>
                <a:prstDash val="sysDot"/>
              </a:ln>
              <a:effectLst/>
              <a:latin typeface="+mn-ea"/>
              <a:cs typeface="+mn-ea"/>
              <a:sym typeface="+mn-ea"/>
            </a:endParaRPr>
          </a:p>
        </p:txBody>
      </p:sp>
      <p:sp>
        <p:nvSpPr>
          <p:cNvPr id="22" name="任意多边形 21"/>
          <p:cNvSpPr/>
          <p:nvPr>
            <p:custDataLst>
              <p:tags r:id="rId2"/>
            </p:custDataLst>
          </p:nvPr>
        </p:nvSpPr>
        <p:spPr>
          <a:xfrm>
            <a:off x="1818640" y="1058545"/>
            <a:ext cx="4249420" cy="4857750"/>
          </a:xfrm>
          <a:custGeom>
            <a:avLst/>
            <a:gdLst>
              <a:gd name="connisteX0" fmla="*/ 2085975 w 2095500"/>
              <a:gd name="connsiteY0" fmla="*/ 733425 h 2486025"/>
              <a:gd name="connisteX1" fmla="*/ 2085975 w 2095500"/>
              <a:gd name="connsiteY1" fmla="*/ 409575 h 2486025"/>
              <a:gd name="connisteX2" fmla="*/ 0 w 2095500"/>
              <a:gd name="connsiteY2" fmla="*/ 0 h 2486025"/>
              <a:gd name="connisteX3" fmla="*/ 0 w 2095500"/>
              <a:gd name="connsiteY3" fmla="*/ 2486025 h 2486025"/>
              <a:gd name="connisteX4" fmla="*/ 2095500 w 2095500"/>
              <a:gd name="connsiteY4" fmla="*/ 2085975 h 2486025"/>
              <a:gd name="connisteX5" fmla="*/ 2095500 w 2095500"/>
              <a:gd name="connsiteY5" fmla="*/ 1724025 h 24860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095500" h="2486025">
                <a:moveTo>
                  <a:pt x="2085975" y="733425"/>
                </a:moveTo>
                <a:lnTo>
                  <a:pt x="2085975" y="409575"/>
                </a:lnTo>
                <a:lnTo>
                  <a:pt x="0" y="0"/>
                </a:lnTo>
                <a:lnTo>
                  <a:pt x="0" y="2486025"/>
                </a:lnTo>
                <a:lnTo>
                  <a:pt x="2095500" y="2085975"/>
                </a:lnTo>
                <a:lnTo>
                  <a:pt x="2095500" y="1724025"/>
                </a:lnTo>
              </a:path>
            </a:pathLst>
          </a:custGeom>
          <a:noFill/>
          <a:ln w="381000">
            <a:gradFill>
              <a:gsLst>
                <a:gs pos="59000">
                  <a:schemeClr val="accent1">
                    <a:lumMod val="60000"/>
                    <a:lumOff val="40000"/>
                    <a:alpha val="65000"/>
                  </a:schemeClr>
                </a:gs>
                <a:gs pos="0">
                  <a:schemeClr val="accent1">
                    <a:lumMod val="40000"/>
                    <a:lumOff val="60000"/>
                    <a:alpha val="50000"/>
                  </a:schemeClr>
                </a:gs>
              </a:gsLst>
              <a:lin ang="0" scaled="1"/>
            </a:gra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23" name="直接连接符 22"/>
          <p:cNvCxnSpPr/>
          <p:nvPr>
            <p:custDataLst>
              <p:tags r:id="rId3"/>
            </p:custDataLst>
          </p:nvPr>
        </p:nvCxnSpPr>
        <p:spPr>
          <a:xfrm>
            <a:off x="5640705" y="2880995"/>
            <a:ext cx="0" cy="1212850"/>
          </a:xfrm>
          <a:prstGeom prst="line">
            <a:avLst/>
          </a:prstGeom>
          <a:ln cap="rnd">
            <a:solidFill>
              <a:schemeClr val="tx1">
                <a:lumMod val="50000"/>
                <a:lumOff val="50000"/>
                <a:alpha val="63000"/>
              </a:schemeClr>
            </a:solidFill>
          </a:ln>
        </p:spPr>
        <p:style>
          <a:lnRef idx="2">
            <a:schemeClr val="accent1"/>
          </a:lnRef>
          <a:fillRef idx="0">
            <a:srgbClr val="FFFFFF"/>
          </a:fillRef>
          <a:effectRef idx="0">
            <a:srgbClr val="FFFFFF"/>
          </a:effectRef>
          <a:fontRef idx="minor">
            <a:schemeClr val="tx1"/>
          </a:fontRef>
        </p:style>
      </p:cxnSp>
      <p:sp>
        <p:nvSpPr>
          <p:cNvPr id="25" name="文本框 24"/>
          <p:cNvSpPr txBox="1"/>
          <p:nvPr>
            <p:custDataLst>
              <p:tags r:id="rId4"/>
            </p:custDataLst>
          </p:nvPr>
        </p:nvSpPr>
        <p:spPr>
          <a:xfrm>
            <a:off x="5862320" y="2763520"/>
            <a:ext cx="5575935" cy="1447800"/>
          </a:xfrm>
          <a:prstGeom prst="rect">
            <a:avLst/>
          </a:prstGeom>
          <a:noFill/>
        </p:spPr>
        <p:txBody>
          <a:bodyPr wrap="square" rtlCol="0" anchor="ctr" anchorCtr="0"/>
          <a:lstStyle/>
          <a:p>
            <a:pPr marL="457200" lvl="1" indent="0" algn="l">
              <a:lnSpc>
                <a:spcPct val="150000"/>
              </a:lnSpc>
              <a:spcBef>
                <a:spcPct val="0"/>
              </a:spcBef>
              <a:spcAft>
                <a:spcPct val="0"/>
              </a:spcAft>
              <a:buNone/>
            </a:pPr>
            <a:r>
              <a:rPr lang="zh-CN" altLang="en-US" sz="2800">
                <a:ln>
                  <a:noFill/>
                  <a:prstDash val="sysDot"/>
                </a:ln>
                <a:solidFill>
                  <a:schemeClr val="tx1">
                    <a:lumMod val="85000"/>
                    <a:lumOff val="15000"/>
                  </a:schemeClr>
                </a:solidFill>
                <a:effectLst/>
                <a:latin typeface="+mn-ea"/>
                <a:cs typeface="+mn-ea"/>
                <a:sym typeface="+mn-ea"/>
              </a:rPr>
              <a:t>“益者三友，损者三友。友直，友谅，友多闻，益矣。友便辟，友善柔，友便佞，损矣。”</a:t>
            </a:r>
            <a:endParaRPr lang="zh-CN" altLang="en-US" sz="2800">
              <a:ln>
                <a:noFill/>
                <a:prstDash val="sysDot"/>
              </a:ln>
              <a:solidFill>
                <a:schemeClr val="tx1">
                  <a:lumMod val="85000"/>
                  <a:lumOff val="15000"/>
                </a:schemeClr>
              </a:solidFill>
              <a:effectLst/>
              <a:latin typeface="+mn-ea"/>
              <a:cs typeface="+mn-ea"/>
              <a:sym typeface="+mn-ea"/>
            </a:endParaRPr>
          </a:p>
        </p:txBody>
      </p:sp>
    </p:spTree>
    <p:custDataLst>
      <p:tags r:id="rId5"/>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400" y="608400"/>
            <a:ext cx="10969200" cy="705600"/>
          </a:xfrm>
        </p:spPr>
        <p:txBody>
          <a:bodyPr/>
          <a:lstStyle/>
          <a:p>
            <a:r>
              <a:rPr lang="zh-CN" altLang="en-US" dirty="0"/>
              <a:t>八、树立健康的交往观</a:t>
            </a:r>
            <a:endParaRPr lang="zh-CN" altLang="en-US" dirty="0"/>
          </a:p>
        </p:txBody>
      </p:sp>
      <p:sp>
        <p:nvSpPr>
          <p:cNvPr id="7" name="矩形: 圆角 20"/>
          <p:cNvSpPr>
            <a:spLocks noChangeAspect="1"/>
          </p:cNvSpPr>
          <p:nvPr>
            <p:custDataLst>
              <p:tags r:id="rId2"/>
            </p:custDataLst>
          </p:nvPr>
        </p:nvSpPr>
        <p:spPr>
          <a:xfrm rot="2700000">
            <a:off x="7734896" y="4127655"/>
            <a:ext cx="2197722" cy="2197722"/>
          </a:xfrm>
          <a:prstGeom prst="roundRect">
            <a:avLst>
              <a:gd name="adj" fmla="val 14848"/>
            </a:avLst>
          </a:prstGeom>
          <a:noFill/>
          <a:ln w="22225" cap="flat">
            <a:gradFill flip="none" rotWithShape="1">
              <a:gsLst>
                <a:gs pos="0">
                  <a:schemeClr val="accent1">
                    <a:alpha val="11000"/>
                  </a:schemeClr>
                </a:gs>
                <a:gs pos="100000">
                  <a:schemeClr val="accent1">
                    <a:alpha val="0"/>
                  </a:schemeClr>
                </a:gs>
              </a:gsLst>
              <a:lin ang="16200000" scaled="1"/>
              <a:tileRect/>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5" name="矩形: 圆角 23"/>
          <p:cNvSpPr>
            <a:spLocks noChangeAspect="1"/>
          </p:cNvSpPr>
          <p:nvPr>
            <p:custDataLst>
              <p:tags r:id="rId3"/>
            </p:custDataLst>
          </p:nvPr>
        </p:nvSpPr>
        <p:spPr>
          <a:xfrm rot="2700000">
            <a:off x="5414477" y="2096744"/>
            <a:ext cx="2473092" cy="2473092"/>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7" name="矩形: 圆角 19"/>
          <p:cNvSpPr>
            <a:spLocks noChangeAspect="1"/>
          </p:cNvSpPr>
          <p:nvPr>
            <p:custDataLst>
              <p:tags r:id="rId4"/>
            </p:custDataLst>
          </p:nvPr>
        </p:nvSpPr>
        <p:spPr>
          <a:xfrm rot="2700000">
            <a:off x="3352366" y="4127655"/>
            <a:ext cx="2197722" cy="2197722"/>
          </a:xfrm>
          <a:prstGeom prst="roundRect">
            <a:avLst>
              <a:gd name="adj" fmla="val 14848"/>
            </a:avLst>
          </a:prstGeom>
          <a:noFill/>
          <a:ln w="22225" cap="flat">
            <a:gradFill flip="none" rotWithShape="1">
              <a:gsLst>
                <a:gs pos="0">
                  <a:schemeClr val="accent1">
                    <a:alpha val="11000"/>
                  </a:schemeClr>
                </a:gs>
                <a:gs pos="100000">
                  <a:schemeClr val="accent1">
                    <a:alpha val="0"/>
                  </a:schemeClr>
                </a:gs>
              </a:gsLst>
              <a:lin ang="16200000" scaled="1"/>
              <a:tileRect/>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8" name="矩形: 圆角 2"/>
          <p:cNvSpPr>
            <a:spLocks noChangeAspect="1"/>
          </p:cNvSpPr>
          <p:nvPr>
            <p:custDataLst>
              <p:tags r:id="rId5"/>
            </p:custDataLst>
          </p:nvPr>
        </p:nvSpPr>
        <p:spPr>
          <a:xfrm rot="2700000">
            <a:off x="1023966" y="3075558"/>
            <a:ext cx="2473092" cy="2473092"/>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9" name="矩形: 圆角 11"/>
          <p:cNvSpPr>
            <a:spLocks noChangeAspect="1"/>
          </p:cNvSpPr>
          <p:nvPr>
            <p:custDataLst>
              <p:tags r:id="rId6"/>
            </p:custDataLst>
          </p:nvPr>
        </p:nvSpPr>
        <p:spPr>
          <a:xfrm rot="2700000">
            <a:off x="3215231" y="2088037"/>
            <a:ext cx="2473092" cy="2473092"/>
          </a:xfrm>
          <a:prstGeom prst="roundRect">
            <a:avLst>
              <a:gd name="adj" fmla="val 14848"/>
            </a:avLst>
          </a:pr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30" name="图片 3" descr="343439383331313b343532303031393bd2b5bca8b9dcc0e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294175" y="3870798"/>
            <a:ext cx="329084" cy="329084"/>
          </a:xfrm>
          <a:prstGeom prst="rect">
            <a:avLst/>
          </a:prstGeom>
          <a:effectLst>
            <a:outerShdw blurRad="50800" dist="50800" dir="5400000" sx="102000" sy="102000" algn="ctr" rotWithShape="0">
              <a:schemeClr val="accent1">
                <a:alpha val="20000"/>
              </a:schemeClr>
            </a:outerShdw>
          </a:effectLst>
        </p:spPr>
      </p:pic>
      <p:sp>
        <p:nvSpPr>
          <p:cNvPr id="31" name="矩形: 圆角 12"/>
          <p:cNvSpPr>
            <a:spLocks noChangeAspect="1"/>
          </p:cNvSpPr>
          <p:nvPr>
            <p:custDataLst>
              <p:tags r:id="rId10"/>
            </p:custDataLst>
          </p:nvPr>
        </p:nvSpPr>
        <p:spPr>
          <a:xfrm rot="2700000">
            <a:off x="5414477" y="3075558"/>
            <a:ext cx="2473092" cy="2473092"/>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2" name="矩形: 圆角 13"/>
          <p:cNvSpPr>
            <a:spLocks noChangeAspect="1"/>
          </p:cNvSpPr>
          <p:nvPr>
            <p:custDataLst>
              <p:tags r:id="rId11"/>
            </p:custDataLst>
          </p:nvPr>
        </p:nvSpPr>
        <p:spPr>
          <a:xfrm rot="2700000">
            <a:off x="7597035" y="2088037"/>
            <a:ext cx="2473092" cy="2473092"/>
          </a:xfrm>
          <a:prstGeom prst="roundRect">
            <a:avLst>
              <a:gd name="adj" fmla="val 14848"/>
            </a:avLst>
          </a:pr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33" name="图片 13" descr="343435383038363b343532323339363bd5bdc2d4c4bfb1ea"/>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489068" y="3494946"/>
            <a:ext cx="329084" cy="329084"/>
          </a:xfrm>
          <a:prstGeom prst="rect">
            <a:avLst/>
          </a:prstGeom>
          <a:effectLst>
            <a:outerShdw blurRad="76200" dist="38100" dir="8100000" algn="tr" rotWithShape="0">
              <a:schemeClr val="accent1">
                <a:lumMod val="75000"/>
                <a:alpha val="40000"/>
              </a:schemeClr>
            </a:outerShdw>
          </a:effectLst>
        </p:spPr>
      </p:pic>
      <p:pic>
        <p:nvPicPr>
          <p:cNvPr id="34" name="图片 21" descr="343439383331313b343532303033363bd3aad2b5ccfcc5e4d6c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657114" y="4147246"/>
            <a:ext cx="329084" cy="329084"/>
          </a:xfrm>
          <a:prstGeom prst="rect">
            <a:avLst/>
          </a:prstGeom>
          <a:effectLst>
            <a:outerShdw blurRad="50800" dist="50800" dir="5400000" sx="102000" sy="102000" algn="ctr" rotWithShape="0">
              <a:schemeClr val="accent1">
                <a:alpha val="20000"/>
              </a:schemeClr>
            </a:outerShdw>
          </a:effectLst>
        </p:spPr>
      </p:pic>
      <p:pic>
        <p:nvPicPr>
          <p:cNvPr id="35" name="图片 4" descr="343439383331313b343532303032303bb8f6c8cbd0c5cfa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102910" y="3495671"/>
            <a:ext cx="329084" cy="329084"/>
          </a:xfrm>
          <a:prstGeom prst="rect">
            <a:avLst/>
          </a:prstGeom>
          <a:effectLst>
            <a:outerShdw blurRad="76200" dist="38100" dir="8100000" algn="tr" rotWithShape="0">
              <a:schemeClr val="accent1">
                <a:lumMod val="75000"/>
                <a:alpha val="40000"/>
              </a:schemeClr>
            </a:outerShdw>
          </a:effectLst>
        </p:spPr>
      </p:pic>
      <p:sp>
        <p:nvSpPr>
          <p:cNvPr id="36" name="矩形: 圆角 38"/>
          <p:cNvSpPr>
            <a:spLocks noChangeAspect="1"/>
          </p:cNvSpPr>
          <p:nvPr>
            <p:custDataLst>
              <p:tags r:id="rId21"/>
            </p:custDataLst>
          </p:nvPr>
        </p:nvSpPr>
        <p:spPr>
          <a:xfrm rot="2700000">
            <a:off x="10107557" y="4020994"/>
            <a:ext cx="1272955" cy="1272956"/>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7" name="矩形: 圆角 39"/>
          <p:cNvSpPr>
            <a:spLocks noChangeAspect="1"/>
          </p:cNvSpPr>
          <p:nvPr>
            <p:custDataLst>
              <p:tags r:id="rId22"/>
            </p:custDataLst>
          </p:nvPr>
        </p:nvSpPr>
        <p:spPr>
          <a:xfrm rot="2700000">
            <a:off x="621267" y="1638175"/>
            <a:ext cx="1272955" cy="1272956"/>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8" name="矩形 37"/>
          <p:cNvSpPr/>
          <p:nvPr>
            <p:custDataLst>
              <p:tags r:id="rId23"/>
            </p:custDataLst>
          </p:nvPr>
        </p:nvSpPr>
        <p:spPr>
          <a:xfrm>
            <a:off x="1273567" y="4044213"/>
            <a:ext cx="1945803" cy="1033556"/>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遵守道德规范</a:t>
            </a:r>
            <a:endParaRPr lang="zh-CN" altLang="en-US" sz="2200" b="1" dirty="0">
              <a:solidFill>
                <a:srgbClr val="FFFFFF"/>
              </a:solidFill>
              <a:latin typeface="+mn-ea"/>
              <a:cs typeface="+mn-ea"/>
            </a:endParaRPr>
          </a:p>
        </p:txBody>
      </p:sp>
      <p:sp>
        <p:nvSpPr>
          <p:cNvPr id="41" name="矩形 40"/>
          <p:cNvSpPr/>
          <p:nvPr>
            <p:custDataLst>
              <p:tags r:id="rId24"/>
            </p:custDataLst>
          </p:nvPr>
        </p:nvSpPr>
        <p:spPr>
          <a:xfrm>
            <a:off x="5666981" y="4044213"/>
            <a:ext cx="1945803" cy="1033556"/>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真诚对待他人</a:t>
            </a:r>
            <a:endParaRPr lang="zh-CN" altLang="en-US" sz="2200" b="1" dirty="0">
              <a:solidFill>
                <a:srgbClr val="FFFFFF"/>
              </a:solidFill>
              <a:latin typeface="+mn-ea"/>
              <a:cs typeface="+mn-ea"/>
            </a:endParaRPr>
          </a:p>
        </p:txBody>
      </p:sp>
      <p:sp>
        <p:nvSpPr>
          <p:cNvPr id="42" name="矩形 41"/>
          <p:cNvSpPr/>
          <p:nvPr>
            <p:custDataLst>
              <p:tags r:id="rId25"/>
            </p:custDataLst>
          </p:nvPr>
        </p:nvSpPr>
        <p:spPr>
          <a:xfrm>
            <a:off x="3478618" y="2587965"/>
            <a:ext cx="1945803" cy="962007"/>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200" b="1" dirty="0">
                <a:solidFill>
                  <a:schemeClr val="accent1"/>
                </a:solidFill>
                <a:latin typeface="+mn-ea"/>
                <a:cs typeface="+mn-ea"/>
              </a:rPr>
              <a:t>正确认识自己</a:t>
            </a:r>
            <a:endParaRPr lang="zh-CN" altLang="en-US" sz="2200" b="1" dirty="0">
              <a:solidFill>
                <a:schemeClr val="accent1"/>
              </a:solidFill>
              <a:latin typeface="+mn-ea"/>
              <a:cs typeface="+mn-ea"/>
            </a:endParaRPr>
          </a:p>
        </p:txBody>
      </p:sp>
      <p:sp>
        <p:nvSpPr>
          <p:cNvPr id="43" name="矩形 42"/>
          <p:cNvSpPr/>
          <p:nvPr>
            <p:custDataLst>
              <p:tags r:id="rId26"/>
            </p:custDataLst>
          </p:nvPr>
        </p:nvSpPr>
        <p:spPr>
          <a:xfrm>
            <a:off x="7860422" y="2587965"/>
            <a:ext cx="1945803" cy="962007"/>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200" b="1" dirty="0">
                <a:solidFill>
                  <a:schemeClr val="accent1"/>
                </a:solidFill>
                <a:latin typeface="+mn-ea"/>
                <a:cs typeface="+mn-ea"/>
              </a:rPr>
              <a:t>保持乐观积极</a:t>
            </a:r>
            <a:endParaRPr lang="zh-CN" altLang="en-US" sz="2200" b="1" dirty="0">
              <a:solidFill>
                <a:schemeClr val="accent1"/>
              </a:solidFill>
              <a:latin typeface="+mn-ea"/>
              <a:cs typeface="+mn-ea"/>
            </a:endParaRPr>
          </a:p>
        </p:txBody>
      </p:sp>
    </p:spTree>
    <p:custDataLst>
      <p:tags r:id="rId27"/>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   抵制诱惑</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【案例】寒假期间，某高校大二学生陈某应社会上的朋友邀请到</a:t>
            </a:r>
            <a:r>
              <a:rPr lang="en-US" altLang="zh-CN" sz="2000" kern="0" dirty="0">
                <a:ln>
                  <a:noFill/>
                  <a:prstDash val="sysDot"/>
                </a:ln>
                <a:solidFill>
                  <a:schemeClr val="tx1">
                    <a:lumMod val="85000"/>
                    <a:lumOff val="15000"/>
                  </a:schemeClr>
                </a:solidFill>
                <a:uFillTx/>
                <a:latin typeface="+mn-ea"/>
                <a:sym typeface="+mn-ea"/>
              </a:rPr>
              <a:t> KTV </a:t>
            </a:r>
            <a:r>
              <a:rPr lang="zh-CN" altLang="en-US" sz="2000" kern="0" dirty="0">
                <a:ln>
                  <a:noFill/>
                  <a:prstDash val="sysDot"/>
                </a:ln>
                <a:solidFill>
                  <a:schemeClr val="tx1">
                    <a:lumMod val="85000"/>
                    <a:lumOff val="15000"/>
                  </a:schemeClr>
                </a:solidFill>
                <a:uFillTx/>
                <a:latin typeface="+mn-ea"/>
                <a:sym typeface="+mn-ea"/>
              </a:rPr>
              <a:t>唱歌。在</a:t>
            </a:r>
            <a:r>
              <a:rPr lang="en-US" altLang="zh-CN" sz="2000" kern="0" dirty="0">
                <a:ln>
                  <a:noFill/>
                  <a:prstDash val="sysDot"/>
                </a:ln>
                <a:solidFill>
                  <a:schemeClr val="tx1">
                    <a:lumMod val="85000"/>
                    <a:lumOff val="15000"/>
                  </a:schemeClr>
                </a:solidFill>
                <a:uFillTx/>
                <a:latin typeface="+mn-ea"/>
                <a:sym typeface="+mn-ea"/>
              </a:rPr>
              <a:t> KTV </a:t>
            </a:r>
            <a:r>
              <a:rPr lang="zh-CN" altLang="en-US" sz="2000" kern="0" dirty="0">
                <a:ln>
                  <a:noFill/>
                  <a:prstDash val="sysDot"/>
                </a:ln>
                <a:solidFill>
                  <a:schemeClr val="tx1">
                    <a:lumMod val="85000"/>
                    <a:lumOff val="15000"/>
                  </a:schemeClr>
                </a:solidFill>
                <a:uFillTx/>
                <a:latin typeface="+mn-ea"/>
                <a:sym typeface="+mn-ea"/>
              </a:rPr>
              <a:t>包厢里，陈某轻信了朋友</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吸一点，不会上瘾</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的劝说，半推半就地用吸管吸了毒，从此一发不可收拾。整个寒假里，陈某多次与朋友出入娱乐场所，慢慢地上瘾了。</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寒假结束后，毒瘾越来越大的陈某拿着父母给的</a:t>
            </a:r>
            <a:r>
              <a:rPr lang="en-US" altLang="zh-CN" sz="2000" kern="0" dirty="0">
                <a:ln>
                  <a:noFill/>
                  <a:prstDash val="sysDot"/>
                </a:ln>
                <a:solidFill>
                  <a:schemeClr val="tx1">
                    <a:lumMod val="85000"/>
                    <a:lumOff val="15000"/>
                  </a:schemeClr>
                </a:solidFill>
                <a:uFillTx/>
                <a:latin typeface="+mn-ea"/>
                <a:sym typeface="+mn-ea"/>
              </a:rPr>
              <a:t> 5000 </a:t>
            </a:r>
            <a:r>
              <a:rPr lang="zh-CN" altLang="en-US" sz="2000" kern="0" dirty="0">
                <a:ln>
                  <a:noFill/>
                  <a:prstDash val="sysDot"/>
                </a:ln>
                <a:solidFill>
                  <a:schemeClr val="tx1">
                    <a:lumMod val="85000"/>
                    <a:lumOff val="15000"/>
                  </a:schemeClr>
                </a:solidFill>
                <a:uFillTx/>
                <a:latin typeface="+mn-ea"/>
                <a:sym typeface="+mn-ea"/>
              </a:rPr>
              <a:t>元学费和生活费，</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谎称上学而离开了家，到外地租了一处民房开始了他的</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职业吸毒生涯</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数日后，陈某谎称学校马上要安排他们实习，要求父母每月给</a:t>
            </a:r>
            <a:r>
              <a:rPr lang="en-US" altLang="zh-CN" sz="2000" kern="0" dirty="0">
                <a:ln>
                  <a:noFill/>
                  <a:prstDash val="sysDot"/>
                </a:ln>
                <a:solidFill>
                  <a:schemeClr val="tx1">
                    <a:lumMod val="85000"/>
                    <a:lumOff val="15000"/>
                  </a:schemeClr>
                </a:solidFill>
                <a:uFillTx/>
                <a:latin typeface="+mn-ea"/>
                <a:sym typeface="+mn-ea"/>
              </a:rPr>
              <a:t> 1000 </a:t>
            </a:r>
            <a:r>
              <a:rPr lang="zh-CN" altLang="en-US" sz="2000" kern="0" dirty="0">
                <a:ln>
                  <a:noFill/>
                  <a:prstDash val="sysDot"/>
                </a:ln>
                <a:solidFill>
                  <a:schemeClr val="tx1">
                    <a:lumMod val="85000"/>
                    <a:lumOff val="15000"/>
                  </a:schemeClr>
                </a:solidFill>
                <a:uFillTx/>
                <a:latin typeface="+mn-ea"/>
                <a:sym typeface="+mn-ea"/>
              </a:rPr>
              <a:t>元生活</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费。拿着父母给的生活费，陈某在出租房过上了</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夜游神</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般的生活：</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上午睡觉，下午闲逛，晚上吸毒。</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一天深夜，几个毒友正聚在陈某租住的地方吸毒，被民警逮个正着。</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陈某被送到强制戒毒所进行强制脱毒和康复治疗。</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936750"/>
            <a:ext cx="10089515" cy="3031490"/>
          </a:xfrm>
          <a:prstGeom prst="rect">
            <a:avLst/>
          </a:prstGeom>
          <a:noFill/>
        </p:spPr>
        <p:txBody>
          <a:bodyPr wrap="square" rtlCol="0" anchor="t" anchorCtr="0"/>
          <a:lstStyle/>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【评析】</a:t>
            </a:r>
            <a:endParaRPr lang="zh-CN" altLang="en-US" sz="20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吸毒贩毒是违法犯罪行为。陈某因和社会上的不良青年一起</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娱乐</a:t>
            </a: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而染上毒品，误入歧途，把学费、生活费用于吸毒，以致于放弃学业。之后陈某又发展到向家人骗钱，开始</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职业吸毒生涯</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的地步，最终被公安民警抓获。</a:t>
            </a:r>
            <a:endParaRPr lang="zh-CN" altLang="en-US" sz="20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000" kern="0" dirty="0">
                <a:ln>
                  <a:noFill/>
                  <a:prstDash val="sysDot"/>
                </a:ln>
                <a:solidFill>
                  <a:schemeClr val="tx1">
                    <a:lumMod val="85000"/>
                    <a:lumOff val="15000"/>
                  </a:schemeClr>
                </a:solidFill>
                <a:latin typeface="+mn-ea"/>
                <a:sym typeface="+mn-ea"/>
              </a:rPr>
              <a:t>大学生社会阅历较少、思想单纯、对毒品不甚了解、喜欢追求时尚、易接受新奇事物，很容易被</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找一下吸毒的感觉</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尝尝新鲜</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吸毒减肥</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吸一口不要紧</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等刺激性语言怂恿，从而身陷毒品的漩涡，不能自拔，</a:t>
            </a: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最终走上违法犯罪的道路。</a:t>
            </a:r>
            <a:endParaRPr lang="zh-CN" altLang="en-US" sz="20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a:t>
            </a:r>
            <a:r>
              <a:rPr lang="zh-CN" altLang="en-US" dirty="0">
                <a:ln>
                  <a:noFill/>
                  <a:prstDash val="sysDot"/>
                </a:ln>
                <a:latin typeface="+mn-ea"/>
                <a:cs typeface="+mn-ea"/>
                <a:sym typeface="+mn-ea"/>
              </a:rPr>
              <a:t>抵制黄色诱惑</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en-US" altLang="zh-CN" sz="2400" b="1">
                <a:solidFill>
                  <a:schemeClr val="accent1"/>
                </a:solidFill>
              </a:rPr>
              <a:t>“</a:t>
            </a:r>
            <a:r>
              <a:rPr lang="zh-CN" altLang="en-US" sz="2400" b="1">
                <a:solidFill>
                  <a:schemeClr val="accent1"/>
                </a:solidFill>
              </a:rPr>
              <a:t>黄</a:t>
            </a:r>
            <a:r>
              <a:rPr lang="en-US" altLang="zh-CN" sz="2400" b="1">
                <a:solidFill>
                  <a:schemeClr val="accent1"/>
                </a:solidFill>
              </a:rPr>
              <a:t>”</a:t>
            </a:r>
            <a:r>
              <a:rPr lang="zh-CN" altLang="en-US" sz="2400" b="1">
                <a:solidFill>
                  <a:schemeClr val="accent1"/>
                </a:solidFill>
              </a:rPr>
              <a:t>的含义</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rmAutofit/>
          </a:bodyPr>
          <a:lstStyle/>
          <a:p>
            <a:pPr indent="457200" fontAlgn="auto">
              <a:lnSpc>
                <a:spcPct val="150000"/>
              </a:lnSpc>
              <a:spcAft>
                <a:spcPts val="600"/>
              </a:spcAft>
            </a:pPr>
            <a:r>
              <a:rPr lang="en-US" altLang="zh-CN" sz="2400" dirty="0">
                <a:ln>
                  <a:noFill/>
                  <a:prstDash val="sysDot"/>
                </a:ln>
                <a:solidFill>
                  <a:schemeClr val="tx1">
                    <a:lumMod val="85000"/>
                    <a:lumOff val="15000"/>
                  </a:schemeClr>
                </a:solidFill>
                <a:latin typeface="+mn-ea"/>
                <a:cs typeface="+mn-ea"/>
                <a:sym typeface="+mn-ea"/>
              </a:rPr>
              <a:t>“</a:t>
            </a:r>
            <a:r>
              <a:rPr lang="zh-CN" altLang="en-US" sz="2400" dirty="0">
                <a:ln>
                  <a:noFill/>
                  <a:prstDash val="sysDot"/>
                </a:ln>
                <a:solidFill>
                  <a:schemeClr val="tx1">
                    <a:lumMod val="85000"/>
                    <a:lumOff val="15000"/>
                  </a:schemeClr>
                </a:solidFill>
                <a:latin typeface="+mn-ea"/>
                <a:cs typeface="+mn-ea"/>
                <a:sym typeface="+mn-ea"/>
              </a:rPr>
              <a:t>黄</a:t>
            </a:r>
            <a:r>
              <a:rPr lang="en-US" altLang="zh-CN" sz="2400" dirty="0">
                <a:ln>
                  <a:noFill/>
                  <a:prstDash val="sysDot"/>
                </a:ln>
                <a:solidFill>
                  <a:schemeClr val="tx1">
                    <a:lumMod val="85000"/>
                    <a:lumOff val="15000"/>
                  </a:schemeClr>
                </a:solidFill>
                <a:latin typeface="+mn-ea"/>
                <a:cs typeface="+mn-ea"/>
                <a:sym typeface="+mn-ea"/>
              </a:rPr>
              <a:t>”</a:t>
            </a:r>
            <a:r>
              <a:rPr lang="zh-CN" altLang="en-US" sz="2400" dirty="0">
                <a:ln>
                  <a:noFill/>
                  <a:prstDash val="sysDot"/>
                </a:ln>
                <a:solidFill>
                  <a:schemeClr val="tx1">
                    <a:lumMod val="85000"/>
                    <a:lumOff val="15000"/>
                  </a:schemeClr>
                </a:solidFill>
                <a:latin typeface="+mn-ea"/>
                <a:cs typeface="+mn-ea"/>
                <a:sym typeface="+mn-ea"/>
              </a:rPr>
              <a:t>指淫秽物品。《中华人民共和国刑法》对淫秽物品做了具体的解释。淫秽物品是指具体描绘性行为或者露骨宣扬色情的诲淫性的书刊、影片、录像带、录音带、图片及其他淫秽物品。有关人体生理、医学知识的科学著作不是淫秽物品。包含有色情内容的有艺术价值的文学、艺术作品不视为淫秽物品。</a:t>
            </a:r>
            <a:endParaRPr lang="zh-CN" altLang="en-US" sz="24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2020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年</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9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月，某高校一学生阿华（化名）在宾馆嫖娼被警方当场抓获。考虑到阿华尚还年轻，认错态度良好，最终，阿华被处以行政拘留三日的处罚。</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2021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年</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6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月，警方向高校通报了阿华违法、受到行政处罚的情况。另外与阿华一同被通报的还有其他两位同学。</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2021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年</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7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月，校方收到警方通报后，认为学生嫖娼行为违反了该校学生纪律处分条例相关条款规定，遂决定给予三名学生开除学籍的处分。</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同年</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7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月</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4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日，阿华向学校提交了《异议书》。他认为，嫖娼只是一般的违法行为，并非涉嫌犯罪，开除的处分过重且无上位法支持。</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9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月，校方驳回阿华诉求，并出具了处分决定书给予阿华开除学籍处分。同时，还将三名学生的处分决定以实名的方式在公示栏公示。</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被学校开除后，阿华不服，以</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处分决定程序严重违法，认定事实、法律适用均</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错误，目的不合法</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为由，于</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2021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年</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10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月将学校起诉至法院，请求法院撤销学校做出的处分决定，同时要求对学校学籍管理相关内容进行合法性审查。</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法院认为，《普通高等学校学生管理规定》中所指的情节严重、性质恶劣是对学生违纪行为性质的判断和评价，而《中华人民共和国治安管理处罚法》中所涉及的情节严重，系公安机关适用《治安管理处罚法》履行治安管理职责时进行裁量的基准，两者并无关联性且本质不同，学校的处分条例不存在纲目冲突、违反《普通高等学校学</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 </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生管理规定》的情形，判决驳回阿华诉讼请求。</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【案例】芳芳有一个大她两岁的姐姐。在父母眼中，芳芳各方面都不如姐姐，</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经常得到他们表扬的是姐姐。父母还经常拿芳芳和一些比她成绩好的同学相比，因此而责备她。从小到大，芳芳一直都活在自卑之中。</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上大学之后，芳芳在学校认识了男友小吴。两人感情稳定。毕业后，</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芳芳被大学所在城市的某单位录用，而她的男友小吴却到了外省某单位上班。与男友的远隔让芳芳感到十分郁闷，身边几乎没有一个可以讲知心话的人，芳芳只能用日记记下自己的痛苦。在日记中，芳芳描述了自己几个月的状态：四肢无力，整晚失眠，感觉做什么事情都好累，甚至有时感到世界一片黑暗，没有了继续生活的信心。后来，小吴发现了芳芳的异常，将芳芳带到医院进行检查，结果芳芳被诊断为抑郁症。所幸发现及时，经过一段时间的治疗，芳芳逐渐痊愈。</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a:t>
            </a:r>
            <a:r>
              <a:rPr lang="zh-CN" altLang="en-US" dirty="0">
                <a:ln>
                  <a:noFill/>
                  <a:prstDash val="sysDot"/>
                </a:ln>
                <a:latin typeface="+mn-ea"/>
                <a:cs typeface="+mn-ea"/>
                <a:sym typeface="+mn-ea"/>
              </a:rPr>
              <a:t>抵制黄色诱惑</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抵制黄色诱惑</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230505" y="2466975"/>
            <a:ext cx="10876915" cy="3445510"/>
          </a:xfrm>
          <a:prstGeom prst="rect">
            <a:avLst/>
          </a:prstGeom>
          <a:noFill/>
        </p:spPr>
        <p:txBody>
          <a:bodyPr wrap="square" rtlCol="0" anchor="ctr" anchorCtr="0"/>
          <a:lstStyle/>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法律不容践踏，底线不容突破。身为新时代青年，我们应该增强红线意识、法治思维和自律能力，拒绝黄色诱惑，争做守法公民。</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 1 </a:t>
            </a:r>
            <a:r>
              <a:rPr lang="zh-CN" altLang="en-US" dirty="0">
                <a:ln>
                  <a:noFill/>
                  <a:prstDash val="sysDot"/>
                </a:ln>
                <a:solidFill>
                  <a:schemeClr val="tx1">
                    <a:lumMod val="85000"/>
                    <a:lumOff val="15000"/>
                  </a:schemeClr>
                </a:solidFill>
                <a:latin typeface="+mn-ea"/>
                <a:cs typeface="+mn-ea"/>
                <a:sym typeface="+mn-ea"/>
              </a:rPr>
              <a:t>）面对诱惑要冷静，切勿被色情内容蒙蔽，为一时之快抛下了安全意识。</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）通过官方网站或大型应用市场下载软件，不要在手机资源站、非安全电子市场下载，也不要轻易扫描二维码或打开不安全网址。</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）为手机安装正规杀毒软件，及时监控、发现风险。</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4 </a:t>
            </a:r>
            <a:r>
              <a:rPr lang="zh-CN" altLang="en-US" dirty="0">
                <a:ln>
                  <a:noFill/>
                  <a:prstDash val="sysDot"/>
                </a:ln>
                <a:solidFill>
                  <a:schemeClr val="tx1">
                    <a:lumMod val="85000"/>
                    <a:lumOff val="15000"/>
                  </a:schemeClr>
                </a:solidFill>
                <a:latin typeface="+mn-ea"/>
                <a:cs typeface="+mn-ea"/>
                <a:sym typeface="+mn-ea"/>
              </a:rPr>
              <a:t>）培养自己的意志、品质，增强自我约束能力，要加强对不良情绪的调节，保持健康的情绪。</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5</a:t>
            </a:r>
            <a:r>
              <a:rPr lang="zh-CN" altLang="en-US" dirty="0">
                <a:ln>
                  <a:noFill/>
                  <a:prstDash val="sysDot"/>
                </a:ln>
                <a:solidFill>
                  <a:schemeClr val="tx1">
                    <a:lumMod val="85000"/>
                    <a:lumOff val="15000"/>
                  </a:schemeClr>
                </a:solidFill>
                <a:latin typeface="+mn-ea"/>
                <a:cs typeface="+mn-ea"/>
                <a:sym typeface="+mn-ea"/>
              </a:rPr>
              <a:t>）注意体育锻炼，不仅有利于身体健康，也有益于心理健康及预防网络黄色诱惑。</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custDataLst>
              <p:tags r:id="rId1"/>
            </p:custDataLst>
          </p:nvPr>
        </p:nvSpPr>
        <p:spPr>
          <a:xfrm rot="5400000">
            <a:off x="4814730" y="2889886"/>
            <a:ext cx="1011954" cy="899113"/>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2" name="标题 1"/>
          <p:cNvSpPr>
            <a:spLocks noGrp="1"/>
          </p:cNvSpPr>
          <p:nvPr>
            <p:ph type="title"/>
            <p:custDataLst>
              <p:tags r:id="rId2"/>
            </p:custDataLst>
          </p:nvPr>
        </p:nvSpPr>
        <p:spPr>
          <a:xfrm>
            <a:off x="608400" y="608400"/>
            <a:ext cx="10969200" cy="705600"/>
          </a:xfrm>
        </p:spPr>
        <p:txBody>
          <a:bodyPr wrap="square">
            <a:normAutofit/>
          </a:bodyPr>
          <a:lstStyle/>
          <a:p>
            <a:r>
              <a:rPr lang="zh-CN" altLang="en-US">
                <a:latin typeface="+mj-ea"/>
                <a:ea typeface="+mj-ea"/>
              </a:rPr>
              <a:t>二、拒绝赌博</a:t>
            </a:r>
            <a:endParaRPr lang="zh-CN" altLang="en-US">
              <a:latin typeface="+mj-ea"/>
              <a:ea typeface="+mj-ea"/>
            </a:endParaRPr>
          </a:p>
        </p:txBody>
      </p:sp>
      <p:sp>
        <p:nvSpPr>
          <p:cNvPr id="5" name="六边形 4"/>
          <p:cNvSpPr/>
          <p:nvPr>
            <p:custDataLst>
              <p:tags r:id="rId3"/>
            </p:custDataLst>
          </p:nvPr>
        </p:nvSpPr>
        <p:spPr>
          <a:xfrm rot="5400000">
            <a:off x="5089098" y="3788953"/>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6" name="六边形 5"/>
          <p:cNvSpPr/>
          <p:nvPr>
            <p:custDataLst>
              <p:tags r:id="rId4"/>
            </p:custDataLst>
          </p:nvPr>
        </p:nvSpPr>
        <p:spPr>
          <a:xfrm rot="5400000">
            <a:off x="5767466" y="2594202"/>
            <a:ext cx="1417955" cy="1259840"/>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4" name="矩形 3"/>
          <p:cNvSpPr/>
          <p:nvPr>
            <p:custDataLst>
              <p:tags r:id="rId5"/>
            </p:custDataLst>
          </p:nvPr>
        </p:nvSpPr>
        <p:spPr>
          <a:xfrm>
            <a:off x="1625798" y="4177486"/>
            <a:ext cx="3219293" cy="980284"/>
          </a:xfrm>
          <a:prstGeom prst="rect">
            <a:avLst/>
          </a:prstGeom>
          <a:noFill/>
        </p:spPr>
        <p:txBody>
          <a:bodyPr vert="horz" wrap="square" lIns="0" tIns="0" rIns="0" bIns="0" rtlCol="0" anchor="t" anchorCtr="0">
            <a:noAutofit/>
          </a:bodyPr>
          <a:lstStyle/>
          <a:p>
            <a:pPr algn="ctr">
              <a:lnSpc>
                <a:spcPct val="150000"/>
              </a:lnSpc>
              <a:spcBef>
                <a:spcPct val="0"/>
              </a:spcBef>
              <a:spcAft>
                <a:spcPct val="0"/>
              </a:spcAft>
            </a:pPr>
            <a:r>
              <a:rPr lang="en-US" altLang="zh-CN">
                <a:sym typeface="+mn-ea"/>
              </a:rPr>
              <a:t>1. </a:t>
            </a:r>
            <a:r>
              <a:rPr lang="zh-CN" altLang="en-US">
                <a:sym typeface="+mn-ea"/>
              </a:rPr>
              <a:t>荒废学业</a:t>
            </a:r>
            <a:endParaRPr lang="zh-CN" altLang="en-US"/>
          </a:p>
          <a:p>
            <a:pPr algn="ctr">
              <a:lnSpc>
                <a:spcPct val="150000"/>
              </a:lnSpc>
              <a:spcBef>
                <a:spcPct val="0"/>
              </a:spcBef>
              <a:spcAft>
                <a:spcPct val="0"/>
              </a:spcAft>
            </a:pPr>
            <a:r>
              <a:rPr lang="en-US" altLang="zh-CN">
                <a:sym typeface="+mn-ea"/>
              </a:rPr>
              <a:t>2. </a:t>
            </a:r>
            <a:r>
              <a:rPr lang="zh-CN" altLang="en-US">
                <a:sym typeface="+mn-ea"/>
              </a:rPr>
              <a:t>影响身心健康</a:t>
            </a:r>
            <a:endParaRPr lang="zh-CN" altLang="en-US"/>
          </a:p>
          <a:p>
            <a:pPr algn="ctr">
              <a:lnSpc>
                <a:spcPct val="150000"/>
              </a:lnSpc>
              <a:spcBef>
                <a:spcPct val="0"/>
              </a:spcBef>
              <a:spcAft>
                <a:spcPct val="0"/>
              </a:spcAft>
            </a:pPr>
            <a:r>
              <a:rPr lang="en-US" altLang="zh-CN">
                <a:sym typeface="+mn-ea"/>
              </a:rPr>
              <a:t>3. </a:t>
            </a:r>
            <a:r>
              <a:rPr lang="zh-CN" altLang="en-US">
                <a:sym typeface="+mn-ea"/>
              </a:rPr>
              <a:t>破坏人际关系</a:t>
            </a:r>
            <a:endParaRPr lang="zh-CN" altLang="en-US"/>
          </a:p>
          <a:p>
            <a:pPr algn="ctr">
              <a:lnSpc>
                <a:spcPct val="150000"/>
              </a:lnSpc>
              <a:spcBef>
                <a:spcPct val="0"/>
              </a:spcBef>
              <a:spcAft>
                <a:spcPct val="0"/>
              </a:spcAft>
            </a:pPr>
            <a:r>
              <a:rPr lang="en-US" altLang="zh-CN">
                <a:sym typeface="+mn-ea"/>
              </a:rPr>
              <a:t>4. </a:t>
            </a:r>
            <a:r>
              <a:rPr lang="zh-CN" altLang="en-US">
                <a:sym typeface="+mn-ea"/>
              </a:rPr>
              <a:t>影响家庭和谐</a:t>
            </a:r>
            <a:endParaRPr lang="zh-CN" altLang="en-US"/>
          </a:p>
          <a:p>
            <a:pPr algn="ctr">
              <a:lnSpc>
                <a:spcPct val="150000"/>
              </a:lnSpc>
              <a:spcBef>
                <a:spcPct val="0"/>
              </a:spcBef>
              <a:spcAft>
                <a:spcPct val="0"/>
              </a:spcAft>
            </a:pPr>
            <a:r>
              <a:rPr lang="en-US" altLang="zh-CN">
                <a:sym typeface="+mn-ea"/>
              </a:rPr>
              <a:t>5. </a:t>
            </a:r>
            <a:r>
              <a:rPr lang="zh-CN" altLang="en-US">
                <a:sym typeface="+mn-ea"/>
              </a:rPr>
              <a:t>违法犯罪</a:t>
            </a:r>
            <a:endParaRPr lang="zh-CN" altLang="en-US"/>
          </a:p>
          <a:p>
            <a:pPr algn="ctr">
              <a:lnSpc>
                <a:spcPct val="150000"/>
              </a:lnSpc>
              <a:spcBef>
                <a:spcPct val="0"/>
              </a:spcBef>
              <a:spcAft>
                <a:spcPct val="0"/>
              </a:spcAft>
            </a:pPr>
            <a:endParaRPr lang="zh-CN" altLang="en-US" dirty="0">
              <a:ln>
                <a:noFill/>
                <a:prstDash val="sysDot"/>
              </a:ln>
              <a:solidFill>
                <a:schemeClr val="tx1">
                  <a:lumMod val="75000"/>
                  <a:lumOff val="25000"/>
                </a:schemeClr>
              </a:solidFill>
              <a:latin typeface="+mn-ea"/>
              <a:cs typeface="+mn-ea"/>
            </a:endParaRPr>
          </a:p>
        </p:txBody>
      </p:sp>
      <p:sp>
        <p:nvSpPr>
          <p:cNvPr id="9" name="矩形 8"/>
          <p:cNvSpPr/>
          <p:nvPr>
            <p:custDataLst>
              <p:tags r:id="rId6"/>
            </p:custDataLst>
          </p:nvPr>
        </p:nvSpPr>
        <p:spPr>
          <a:xfrm>
            <a:off x="7182485" y="1852930"/>
            <a:ext cx="4613275" cy="980440"/>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en-US" altLang="zh-CN">
                <a:sym typeface="+mn-ea"/>
              </a:rPr>
              <a:t>1.</a:t>
            </a:r>
            <a:r>
              <a:rPr lang="zh-CN" altLang="en-US">
                <a:sym typeface="+mn-ea"/>
              </a:rPr>
              <a:t>认清赌博危害，遵守法律法规</a:t>
            </a:r>
            <a:endParaRPr lang="zh-CN" altLang="en-US"/>
          </a:p>
          <a:p>
            <a:pPr>
              <a:lnSpc>
                <a:spcPct val="150000"/>
              </a:lnSpc>
              <a:spcBef>
                <a:spcPct val="0"/>
              </a:spcBef>
              <a:spcAft>
                <a:spcPct val="0"/>
              </a:spcAft>
            </a:pPr>
            <a:r>
              <a:rPr lang="en-US">
                <a:sym typeface="+mn-ea"/>
              </a:rPr>
              <a:t>2.</a:t>
            </a:r>
            <a:r>
              <a:rPr lang="zh-CN" altLang="en-US">
                <a:sym typeface="+mn-ea"/>
              </a:rPr>
              <a:t>警惕身边有赌瘾的人，不要因顾及情面而参与赌博。他人相邀时，要规劝其停止赌博，制止悲剧的发生</a:t>
            </a:r>
            <a:endParaRPr lang="zh-CN" altLang="en-US"/>
          </a:p>
          <a:p>
            <a:pPr>
              <a:lnSpc>
                <a:spcPct val="150000"/>
              </a:lnSpc>
              <a:spcBef>
                <a:spcPct val="0"/>
              </a:spcBef>
              <a:spcAft>
                <a:spcPct val="0"/>
              </a:spcAft>
            </a:pPr>
            <a:r>
              <a:rPr lang="en-US">
                <a:sym typeface="+mn-ea"/>
              </a:rPr>
              <a:t>3.</a:t>
            </a:r>
            <a:r>
              <a:rPr lang="zh-CN" altLang="en-US">
                <a:sym typeface="+mn-ea"/>
              </a:rPr>
              <a:t>锻炼身体，磨炼意志，培养有益身心健康的兴趣爱好</a:t>
            </a:r>
            <a:endParaRPr lang="zh-CN" altLang="en-US"/>
          </a:p>
          <a:p>
            <a:pPr>
              <a:lnSpc>
                <a:spcPct val="150000"/>
              </a:lnSpc>
              <a:spcBef>
                <a:spcPct val="0"/>
              </a:spcBef>
              <a:spcAft>
                <a:spcPct val="0"/>
              </a:spcAft>
            </a:pPr>
            <a:r>
              <a:rPr lang="en-US">
                <a:sym typeface="+mn-ea"/>
              </a:rPr>
              <a:t>4.</a:t>
            </a:r>
            <a:r>
              <a:rPr lang="zh-CN" altLang="en-US">
                <a:sym typeface="+mn-ea"/>
              </a:rPr>
              <a:t>有明辨是非的能力，增强防范意识</a:t>
            </a:r>
            <a:endParaRPr lang="zh-CN" altLang="en-US"/>
          </a:p>
          <a:p>
            <a:pPr>
              <a:lnSpc>
                <a:spcPct val="150000"/>
              </a:lnSpc>
              <a:spcBef>
                <a:spcPct val="0"/>
              </a:spcBef>
              <a:spcAft>
                <a:spcPct val="0"/>
              </a:spcAft>
            </a:pPr>
            <a:r>
              <a:rPr lang="en-US">
                <a:sym typeface="+mn-ea"/>
              </a:rPr>
              <a:t>5.</a:t>
            </a:r>
            <a:r>
              <a:rPr lang="zh-CN" altLang="en-US">
                <a:sym typeface="+mn-ea"/>
              </a:rPr>
              <a:t>沾染上赌瘾后，及时告知家人朋友，寻求帮助，坚决戒赌</a:t>
            </a:r>
            <a:endParaRPr lang="zh-CN" altLang="en-US"/>
          </a:p>
          <a:p>
            <a:pPr>
              <a:lnSpc>
                <a:spcPct val="150000"/>
              </a:lnSpc>
              <a:spcBef>
                <a:spcPct val="0"/>
              </a:spcBef>
              <a:spcAft>
                <a:spcPct val="0"/>
              </a:spcAft>
            </a:pPr>
            <a:endParaRPr lang="zh-CN" altLang="en-US" dirty="0">
              <a:ln>
                <a:noFill/>
                <a:prstDash val="sysDot"/>
              </a:ln>
              <a:solidFill>
                <a:schemeClr val="tx1">
                  <a:lumMod val="75000"/>
                  <a:lumOff val="25000"/>
                </a:schemeClr>
              </a:solidFill>
              <a:latin typeface="+mn-ea"/>
              <a:cs typeface="+mn-ea"/>
            </a:endParaRPr>
          </a:p>
        </p:txBody>
      </p:sp>
      <p:sp>
        <p:nvSpPr>
          <p:cNvPr id="15" name="矩形 14"/>
          <p:cNvSpPr/>
          <p:nvPr>
            <p:custDataLst>
              <p:tags r:id="rId7"/>
            </p:custDataLst>
          </p:nvPr>
        </p:nvSpPr>
        <p:spPr>
          <a:xfrm>
            <a:off x="1624208" y="3709895"/>
            <a:ext cx="3218400" cy="416560"/>
          </a:xfrm>
          <a:prstGeom prst="rect">
            <a:avLst/>
          </a:prstGeom>
          <a:noFill/>
        </p:spPr>
        <p:txBody>
          <a:bodyPr wrap="square" lIns="0" tIns="0" rIns="0" bIns="0" rtlCol="0" anchor="b" anchorCtr="0">
            <a:noAutofit/>
          </a:bodyPr>
          <a:lstStyle/>
          <a:p>
            <a:pPr algn="l">
              <a:spcBef>
                <a:spcPct val="0"/>
              </a:spcBef>
              <a:spcAft>
                <a:spcPct val="0"/>
              </a:spcAft>
            </a:pPr>
            <a:r>
              <a:rPr lang="zh-CN" altLang="en-US" sz="2400" b="1" dirty="0">
                <a:solidFill>
                  <a:schemeClr val="accent1"/>
                </a:solidFill>
                <a:latin typeface="+mn-ea"/>
                <a:cs typeface="+mn-ea"/>
              </a:rPr>
              <a:t>（一）赌博的</a:t>
            </a:r>
            <a:r>
              <a:rPr lang="zh-CN" altLang="en-US" sz="2400" b="1" dirty="0">
                <a:solidFill>
                  <a:schemeClr val="accent1"/>
                </a:solidFill>
                <a:latin typeface="+mn-ea"/>
                <a:cs typeface="+mn-ea"/>
              </a:rPr>
              <a:t>危害</a:t>
            </a:r>
            <a:endParaRPr lang="zh-CN" altLang="en-US" sz="2400" b="1" dirty="0">
              <a:solidFill>
                <a:schemeClr val="accent1"/>
              </a:solidFill>
              <a:latin typeface="+mn-ea"/>
              <a:cs typeface="+mn-ea"/>
            </a:endParaRPr>
          </a:p>
        </p:txBody>
      </p:sp>
      <p:sp>
        <p:nvSpPr>
          <p:cNvPr id="16" name="矩形 15"/>
          <p:cNvSpPr/>
          <p:nvPr>
            <p:custDataLst>
              <p:tags r:id="rId8"/>
            </p:custDataLst>
          </p:nvPr>
        </p:nvSpPr>
        <p:spPr>
          <a:xfrm>
            <a:off x="7300653" y="1313724"/>
            <a:ext cx="3218401" cy="416560"/>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bg2">
                    <a:lumMod val="75000"/>
                  </a:schemeClr>
                </a:solidFill>
                <a:sym typeface="+mn-ea"/>
              </a:rPr>
              <a:t>（二）守住底线</a:t>
            </a:r>
            <a:endParaRPr lang="zh-CN" altLang="en-US" sz="2400" b="1">
              <a:solidFill>
                <a:schemeClr val="bg2">
                  <a:lumMod val="75000"/>
                </a:schemeClr>
              </a:solidFill>
              <a:latin typeface="+mn-ea"/>
              <a:cs typeface="+mn-ea"/>
              <a:sym typeface="+mn-ea"/>
            </a:endParaRPr>
          </a:p>
        </p:txBody>
      </p:sp>
      <p:sp>
        <p:nvSpPr>
          <p:cNvPr id="10" name="六边形 9"/>
          <p:cNvSpPr/>
          <p:nvPr>
            <p:custDataLst>
              <p:tags r:id="rId9"/>
            </p:custDataLst>
          </p:nvPr>
        </p:nvSpPr>
        <p:spPr>
          <a:xfrm rot="5400000">
            <a:off x="6480324" y="3950338"/>
            <a:ext cx="450251" cy="400045"/>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50000"/>
          </a:bodyPr>
          <a:lstStyle/>
          <a:p>
            <a:pPr algn="ctr">
              <a:lnSpc>
                <a:spcPct val="120000"/>
              </a:lnSpc>
            </a:pPr>
            <a:endParaRPr lang="en-IN" dirty="0">
              <a:latin typeface="+mn-ea"/>
              <a:sym typeface="Arial" panose="020B0604020202020204" pitchFamily="34" charset="0"/>
            </a:endParaRPr>
          </a:p>
        </p:txBody>
      </p:sp>
      <p:pic>
        <p:nvPicPr>
          <p:cNvPr id="14"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577413" y="4201387"/>
            <a:ext cx="432000" cy="432000"/>
          </a:xfrm>
          <a:prstGeom prst="rect">
            <a:avLst/>
          </a:prstGeom>
        </p:spPr>
      </p:pic>
      <p:pic>
        <p:nvPicPr>
          <p:cNvPr id="17"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64275" y="3018155"/>
            <a:ext cx="432000" cy="432000"/>
          </a:xfrm>
          <a:prstGeom prst="rect">
            <a:avLst/>
          </a:prstGeom>
        </p:spPr>
      </p:pic>
    </p:spTree>
    <p:custDataLst>
      <p:tags r:id="rId16"/>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altLang="zh-CN" sz="2400">
                <a:sym typeface="+mn-ea"/>
              </a:rPr>
              <a:t>       </a:t>
            </a:r>
            <a:r>
              <a:rPr lang="zh-CN" altLang="en-US" sz="2400">
                <a:sym typeface="+mn-ea"/>
              </a:rPr>
              <a:t>某高校一学生何某连续两次在凌晨实施持刀抢劫，抢得现金</a:t>
            </a:r>
            <a:r>
              <a:rPr altLang="zh-CN" sz="2400">
                <a:sym typeface="+mn-ea"/>
              </a:rPr>
              <a:t> 780</a:t>
            </a:r>
            <a:r>
              <a:rPr lang="zh-CN" altLang="en-US" sz="2400">
                <a:sym typeface="+mn-ea"/>
              </a:rPr>
              <a:t>多元及两部手机。</a:t>
            </a:r>
            <a:r>
              <a:rPr altLang="zh-CN" sz="2400">
                <a:sym typeface="+mn-ea"/>
              </a:rPr>
              <a:t> </a:t>
            </a:r>
            <a:r>
              <a:rPr lang="zh-CN" altLang="en-US" sz="2400">
                <a:sym typeface="+mn-ea"/>
              </a:rPr>
              <a:t>受害者报警后，警方很快就将何某缉拿归案。何某说，大学期间，他沉迷于网络赌球，</a:t>
            </a:r>
            <a:r>
              <a:rPr altLang="zh-CN" sz="2400">
                <a:sym typeface="+mn-ea"/>
              </a:rPr>
              <a:t> </a:t>
            </a:r>
            <a:r>
              <a:rPr lang="zh-CN" altLang="en-US" sz="2400">
                <a:sym typeface="+mn-ea"/>
              </a:rPr>
              <a:t>不仅学费被输光，网上贷款的数万元也无法偿还，他不敢再向家里要钱，于是产生了</a:t>
            </a:r>
            <a:r>
              <a:rPr altLang="zh-CN" sz="2400">
                <a:sym typeface="+mn-ea"/>
              </a:rPr>
              <a:t>   </a:t>
            </a:r>
            <a:r>
              <a:rPr lang="zh-CN" altLang="en-US" sz="2400">
                <a:sym typeface="+mn-ea"/>
              </a:rPr>
              <a:t>抢劫犯罪的念头。其行为构成抢劫罪，公诉机关指控被告人犯抢劫罪的事实清楚，证</a:t>
            </a:r>
            <a:r>
              <a:rPr altLang="zh-CN" sz="2400">
                <a:sym typeface="+mn-ea"/>
              </a:rPr>
              <a:t>  </a:t>
            </a:r>
            <a:r>
              <a:rPr lang="zh-CN" altLang="en-US" sz="2400">
                <a:sym typeface="+mn-ea"/>
              </a:rPr>
              <a:t>据充分，罪名成立。依照《中华人民共和国刑法》，判处被告人何某有期徒刑</a:t>
            </a:r>
            <a:r>
              <a:rPr altLang="zh-CN" sz="2400">
                <a:sym typeface="+mn-ea"/>
              </a:rPr>
              <a:t> 5 </a:t>
            </a:r>
            <a:r>
              <a:rPr lang="zh-CN" altLang="en-US" sz="2400">
                <a:sym typeface="+mn-ea"/>
              </a:rPr>
              <a:t>年</a:t>
            </a:r>
            <a:r>
              <a:rPr altLang="zh-CN" sz="2400">
                <a:sym typeface="+mn-ea"/>
              </a:rPr>
              <a:t> 6 </a:t>
            </a:r>
            <a:r>
              <a:rPr lang="zh-CN" altLang="en-US" sz="2400">
                <a:sym typeface="+mn-ea"/>
              </a:rPr>
              <a:t>个</a:t>
            </a:r>
            <a:r>
              <a:rPr altLang="zh-CN" sz="2400">
                <a:sym typeface="+mn-ea"/>
              </a:rPr>
              <a:t>  </a:t>
            </a:r>
            <a:r>
              <a:rPr lang="zh-CN" altLang="en-US" sz="2400">
                <a:sym typeface="+mn-ea"/>
              </a:rPr>
              <a:t>月，并处罚金</a:t>
            </a:r>
            <a:r>
              <a:rPr altLang="zh-CN" sz="2400">
                <a:sym typeface="+mn-ea"/>
              </a:rPr>
              <a:t> 5000 </a:t>
            </a:r>
            <a:r>
              <a:rPr lang="zh-CN" altLang="en-US" sz="2400">
                <a:sym typeface="+mn-ea"/>
              </a:rPr>
              <a:t>元。</a:t>
            </a:r>
            <a:endParaRPr lang="zh-CN" altLang="en-US" sz="24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4"/>
          <p:cNvSpPr/>
          <p:nvPr>
            <p:custDataLst>
              <p:tags r:id="rId1"/>
            </p:custDataLst>
          </p:nvPr>
        </p:nvSpPr>
        <p:spPr>
          <a:xfrm>
            <a:off x="6609386"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任意多边形: 形状 5"/>
          <p:cNvSpPr/>
          <p:nvPr>
            <p:custDataLst>
              <p:tags r:id="rId2"/>
            </p:custDataLst>
          </p:nvPr>
        </p:nvSpPr>
        <p:spPr>
          <a:xfrm>
            <a:off x="7203062" y="8889"/>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矩形 19"/>
          <p:cNvSpPr/>
          <p:nvPr>
            <p:custDataLst>
              <p:tags r:id="rId3"/>
            </p:custDataLst>
          </p:nvPr>
        </p:nvSpPr>
        <p:spPr>
          <a:xfrm>
            <a:off x="-388620" y="1829435"/>
            <a:ext cx="12192000" cy="4419709"/>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4"/>
            </p:custDataLst>
          </p:nvPr>
        </p:nvSpPr>
        <p:spPr>
          <a:xfrm>
            <a:off x="914362" y="762000"/>
            <a:ext cx="7924800" cy="762000"/>
          </a:xfrm>
          <a:prstGeom prst="rect">
            <a:avLst/>
          </a:prstGeom>
          <a:noFill/>
        </p:spPr>
        <p:txBody>
          <a:bodyPr wrap="square" lIns="63500" tIns="25400" rIns="63500" bIns="25400" rtlCol="0" anchor="ctr" anchorCtr="0">
            <a:normAutofit fontScale="90000"/>
          </a:bodyPr>
          <a:p>
            <a:pPr marL="0" indent="0" algn="l">
              <a:lnSpc>
                <a:spcPct val="100000"/>
              </a:lnSpc>
              <a:spcBef>
                <a:spcPts val="0"/>
              </a:spcBef>
              <a:spcAft>
                <a:spcPts val="0"/>
              </a:spcAft>
              <a:buSzPct val="100000"/>
              <a:buNone/>
            </a:pPr>
            <a:r>
              <a:rPr lang="zh-CN" altLang="en-US" sz="4400" b="1" spc="280">
                <a:solidFill>
                  <a:schemeClr val="accent1"/>
                </a:solidFill>
                <a:uFillTx/>
                <a:latin typeface="微软雅黑" panose="020B0503020204020204" charset="-122"/>
                <a:ea typeface="微软雅黑" panose="020B0503020204020204" charset="-122"/>
              </a:rPr>
              <a:t>三、远离毒品</a:t>
            </a:r>
            <a:endParaRPr lang="zh-CN" altLang="en-US" sz="4400" b="1" spc="280">
              <a:solidFill>
                <a:schemeClr val="accent1"/>
              </a:solidFill>
              <a:uFillTx/>
              <a:latin typeface="微软雅黑" panose="020B0503020204020204" charset="-122"/>
              <a:ea typeface="微软雅黑" panose="020B0503020204020204" charset="-122"/>
            </a:endParaRPr>
          </a:p>
          <a:p>
            <a:pPr marL="0" indent="0" algn="l">
              <a:lnSpc>
                <a:spcPct val="100000"/>
              </a:lnSpc>
              <a:spcBef>
                <a:spcPts val="0"/>
              </a:spcBef>
              <a:spcAft>
                <a:spcPts val="0"/>
              </a:spcAft>
              <a:buSzPct val="100000"/>
              <a:buNone/>
            </a:pPr>
            <a:endParaRPr lang="zh-CN" altLang="en-US" sz="4400" b="1" spc="280">
              <a:solidFill>
                <a:schemeClr val="accent1"/>
              </a:solidFill>
              <a:uFillTx/>
              <a:latin typeface="微软雅黑" panose="020B0503020204020204" charset="-122"/>
              <a:ea typeface="微软雅黑" panose="020B0503020204020204" charset="-122"/>
            </a:endParaRPr>
          </a:p>
        </p:txBody>
      </p:sp>
      <p:sp>
        <p:nvSpPr>
          <p:cNvPr id="154" name="任意多边形: 形状 3"/>
          <p:cNvSpPr/>
          <p:nvPr>
            <p:custDataLst>
              <p:tags r:id="rId5"/>
            </p:custDataLst>
          </p:nvPr>
        </p:nvSpPr>
        <p:spPr>
          <a:xfrm rot="10800000">
            <a:off x="4868545" y="1988820"/>
            <a:ext cx="5078095" cy="3753485"/>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cap="flat" cmpd="sng" algn="ctr">
            <a:solidFill>
              <a:srgbClr val="37AA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55" name="矩形 154"/>
          <p:cNvSpPr/>
          <p:nvPr>
            <p:custDataLst>
              <p:tags r:id="rId6"/>
            </p:custDataLst>
          </p:nvPr>
        </p:nvSpPr>
        <p:spPr>
          <a:xfrm>
            <a:off x="5297170" y="2084705"/>
            <a:ext cx="4425950" cy="284480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2800" dirty="0">
                <a:solidFill>
                  <a:schemeClr val="tx1">
                    <a:lumMod val="85000"/>
                    <a:lumOff val="15000"/>
                  </a:schemeClr>
                </a:solidFill>
                <a:latin typeface="+mn-ea"/>
                <a:cs typeface="+mn-ea"/>
                <a:sym typeface="+mn-ea"/>
              </a:rPr>
              <a:t>毒品是指鸦片、海洛因、甲基苯丙胺（冰毒）、吗啡、大麻、可卡因义</a:t>
            </a:r>
            <a:r>
              <a:rPr lang="zh-CN" altLang="en-US" sz="2800" dirty="0">
                <a:solidFill>
                  <a:schemeClr val="tx1">
                    <a:lumMod val="85000"/>
                    <a:lumOff val="15000"/>
                  </a:schemeClr>
                </a:solidFill>
                <a:latin typeface="+mn-ea"/>
                <a:cs typeface="+mn-ea"/>
                <a:sym typeface="+mn-ea"/>
              </a:rPr>
              <a:t>以及国家规定管制的其他能够使人形成瘾癖的麻醉药品和精神药品。</a:t>
            </a:r>
            <a:endParaRPr lang="zh-CN" altLang="en-US" sz="2800" dirty="0">
              <a:solidFill>
                <a:schemeClr val="tx1">
                  <a:lumMod val="85000"/>
                  <a:lumOff val="15000"/>
                </a:schemeClr>
              </a:solidFill>
              <a:latin typeface="+mn-ea"/>
              <a:cs typeface="+mn-ea"/>
              <a:sym typeface="+mn-ea"/>
            </a:endParaRPr>
          </a:p>
        </p:txBody>
      </p:sp>
      <p:sp>
        <p:nvSpPr>
          <p:cNvPr id="156" name="任意多边形: 形状 8"/>
          <p:cNvSpPr/>
          <p:nvPr>
            <p:custDataLst>
              <p:tags r:id="rId7"/>
            </p:custDataLst>
          </p:nvPr>
        </p:nvSpPr>
        <p:spPr>
          <a:xfrm rot="10800000">
            <a:off x="2244725" y="3583940"/>
            <a:ext cx="2926080" cy="179451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w="12700" cap="flat" cmpd="sng" algn="ctr">
            <a:noFill/>
            <a:prstDash val="solid"/>
            <a:miter lim="800000"/>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57" name="矩形 156"/>
          <p:cNvSpPr/>
          <p:nvPr>
            <p:custDataLst>
              <p:tags r:id="rId8"/>
            </p:custDataLst>
          </p:nvPr>
        </p:nvSpPr>
        <p:spPr>
          <a:xfrm>
            <a:off x="2619375" y="3584575"/>
            <a:ext cx="3531235" cy="993775"/>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3200" dirty="0">
                <a:solidFill>
                  <a:schemeClr val="lt1">
                    <a:lumMod val="100000"/>
                  </a:schemeClr>
                </a:solidFill>
                <a:latin typeface="+mn-ea"/>
                <a:cs typeface="+mn-ea"/>
                <a:sym typeface="+mn-ea"/>
              </a:rPr>
              <a:t>什么是毒品？</a:t>
            </a:r>
            <a:endParaRPr lang="zh-CN" altLang="en-US" sz="3200" dirty="0">
              <a:solidFill>
                <a:schemeClr val="lt1">
                  <a:lumMod val="100000"/>
                </a:schemeClr>
              </a:solidFill>
              <a:latin typeface="+mn-ea"/>
              <a:cs typeface="+mn-ea"/>
              <a:sym typeface="+mn-ea"/>
            </a:endParaRPr>
          </a:p>
          <a:p>
            <a:endParaRPr lang="zh-CN" altLang="en-US" sz="3200" dirty="0">
              <a:solidFill>
                <a:schemeClr val="lt1">
                  <a:lumMod val="100000"/>
                </a:schemeClr>
              </a:solidFill>
              <a:latin typeface="+mn-ea"/>
              <a:cs typeface="+mn-ea"/>
              <a:sym typeface="+mn-ea"/>
            </a:endParaRPr>
          </a:p>
        </p:txBody>
      </p:sp>
    </p:spTree>
    <p:custDataLst>
      <p:tags r:id="rId9"/>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08400" y="608400"/>
            <a:ext cx="10969200" cy="705600"/>
          </a:xfrm>
        </p:spPr>
        <p:txBody>
          <a:bodyPr/>
          <a:lstStyle/>
          <a:p>
            <a:r>
              <a:rPr lang="zh-CN" altLang="en-US" dirty="0">
                <a:sym typeface="+mn-ea"/>
              </a:rPr>
              <a:t>单击此处添加标题</a:t>
            </a:r>
            <a:endParaRPr lang="zh-CN" altLang="en-US" dirty="0">
              <a:sym typeface="+mn-ea"/>
            </a:endParaRPr>
          </a:p>
        </p:txBody>
      </p:sp>
      <p:sp>
        <p:nvSpPr>
          <p:cNvPr id="4" name="任意多边形: 形状 25"/>
          <p:cNvSpPr/>
          <p:nvPr>
            <p:custDataLst>
              <p:tags r:id="rId2"/>
            </p:custDataLst>
          </p:nvPr>
        </p:nvSpPr>
        <p:spPr>
          <a:xfrm>
            <a:off x="695960" y="4046341"/>
            <a:ext cx="5184001" cy="2124000"/>
          </a:xfrm>
          <a:custGeom>
            <a:avLst/>
            <a:gdLst>
              <a:gd name="connsiteX0" fmla="*/ 0 w 5184000"/>
              <a:gd name="connsiteY0" fmla="*/ 0 h 2124000"/>
              <a:gd name="connsiteX1" fmla="*/ 5184000 w 5184000"/>
              <a:gd name="connsiteY1" fmla="*/ 0 h 2124000"/>
              <a:gd name="connsiteX2" fmla="*/ 5184000 w 5184000"/>
              <a:gd name="connsiteY2" fmla="*/ 2124000 h 2124000"/>
              <a:gd name="connsiteX3" fmla="*/ 354007 w 5184000"/>
              <a:gd name="connsiteY3" fmla="*/ 2124000 h 2124000"/>
              <a:gd name="connsiteX4" fmla="*/ 0 w 5184000"/>
              <a:gd name="connsiteY4" fmla="*/ 1769993 h 2124000"/>
              <a:gd name="connsiteX5" fmla="*/ 0 w 5184000"/>
              <a:gd name="connsiteY5" fmla="*/ 0 h 21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4000" h="2124000">
                <a:moveTo>
                  <a:pt x="0" y="0"/>
                </a:moveTo>
                <a:lnTo>
                  <a:pt x="5184000" y="0"/>
                </a:lnTo>
                <a:lnTo>
                  <a:pt x="5184000" y="2124000"/>
                </a:lnTo>
                <a:lnTo>
                  <a:pt x="354007" y="2124000"/>
                </a:lnTo>
                <a:cubicBezTo>
                  <a:pt x="158494" y="2124000"/>
                  <a:pt x="0" y="1965506"/>
                  <a:pt x="0" y="1769993"/>
                </a:cubicBezTo>
                <a:lnTo>
                  <a:pt x="0" y="0"/>
                </a:lnTo>
                <a:close/>
              </a:path>
            </a:pathLst>
          </a:custGeom>
          <a:solidFill>
            <a:schemeClr val="accent1">
              <a:lumMod val="40000"/>
              <a:lumOff val="60000"/>
              <a:alpha val="1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288000" tIns="0" rIns="1260000" bIns="0" rtlCol="0" anchor="ctr">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sym typeface="+mn-ea"/>
              </a:rPr>
              <a:t>有了这次体验，他们更加疯狂，又连续几日于工作室内吸食大麻，直至被警察查 获。随后，三人因吸毒行为受到行政处罚，而黄某因涉嫌容留他人吸毒罪被刑事拘留。</a:t>
            </a:r>
            <a:endParaRPr lang="zh-CN" altLang="en-US" sz="1400" dirty="0">
              <a:solidFill>
                <a:schemeClr val="tx1">
                  <a:lumMod val="85000"/>
                  <a:lumOff val="15000"/>
                </a:schemeClr>
              </a:solidFill>
              <a:latin typeface="+mn-ea"/>
              <a:cs typeface="+mn-ea"/>
              <a:sym typeface="+mn-ea"/>
            </a:endParaRPr>
          </a:p>
        </p:txBody>
      </p:sp>
      <p:sp>
        <p:nvSpPr>
          <p:cNvPr id="5" name="任意多边形: 形状 27"/>
          <p:cNvSpPr/>
          <p:nvPr>
            <p:custDataLst>
              <p:tags r:id="rId3"/>
            </p:custDataLst>
          </p:nvPr>
        </p:nvSpPr>
        <p:spPr>
          <a:xfrm>
            <a:off x="6311901" y="4046341"/>
            <a:ext cx="5184001" cy="2124000"/>
          </a:xfrm>
          <a:custGeom>
            <a:avLst/>
            <a:gdLst>
              <a:gd name="connsiteX0" fmla="*/ 0 w 5184000"/>
              <a:gd name="connsiteY0" fmla="*/ 0 h 2124000"/>
              <a:gd name="connsiteX1" fmla="*/ 5184000 w 5184000"/>
              <a:gd name="connsiteY1" fmla="*/ 0 h 2124000"/>
              <a:gd name="connsiteX2" fmla="*/ 5184000 w 5184000"/>
              <a:gd name="connsiteY2" fmla="*/ 1769993 h 2124000"/>
              <a:gd name="connsiteX3" fmla="*/ 4829993 w 5184000"/>
              <a:gd name="connsiteY3" fmla="*/ 2124000 h 2124000"/>
              <a:gd name="connsiteX4" fmla="*/ 0 w 5184000"/>
              <a:gd name="connsiteY4" fmla="*/ 2124000 h 2124000"/>
              <a:gd name="connsiteX5" fmla="*/ 0 w 5184000"/>
              <a:gd name="connsiteY5" fmla="*/ 0 h 21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4000" h="2124000">
                <a:moveTo>
                  <a:pt x="0" y="0"/>
                </a:moveTo>
                <a:lnTo>
                  <a:pt x="5184000" y="0"/>
                </a:lnTo>
                <a:lnTo>
                  <a:pt x="5184000" y="1769993"/>
                </a:lnTo>
                <a:cubicBezTo>
                  <a:pt x="5184000" y="1965506"/>
                  <a:pt x="5025506" y="2124000"/>
                  <a:pt x="4829993" y="2124000"/>
                </a:cubicBezTo>
                <a:lnTo>
                  <a:pt x="0" y="2124000"/>
                </a:lnTo>
                <a:lnTo>
                  <a:pt x="0" y="0"/>
                </a:lnTo>
                <a:close/>
              </a:path>
            </a:pathLst>
          </a:custGeom>
          <a:solidFill>
            <a:schemeClr val="accent1">
              <a:lumMod val="40000"/>
              <a:lumOff val="60000"/>
              <a:alpha val="1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1332000" tIns="0" rIns="288000" bIns="0" numCol="1" spcCol="0" rtlCol="0" fromWordArt="0" anchor="ctr" anchorCtr="0" forceAA="0" compatLnSpc="1">
            <a:noAutofit/>
          </a:bodyPr>
          <a:p>
            <a:pPr algn="r">
              <a:lnSpc>
                <a:spcPct val="150000"/>
              </a:lnSpc>
              <a:spcBef>
                <a:spcPct val="0"/>
              </a:spcBef>
              <a:spcAft>
                <a:spcPct val="0"/>
              </a:spcAft>
            </a:pPr>
            <a:r>
              <a:rPr lang="zh-CN" altLang="en-US" sz="1400" dirty="0">
                <a:solidFill>
                  <a:schemeClr val="tx1">
                    <a:lumMod val="85000"/>
                    <a:lumOff val="15000"/>
                  </a:schemeClr>
                </a:solidFill>
                <a:latin typeface="+mn-ea"/>
                <a:cs typeface="+mn-ea"/>
                <a:sym typeface="+mn-ea"/>
              </a:rPr>
              <a:t>检察院以涉嫌容留他人吸毒罪对犯罪嫌疑人黄某批准逮捕。检察机关认为，由于 犯罪嫌疑人黄某多次容留未成年人吸食毒品，其行为均已触犯我国刑法第三百五十四 条之规定，均涉嫌容留他人吸毒罪。</a:t>
            </a:r>
            <a:endParaRPr lang="zh-CN" altLang="en-US" sz="1400" dirty="0">
              <a:solidFill>
                <a:schemeClr val="tx1">
                  <a:lumMod val="85000"/>
                  <a:lumOff val="15000"/>
                </a:schemeClr>
              </a:solidFill>
              <a:latin typeface="+mn-ea"/>
              <a:cs typeface="+mn-ea"/>
              <a:sym typeface="+mn-ea"/>
            </a:endParaRPr>
          </a:p>
        </p:txBody>
      </p:sp>
      <p:sp>
        <p:nvSpPr>
          <p:cNvPr id="6" name="矩形: 单圆角 8"/>
          <p:cNvSpPr/>
          <p:nvPr>
            <p:custDataLst>
              <p:tags r:id="rId4"/>
            </p:custDataLst>
          </p:nvPr>
        </p:nvSpPr>
        <p:spPr>
          <a:xfrm flipH="1">
            <a:off x="695960" y="1566666"/>
            <a:ext cx="5184001" cy="2124000"/>
          </a:xfrm>
          <a:prstGeom prst="round1Rect">
            <a:avLst/>
          </a:prstGeom>
          <a:solidFill>
            <a:schemeClr val="accent1">
              <a:lumMod val="40000"/>
              <a:lumOff val="60000"/>
              <a:alpha val="1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180000" tIns="0" rIns="1260000" bIns="0" numCol="1" spcCol="0" rtlCol="0" fromWordArt="0" anchor="ctr" anchorCtr="0" forceAA="0" compatLnSpc="1">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sym typeface="+mn-ea"/>
              </a:rPr>
              <a:t>一名在校大学生黄某原本打算毕业后全心投入自己的音乐理想中。2022 年 3 月开 始，他租了一套房屋作为音乐工作室，因对音乐的共同爱好，他时常邀请朋友们在这 里相聚。然而，由于创作灵感匮乏，他迟迟写不出令人满意的作品，便开始了另觅他 方，刺激自己。</a:t>
            </a:r>
            <a:endParaRPr lang="zh-CN" altLang="en-US" sz="1400" dirty="0">
              <a:solidFill>
                <a:schemeClr val="tx1">
                  <a:lumMod val="85000"/>
                  <a:lumOff val="15000"/>
                </a:schemeClr>
              </a:solidFill>
              <a:latin typeface="+mn-ea"/>
              <a:cs typeface="+mn-ea"/>
              <a:sym typeface="+mn-ea"/>
            </a:endParaRPr>
          </a:p>
        </p:txBody>
      </p:sp>
      <p:sp>
        <p:nvSpPr>
          <p:cNvPr id="10" name="矩形: 单圆角 11"/>
          <p:cNvSpPr/>
          <p:nvPr>
            <p:custDataLst>
              <p:tags r:id="rId5"/>
            </p:custDataLst>
          </p:nvPr>
        </p:nvSpPr>
        <p:spPr>
          <a:xfrm>
            <a:off x="6311901" y="1566666"/>
            <a:ext cx="5184001" cy="2124000"/>
          </a:xfrm>
          <a:prstGeom prst="round1Rect">
            <a:avLst/>
          </a:prstGeom>
          <a:solidFill>
            <a:schemeClr val="accent1">
              <a:lumMod val="40000"/>
              <a:lumOff val="60000"/>
              <a:alpha val="1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1188000" tIns="0" rIns="180000" bIns="0" numCol="1" spcCol="0" rtlCol="0" fromWordArt="0" anchor="ctr" anchorCtr="0" forceAA="0" compatLnSpc="1">
            <a:noAutofit/>
          </a:bodyPr>
          <a:p>
            <a:pPr algn="r">
              <a:lnSpc>
                <a:spcPct val="150000"/>
              </a:lnSpc>
              <a:spcBef>
                <a:spcPct val="0"/>
              </a:spcBef>
              <a:spcAft>
                <a:spcPct val="0"/>
              </a:spcAft>
            </a:pPr>
            <a:r>
              <a:rPr lang="zh-CN" altLang="en-US" sz="1400" dirty="0">
                <a:solidFill>
                  <a:schemeClr val="tx1">
                    <a:lumMod val="85000"/>
                    <a:lumOff val="15000"/>
                  </a:schemeClr>
                </a:solidFill>
                <a:latin typeface="+mn-ea"/>
                <a:cs typeface="+mn-ea"/>
                <a:sym typeface="+mn-ea"/>
              </a:rPr>
              <a:t>7 月中旬一天深夜，他和高某、罗某(未成年)在工作室录歌，录了不久他便拿出 大麻和朋友们“分享”。轮流抽了一两根后，三人就开始飘飘然了，玩音乐、录歌，一 直兴奋到凌晨四点才各自散去。</a:t>
            </a:r>
            <a:endParaRPr lang="zh-CN" altLang="en-US" sz="1400" dirty="0">
              <a:solidFill>
                <a:schemeClr val="tx1">
                  <a:lumMod val="85000"/>
                  <a:lumOff val="15000"/>
                </a:schemeClr>
              </a:solidFill>
              <a:latin typeface="+mn-ea"/>
              <a:cs typeface="+mn-ea"/>
              <a:sym typeface="+mn-ea"/>
            </a:endParaRPr>
          </a:p>
        </p:txBody>
      </p:sp>
      <p:sp>
        <p:nvSpPr>
          <p:cNvPr id="11" name="圆角矩形 10"/>
          <p:cNvSpPr/>
          <p:nvPr>
            <p:custDataLst>
              <p:tags r:id="rId6"/>
            </p:custDataLst>
          </p:nvPr>
        </p:nvSpPr>
        <p:spPr>
          <a:xfrm>
            <a:off x="4778375" y="2550281"/>
            <a:ext cx="2635885" cy="2635885"/>
          </a:xfrm>
          <a:prstGeom prst="roundRect">
            <a:avLst>
              <a:gd name="adj" fmla="val 26999"/>
            </a:avLst>
          </a:prstGeom>
          <a:solidFill>
            <a:schemeClr val="accent1">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任意多边形: 形状 7"/>
          <p:cNvSpPr/>
          <p:nvPr>
            <p:custDataLst>
              <p:tags r:id="rId7"/>
            </p:custDataLst>
          </p:nvPr>
        </p:nvSpPr>
        <p:spPr>
          <a:xfrm>
            <a:off x="4460240" y="2232146"/>
            <a:ext cx="3272155" cy="3272155"/>
          </a:xfrm>
          <a:custGeom>
            <a:avLst/>
            <a:gdLst>
              <a:gd name="connsiteX0" fmla="*/ 1636065 w 3272128"/>
              <a:gd name="connsiteY0" fmla="*/ 0 h 3272127"/>
              <a:gd name="connsiteX1" fmla="*/ 2068615 w 3272128"/>
              <a:gd name="connsiteY1" fmla="*/ 179168 h 3272127"/>
              <a:gd name="connsiteX2" fmla="*/ 3092959 w 3272128"/>
              <a:gd name="connsiteY2" fmla="*/ 1203512 h 3272127"/>
              <a:gd name="connsiteX3" fmla="*/ 3092959 w 3272128"/>
              <a:gd name="connsiteY3" fmla="*/ 2068614 h 3272127"/>
              <a:gd name="connsiteX4" fmla="*/ 2068615 w 3272128"/>
              <a:gd name="connsiteY4" fmla="*/ 3092958 h 3272127"/>
              <a:gd name="connsiteX5" fmla="*/ 1203514 w 3272128"/>
              <a:gd name="connsiteY5" fmla="*/ 3092958 h 3272127"/>
              <a:gd name="connsiteX6" fmla="*/ 179169 w 3272128"/>
              <a:gd name="connsiteY6" fmla="*/ 2068614 h 3272127"/>
              <a:gd name="connsiteX7" fmla="*/ 179169 w 3272128"/>
              <a:gd name="connsiteY7" fmla="*/ 1203512 h 3272127"/>
              <a:gd name="connsiteX8" fmla="*/ 1203514 w 3272128"/>
              <a:gd name="connsiteY8" fmla="*/ 179168 h 3272127"/>
              <a:gd name="connsiteX9" fmla="*/ 1636065 w 3272128"/>
              <a:gd name="connsiteY9" fmla="*/ 0 h 3272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128" h="3272127">
                <a:moveTo>
                  <a:pt x="1636065" y="0"/>
                </a:moveTo>
                <a:cubicBezTo>
                  <a:pt x="1792617" y="0"/>
                  <a:pt x="1949170" y="59723"/>
                  <a:pt x="2068615" y="179168"/>
                </a:cubicBezTo>
                <a:lnTo>
                  <a:pt x="3092959" y="1203512"/>
                </a:lnTo>
                <a:cubicBezTo>
                  <a:pt x="3331851" y="1442404"/>
                  <a:pt x="3331851" y="1829723"/>
                  <a:pt x="3092959" y="2068614"/>
                </a:cubicBezTo>
                <a:lnTo>
                  <a:pt x="2068615" y="3092958"/>
                </a:lnTo>
                <a:cubicBezTo>
                  <a:pt x="1829724" y="3331850"/>
                  <a:pt x="1442405" y="3331850"/>
                  <a:pt x="1203514" y="3092958"/>
                </a:cubicBezTo>
                <a:lnTo>
                  <a:pt x="179169" y="2068614"/>
                </a:lnTo>
                <a:cubicBezTo>
                  <a:pt x="-59722" y="1829723"/>
                  <a:pt x="-59722" y="1442404"/>
                  <a:pt x="179169" y="1203512"/>
                </a:cubicBezTo>
                <a:lnTo>
                  <a:pt x="1203514" y="179168"/>
                </a:lnTo>
                <a:cubicBezTo>
                  <a:pt x="1322960" y="59723"/>
                  <a:pt x="1479512" y="0"/>
                  <a:pt x="1636065" y="0"/>
                </a:cubicBezTo>
                <a:close/>
              </a:path>
            </a:pathLst>
          </a:custGeom>
          <a:solidFill>
            <a:srgbClr val="FFFFFF"/>
          </a:solidFill>
          <a:effectLst>
            <a:outerShdw blurRad="177800" dist="203200" dir="5400000" algn="t" rotWithShape="0">
              <a:schemeClr val="accent1">
                <a:alpha val="15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590550" tIns="1410335" rIns="592455" bIns="921385" rtlCol="0" anchor="ctr"/>
          <a:p>
            <a:pPr algn="ctr"/>
            <a:r>
              <a:rPr lang="zh-CN" altLang="zh-CN" sz="2800" b="1" dirty="0">
                <a:solidFill>
                  <a:schemeClr val="accent1"/>
                </a:solidFill>
                <a:latin typeface="微软雅黑" panose="020B0503020204020204" charset="-122"/>
                <a:ea typeface="微软雅黑" panose="020B0503020204020204" charset="-122"/>
              </a:rPr>
              <a:t>案例</a:t>
            </a:r>
            <a:r>
              <a:rPr lang="zh-CN" altLang="zh-CN" sz="2800" b="1" dirty="0">
                <a:solidFill>
                  <a:schemeClr val="accent1"/>
                </a:solidFill>
                <a:latin typeface="微软雅黑" panose="020B0503020204020204" charset="-122"/>
                <a:ea typeface="微软雅黑" panose="020B0503020204020204" charset="-122"/>
              </a:rPr>
              <a:t>在线</a:t>
            </a:r>
            <a:endParaRPr lang="zh-CN" altLang="zh-CN" sz="2800" b="1" dirty="0">
              <a:solidFill>
                <a:schemeClr val="accent1"/>
              </a:solidFill>
              <a:latin typeface="微软雅黑" panose="020B0503020204020204" charset="-122"/>
              <a:ea typeface="微软雅黑" panose="020B0503020204020204" charset="-122"/>
            </a:endParaRPr>
          </a:p>
        </p:txBody>
      </p:sp>
      <p:pic>
        <p:nvPicPr>
          <p:cNvPr id="14" name="图片 5" descr="343435383037343b343532333833373bb9abcbb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772150" y="2878576"/>
            <a:ext cx="647230" cy="647230"/>
          </a:xfrm>
          <a:prstGeom prst="rect">
            <a:avLst/>
          </a:prstGeom>
        </p:spPr>
      </p:pic>
    </p:spTree>
    <p:custDataLst>
      <p:tags r:id="rId1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a:t>
            </a:r>
            <a:r>
              <a:rPr lang="zh-CN" altLang="en-US"/>
              <a:t>远离毒品</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10285" y="1776095"/>
            <a:ext cx="10662920" cy="3985260"/>
          </a:xfrm>
          <a:prstGeom prst="rect">
            <a:avLst/>
          </a:prstGeom>
          <a:noFill/>
        </p:spPr>
        <p:txBody>
          <a:bodyPr wrap="square" rtlCol="0" anchor="ctr" anchorCtr="0"/>
          <a:lstStyle/>
          <a:p>
            <a:pPr marL="0" lvl="1" indent="457200" fontAlgn="auto">
              <a:lnSpc>
                <a:spcPct val="150000"/>
              </a:lnSpc>
              <a:spcAft>
                <a:spcPts val="600"/>
              </a:spcAft>
            </a:pPr>
            <a:r>
              <a:rPr lang="zh-CN" altLang="en-US" sz="2400" b="1">
                <a:solidFill>
                  <a:schemeClr val="accent1"/>
                </a:solidFill>
                <a:sym typeface="+mn-ea"/>
              </a:rPr>
              <a:t>传统毒品与新型毒品</a:t>
            </a:r>
            <a:endParaRPr lang="zh-CN" altLang="en-US" sz="2400" b="1">
              <a:solidFill>
                <a:schemeClr val="accent1"/>
              </a:solidFill>
              <a:sym typeface="+mn-ea"/>
            </a:endParaRPr>
          </a:p>
          <a:p>
            <a:pPr marL="0" lvl="1" indent="457200" fontAlgn="auto">
              <a:lnSpc>
                <a:spcPct val="150000"/>
              </a:lnSpc>
              <a:spcAft>
                <a:spcPts val="600"/>
              </a:spcAft>
            </a:pPr>
            <a:r>
              <a:rPr lang="zh-CN" altLang="en-US" sz="2000">
                <a:solidFill>
                  <a:schemeClr val="tx1"/>
                </a:solidFill>
                <a:sym typeface="+mn-ea"/>
              </a:rPr>
              <a:t>传统毒品取材于罂粟、古柯等草本植物，作用于人体大脑阿片系统，偏重于搞垮吸毒者的身体，导致吸毒者免疫力下降、身体素质降低，最终威胁吸毒者的生命。传统毒品有鸦片、吗啡、海洛因、大麻、可卡因等。</a:t>
            </a:r>
            <a:endParaRPr lang="zh-CN" altLang="en-US" sz="2000">
              <a:solidFill>
                <a:schemeClr val="tx1"/>
              </a:solidFill>
              <a:sym typeface="+mn-ea"/>
            </a:endParaRPr>
          </a:p>
          <a:p>
            <a:pPr marL="0" lvl="1" indent="457200" fontAlgn="auto">
              <a:lnSpc>
                <a:spcPct val="150000"/>
              </a:lnSpc>
              <a:spcAft>
                <a:spcPts val="600"/>
              </a:spcAft>
            </a:pPr>
            <a:r>
              <a:rPr lang="zh-CN" altLang="en-US" sz="2000">
                <a:solidFill>
                  <a:schemeClr val="tx1"/>
                </a:solidFill>
                <a:sym typeface="+mn-ea"/>
              </a:rPr>
              <a:t>新型毒品是相对于鸦片、海洛因等传统毒品而言的，主要指人工化学合成的致幻剂、</a:t>
            </a:r>
            <a:r>
              <a:rPr lang="en-US" altLang="zh-CN" sz="2000">
                <a:solidFill>
                  <a:schemeClr val="tx1"/>
                </a:solidFill>
                <a:sym typeface="+mn-ea"/>
              </a:rPr>
              <a:t> </a:t>
            </a:r>
            <a:r>
              <a:rPr lang="zh-CN" altLang="en-US" sz="2000">
                <a:solidFill>
                  <a:schemeClr val="tx1"/>
                </a:solidFill>
                <a:sym typeface="+mn-ea"/>
              </a:rPr>
              <a:t>兴奋剂类毒品，是由国际禁毒公约和我国法律法规所规定管制的、直接作用于人的中枢神经系统，使人兴奋或抑制，连续使用能使人产生依赖性的精神药品（毒品）。</a:t>
            </a:r>
            <a:endParaRPr lang="zh-CN" altLang="en-US" sz="2400" b="1">
              <a:solidFill>
                <a:schemeClr val="accent1"/>
              </a:solidFill>
              <a:sym typeface="+mn-ea"/>
            </a:endParaRPr>
          </a:p>
          <a:p>
            <a:pPr marL="0" lvl="1" indent="457200" fontAlgn="auto">
              <a:lnSpc>
                <a:spcPct val="150000"/>
              </a:lnSpc>
              <a:spcAft>
                <a:spcPts val="600"/>
              </a:spcAft>
            </a:pPr>
            <a:r>
              <a:rPr lang="zh-CN" altLang="en-US" sz="2400" b="1">
                <a:solidFill>
                  <a:schemeClr val="accent1"/>
                </a:solidFill>
                <a:sym typeface="+mn-ea"/>
              </a:rPr>
              <a:t>无论是传统毒品还是新型毒品，都会对个人和社会产生极大的危害。</a:t>
            </a:r>
            <a:endParaRPr lang="zh-CN" altLang="en-US" sz="2400" b="1">
              <a:solidFill>
                <a:schemeClr val="accent1"/>
              </a:solidFill>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ym typeface="+mn-ea"/>
              </a:rPr>
              <a:t>警惕毒品的伪装</a:t>
            </a:r>
            <a:endParaRPr lang="zh-CN" altLang="en-US"/>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3779520"/>
          </a:xfrm>
          <a:prstGeom prst="rect">
            <a:avLst/>
          </a:prstGeom>
          <a:noFill/>
        </p:spPr>
        <p:txBody>
          <a:bodyPr wrap="square" rtlCol="0" anchor="ctr" anchorCtr="0">
            <a:normAutofit/>
          </a:bodyPr>
          <a:lstStyle/>
          <a:p>
            <a:pPr marL="0" lvl="0" indent="0" algn="just" fontAlgn="auto">
              <a:lnSpc>
                <a:spcPct val="150000"/>
              </a:lnSpc>
            </a:pPr>
            <a:r>
              <a:rPr lang="zh-CN" altLang="en-US" sz="2000"/>
              <a:t>近年来，公安机关不断加大涉毒违法犯罪的打击力度，毒贩为了逃避打击，将毒品</a:t>
            </a:r>
            <a:r>
              <a:rPr lang="en-US" altLang="zh-CN" sz="2000"/>
              <a:t> </a:t>
            </a:r>
            <a:r>
              <a:rPr lang="zh-CN" altLang="en-US" sz="2000"/>
              <a:t>加工、伪装成各种新品种、新形态、新包装，各种各样的新型毒品不断出现，给人民群众的身心健康带来了极大的危害。</a:t>
            </a:r>
            <a:endParaRPr lang="zh-CN" altLang="en-US" sz="2000"/>
          </a:p>
          <a:p>
            <a:pPr marL="0" lvl="0" indent="0" algn="just" fontAlgn="auto">
              <a:lnSpc>
                <a:spcPct val="150000"/>
              </a:lnSpc>
            </a:pPr>
            <a:r>
              <a:rPr lang="zh-CN" altLang="en-US" sz="2000"/>
              <a:t>伪装成普通烟丝的</a:t>
            </a:r>
            <a:r>
              <a:rPr lang="en-US" altLang="zh-CN" sz="2000"/>
              <a:t>“</a:t>
            </a:r>
            <a:r>
              <a:rPr lang="zh-CN" altLang="en-US" sz="2000"/>
              <a:t>娜塔莎</a:t>
            </a:r>
            <a:r>
              <a:rPr lang="en-US" altLang="zh-CN" sz="2000"/>
              <a:t>”</a:t>
            </a:r>
            <a:r>
              <a:rPr lang="zh-CN" altLang="en-US" sz="2000"/>
              <a:t>大麻烟、添加了大麻素类的零食糕点、添加了毒品的运动饮料、考前必备</a:t>
            </a:r>
            <a:r>
              <a:rPr lang="en-US" altLang="zh-CN" sz="2000"/>
              <a:t>“</a:t>
            </a:r>
            <a:r>
              <a:rPr lang="zh-CN" altLang="en-US" sz="2000"/>
              <a:t>聪明药</a:t>
            </a:r>
            <a:r>
              <a:rPr lang="en-US" altLang="zh-CN" sz="2000"/>
              <a:t>”</a:t>
            </a:r>
            <a:r>
              <a:rPr lang="zh-CN" altLang="en-US" sz="2000"/>
              <a:t>、色彩鲜艳的邮票等，都是毒贩新加工的伪装毒品，我们要时刻警惕，不接受陌生人给的物品，防止被贩毒和吸毒人员拉入深渊。</a:t>
            </a:r>
            <a:endParaRPr lang="zh-CN" altLang="en-US" sz="2000"/>
          </a:p>
        </p:txBody>
      </p:sp>
    </p:spTree>
    <p:custDataLst>
      <p:tags r:id="rId20"/>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402660"/>
            <a:ext cx="10800000" cy="792000"/>
          </a:xfrm>
        </p:spPr>
        <p:txBody>
          <a:bodyPr/>
          <a:lstStyle/>
          <a:p>
            <a:r>
              <a:rPr lang="zh-CN" altLang="en-US" kern="0" dirty="0">
                <a:ln>
                  <a:noFill/>
                  <a:prstDash val="sysDot"/>
                </a:ln>
                <a:latin typeface="+mn-ea"/>
                <a:sym typeface="+mn-ea"/>
              </a:rPr>
              <a:t>识别吸毒人员</a:t>
            </a:r>
            <a:endParaRPr lang="zh-CN" altLang="en-US"/>
          </a:p>
        </p:txBody>
      </p:sp>
      <p:sp>
        <p:nvSpPr>
          <p:cNvPr id="8" name="矩形 7"/>
          <p:cNvSpPr/>
          <p:nvPr userDrawn="1">
            <p:custDataLst>
              <p:tags r:id="rId2"/>
            </p:custDataLst>
          </p:nvPr>
        </p:nvSpPr>
        <p:spPr>
          <a:xfrm>
            <a:off x="0" y="3056255"/>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185545"/>
            <a:ext cx="10800715" cy="4540885"/>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963930" y="1283335"/>
            <a:ext cx="10362565" cy="4127500"/>
          </a:xfrm>
          <a:prstGeom prst="rect">
            <a:avLst/>
          </a:prstGeom>
          <a:noFill/>
        </p:spPr>
        <p:txBody>
          <a:bodyPr wrap="square" lIns="0" tIns="0" rIns="0" bIns="0" rtlCol="0" anchor="ctr" anchorCtr="0"/>
          <a:lstStyle/>
          <a:p>
            <a:pPr indent="0" fontAlgn="auto">
              <a:lnSpc>
                <a:spcPct val="150000"/>
              </a:lnSpc>
            </a:pPr>
            <a:r>
              <a:rPr lang="zh-CN" altLang="en-US" kern="0" dirty="0">
                <a:ln>
                  <a:noFill/>
                  <a:prstDash val="sysDot"/>
                </a:ln>
                <a:solidFill>
                  <a:schemeClr val="tx1">
                    <a:lumMod val="85000"/>
                    <a:lumOff val="15000"/>
                  </a:schemeClr>
                </a:solidFill>
                <a:latin typeface="+mn-ea"/>
                <a:sym typeface="+mn-ea"/>
              </a:rPr>
              <a:t>当你发现周围的人有下列症状或行为表现时，他极可能是一位新型毒品吸食者，请对其保持警惕。</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1</a:t>
            </a:r>
            <a:r>
              <a:rPr lang="zh-CN" altLang="en-US" kern="0" dirty="0">
                <a:ln>
                  <a:noFill/>
                  <a:prstDash val="sysDot"/>
                </a:ln>
                <a:solidFill>
                  <a:schemeClr val="tx1">
                    <a:lumMod val="85000"/>
                    <a:lumOff val="15000"/>
                  </a:schemeClr>
                </a:solidFill>
                <a:latin typeface="+mn-ea"/>
                <a:sym typeface="+mn-ea"/>
              </a:rPr>
              <a:t>）无故旷课、旷工，学习成绩、工作表现突然变差。</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2</a:t>
            </a:r>
            <a:r>
              <a:rPr lang="zh-CN" altLang="en-US" kern="0" dirty="0">
                <a:ln>
                  <a:noFill/>
                  <a:prstDash val="sysDot"/>
                </a:ln>
                <a:solidFill>
                  <a:schemeClr val="tx1">
                    <a:lumMod val="85000"/>
                    <a:lumOff val="15000"/>
                  </a:schemeClr>
                </a:solidFill>
                <a:latin typeface="+mn-ea"/>
                <a:sym typeface="+mn-ea"/>
              </a:rPr>
              <a:t>）过去的朋友渐渐稀少、交往的人越来越复杂，甚至换了新朋友，特别是有吸毒行为的人。</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3</a:t>
            </a:r>
            <a:r>
              <a:rPr lang="zh-CN" altLang="en-US" kern="0" dirty="0">
                <a:ln>
                  <a:noFill/>
                  <a:prstDash val="sysDot"/>
                </a:ln>
                <a:solidFill>
                  <a:schemeClr val="tx1">
                    <a:lumMod val="85000"/>
                    <a:lumOff val="15000"/>
                  </a:schemeClr>
                </a:solidFill>
                <a:latin typeface="+mn-ea"/>
                <a:sym typeface="+mn-ea"/>
              </a:rPr>
              <a:t>）消瘦明显，老化明显。出现牙磨损、坏牙、瞳孔放大、腹泻、呕吐、恶心等症状。</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4</a:t>
            </a:r>
            <a:r>
              <a:rPr lang="zh-CN" altLang="en-US" kern="0" dirty="0">
                <a:ln>
                  <a:noFill/>
                  <a:prstDash val="sysDot"/>
                </a:ln>
                <a:solidFill>
                  <a:schemeClr val="tx1">
                    <a:lumMod val="85000"/>
                    <a:lumOff val="15000"/>
                  </a:schemeClr>
                </a:solidFill>
                <a:latin typeface="+mn-ea"/>
                <a:sym typeface="+mn-ea"/>
              </a:rPr>
              <a:t>）不明去向的开支日渐增多，在家中、学校或单位偷窃钱物，或突然频频地向父母和亲友借钱。</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5</a:t>
            </a:r>
            <a:r>
              <a:rPr lang="zh-CN" altLang="en-US" kern="0" dirty="0">
                <a:ln>
                  <a:noFill/>
                  <a:prstDash val="sysDot"/>
                </a:ln>
                <a:solidFill>
                  <a:schemeClr val="tx1">
                    <a:lumMod val="85000"/>
                    <a:lumOff val="15000"/>
                  </a:schemeClr>
                </a:solidFill>
                <a:latin typeface="+mn-ea"/>
                <a:sym typeface="+mn-ea"/>
              </a:rPr>
              <a:t>）作息时间与以前相比出现较大不同，晚上不睡，早晨不起。</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6</a:t>
            </a:r>
            <a:r>
              <a:rPr lang="zh-CN" altLang="en-US" kern="0" dirty="0">
                <a:ln>
                  <a:noFill/>
                  <a:prstDash val="sysDot"/>
                </a:ln>
                <a:solidFill>
                  <a:schemeClr val="tx1">
                    <a:lumMod val="85000"/>
                    <a:lumOff val="15000"/>
                  </a:schemeClr>
                </a:solidFill>
                <a:latin typeface="+mn-ea"/>
                <a:sym typeface="+mn-ea"/>
              </a:rPr>
              <a:t>）突然出现幻听、幻觉、妄想症状（特别是从娱乐场所出来后或服药后）。</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7</a:t>
            </a:r>
            <a:r>
              <a:rPr lang="zh-CN" altLang="en-US" kern="0" dirty="0">
                <a:ln>
                  <a:noFill/>
                  <a:prstDash val="sysDot"/>
                </a:ln>
                <a:solidFill>
                  <a:schemeClr val="tx1">
                    <a:lumMod val="85000"/>
                    <a:lumOff val="15000"/>
                  </a:schemeClr>
                </a:solidFill>
                <a:latin typeface="+mn-ea"/>
                <a:sym typeface="+mn-ea"/>
              </a:rPr>
              <a:t>）性格、情绪出现明显变化，如多疑、猜疑、暴躁等，会不寻常地大发脾气。</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8</a:t>
            </a:r>
            <a:r>
              <a:rPr lang="zh-CN" altLang="en-US" kern="0" dirty="0">
                <a:ln>
                  <a:noFill/>
                  <a:prstDash val="sysDot"/>
                </a:ln>
                <a:solidFill>
                  <a:schemeClr val="tx1">
                    <a:lumMod val="85000"/>
                    <a:lumOff val="15000"/>
                  </a:schemeClr>
                </a:solidFill>
                <a:latin typeface="+mn-ea"/>
                <a:sym typeface="+mn-ea"/>
              </a:rPr>
              <a:t>）精神恍惚，偶尔自言自语。近段时间出现雷同行为现象，即经常机械性地重复相似的动作。</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9</a:t>
            </a:r>
            <a:r>
              <a:rPr lang="zh-CN" altLang="en-US" kern="0" dirty="0">
                <a:ln>
                  <a:noFill/>
                  <a:prstDash val="sysDot"/>
                </a:ln>
                <a:solidFill>
                  <a:schemeClr val="tx1">
                    <a:lumMod val="85000"/>
                    <a:lumOff val="15000"/>
                  </a:schemeClr>
                </a:solidFill>
                <a:latin typeface="+mn-ea"/>
                <a:sym typeface="+mn-ea"/>
              </a:rPr>
              <a:t>）使用吸毒者的专门术语，如嗑药、</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踏板</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吸管</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、打</a:t>
            </a:r>
            <a:r>
              <a:rPr lang="en-US" altLang="zh-CN" kern="0" dirty="0">
                <a:ln>
                  <a:noFill/>
                  <a:prstDash val="sysDot"/>
                </a:ln>
                <a:solidFill>
                  <a:schemeClr val="tx1">
                    <a:lumMod val="85000"/>
                    <a:lumOff val="15000"/>
                  </a:schemeClr>
                </a:solidFill>
                <a:latin typeface="+mn-ea"/>
                <a:sym typeface="+mn-ea"/>
              </a:rPr>
              <a:t> K</a:t>
            </a: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遛冰</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等。</a:t>
            </a:r>
            <a:endParaRPr lang="zh-CN" altLang="en-US"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图形 10"/>
          <p:cNvSpPr/>
          <p:nvPr>
            <p:custDataLst>
              <p:tags r:id="rId1"/>
            </p:custDataLst>
          </p:nvPr>
        </p:nvSpPr>
        <p:spPr>
          <a:xfrm rot="10800000">
            <a:off x="3888740" y="1632585"/>
            <a:ext cx="4374515" cy="2039620"/>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9" name="标题 8"/>
          <p:cNvSpPr>
            <a:spLocks noGrp="1"/>
          </p:cNvSpPr>
          <p:nvPr>
            <p:ph type="title"/>
            <p:custDataLst>
              <p:tags r:id="rId2"/>
            </p:custDataLst>
          </p:nvPr>
        </p:nvSpPr>
        <p:spPr>
          <a:xfrm>
            <a:off x="608400" y="608400"/>
            <a:ext cx="10969200" cy="705600"/>
          </a:xfrm>
        </p:spPr>
        <p:txBody>
          <a:bodyPr wrap="square">
            <a:normAutofit/>
          </a:bodyPr>
          <a:lstStyle/>
          <a:p>
            <a:r>
              <a:rPr lang="zh-CN" altLang="en-US"/>
              <a:t>（五）远离毒品</a:t>
            </a:r>
            <a:endParaRPr lang="zh-CN" altLang="en-US"/>
          </a:p>
        </p:txBody>
      </p:sp>
      <p:sp>
        <p:nvSpPr>
          <p:cNvPr id="3" name="矩形 2"/>
          <p:cNvSpPr/>
          <p:nvPr>
            <p:custDataLst>
              <p:tags r:id="rId3"/>
            </p:custDataLst>
          </p:nvPr>
        </p:nvSpPr>
        <p:spPr>
          <a:xfrm>
            <a:off x="4306570" y="5368925"/>
            <a:ext cx="1692275"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不听信“毒品能治病”“毒品能给人带来快乐”等说法，有自己的判断力。</a:t>
            </a:r>
            <a:endParaRPr lang="zh-CN" altLang="en-US" sz="1600">
              <a:solidFill>
                <a:schemeClr val="tx1">
                  <a:lumMod val="85000"/>
                  <a:lumOff val="15000"/>
                </a:schemeClr>
              </a:solidFill>
              <a:latin typeface="+mn-ea"/>
              <a:cs typeface="+mn-ea"/>
              <a:sym typeface="+mn-ea"/>
            </a:endParaRPr>
          </a:p>
        </p:txBody>
      </p:sp>
      <p:cxnSp>
        <p:nvCxnSpPr>
          <p:cNvPr id="6" name="直接连接符 5"/>
          <p:cNvCxnSpPr/>
          <p:nvPr>
            <p:custDataLst>
              <p:tags r:id="rId4"/>
            </p:custDataLst>
          </p:nvPr>
        </p:nvCxnSpPr>
        <p:spPr>
          <a:xfrm flipV="1">
            <a:off x="2492375" y="2052320"/>
            <a:ext cx="1485900" cy="37528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5"/>
            </p:custDataLst>
          </p:nvPr>
        </p:nvCxnSpPr>
        <p:spPr>
          <a:xfrm flipV="1">
            <a:off x="3326765" y="3098165"/>
            <a:ext cx="1125220" cy="114871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6"/>
            </p:custDataLst>
          </p:nvPr>
        </p:nvCxnSpPr>
        <p:spPr>
          <a:xfrm flipV="1">
            <a:off x="5088890" y="3566795"/>
            <a:ext cx="433070" cy="1591310"/>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0" name="直接连接符 19"/>
          <p:cNvCxnSpPr/>
          <p:nvPr>
            <p:custDataLst>
              <p:tags r:id="rId7"/>
            </p:custDataLst>
          </p:nvPr>
        </p:nvCxnSpPr>
        <p:spPr>
          <a:xfrm flipH="1" flipV="1">
            <a:off x="6651625" y="3566795"/>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custDataLst>
              <p:tags r:id="rId8"/>
            </p:custDataLst>
          </p:nvPr>
        </p:nvCxnSpPr>
        <p:spPr>
          <a:xfrm flipH="1" flipV="1">
            <a:off x="7700010" y="3098165"/>
            <a:ext cx="1113790" cy="111315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2" name="直接连接符 21"/>
          <p:cNvCxnSpPr/>
          <p:nvPr>
            <p:custDataLst>
              <p:tags r:id="rId9"/>
            </p:custDataLst>
          </p:nvPr>
        </p:nvCxnSpPr>
        <p:spPr>
          <a:xfrm flipH="1" flipV="1">
            <a:off x="8188960" y="2052320"/>
            <a:ext cx="1619250" cy="411480"/>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23" name="矩形 22"/>
          <p:cNvSpPr/>
          <p:nvPr>
            <p:custDataLst>
              <p:tags r:id="rId10"/>
            </p:custDataLst>
          </p:nvPr>
        </p:nvSpPr>
        <p:spPr>
          <a:xfrm>
            <a:off x="6088380" y="5368925"/>
            <a:ext cx="183261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不结交有吸毒、贩毒行为的人，发现可疑人员要及时举报。</a:t>
            </a:r>
            <a:endParaRPr lang="zh-CN" altLang="en-US" sz="1600">
              <a:solidFill>
                <a:schemeClr val="tx1">
                  <a:lumMod val="85000"/>
                  <a:lumOff val="15000"/>
                </a:schemeClr>
              </a:solidFill>
              <a:latin typeface="+mn-ea"/>
              <a:cs typeface="+mn-ea"/>
              <a:sym typeface="+mn-ea"/>
            </a:endParaRPr>
          </a:p>
        </p:txBody>
      </p:sp>
      <p:sp>
        <p:nvSpPr>
          <p:cNvPr id="13" name="椭圆 12"/>
          <p:cNvSpPr/>
          <p:nvPr>
            <p:custDataLst>
              <p:tags r:id="rId11"/>
            </p:custDataLst>
          </p:nvPr>
        </p:nvSpPr>
        <p:spPr>
          <a:xfrm>
            <a:off x="4742815" y="439229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2" name="椭圆 11"/>
          <p:cNvSpPr/>
          <p:nvPr>
            <p:custDataLst>
              <p:tags r:id="rId12"/>
            </p:custDataLst>
          </p:nvPr>
        </p:nvSpPr>
        <p:spPr>
          <a:xfrm>
            <a:off x="2303145" y="197739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微软雅黑" panose="020B0503020204020204" charset="-122"/>
              <a:sym typeface="+mn-ea"/>
            </a:endParaRPr>
          </a:p>
        </p:txBody>
      </p:sp>
      <p:sp>
        <p:nvSpPr>
          <p:cNvPr id="14" name="椭圆 13"/>
          <p:cNvSpPr/>
          <p:nvPr>
            <p:custDataLst>
              <p:tags r:id="rId13"/>
            </p:custDataLst>
          </p:nvPr>
        </p:nvSpPr>
        <p:spPr>
          <a:xfrm>
            <a:off x="6576060" y="442023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5" name="椭圆 14"/>
          <p:cNvSpPr/>
          <p:nvPr>
            <p:custDataLst>
              <p:tags r:id="rId14"/>
            </p:custDataLst>
          </p:nvPr>
        </p:nvSpPr>
        <p:spPr>
          <a:xfrm>
            <a:off x="3192780" y="351663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6" name="椭圆 15"/>
          <p:cNvSpPr/>
          <p:nvPr>
            <p:custDataLst>
              <p:tags r:id="rId15"/>
            </p:custDataLst>
          </p:nvPr>
        </p:nvSpPr>
        <p:spPr>
          <a:xfrm>
            <a:off x="9032875" y="200914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7" name="椭圆 16"/>
          <p:cNvSpPr/>
          <p:nvPr>
            <p:custDataLst>
              <p:tags r:id="rId16"/>
            </p:custDataLst>
          </p:nvPr>
        </p:nvSpPr>
        <p:spPr>
          <a:xfrm>
            <a:off x="8131175" y="353377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4" name="椭圆 3"/>
          <p:cNvSpPr/>
          <p:nvPr>
            <p:custDataLst>
              <p:tags r:id="rId17"/>
            </p:custDataLst>
          </p:nvPr>
        </p:nvSpPr>
        <p:spPr>
          <a:xfrm>
            <a:off x="3881120" y="196850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 name="椭圆 4"/>
          <p:cNvSpPr/>
          <p:nvPr>
            <p:custDataLst>
              <p:tags r:id="rId18"/>
            </p:custDataLst>
          </p:nvPr>
        </p:nvSpPr>
        <p:spPr>
          <a:xfrm>
            <a:off x="4443730" y="293687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椭圆 6"/>
          <p:cNvSpPr/>
          <p:nvPr>
            <p:custDataLst>
              <p:tags r:id="rId19"/>
            </p:custDataLst>
          </p:nvPr>
        </p:nvSpPr>
        <p:spPr>
          <a:xfrm>
            <a:off x="5439410" y="351599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custDataLst>
              <p:tags r:id="rId20"/>
            </p:custDataLst>
          </p:nvPr>
        </p:nvSpPr>
        <p:spPr>
          <a:xfrm>
            <a:off x="6567805" y="351599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椭圆 9"/>
          <p:cNvSpPr/>
          <p:nvPr>
            <p:custDataLst>
              <p:tags r:id="rId21"/>
            </p:custDataLst>
          </p:nvPr>
        </p:nvSpPr>
        <p:spPr>
          <a:xfrm>
            <a:off x="7549515" y="293687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椭圆 10"/>
          <p:cNvSpPr/>
          <p:nvPr>
            <p:custDataLst>
              <p:tags r:id="rId22"/>
            </p:custDataLst>
          </p:nvPr>
        </p:nvSpPr>
        <p:spPr>
          <a:xfrm>
            <a:off x="8116570" y="196850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6" name="矩形 25"/>
          <p:cNvSpPr/>
          <p:nvPr>
            <p:custDataLst>
              <p:tags r:id="rId23"/>
            </p:custDataLst>
          </p:nvPr>
        </p:nvSpPr>
        <p:spPr>
          <a:xfrm>
            <a:off x="8088630" y="4563745"/>
            <a:ext cx="155702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发现贩毒、吸毒的线索和窝点要在保护自身的前提下举报给公安机关，积极投身于禁毒战争中。</a:t>
            </a:r>
            <a:endParaRPr lang="zh-CN" altLang="en-US" sz="1600">
              <a:solidFill>
                <a:schemeClr val="tx1">
                  <a:lumMod val="85000"/>
                  <a:lumOff val="15000"/>
                </a:schemeClr>
              </a:solidFill>
              <a:latin typeface="+mn-ea"/>
              <a:cs typeface="+mn-ea"/>
              <a:sym typeface="+mn-ea"/>
            </a:endParaRPr>
          </a:p>
        </p:txBody>
      </p:sp>
      <p:sp>
        <p:nvSpPr>
          <p:cNvPr id="30" name="矩形 29"/>
          <p:cNvSpPr/>
          <p:nvPr>
            <p:custDataLst>
              <p:tags r:id="rId24"/>
            </p:custDataLst>
          </p:nvPr>
        </p:nvSpPr>
        <p:spPr>
          <a:xfrm>
            <a:off x="2545715" y="4491990"/>
            <a:ext cx="155702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树立正确的世界观、人生观、价值观，不盲目追求享受、寻求刺激。</a:t>
            </a:r>
            <a:endParaRPr lang="zh-CN" altLang="en-US" sz="1600" dirty="0">
              <a:solidFill>
                <a:schemeClr val="tx1">
                  <a:lumMod val="85000"/>
                  <a:lumOff val="15000"/>
                </a:schemeClr>
              </a:solidFill>
              <a:latin typeface="+mn-ea"/>
              <a:cs typeface="+mn-ea"/>
              <a:sym typeface="+mn-ea"/>
            </a:endParaRPr>
          </a:p>
        </p:txBody>
      </p:sp>
      <p:sp>
        <p:nvSpPr>
          <p:cNvPr id="31" name="矩形 30"/>
          <p:cNvSpPr/>
          <p:nvPr>
            <p:custDataLst>
              <p:tags r:id="rId25"/>
            </p:custDataLst>
          </p:nvPr>
        </p:nvSpPr>
        <p:spPr>
          <a:xfrm>
            <a:off x="9281160" y="2880995"/>
            <a:ext cx="174498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一旦沾染毒品，要主动向学校、公安机关报告，主动戒毒，并接受家长、学校和社会的监督。</a:t>
            </a:r>
            <a:endParaRPr lang="zh-CN" altLang="en-US" sz="1600">
              <a:solidFill>
                <a:schemeClr val="tx1">
                  <a:lumMod val="85000"/>
                  <a:lumOff val="15000"/>
                </a:schemeClr>
              </a:solidFill>
              <a:latin typeface="+mn-ea"/>
              <a:cs typeface="+mn-ea"/>
              <a:sym typeface="+mn-ea"/>
            </a:endParaRPr>
          </a:p>
        </p:txBody>
      </p:sp>
      <p:pic>
        <p:nvPicPr>
          <p:cNvPr id="35" name="图片 48" descr="343538343130363b343538383334313bb1fdd7b4cdbc"/>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2561593" y="2235838"/>
            <a:ext cx="324000" cy="324000"/>
          </a:xfrm>
          <a:prstGeom prst="rect">
            <a:avLst/>
          </a:prstGeom>
        </p:spPr>
      </p:pic>
      <p:pic>
        <p:nvPicPr>
          <p:cNvPr id="36" name="图片 49" descr="343538343130363b343538383335363bc2f3bfcbb7e7"/>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451155" y="3775005"/>
            <a:ext cx="324000" cy="324000"/>
          </a:xfrm>
          <a:prstGeom prst="rect">
            <a:avLst/>
          </a:prstGeom>
        </p:spPr>
      </p:pic>
      <p:pic>
        <p:nvPicPr>
          <p:cNvPr id="37" name="图片 9" descr="343538343130363b343538383238303bccf5c4bf"/>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5014740" y="4664220"/>
            <a:ext cx="288000" cy="288000"/>
          </a:xfrm>
          <a:prstGeom prst="rect">
            <a:avLst/>
          </a:prstGeom>
        </p:spPr>
      </p:pic>
      <p:pic>
        <p:nvPicPr>
          <p:cNvPr id="38" name="图片 18" descr="343538343130363b343538383239363bd7f8b1ea"/>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6834507" y="4678682"/>
            <a:ext cx="324000" cy="324000"/>
          </a:xfrm>
          <a:prstGeom prst="rect">
            <a:avLst/>
          </a:prstGeom>
        </p:spPr>
      </p:pic>
      <p:sp>
        <p:nvSpPr>
          <p:cNvPr id="32" name="矩形 31"/>
          <p:cNvSpPr/>
          <p:nvPr>
            <p:custDataLst>
              <p:tags r:id="rId38"/>
            </p:custDataLst>
          </p:nvPr>
        </p:nvSpPr>
        <p:spPr>
          <a:xfrm>
            <a:off x="1253490" y="2940050"/>
            <a:ext cx="1874520" cy="8356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主动接受毒品基本知识和禁毒法律法规教育，了解毒品的危害，远离毒品。</a:t>
            </a:r>
            <a:endParaRPr lang="zh-CN" altLang="en-US" sz="1600">
              <a:solidFill>
                <a:schemeClr val="tx1">
                  <a:lumMod val="85000"/>
                  <a:lumOff val="15000"/>
                </a:schemeClr>
              </a:solidFill>
              <a:latin typeface="+mn-ea"/>
              <a:cs typeface="+mn-ea"/>
              <a:sym typeface="+mn-ea"/>
            </a:endParaRPr>
          </a:p>
        </p:txBody>
      </p:sp>
      <p:pic>
        <p:nvPicPr>
          <p:cNvPr id="40" name="图片 11" descr="343538343130363b343538383238323b32d1abd5c25fb3c9becd"/>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8389590" y="3792190"/>
            <a:ext cx="324000" cy="324000"/>
          </a:xfrm>
          <a:prstGeom prst="rect">
            <a:avLst/>
          </a:prstGeom>
        </p:spPr>
      </p:pic>
      <p:pic>
        <p:nvPicPr>
          <p:cNvPr id="39" name="图片 52" descr="343538343130363b343538383334393bd3cabcfe"/>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9304800" y="2281065"/>
            <a:ext cx="288000" cy="288000"/>
          </a:xfrm>
          <a:prstGeom prst="rect">
            <a:avLst/>
          </a:prstGeom>
        </p:spPr>
      </p:pic>
      <p:sp>
        <p:nvSpPr>
          <p:cNvPr id="73" name="矩形 72"/>
          <p:cNvSpPr/>
          <p:nvPr>
            <p:custDataLst>
              <p:tags r:id="rId45"/>
            </p:custDataLst>
          </p:nvPr>
        </p:nvSpPr>
        <p:spPr>
          <a:xfrm>
            <a:off x="4700905" y="1723746"/>
            <a:ext cx="2759075" cy="1240790"/>
          </a:xfrm>
          <a:prstGeom prst="rect">
            <a:avLst/>
          </a:prstGeom>
          <a:noFill/>
        </p:spPr>
        <p:txBody>
          <a:bodyPr wrap="square" rtlCol="0" anchor="ctr" anchorCtr="0">
            <a:noAutofit/>
          </a:bodyPr>
          <a:lstStyle/>
          <a:p>
            <a:pPr algn="ctr">
              <a:spcBef>
                <a:spcPct val="0"/>
              </a:spcBef>
              <a:spcAft>
                <a:spcPct val="0"/>
              </a:spcAft>
            </a:pPr>
            <a:r>
              <a:rPr lang="zh-CN" altLang="en-US" sz="2000" b="1" dirty="0">
                <a:ln w="0">
                  <a:noFill/>
                </a:ln>
                <a:solidFill>
                  <a:schemeClr val="accent1"/>
                </a:solidFill>
                <a:latin typeface="+mn-ea"/>
                <a:cs typeface="+mn-ea"/>
                <a:sym typeface="+mn-ea"/>
              </a:rPr>
              <a:t>毒品对我们的身心有极大的危害。要拒绝毒品诱惑，端正思想觉悟，绿色无毒地生活。</a:t>
            </a:r>
            <a:endParaRPr lang="zh-CN" altLang="en-US" sz="2000" b="1" dirty="0">
              <a:ln w="0">
                <a:noFill/>
              </a:ln>
              <a:solidFill>
                <a:schemeClr val="accent1"/>
              </a:solidFill>
              <a:latin typeface="+mn-ea"/>
              <a:cs typeface="+mn-ea"/>
              <a:sym typeface="+mn-ea"/>
            </a:endParaRPr>
          </a:p>
        </p:txBody>
      </p:sp>
    </p:spTree>
    <p:custDataLst>
      <p:tags r:id="rId46"/>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fontScale="90000" lnSpcReduction="10000"/>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抑郁症是大学生常见的一种精神疾病。它的突出特点就是心境悲观，</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自身感觉不良，自责自罪，态度冷淡，兴趣降低。有些患者伴有失眠、不思饮食、体重减轻等特点。应该高度关注的一点是，抑郁症是最易导致自杀意念产生或自杀行为发生的一种心理疾病。研究表明，</a:t>
            </a:r>
            <a:r>
              <a:rPr lang="en-US" altLang="zh-CN" sz="2400" kern="0" dirty="0">
                <a:ln>
                  <a:noFill/>
                  <a:prstDash val="sysDot"/>
                </a:ln>
                <a:solidFill>
                  <a:schemeClr val="tx1">
                    <a:lumMod val="85000"/>
                    <a:lumOff val="15000"/>
                  </a:schemeClr>
                </a:solidFill>
                <a:latin typeface="+mn-ea"/>
                <a:sym typeface="+mn-ea"/>
              </a:rPr>
              <a:t> 80%</a:t>
            </a:r>
            <a:r>
              <a:rPr lang="zh-CN" altLang="en-US" sz="2400" kern="0" dirty="0">
                <a:ln>
                  <a:noFill/>
                  <a:prstDash val="sysDot"/>
                </a:ln>
                <a:solidFill>
                  <a:schemeClr val="tx1">
                    <a:lumMod val="85000"/>
                    <a:lumOff val="15000"/>
                  </a:schemeClr>
                </a:solidFill>
                <a:latin typeface="+mn-ea"/>
                <a:sym typeface="+mn-ea"/>
              </a:rPr>
              <a:t>以上的抑郁</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症患者有过自杀的想法或行为，而现实中身边人却经常把抑郁症看作短暂的心情不好或是性格问题，这就导致了因为患上抑郁症而自杀的悲剧时有发生。</a:t>
            </a: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G-标题 16"/>
          <p:cNvSpPr>
            <a:spLocks noGrp="1"/>
          </p:cNvSpPr>
          <p:nvPr>
            <p:ph type="title"/>
            <p:custDataLst>
              <p:tags r:id="rId1"/>
            </p:custDataLst>
          </p:nvPr>
        </p:nvSpPr>
        <p:spPr/>
        <p:txBody>
          <a:bodyPr wrap="square" lIns="90000" tIns="46800" rIns="90000" bIns="0">
            <a:normAutofit/>
          </a:bodyPr>
          <a:lstStyle/>
          <a:p>
            <a:pPr algn="l"/>
            <a:r>
              <a:rPr lang="zh-CN" altLang="en-US" dirty="0">
                <a:solidFill>
                  <a:schemeClr val="tx1">
                    <a:lumMod val="75000"/>
                    <a:lumOff val="25000"/>
                  </a:schemeClr>
                </a:solidFill>
                <a:latin typeface="+mj-ea"/>
                <a:ea typeface="+mj-ea"/>
              </a:rPr>
              <a:t>一、心理健康的标准</a:t>
            </a:r>
            <a:endParaRPr lang="zh-CN" altLang="en-US" dirty="0">
              <a:solidFill>
                <a:schemeClr val="tx1">
                  <a:lumMod val="75000"/>
                  <a:lumOff val="25000"/>
                </a:schemeClr>
              </a:solidFill>
              <a:latin typeface="+mj-ea"/>
              <a:ea typeface="+mj-ea"/>
            </a:endParaRPr>
          </a:p>
        </p:txBody>
      </p:sp>
      <p:sp>
        <p:nvSpPr>
          <p:cNvPr id="9" name="矩形: 圆角 8"/>
          <p:cNvSpPr/>
          <p:nvPr>
            <p:custDataLst>
              <p:tags r:id="rId2"/>
            </p:custDataLst>
          </p:nvPr>
        </p:nvSpPr>
        <p:spPr>
          <a:xfrm>
            <a:off x="721762" y="1457680"/>
            <a:ext cx="10770075" cy="211304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文"/>
          <p:cNvSpPr txBox="1"/>
          <p:nvPr>
            <p:custDataLst>
              <p:tags r:id="rId3"/>
            </p:custDataLst>
          </p:nvPr>
        </p:nvSpPr>
        <p:spPr>
          <a:xfrm>
            <a:off x="3824683" y="1735781"/>
            <a:ext cx="7277599" cy="1556584"/>
          </a:xfrm>
          <a:prstGeom prst="rect">
            <a:avLst/>
          </a:prstGeom>
          <a:noFill/>
        </p:spPr>
        <p:txBody>
          <a:bodyPr wrap="square" lIns="0" tIns="0" rIns="0" bIns="72000" rtlCol="0" anchor="ctr" anchorCtr="0">
            <a:normAutofit/>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mn-ea"/>
                <a:cs typeface="mn-cs"/>
              </a:rPr>
              <a:t>心理健康的人能够充分发挥个人的最大潜能，能够妥善处理和适应人与人之间、人与社会环境之间的相互关系。</a:t>
            </a:r>
            <a:endParaRPr lang="zh-CN" altLang="en-US" kern="1200" spc="130" dirty="0">
              <a:solidFill>
                <a:srgbClr val="404040"/>
              </a:solidFill>
              <a:effectLst/>
              <a:latin typeface="+mn-ea"/>
              <a:cs typeface="mn-cs"/>
            </a:endParaRPr>
          </a:p>
        </p:txBody>
      </p:sp>
      <p:sp>
        <p:nvSpPr>
          <p:cNvPr id="10" name="矩形: 圆角 9"/>
          <p:cNvSpPr/>
          <p:nvPr>
            <p:custDataLst>
              <p:tags r:id="rId4"/>
            </p:custDataLst>
          </p:nvPr>
        </p:nvSpPr>
        <p:spPr>
          <a:xfrm>
            <a:off x="721762" y="1454505"/>
            <a:ext cx="2711350" cy="2119259"/>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800" b="1" dirty="0">
                <a:gradFill flip="none" rotWithShape="1">
                  <a:gsLst>
                    <a:gs pos="69000">
                      <a:schemeClr val="accent1">
                        <a:lumMod val="20000"/>
                        <a:lumOff val="80000"/>
                      </a:schemeClr>
                    </a:gs>
                    <a:gs pos="0">
                      <a:srgbClr val="FFFFFF"/>
                    </a:gs>
                  </a:gsLst>
                  <a:lin ang="16200000" scaled="1"/>
                  <a:tileRect/>
                </a:gradFill>
                <a:latin typeface="+mj-ea"/>
                <a:ea typeface="+mj-ea"/>
              </a:rPr>
              <a:t>含义</a:t>
            </a:r>
            <a:endParaRPr lang="zh-CN" altLang="en-US" sz="28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
        <p:nvSpPr>
          <p:cNvPr id="13" name="矩形: 圆角 12"/>
          <p:cNvSpPr/>
          <p:nvPr>
            <p:custDataLst>
              <p:tags r:id="rId5"/>
            </p:custDataLst>
          </p:nvPr>
        </p:nvSpPr>
        <p:spPr>
          <a:xfrm>
            <a:off x="721762" y="3915508"/>
            <a:ext cx="10770075" cy="2113044"/>
          </a:xfrm>
          <a:prstGeom prst="roundRect">
            <a:avLst>
              <a:gd name="adj" fmla="val 10881"/>
            </a:avLst>
          </a:prstGeom>
          <a:solidFill>
            <a:srgbClr val="FFFFFF"/>
          </a:solidFill>
          <a:ln w="25400">
            <a:solidFill>
              <a:schemeClr val="accent1"/>
            </a:solidFill>
          </a:ln>
          <a:effectLst>
            <a:outerShdw blurRad="203200" dist="76200" dir="5400000" algn="t"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正文"/>
          <p:cNvSpPr txBox="1"/>
          <p:nvPr>
            <p:custDataLst>
              <p:tags r:id="rId6"/>
            </p:custDataLst>
          </p:nvPr>
        </p:nvSpPr>
        <p:spPr>
          <a:xfrm>
            <a:off x="3824683" y="4194244"/>
            <a:ext cx="7277599" cy="1556584"/>
          </a:xfrm>
          <a:prstGeom prst="rect">
            <a:avLst/>
          </a:prstGeom>
          <a:noFill/>
        </p:spPr>
        <p:txBody>
          <a:bodyPr wrap="square" lIns="0" tIns="0" rIns="0" bIns="72000" rtlCol="0" anchor="ctr" anchorCtr="0">
            <a:normAutofit fontScale="80000"/>
          </a:bodyPr>
          <a:lstStyle>
            <a:defPPr>
              <a:defRPr lang="zh-CN"/>
            </a:defPPr>
            <a:lvl1pPr indent="0" algn="just" fontAlgn="auto">
              <a:lnSpc>
                <a:spcPct val="130000"/>
              </a:lnSpc>
              <a:spcAft>
                <a:spcPts val="1000"/>
              </a:spcAft>
              <a:defRPr sz="1600">
                <a:solidFill>
                  <a:schemeClr val="tx1">
                    <a:lumMod val="65000"/>
                    <a:lumOff val="35000"/>
                  </a:schemeClr>
                </a:solidFill>
                <a:uFillTx/>
                <a:latin typeface="+中文正文" charset="0"/>
              </a:defRPr>
            </a:lvl1pPr>
          </a:lstStyle>
          <a:p>
            <a:pPr marL="0" marR="0" indent="0" algn="l">
              <a:lnSpc>
                <a:spcPct val="150000"/>
              </a:lnSpc>
              <a:spcBef>
                <a:spcPts val="0"/>
              </a:spcBef>
              <a:spcAft>
                <a:spcPts val="0"/>
              </a:spcAft>
            </a:pPr>
            <a:r>
              <a:rPr lang="zh-CN" altLang="en-US" sz="2000" kern="1200" spc="130" dirty="0">
                <a:solidFill>
                  <a:srgbClr val="404040"/>
                </a:solidFill>
                <a:effectLst/>
                <a:latin typeface="+mn-ea"/>
                <a:cs typeface="mn-cs"/>
              </a:rPr>
              <a:t>心理健康的标准；①智力正常；②情绪健康；③意志健全；④行为协调；⑤人际关系适应；⑥反应适度；⑦心理特点符合年龄。但需要注意的是，心理健康的标准是相对的，而不是绝对的，我们不能因为某一个人不符合某一项心理健康的标准就判定这个人心理不健康，这是片面的。</a:t>
            </a:r>
            <a:endParaRPr lang="zh-CN" altLang="en-US" sz="2000" kern="1200" spc="130" dirty="0">
              <a:solidFill>
                <a:srgbClr val="404040"/>
              </a:solidFill>
              <a:effectLst/>
              <a:latin typeface="+mn-ea"/>
              <a:cs typeface="mn-cs"/>
            </a:endParaRPr>
          </a:p>
        </p:txBody>
      </p:sp>
      <p:sp>
        <p:nvSpPr>
          <p:cNvPr id="16" name="矩形: 圆角 11"/>
          <p:cNvSpPr/>
          <p:nvPr>
            <p:custDataLst>
              <p:tags r:id="rId7"/>
            </p:custDataLst>
          </p:nvPr>
        </p:nvSpPr>
        <p:spPr>
          <a:xfrm>
            <a:off x="698905" y="3909793"/>
            <a:ext cx="2711350" cy="2119259"/>
          </a:xfrm>
          <a:prstGeom prst="roundRect">
            <a:avLst>
              <a:gd name="adj" fmla="val 10881"/>
            </a:avLst>
          </a:prstGeom>
          <a:gradFill flip="none" rotWithShape="1">
            <a:gsLst>
              <a:gs pos="69000">
                <a:schemeClr val="accent1"/>
              </a:gs>
              <a:gs pos="0">
                <a:schemeClr val="accent1">
                  <a:lumMod val="60000"/>
                  <a:lumOff val="40000"/>
                </a:schemeClr>
              </a:gs>
            </a:gsLst>
            <a:lin ang="27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800" b="1" dirty="0">
                <a:gradFill flip="none" rotWithShape="1">
                  <a:gsLst>
                    <a:gs pos="69000">
                      <a:schemeClr val="accent1">
                        <a:lumMod val="20000"/>
                        <a:lumOff val="80000"/>
                      </a:schemeClr>
                    </a:gs>
                    <a:gs pos="0">
                      <a:srgbClr val="FFFFFF"/>
                    </a:gs>
                  </a:gsLst>
                  <a:lin ang="16200000" scaled="1"/>
                  <a:tileRect/>
                </a:gradFill>
                <a:latin typeface="+mj-ea"/>
                <a:ea typeface="+mj-ea"/>
              </a:rPr>
              <a:t>标准</a:t>
            </a:r>
            <a:endParaRPr lang="zh-CN" altLang="en-US" sz="2800" b="1" dirty="0">
              <a:gradFill flip="none" rotWithShape="1">
                <a:gsLst>
                  <a:gs pos="69000">
                    <a:schemeClr val="accent1">
                      <a:lumMod val="20000"/>
                      <a:lumOff val="80000"/>
                    </a:schemeClr>
                  </a:gs>
                  <a:gs pos="0">
                    <a:srgbClr val="FFFFFF"/>
                  </a:gs>
                </a:gsLst>
                <a:lin ang="16200000" scaled="1"/>
                <a:tileRect/>
              </a:gradFill>
              <a:latin typeface="+mj-ea"/>
              <a:ea typeface="+mj-ea"/>
            </a:endParaRPr>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r>
              <a:rPr lang="zh-CN" altLang="en-US"/>
              <a:t>亚健康</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334135"/>
            <a:ext cx="10800715" cy="5036185"/>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208530"/>
            <a:ext cx="9916160" cy="2896870"/>
          </a:xfrm>
          <a:prstGeom prst="rect">
            <a:avLst/>
          </a:prstGeom>
          <a:noFill/>
        </p:spPr>
        <p:txBody>
          <a:bodyPr wrap="square" lIns="0" tIns="0" rIns="0" bIns="0" rtlCol="0" anchor="ctr" anchorCtr="0"/>
          <a:lstStyle/>
          <a:p>
            <a:pPr marL="0" lvl="0" indent="0" fontAlgn="auto">
              <a:lnSpc>
                <a:spcPct val="150000"/>
              </a:lnSpc>
            </a:pPr>
            <a:r>
              <a:rPr lang="zh-CN" altLang="en-US" sz="2000" kern="0" dirty="0">
                <a:ln>
                  <a:noFill/>
                  <a:prstDash val="sysDot"/>
                </a:ln>
                <a:solidFill>
                  <a:schemeClr val="tx1">
                    <a:lumMod val="85000"/>
                    <a:lumOff val="15000"/>
                  </a:schemeClr>
                </a:solidFill>
                <a:latin typeface="+mn-ea"/>
                <a:sym typeface="+mn-ea"/>
              </a:rPr>
              <a:t>没有精神，记忆减退，身体疲倦，还时不时感到郁郁寡欢，自我感觉很不舒服。去医院就诊，医生的检查结果却是身体的生理功能正常。这种介于健康状态与疾病状态之间的不良健康状态被称为  亚健康。</a:t>
            </a:r>
            <a:endParaRPr lang="zh-CN" altLang="en-US" sz="2000" kern="0" dirty="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2000" kern="0" dirty="0">
                <a:ln>
                  <a:noFill/>
                  <a:prstDash val="sysDot"/>
                </a:ln>
                <a:solidFill>
                  <a:schemeClr val="tx1">
                    <a:lumMod val="85000"/>
                    <a:lumOff val="15000"/>
                  </a:schemeClr>
                </a:solidFill>
                <a:latin typeface="+mn-ea"/>
                <a:sym typeface="+mn-ea"/>
              </a:rPr>
              <a:t>有资料表明，人群中符合世界卫生组织健康标准者约占 15％，患有各种疾病者也约占15％，而处于亚健康状态者却占 65％左右，这不能不引起我们的警惕。亚健康状态的 24 种症状是浑身无力、容易疲倦、头脑不清醒、思想涣散、头痛、面部疼痛、眼睛疲劳、视力下降、鼻塞、眩晕、起立时眼前发黑、耳鸣、咽喉异物感、胸闷不适、颈肩僵硬、早晨起床有不快感、睡眠不良、手足发凉、手掌发黏、便秘、心悸气短、手足麻木、容易晕车、坐立不安、心烦意乱。</a:t>
            </a:r>
            <a:endParaRPr lang="zh-CN" altLang="en-US" sz="20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104.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0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2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867_2*a*1"/>
  <p:tag name="KSO_WM_TEMPLATE_CATEGORY" val="diagram"/>
  <p:tag name="KSO_WM_TEMPLATE_INDEX" val="20231867"/>
  <p:tag name="KSO_WM_UNIT_LAYERLEVEL" val="1"/>
  <p:tag name="KSO_WM_TAG_VERSION" val="3.0"/>
  <p:tag name="KSO_WM_BEAUTIFY_FLAG" val="#wm#"/>
  <p:tag name="MD-PA" val="v1.0.0"/>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7_1*l_h_i*1_1_1"/>
  <p:tag name="KSO_WM_TEMPLATE_CATEGORY" val="diagram"/>
  <p:tag name="KSO_WM_TEMPLATE_INDEX" val="20231867"/>
  <p:tag name="KSO_WM_UNIT_LAYERLEVEL" val="1_1_1"/>
  <p:tag name="KSO_WM_TAG_VERSION" val="3.0"/>
  <p:tag name="KSO_WM_BEAUTIFY_FLAG" val="#wm#"/>
  <p:tag name="KSO_WM_DIAGRAM_MAX_ITEMCNT" val="3"/>
  <p:tag name="KSO_WM_DIAGRAM_MIN_ITEMCNT" val="2"/>
  <p:tag name="KSO_WM_DIAGRAM_VIRTUALLY_FRAME" val="{&quot;height&quot;:360.2123718261718,&quot;left&quot;:54.763002958522975,&quot;top&quot;:114.52204243337079,&quot;width&quot;:850.374938964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7_1*l_h_f*1_1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MAX_ITEMCNT" val="3"/>
  <p:tag name="KSO_WM_DIAGRAM_MIN_ITEMCNT" val="2"/>
  <p:tag name="KSO_WM_DIAGRAM_VIRTUALLY_FRAME" val="{&quot;height&quot;:360.2123718261718,&quot;left&quot;:54.763002958522975,&quot;top&quot;:114.52204243337079,&quot;width&quot;:850.374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12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7_1*l_h_a*1_1_1"/>
  <p:tag name="KSO_WM_TEMPLATE_CATEGORY" val="diagram"/>
  <p:tag name="KSO_WM_TEMPLATE_INDEX" val="20231867"/>
  <p:tag name="KSO_WM_UNIT_LAYERLEVEL" val="1_1_1"/>
  <p:tag name="KSO_WM_TAG_VERSION" val="3.0"/>
  <p:tag name="KSO_WM_BEAUTIFY_FLAG" val="#wm#"/>
  <p:tag name="KSO_WM_DIAGRAM_MAX_ITEMCNT" val="3"/>
  <p:tag name="KSO_WM_DIAGRAM_MIN_ITEMCNT" val="2"/>
  <p:tag name="KSO_WM_DIAGRAM_VIRTUALLY_FRAME" val="{&quot;height&quot;:360.2123718261718,&quot;left&quot;:54.763002958522975,&quot;top&quot;:114.52204243337079,&quot;width&quot;:850.3749389648438}"/>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添加项标题"/>
  <p:tag name="KSO_WM_UNIT_FILL_TYPE" val="3"/>
  <p:tag name="KSO_WM_UNIT_TEXT_FILL_TYPE" val="3"/>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7_1*l_h_i*1_2_1"/>
  <p:tag name="KSO_WM_TEMPLATE_CATEGORY" val="diagram"/>
  <p:tag name="KSO_WM_TEMPLATE_INDEX" val="20231867"/>
  <p:tag name="KSO_WM_UNIT_LAYERLEVEL" val="1_1_1"/>
  <p:tag name="KSO_WM_TAG_VERSION" val="3.0"/>
  <p:tag name="KSO_WM_BEAUTIFY_FLAG" val="#wm#"/>
  <p:tag name="KSO_WM_DIAGRAM_MAX_ITEMCNT" val="3"/>
  <p:tag name="KSO_WM_DIAGRAM_MIN_ITEMCNT" val="2"/>
  <p:tag name="KSO_WM_DIAGRAM_VIRTUALLY_FRAME" val="{&quot;height&quot;:360.2123718261718,&quot;left&quot;:54.763002958522975,&quot;top&quot;:114.52204243337079,&quot;width&quot;:850.374938964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7_1*l_h_f*1_2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MAX_ITEMCNT" val="3"/>
  <p:tag name="KSO_WM_DIAGRAM_MIN_ITEMCNT" val="2"/>
  <p:tag name="KSO_WM_DIAGRAM_VIRTUALLY_FRAME" val="{&quot;height&quot;:360.2123718261718,&quot;left&quot;:54.763002958522975,&quot;top&quot;:114.52204243337079,&quot;width&quot;:850.374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UNIT_USESOURCEFORMAT_APPLY" val="1"/>
</p:tagLst>
</file>

<file path=ppt/tags/tag129.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7_1*l_h_a*1_2_1"/>
  <p:tag name="KSO_WM_TEMPLATE_CATEGORY" val="diagram"/>
  <p:tag name="KSO_WM_TEMPLATE_INDEX" val="20231867"/>
  <p:tag name="KSO_WM_UNIT_LAYERLEVEL" val="1_1_1"/>
  <p:tag name="KSO_WM_TAG_VERSION" val="3.0"/>
  <p:tag name="KSO_WM_BEAUTIFY_FLAG" val="#wm#"/>
  <p:tag name="KSO_WM_DIAGRAM_MAX_ITEMCNT" val="3"/>
  <p:tag name="KSO_WM_DIAGRAM_MIN_ITEMCNT" val="2"/>
  <p:tag name="KSO_WM_DIAGRAM_VIRTUALLY_FRAME" val="{&quot;height&quot;:360.2123718261718,&quot;left&quot;:54.763002958522975,&quot;top&quot;:114.52204243337079,&quot;width&quot;:850.3749389648438}"/>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添加项标题"/>
  <p:tag name="KSO_WM_UNIT_FILL_TYPE" val="3"/>
  <p:tag name="KSO_WM_UNIT_TEXT_FILL_TYPE" val="3"/>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SLIDE_ID" val="diagram2023186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867"/>
  <p:tag name="KSO_WM_SLIDE_TYPE" val="text"/>
  <p:tag name="KSO_WM_SLIDE_SUBTYPE" val="diag"/>
  <p:tag name="KSO_WM_SLIDE_SIZE" val="849.486*358.891"/>
  <p:tag name="KSO_WM_SLIDE_POSITION" val="55.6394*115.223"/>
  <p:tag name="KSO_WM_SLIDE_LAYOUT" val="a_l"/>
  <p:tag name="KSO_WM_SLIDE_LAYOUT_CNT" val="1_1"/>
  <p:tag name="KSO_WM_SPECIAL_SOURCE" val="bdnull"/>
  <p:tag name="KSO_WM_DIAGRAM_GROUP_CODE" val="l1-1"/>
  <p:tag name="KSO_WM_SLIDE_DIAGTYPE" val="l"/>
</p:tagLst>
</file>

<file path=ppt/tags/tag131.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133.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1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35.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136.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138.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13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1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503_1*a*1"/>
  <p:tag name="KSO_WM_TEMPLATE_CATEGORY" val="diagram"/>
  <p:tag name="KSO_WM_TEMPLATE_INDEX" val="20234503"/>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34503_1*l_h_i*1_5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503_1*l_h_f*1_5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503_1*l_h_x*1_5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1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4503_1*l_h_i*1_5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503_1*l_h_i*1_4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503_1*l_h_f*1_4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03_1*l_h_i*1_4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503_1*l_h_i*1_3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503_1*l_h_f*1_3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503_1*l_h_i*1_3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503_1*l_h_i*1_2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503_1*l_h_f*1_2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03_1*l_h_i*1_2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503_1*l_h_i*1_1_4"/>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brightness&quot;:0,&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503_1*l_h_f*1_1_1"/>
  <p:tag name="KSO_WM_TEMPLATE_CATEGORY" val="diagram"/>
  <p:tag name="KSO_WM_TEMPLATE_INDEX" val="20234503"/>
  <p:tag name="KSO_WM_UNIT_LAYERLEVEL" val="1_1_1"/>
  <p:tag name="KSO_WM_TAG_VERSION" val="3.0"/>
  <p:tag name="KSO_WM_BEAUTIFY_FLAG" val="#wm#"/>
  <p:tag name="KSO_WM_UNIT_VALUE" val="100"/>
  <p:tag name="KSO_WM_DIAGRAM_MAX_ITEMCNT" val="5"/>
  <p:tag name="KSO_WM_DIAGRAM_MIN_ITEMCNT" val="5"/>
  <p:tag name="KSO_WM_DIAGRAM_VIRTUALLY_FRAME" val="{&quot;height&quot;:293.6499938964844,&quot;width&quot;:832.299987792968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要地阐述观点。"/>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503_1*l_h_i*1_1_3"/>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03_1*l_h_i*1_5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03_1*l_h_i*1_4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03_1*l_h_i*1_3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03_1*l_h_i*1_2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03_1*l_h_i*1_1_2"/>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4503_1*l_h_i*1_3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4503_1*l_h_i*1_2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4503_1*l_h_i*1_1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4503_1*l_h_i*1_4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503_1*l_h_x*1_1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168.xml><?xml version="1.0" encoding="utf-8"?>
<p:tagLst xmlns:p="http://schemas.openxmlformats.org/presentationml/2006/main">
  <p:tag name="KSO_WM_DIAGRAM_VERSION" val="3"/>
  <p:tag name="KSO_WM_DIAGRAM_COLOR_TRICK" val="1"/>
  <p:tag name="KSO_WM_DIAGRAM_COLOR_TEXT_CAN_REMOVE" val="n"/>
  <p:tag name="KSO_WM_UNIT_VALUE" val="93*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503_1*l_h_x*1_2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169.xml><?xml version="1.0" encoding="utf-8"?>
<p:tagLst xmlns:p="http://schemas.openxmlformats.org/presentationml/2006/main">
  <p:tag name="KSO_WM_DIAGRAM_VERSION" val="3"/>
  <p:tag name="KSO_WM_DIAGRAM_COLOR_TRICK" val="1"/>
  <p:tag name="KSO_WM_DIAGRAM_COLOR_TEXT_CAN_REMOVE" val="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503_1*l_h_x*1_3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DIAGRAM_VERSION" val="3"/>
  <p:tag name="KSO_WM_DIAGRAM_COLOR_TRICK" val="1"/>
  <p:tag name="KSO_WM_DIAGRAM_COLOR_TEXT_CAN_REMOVE" val="n"/>
  <p:tag name="KSO_WM_UNIT_VALUE" val="96*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503_1*l_h_x*1_4_1"/>
  <p:tag name="KSO_WM_TEMPLATE_CATEGORY" val="diagram"/>
  <p:tag name="KSO_WM_TEMPLATE_INDEX" val="20234503"/>
  <p:tag name="KSO_WM_UNIT_LAYERLEVEL" val="1_1_1"/>
  <p:tag name="KSO_WM_TAG_VERSION" val="3.0"/>
  <p:tag name="KSO_WM_BEAUTIFY_FLAG" val="#wm#"/>
  <p:tag name="KSO_WM_DIAGRAM_MAX_ITEMCNT" val="5"/>
  <p:tag name="KSO_WM_DIAGRAM_MIN_ITEMCNT" val="5"/>
  <p:tag name="KSO_WM_DIAGRAM_VIRTUALLY_FRAME" val="{&quot;height&quot;:293.6499938964844,&quot;width&quot;:832.2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4503_1*l_h_i*1_5_1"/>
  <p:tag name="KSO_WM_TEMPLATE_CATEGORY" val="diagram"/>
  <p:tag name="KSO_WM_TEMPLATE_INDEX" val="202345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293.6499938964844,&quot;width&quot;:832.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72.xml><?xml version="1.0" encoding="utf-8"?>
<p:tagLst xmlns:p="http://schemas.openxmlformats.org/presentationml/2006/main">
  <p:tag name="KSO_WM_SLIDE_ID" val="diagram20234503_1"/>
  <p:tag name="KSO_WM_TEMPLATE_SUBCATEGORY" val="0"/>
  <p:tag name="KSO_WM_TEMPLATE_MASTER_TYPE" val="0"/>
  <p:tag name="KSO_WM_TEMPLATE_COLOR_TYPE" val="0"/>
  <p:tag name="KSO_WM_SLIDE_ITEM_CNT" val="5"/>
  <p:tag name="KSO_WM_SLIDE_INDEX" val="1"/>
  <p:tag name="KSO_WM_TAG_VERSION" val="3.0"/>
  <p:tag name="KSO_WM_BEAUTIFY_FLAG" val="#wm#"/>
  <p:tag name="KSO_WM_TEMPLATE_CATEGORY" val="diagram"/>
  <p:tag name="KSO_WM_TEMPLATE_INDEX" val="20234503"/>
  <p:tag name="KSO_WM_SLIDE_LAYOUT" val="a_l"/>
  <p:tag name="KSO_WM_SLIDE_LAYOUT_CNT" val="1_1"/>
  <p:tag name="KSO_WM_SPECIAL_SOURCE" val="bdnull"/>
  <p:tag name="KSO_WM_SLIDE_TYPE" val="text"/>
  <p:tag name="KSO_WM_SLIDE_SIZE" val="832.3*293.65"/>
  <p:tag name="KSO_WM_SLIDE_POSITION" val="60.9*151.4"/>
  <p:tag name="KSO_WM_ASSIST_SLIDE" val="1"/>
  <p:tag name="KSO_WM_SLIDE_SUBTYPE" val="diag"/>
  <p:tag name="KSO_WM_DIAGRAM_GROUP_CODE" val="l1-1"/>
  <p:tag name="KSO_WM_SLIDE_DIAGTYPE" val="l"/>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1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77.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18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82.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18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87.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1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TEMPLATE_CATEGORY" val="diagram"/>
  <p:tag name="KSO_WM_TEMPLATE_INDEX" val="20231451"/>
  <p:tag name="KSO_WM_UNIT_LAYERLEVEL" val="1"/>
  <p:tag name="KSO_WM_TAG_VERSION" val="3.0"/>
  <p:tag name="KSO_WM_BEAUTIFY_FLAG" val="#wm#"/>
  <p:tag name="KSO_WM_UNIT_TEXT_TYPE" val="1"/>
  <p:tag name="KSO_WM_DIAGRAM_GROUP_CODE" val="n1-1"/>
  <p:tag name="KSO_WM_UNIT_ID" val="diagram20231451_3*a*1"/>
  <p:tag name="KSO_WM_UNIT_PRESET_TEXT" val="单击此处添加标题"/>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i"/>
  <p:tag name="KSO_WM_UNIT_INDEX" val="1_1_1"/>
  <p:tag name="KSO_WM_TEMPLATE_CATEGORY" val="diagram"/>
  <p:tag name="KSO_WM_TEMPLATE_INDEX" val="2023145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800000011920929,&quot;colorType&quot;:1,&quot;foreColorIndex&quot;:5,&quot;pos&quot;:0.33000001311302185,&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n1-1"/>
  <p:tag name="KSO_WM_UNIT_ID" val="diagram20231451_3*n_h_i*1_1_1"/>
  <p:tag name="KSO_WM_UNIT_LINE_FORE_SCHEMECOLOR_INDEX" val="5"/>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
  <p:tag name="KSO_WM_TAG_VERSION" val="3.0"/>
  <p:tag name="KSO_WM_BEAUTIFY_FLAG" val="#wm#"/>
  <p:tag name="KSO_WM_UNIT_TYPE" val="n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gradient&quot;:[{&quot;brightness&quot;:0.4000000059604645,&quot;colorType&quot;:1,&quot;foreColorIndex&quot;:5,&quot;pos&quot;:0.18000000715255737,&quot;transparency&quot;:1},{&quot;brightness&quot;:0.20000000298023224,&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3*n_h_i*1_1_2"/>
  <p:tag name="KSO_WM_UNIT_FILL_TYPE" val="3"/>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gradient&quot;:[{&quot;brightness&quot;:0.15000000596046448,&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a*1_1_1"/>
  <p:tag name="KSO_WM_UNIT_PRESET_TEXT" val="此处添加项标题"/>
  <p:tag name="KSO_WM_UNIT_FILL_TYPE" val="3"/>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1_1"/>
  <p:tag name="KSO_WM_UNIT_ID" val="diagram20231451_3*n_h_h_i*1_2_1_1"/>
  <p:tag name="KSO_WM_UNIT_FILL_TYPE" val="3"/>
  <p:tag name="KSO_WM_UNIT_SHADOW_SCHEMECOLOR_INDEX" val="5"/>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4_1"/>
  <p:tag name="KSO_WM_UNIT_ID" val="diagram20231451_3*n_h_h_i*1_2_4_1"/>
  <p:tag name="KSO_WM_UNIT_FILL_TYPE" val="3"/>
  <p:tag name="KSO_WM_UNIT_SHADOW_SCHEMECOLOR_INDEX" val="5"/>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1_2"/>
  <p:tag name="KSO_WM_UNIT_ID" val="diagram20231451_3*n_h_h_i*1_2_1_2"/>
  <p:tag name="KSO_WM_UNIT_LINE_FORE_SCHEMECOLOR_INDEX" val="5"/>
  <p:tag name="KSO_WM_UNIT_USESOURCEFORMAT_APPLY" val="1"/>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1_1"/>
  <p:tag name="KSO_WM_UNIT_PRESET_TEXT" val="此处添加项标题"/>
  <p:tag name="KSO_WM_UNIT_TEXT_FILL_FORE_SCHEMECOLOR_INDEX" val="1"/>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UNIT_INDEX" val="1_2_1_1"/>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3*n_h_h_f*1_2_1_1"/>
  <p:tag name="KSO_WM_UNIT_SUBTYPE" val="a"/>
  <p:tag name="KSO_WM_UNIT_TEXT_LAYER_COUNT"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3*n_h_h_i*1_2_2_1"/>
  <p:tag name="KSO_WM_UNIT_FILL_TYPE" val="3"/>
  <p:tag name="KSO_WM_UNIT_SHADOW_SCHEMECOLOR_INDEX" val="5"/>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2_2"/>
  <p:tag name="KSO_WM_UNIT_ID" val="diagram20231451_3*n_h_h_i*1_2_2_2"/>
  <p:tag name="KSO_WM_UNIT_LINE_FORE_SCHEMECOLOR_INDEX" val="5"/>
  <p:tag name="KSO_WM_UNIT_USESOURCEFORMAT_APPLY" val="1"/>
</p:tagLst>
</file>

<file path=ppt/tags/tag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2_1"/>
  <p:tag name="KSO_WM_UNIT_PRESET_TEXT" val="此处添加项标题"/>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3*n_h_h_f*1_2_2_1"/>
  <p:tag name="KSO_WM_UNIT_SUBTYPE" val="a"/>
  <p:tag name="KSO_WM_UNIT_TEXT_LAYER_COUNT"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VALUE" val="156"/>
  <p:tag name="KSO_WM_UNIT_LINE_FORE_SCHEMECOLOR_INDEX" val="5"/>
  <p:tag name="KSO_WM_UNIT_USESOURCEFORMAT_APPLY"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3*n_h_h_i*1_2_3_1"/>
  <p:tag name="KSO_WM_UNIT_FILL_TYPE" val="3"/>
  <p:tag name="KSO_WM_UNIT_SHADOW_SCHEMECOLOR_INDEX" val="5"/>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3_2"/>
  <p:tag name="KSO_WM_UNIT_ID" val="diagram20231451_3*n_h_h_i*1_2_3_2"/>
  <p:tag name="KSO_WM_UNIT_LINE_FORE_SCHEMECOLOR_INDEX" val="5"/>
  <p:tag name="KSO_WM_UNIT_USESOURCEFORMAT_APPLY" val="1"/>
</p:tagLst>
</file>

<file path=ppt/tags/tag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3_1"/>
  <p:tag name="KSO_WM_UNIT_PRESET_TEXT" val="此处添加项标题"/>
  <p:tag name="KSO_WM_UNIT_TEXT_FILL_FORE_SCHEMECOLOR_INDEX" val="1"/>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3*n_h_h_f*1_2_3_1"/>
  <p:tag name="KSO_WM_UNIT_SUBTYPE" val="a"/>
  <p:tag name="KSO_WM_UNIT_TEXT_LAYER_COUNT"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4_2"/>
  <p:tag name="KSO_WM_UNIT_ID" val="diagram20231451_3*n_h_h_i*1_2_4_2"/>
  <p:tag name="KSO_WM_UNIT_LINE_FORE_SCHEMECOLOR_INDEX" val="5"/>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4_1"/>
  <p:tag name="KSO_WM_UNIT_PRESET_TEXT" val="此处添加项标题"/>
  <p:tag name="KSO_WM_UNIT_TEXT_FILL_FORE_SCHEMECOLOR_INDEX" val="1"/>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04266357421875,&quot;left&quot;:115.5775612850639,&quot;top&quot;:113.57402254359931,&quot;width&quot;:729.14306640625}"/>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DIAGRAM_GROUP_CODE" val="n1-1"/>
  <p:tag name="KSO_WM_UNIT_TYPE" val="n_h_h_f"/>
  <p:tag name="KSO_WM_UNIT_INDEX" val="1_2_4_1"/>
  <p:tag name="KSO_WM_UNIT_ID" val="diagram20231451_3*n_h_h_f*1_2_4_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208.xml><?xml version="1.0" encoding="utf-8"?>
<p:tagLst xmlns:p="http://schemas.openxmlformats.org/presentationml/2006/main">
  <p:tag name="KSO_WM_TEMPLATE_SUBCATEGORY" val="0"/>
  <p:tag name="KSO_WM_TEMPLATE_MASTER_TYPE" val="0"/>
  <p:tag name="KSO_WM_TEMPLATE_COLOR_TYPE" val="0"/>
  <p:tag name="KSO_WM_TAG_VERSION" val="3.0"/>
  <p:tag name="KSO_WM_BEAUTIFY_FLAG" val="#wm#"/>
  <p:tag name="KSO_WM_TEMPLATE_CATEGORY" val="diagram"/>
  <p:tag name="KSO_WM_TEMPLATE_INDEX" val="20231451"/>
  <p:tag name="KSO_WM_SLIDE_TYPE" val="text"/>
  <p:tag name="KSO_WM_SLIDE_SUBTYPE" val="diag"/>
  <p:tag name="KSO_WM_SLIDE_LAYOUT" val="a_n"/>
  <p:tag name="KSO_WM_SLIDE_LAYOUT_CNT" val="1_1"/>
  <p:tag name="KSO_WM_SPECIAL_SOURCE" val="bdnull"/>
  <p:tag name="KSO_WM_SLIDE_DIAGTYPE" val="n"/>
  <p:tag name="KSO_WM_SLIDE_ID" val="diagram20231451_3"/>
  <p:tag name="KSO_WM_SLIDE_ITEM_CNT" val="4"/>
  <p:tag name="KSO_WM_SLIDE_INDEX" val="3"/>
  <p:tag name="KSO_WM_SLIDE_SIZE" val="729.143*353.014"/>
  <p:tag name="KSO_WM_SLIDE_POSITION" val="115.578*148.611"/>
  <p:tag name="KSO_WM_DIAGRAM_GROUP_CODE" val="n1-1"/>
</p:tagLst>
</file>

<file path=ppt/tags/tag2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2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213.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5187_5*a*1"/>
  <p:tag name="KSO_WM_TEMPLATE_CATEGORY" val="diagram"/>
  <p:tag name="KSO_WM_TEMPLATE_INDEX" val="2023518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5,&quot;width&quot;:880.00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10"/>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5,&quot;width&quot;:880.00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5,&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2*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2*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0487060546875,&quot;width&quot;:880.00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5,&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2*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0487060546875,&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2*l_h_x*1_3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0487060546875,&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1.xml><?xml version="1.0" encoding="utf-8"?>
<p:tagLst xmlns:p="http://schemas.openxmlformats.org/presentationml/2006/main">
  <p:tag name="KSO_WM_SLIDE_ID" val="diagram20235187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5187"/>
  <p:tag name="KSO_WM_SLIDE_TYPE" val="text"/>
  <p:tag name="KSO_WM_SLIDE_SUBTYPE" val="diag"/>
  <p:tag name="KSO_WM_SLIDE_SIZE" val="870.636*386.879"/>
  <p:tag name="KSO_WM_SLIDE_POSITION" val="25.2366*101.653"/>
  <p:tag name="KSO_WM_SLIDE_LAYOUT" val="a_l"/>
  <p:tag name="KSO_WM_SLIDE_LAYOUT_CNT" val="1_1"/>
  <p:tag name="KSO_WM_SPECIAL_SOURCE" val="bdnull"/>
  <p:tag name="RESOURCE_RECORD_KEY" val="{&quot;10&quot;:[20252132,4122883,50021438,3650163,3732269,4487340,3655368,3505420,3644345,4450828],&quot;65&quot;:[3]}"/>
  <p:tag name="KSO_WM_DIAGRAM_GROUP_CODE" val="l1-1"/>
  <p:tag name="KSO_WM_SLIDE_DIAGTYPE" val="l"/>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3*a*1"/>
  <p:tag name="KSO_WM_TEMPLATE_CATEGORY" val="diagram"/>
  <p:tag name="KSO_WM_TEMPLATE_INDEX" val="20235142"/>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1_1"/>
  <p:tag name="KSO_WM_TEMPLATE_CATEGORY" val="diagram"/>
  <p:tag name="KSO_WM_TEMPLATE_INDEX" val="20235142"/>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1_2"/>
  <p:tag name="KSO_WM_TEMPLATE_CATEGORY" val="diagram"/>
  <p:tag name="KSO_WM_TEMPLATE_INDEX" val="20235142"/>
  <p:tag name="KSO_WM_UNIT_LAYERLEVEL" val="1_1_1"/>
  <p:tag name="KSO_WM_TAG_VERSION" val="3.0"/>
  <p:tag name="KSO_WM_BEAUTIFY_FLAG" val="#wm#"/>
  <p:tag name="KSO_WM_UNIT_TYPE" val="l_h_i"/>
  <p:tag name="KSO_WM_UNIT_INDEX" val="1_1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f*1_1_1"/>
  <p:tag name="KSO_WM_TEMPLATE_CATEGORY" val="diagram"/>
  <p:tag name="KSO_WM_TEMPLATE_INDEX" val="2023514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此处输入(你的)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正文"/>
  <p:tag name="KSO_WM_UNIT_TEXT_FILL_FORE_SCHEMECOLOR_INDEX" val="1"/>
  <p:tag name="KSO_WM_UNIT_TEXT_FILL_TYPE" val="1"/>
  <p:tag name="KSO_WM_UNIT_TEXT_TYPE" val="1"/>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gradient&quot;:[{&quot;brightness&quot;:0,&quot;colorType&quot;:2,&quot;pos&quot;:0,&quot;rgb&quot;:&quot;#ffffff&quot;,&quot;transparency&quot;:0.75},{&quot;brightness&quot;:0,&quot;colorType&quot;:2,&quot;pos&quot;:1,&quot;rgb&quot;:&quot;#ffffff&quot;,&quot;transparency&quot;:0.800000011920929}],&quot;type&quot;:3},&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2_1"/>
  <p:tag name="KSO_WM_TEMPLATE_CATEGORY" val="diagram"/>
  <p:tag name="KSO_WM_TEMPLATE_INDEX" val="20235142"/>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2_2"/>
  <p:tag name="KSO_WM_TEMPLATE_CATEGORY" val="diagram"/>
  <p:tag name="KSO_WM_TEMPLATE_INDEX" val="20235142"/>
  <p:tag name="KSO_WM_UNIT_LAYERLEVEL" val="1_1_1"/>
  <p:tag name="KSO_WM_TAG_VERSION" val="3.0"/>
  <p:tag name="KSO_WM_BEAUTIFY_FLAG" val="#wm#"/>
  <p:tag name="KSO_WM_UNIT_TYPE" val="l_h_i"/>
  <p:tag name="KSO_WM_UNIT_INDEX" val="1_2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f*1_2_1"/>
  <p:tag name="KSO_WM_TEMPLATE_CATEGORY" val="diagram"/>
  <p:tag name="KSO_WM_TEMPLATE_INDEX" val="2023514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此处输入(你的)智能图形项正文，文字是您思想的提炼，请尽量言简意赅的阐述观点。单击此处输入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gradient&quot;:[{&quot;brightness&quot;:0,&quot;colorType&quot;:2,&quot;pos&quot;:0,&quot;rgb&quot;:&quot;#ffffff&quot;,&quot;transparency&quot;:0.75},{&quot;brightness&quot;:0,&quot;colorType&quot;:2,&quot;pos&quot;:1,&quot;rgb&quot;:&quot;#ffffff&quot;,&quot;transparency&quot;:0.800000011920929}],&quot;type&quot;:3},&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3_1"/>
  <p:tag name="KSO_WM_TEMPLATE_CATEGORY" val="diagram"/>
  <p:tag name="KSO_WM_TEMPLATE_INDEX" val="20235142"/>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3_2"/>
  <p:tag name="KSO_WM_TEMPLATE_CATEGORY" val="diagram"/>
  <p:tag name="KSO_WM_TEMPLATE_INDEX" val="20235142"/>
  <p:tag name="KSO_WM_UNIT_LAYERLEVEL" val="1_1_1"/>
  <p:tag name="KSO_WM_TAG_VERSION" val="3.0"/>
  <p:tag name="KSO_WM_BEAUTIFY_FLAG" val="#wm#"/>
  <p:tag name="KSO_WM_UNIT_TYPE" val="l_h_i"/>
  <p:tag name="KSO_WM_UNIT_INDEX" val="1_3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f*1_3_1"/>
  <p:tag name="KSO_WM_TEMPLATE_CATEGORY" val="diagram"/>
  <p:tag name="KSO_WM_TEMPLATE_INDEX" val="2023514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此处输入(你的)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正文"/>
  <p:tag name="KSO_WM_UNIT_TEXT_FILL_FORE_SCHEMECOLOR_INDEX" val="1"/>
  <p:tag name="KSO_WM_UNIT_TEXT_FILL_TYPE" val="1"/>
  <p:tag name="KSO_WM_UNIT_TEXT_TYPE" val="1"/>
  <p:tag name="KSO_WM_DIAGRAM_MAX_ITEMCNT" val="4"/>
  <p:tag name="KSO_WM_DIAGRAM_MIN_ITEMCNT" val="2"/>
  <p:tag name="KSO_WM_DIAGRAM_VIRTUALLY_FRAME" val="{&quot;height&quot;:394.57755802775205,&quot;left&quot;:26.54781015155786,&quot;top&quot;:103.42378055492505,&quot;width&quot;:907.3091041063329}"/>
  <p:tag name="KSO_WM_DIAGRAM_COLOR_MATCH_VALUE" val="{&quot;shape&quot;:{&quot;fill&quot;:{&quot;gradient&quot;:[{&quot;brightness&quot;:0,&quot;colorType&quot;:2,&quot;pos&quot;:0,&quot;rgb&quot;:&quot;#ffffff&quot;,&quot;transparency&quot;:0.75},{&quot;brightness&quot;:0,&quot;colorType&quot;:2,&quot;pos&quot;:1,&quot;rgb&quot;:&quot;#ffffff&quot;,&quot;transparency&quot;:0.800000011920929}],&quot;type&quot;:3},&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2.xml><?xml version="1.0" encoding="utf-8"?>
<p:tagLst xmlns:p="http://schemas.openxmlformats.org/presentationml/2006/main">
  <p:tag name="KSO_WM_SLIDE_ID" val="diagram20235142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5142"/>
  <p:tag name="KSO_WM_SLIDE_TYPE" val="text"/>
  <p:tag name="KSO_WM_SLIDE_SUBTYPE" val="diag"/>
  <p:tag name="KSO_WM_SLIDE_SIZE" val="860.25*373.2"/>
  <p:tag name="KSO_WM_SLIDE_POSITION" val="50.9*118.55"/>
  <p:tag name="KSO_WM_DIAGRAM_GROUP_CODE" val="l1-1"/>
  <p:tag name="KSO_WM_SLIDE_DIAGTYPE" val="l"/>
  <p:tag name="KSO_WM_SLIDE_LAYOUT" val="a_l"/>
  <p:tag name="KSO_WM_SLIDE_LAYOUT_CNT" val="1_1"/>
</p:tagLst>
</file>

<file path=ppt/tags/tag2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869_2*a*1"/>
  <p:tag name="KSO_WM_TEMPLATE_CATEGORY" val="diagram"/>
  <p:tag name="KSO_WM_TEMPLATE_INDEX" val="2023186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75.5120544433594,&quot;left&quot;:54.44433070866141,&quot;top&quot;:109.28086254209984,&quot;width&quot;:850.4113385826771}"/>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2_1"/>
  <p:tag name="KSO_WM_TEMPLATE_INDEX" val="20231869"/>
  <p:tag name="KSO_WM_TAG_VERSION" val="3.0"/>
  <p:tag name="KSO_WM_DIAGRAM_VERSION" val="3"/>
  <p:tag name="KSO_WM_DIAGRAM_COLOR_TEXT_CAN_REMOVE" val="n"/>
  <p:tag name="KSO_WM_DIAGRAM_MAX_ITEMCNT" val="3"/>
  <p:tag name="KSO_WM_DIAGRAM_VIRTUALLY_FRAME" val="{&quot;height&quot;:375.5120544433594,&quot;left&quot;:54.44433070866141,&quot;top&quot;:109.28086254209984,&quot;width&quot;:850.411338582677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FILL_TYPE" val="1"/>
  <p:tag name="KSO_WM_UNIT_FILL_FORE_SCHEMECOLOR_INDEX" val="5"/>
  <p:tag name="KSO_WM_UNIT_FILL_FORE_SCHEMECOLOR_INDEX_BRIGHTNESS" val="0"/>
  <p:tag name="KSO_WM_UNIT_USESOURCEFORMAT_APPLY" val="1"/>
</p:tagLst>
</file>

<file path=ppt/tags/tag256.xml><?xml version="1.0" encoding="utf-8"?>
<p:tagLst xmlns:p="http://schemas.openxmlformats.org/presentationml/2006/main">
  <p:tag name="KSO_WM_SLIDE_ID" val="diagram20231869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869"/>
  <p:tag name="KSO_WM_SLIDE_TYPE" val="text"/>
  <p:tag name="KSO_WM_SLIDE_SUBTYPE" val="diag"/>
  <p:tag name="KSO_WM_SLIDE_SIZE" val="850.25*375.512"/>
  <p:tag name="KSO_WM_SLIDE_POSITION" val="54.4999*109.258"/>
  <p:tag name="KSO_WM_SLIDE_LAYOUT" val="a_l"/>
  <p:tag name="KSO_WM_SLIDE_LAYOUT_CNT" val="1_1"/>
  <p:tag name="KSO_WM_SPECIAL_SOURCE" val="bdnull"/>
  <p:tag name="KSO_WM_DIAGRAM_GROUP_CODE" val="l1-1"/>
  <p:tag name="KSO_WM_SLIDE_DIAGTYPE" val="l"/>
</p:tagLst>
</file>

<file path=ppt/tags/tag2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SUBTYPE" val="a"/>
  <p:tag name="KSO_WM_UNIT_NOCLEAR" val="0"/>
  <p:tag name="KSO_WM_UNIT_VALUE" val="1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3*l_h_f*1_1_1"/>
  <p:tag name="KSO_WM_TEMPLATE_CATEGORY" val="diagram"/>
  <p:tag name="KSO_WM_TEMPLATE_INDEX" val="20235146"/>
  <p:tag name="KSO_WM_UNIT_LAYERLEVEL" val="1_1_1"/>
  <p:tag name="KSO_WM_TAG_VERSION" val="3.0"/>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LINE_FORE_SCHEMECOLOR_INDEX" val="5"/>
  <p:tag name="KSO_WM_UNIT_USESOURCEFORMAT_APPLY" val="1"/>
</p:tagLst>
</file>

<file path=ppt/tags/tag259.xml><?xml version="1.0" encoding="utf-8"?>
<p:tagLst xmlns:p="http://schemas.openxmlformats.org/presentationml/2006/main">
  <p:tag name="KSO_WM_UNIT_SUBTYPE" val="a"/>
  <p:tag name="KSO_WM_UNIT_NOCLEAR" val="0"/>
  <p:tag name="KSO_WM_UNIT_VALUE" val="1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3*l_h_f*1_2_1"/>
  <p:tag name="KSO_WM_TEMPLATE_CATEGORY" val="diagram"/>
  <p:tag name="KSO_WM_TEMPLATE_INDEX" val="20235146"/>
  <p:tag name="KSO_WM_UNIT_LAYERLEVEL" val="1_1_1"/>
  <p:tag name="KSO_WM_TAG_VERSION" val="3.0"/>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LINE_FORE_SCHEMECOLOR_INDEX" val="5"/>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46_3*l_h_i*1_2_1"/>
  <p:tag name="KSO_WM_TEMPLATE_CATEGORY" val="diagram"/>
  <p:tag name="KSO_WM_TEMPLATE_INDEX" val="20235146"/>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SUBTYPE" val="a"/>
  <p:tag name="KSO_WM_UNIT_NOCLEAR" val="0"/>
  <p:tag name="KSO_WM_UNIT_VALUE" val="1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46_3*l_h_f*1_3_1"/>
  <p:tag name="KSO_WM_TEMPLATE_CATEGORY" val="diagram"/>
  <p:tag name="KSO_WM_TEMPLATE_INDEX" val="20235146"/>
  <p:tag name="KSO_WM_UNIT_LAYERLEVEL" val="1_1_1"/>
  <p:tag name="KSO_WM_TAG_VERSION" val="3.0"/>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LINE_FORE_SCHEMECOLOR_INDEX" val="5"/>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46_3*l_h_i*1_3_1"/>
  <p:tag name="KSO_WM_TEMPLATE_CATEGORY" val="diagram"/>
  <p:tag name="KSO_WM_TEMPLATE_INDEX" val="20235146"/>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SUBTYPE" val="a"/>
  <p:tag name="KSO_WM_UNIT_NOCLEAR" val="0"/>
  <p:tag name="KSO_WM_UNIT_VALUE" val="1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46_3*l_h_f*1_4_1"/>
  <p:tag name="KSO_WM_TEMPLATE_CATEGORY" val="diagram"/>
  <p:tag name="KSO_WM_TEMPLATE_INDEX" val="20235146"/>
  <p:tag name="KSO_WM_UNIT_LAYERLEVEL" val="1_1_1"/>
  <p:tag name="KSO_WM_TAG_VERSION" val="3.0"/>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LINE_FORE_SCHEMECOLOR_INDEX" val="5"/>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46_3*l_h_i*1_4_1"/>
  <p:tag name="KSO_WM_TEMPLATE_CATEGORY" val="diagram"/>
  <p:tag name="KSO_WM_TEMPLATE_INDEX" val="20235146"/>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999545264056,&quot;left&quot;:54.75003326656306,&quot;top&quot;:111.95,&quot;width&quot;:850.4500122070312}"/>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66.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268.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26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a*1"/>
  <p:tag name="KSO_WM_TEMPLATE_CATEGORY" val="diagram"/>
  <p:tag name="KSO_WM_TEMPLATE_INDEX" val="20231440"/>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2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2*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VALUE" val="12"/>
  <p:tag name="KSO_WM_UNIT_PRESET_TEXT" val="单击此处添加标题内容"/>
  <p:tag name="KSO_WM_UNIT_USESOURCEFORMAT_APPLY" val="1"/>
</p:tagLst>
</file>

<file path=ppt/tags/tag2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2*l_h_a*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UNIT_USESOURCEFORMAT_APPLY" val="1"/>
</p:tagLst>
</file>

<file path=ppt/tags/tag2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2*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UNIT_USESOURCEFORMAT_APPLY" val="1"/>
</p:tagLst>
</file>

<file path=ppt/tags/tag285.xml><?xml version="1.0" encoding="utf-8"?>
<p:tagLst xmlns:p="http://schemas.openxmlformats.org/presentationml/2006/main">
  <p:tag name="KSO_WM_SLIDE_ID" val="diagram20231440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40"/>
  <p:tag name="KSO_WM_SLIDE_TYPE" val="text"/>
  <p:tag name="KSO_WM_SLIDE_SUBTYPE" val="diag"/>
  <p:tag name="KSO_WM_SLIDE_SIZE" val="793.609*277.5"/>
  <p:tag name="KSO_WM_SLIDE_POSITION" val="75.6957*174.75"/>
  <p:tag name="KSO_WM_SLIDE_LAYOUT" val="a_l"/>
  <p:tag name="KSO_WM_SLIDE_LAYOUT_CNT" val="1_1"/>
  <p:tag name="KSO_WM_SPECIAL_SOURCE" val="bdnull"/>
  <p:tag name="KSO_WM_DIAGRAM_GROUP_CODE" val="l1-1"/>
  <p:tag name="KSO_WM_SLIDE_DIAGTYPE" val="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a*1"/>
  <p:tag name="KSO_WM_TEMPLATE_CATEGORY" val="diagram"/>
  <p:tag name="KSO_WM_TEMPLATE_INDEX" val="20231861"/>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USESOURCEFORMAT_APPLY" val="1"/>
</p:tagLst>
</file>

<file path=ppt/tags/tag28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1_1*l_h_i*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UNIT_SUBTYPE" val="a"/>
  <p:tag name="KSO_WM_UNIT_NOCLEAR" val="0"/>
  <p:tag name="KSO_WM_UNIT_VALUE" val="1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61_1*l_h_f*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USESOURCEFORMAT_APPLY" val="1"/>
</p:tagLst>
</file>

<file path=ppt/tags/tag2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4"/>
  <p:tag name="KSO_WM_UNIT_TEXT_TYPE" val="1"/>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1_1*l_h_i*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2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61_1*l_h_f*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33"/>
  <p:tag name="KSO_WM_UNIT_TEXT_TYPE" val="1"/>
  <p:tag name="KSO_WM_DIAGRAM_MAX_ITEMCNT" val="3"/>
  <p:tag name="KSO_WM_DIAGRAM_MIN_ITEMCNT" val="2"/>
  <p:tag name="KSO_WM_DIAGRAM_VIRTUALLY_FRAME" val="{&quot;height&quot;:356.85,&quot;left&quot;:59.69996673343685,&quot;top&quot;:128.9,&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UNIT_USESOURCEFORMAT_APPLY" val="1"/>
</p:tagLst>
</file>

<file path=ppt/tags/tag295.xml><?xml version="1.0" encoding="utf-8"?>
<p:tagLst xmlns:p="http://schemas.openxmlformats.org/presentationml/2006/main">
  <p:tag name="KSO_WM_SLIDE_ID" val="diagram20231861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861"/>
  <p:tag name="KSO_WM_DIAGRAM_GROUP_CODE" val="l1-1"/>
  <p:tag name="KSO_WM_SLIDE_DIAGTYPE" val="l"/>
  <p:tag name="KSO_WM_SLIDE_LAYOUT" val="a_l"/>
  <p:tag name="KSO_WM_SLIDE_LAYOUT_CNT" val="1_1"/>
  <p:tag name="KSO_WM_SLIDE_TYPE" val="text"/>
  <p:tag name="KSO_WM_SLIDE_SUBTYPE" val="diag"/>
  <p:tag name="KSO_WM_SLIDE_SIZE" val="843.8*356.15"/>
  <p:tag name="KSO_WM_SLIDE_POSITION" val="59.7*128.9"/>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29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2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299.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PLACING_PICTURE_USER_VIEWPORT" val="{&quot;height&quot;:6180,&quot;width&quot;:6150}"/>
</p:tagLst>
</file>

<file path=ppt/tags/tag301.xml><?xml version="1.0" encoding="utf-8"?>
<p:tagLst xmlns:p="http://schemas.openxmlformats.org/presentationml/2006/main">
  <p:tag name="KSO_WM_BEAUTIFY_FLAG" val="#wm#"/>
  <p:tag name="KSO_WM_TEMPLATE_CATEGORY" val="custom"/>
  <p:tag name="KSO_WM_TEMPLATE_INDEX" val="20238440"/>
</p:tagLst>
</file>

<file path=ppt/tags/tag3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3376_1*f*1"/>
  <p:tag name="KSO_WM_TEMPLATE_CATEGORY" val="custom"/>
  <p:tag name="KSO_WM_TEMPLATE_INDEX" val="20233376"/>
  <p:tag name="KSO_WM_UNIT_LAYERLEVEL" val="1"/>
  <p:tag name="KSO_WM_TAG_VERSION" val="3.0"/>
  <p:tag name="KSO_WM_UNIT_TEXT_FILL_FORE_SCHEMECOLOR_INDEX_BRIGHTNESS" val="0.35"/>
  <p:tag name="KSO_WM_DIAGRAM_VERSION" val="3"/>
  <p:tag name="KSO_WM_DIAGRAM_COLOR_TRICK" val="1"/>
  <p:tag name="KSO_WM_DIAGRAM_COLOR_TEXT_CAN_REMOVE" val="n"/>
  <p:tag name="KSO_WM_UNIT_LINE_FORE_SCHEMECOLOR_INDEX" val="-2"/>
  <p:tag name="KSO_WM_UNIT_TEXT_FILL_FORE_SCHEMECOLOR_INDEX" val="1"/>
  <p:tag name="KSO_WM_UNIT_TEXT_FILL_TYPE" val="1"/>
  <p:tag name="KSO_WM_DIAGRAM_MAX_ITEMCNT" val="1"/>
  <p:tag name="KSO_WM_DIAGRAM_MIN_ITEMCNT" val="1"/>
  <p:tag name="KSO_WM_DIAGRAM_VIRTUALLY_FRAME" val="{&quot;height&quot;:243.58094787597662,&quot;left&quot;:580.4,&quot;top&quot;:159.89999850295658,&quot;width&quot;:3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Lst>
</file>

<file path=ppt/tags/tag3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76_1*a*1"/>
  <p:tag name="KSO_WM_TEMPLATE_CATEGORY" val="custom"/>
  <p:tag name="KSO_WM_TEMPLATE_INDEX" val="20233376"/>
  <p:tag name="KSO_WM_UNIT_LAYERLEVEL" val="1"/>
  <p:tag name="KSO_WM_TAG_VERSION" val="3.0"/>
  <p:tag name="KSO_WM_BEAUTIFY_FLAG" val="#wm#"/>
  <p:tag name="KSO_WM_UNIT_PRESET_TEXT" val="单击此处添加标题"/>
  <p:tag name="KSO_WM_UNIT_TEXT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76_1*i*1"/>
  <p:tag name="KSO_WM_TEMPLATE_CATEGORY" val="custom"/>
  <p:tag name="KSO_WM_TEMPLATE_INDEX" val="20233376"/>
  <p:tag name="KSO_WM_UNIT_LAYERLEVEL" val="1"/>
  <p:tag name="KSO_WM_TAG_VERSION" val="3.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76_1*i*2"/>
  <p:tag name="KSO_WM_TEMPLATE_CATEGORY" val="custom"/>
  <p:tag name="KSO_WM_TEMPLATE_INDEX" val="20233376"/>
  <p:tag name="KSO_WM_UNIT_LAYERLEVEL" val="1"/>
  <p:tag name="KSO_WM_TAG_VERSION" val="3.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376_1*i*3"/>
  <p:tag name="KSO_WM_TEMPLATE_CATEGORY" val="custom"/>
  <p:tag name="KSO_WM_TEMPLATE_INDEX" val="20233376"/>
  <p:tag name="KSO_WM_UNIT_LAYERLEVEL" val="1"/>
  <p:tag name="KSO_WM_TAG_VERSION" val="3.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3376_1*i*4"/>
  <p:tag name="KSO_WM_TEMPLATE_CATEGORY" val="custom"/>
  <p:tag name="KSO_WM_TEMPLATE_INDEX" val="20233376"/>
  <p:tag name="KSO_WM_UNIT_LAYERLEVEL" val="1"/>
  <p:tag name="KSO_WM_TAG_VERSION" val="3.0"/>
  <p:tag name="KSO_WM_BEAUTIFY_FLAG" val="#wm#"/>
</p:tagLst>
</file>

<file path=ppt/tags/tag308.xml><?xml version="1.0" encoding="utf-8"?>
<p:tagLst xmlns:p="http://schemas.openxmlformats.org/presentationml/2006/main">
  <p:tag name="KSO_WM_SLIDE_ID" val="custom2023337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76"/>
  <p:tag name="KSO_WM_SLIDE_LAYOUT" val="a_f"/>
  <p:tag name="KSO_WM_SLIDE_LAYOUT_CNT" val="1_1"/>
  <p:tag name="KSO_WM_SLIDE_TYPE" val="text"/>
  <p:tag name="KSO_WM_SLIDE_SUBTYPE" val="pureTxt"/>
  <p:tag name="KSO_WM_SLIDE_SIZE" val="959*427"/>
  <p:tag name="KSO_WM_SLIDE_POSITION" val="0*42"/>
</p:tagLst>
</file>

<file path=ppt/tags/tag3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h_i*1_2_3_2"/>
  <p:tag name="KSO_WM_TEMPLATE_CATEGORY" val="diagram"/>
  <p:tag name="KSO_WM_TEMPLATE_INDEX" val="20231112"/>
  <p:tag name="KSO_WM_UNIT_LAYERLEVEL" val="1_1_1_1"/>
  <p:tag name="KSO_WM_TAG_VERSION" val="3.0"/>
  <p:tag name="KSO_WM_DIAGRAM_GROUP_CODE" val="n1-1"/>
  <p:tag name="KSO_WM_UNIT_TYPE" val="n_h_h_i"/>
  <p:tag name="KSO_WM_UNIT_INDEX" val="1_2_3_2"/>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gradient&quot;:[{&quot;brightness&quot;:-0.10000000149011612,&quot;colorType&quot;:1,&quot;foreColorIndex&quot;:7,&quot;pos&quot;:0,&quot;transparency&quot;:0},{&quot;brightness&quot;:0.20000000298023224,&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h_i*1_2_2_2"/>
  <p:tag name="KSO_WM_TEMPLATE_CATEGORY" val="diagram"/>
  <p:tag name="KSO_WM_TEMPLATE_INDEX" val="20231112"/>
  <p:tag name="KSO_WM_UNIT_LAYERLEVEL" val="1_1_1_1"/>
  <p:tag name="KSO_WM_TAG_VERSION" val="3.0"/>
  <p:tag name="KSO_WM_DIAGRAM_GROUP_CODE" val="n1-1"/>
  <p:tag name="KSO_WM_UNIT_TYPE" val="n_h_h_i"/>
  <p:tag name="KSO_WM_UNIT_INDEX" val="1_2_2_2"/>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gradient&quot;:[{&quot;brightness&quot;:-0.10000000149011612,&quot;colorType&quot;:1,&quot;foreColorIndex&quot;:6,&quot;pos&quot;:0,&quot;transparency&quot;:0},{&quot;brightness&quot;:0.20000000298023224,&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h_i*1_2_1_2"/>
  <p:tag name="KSO_WM_TEMPLATE_CATEGORY" val="diagram"/>
  <p:tag name="KSO_WM_TEMPLATE_INDEX" val="20231112"/>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gradient&quot;:[{&quot;brightness&quot;:-0.10000000149011612,&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a*1"/>
  <p:tag name="KSO_WM_TEMPLATE_CATEGORY" val="diagram"/>
  <p:tag name="KSO_WM_TEMPLATE_INDEX" val="20231112"/>
  <p:tag name="KSO_WM_UNIT_LAYERLEVEL" val="1"/>
  <p:tag name="KSO_WM_TAG_VERSION" val="3.0"/>
  <p:tag name="KSO_WM_UNIT_ISCONTENTSTITLE" val="0"/>
  <p:tag name="KSO_WM_UNIT_ISNUMDGMTITLE" val="0"/>
  <p:tag name="KSO_WM_UNIT_NOCLEAR" val="0"/>
  <p:tag name="KSO_WM_UNIT_VALUE" val="30"/>
  <p:tag name="KSO_WM_DIAGRAM_GROUP_CODE" val="n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a*1_1_1"/>
  <p:tag name="KSO_WM_TEMPLATE_CATEGORY" val="diagram"/>
  <p:tag name="KSO_WM_TEMPLATE_INDEX" val="20231112"/>
  <p:tag name="KSO_WM_UNIT_LAYERLEVEL" val="1_1_1"/>
  <p:tag name="KSO_WM_TAG_VERSION" val="3.0"/>
  <p:tag name="KSO_WM_UNIT_ISCONTENTSTITLE" val="0"/>
  <p:tag name="KSO_WM_UNIT_ISNUMDGMTITLE" val="0"/>
  <p:tag name="KSO_WM_UNIT_NOCLEAR" val="0"/>
  <p:tag name="KSO_WM_UNIT_VALUE" val="10"/>
  <p:tag name="KSO_WM_DIAGRAM_GROUP_CODE" val="n1-1"/>
  <p:tag name="KSO_WM_UNIT_TYPE" val="n_h_a"/>
  <p:tag name="KSO_WM_UNIT_INDEX" val="1_1_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项标题"/>
  <p:tag name="KSO_WM_UNIT_TEXT_FILL_FORE_SCHEMECOLOR_INDEX" val="1"/>
  <p:tag name="KSO_WM_UNIT_TEXT_FILL_TYPE" val="1"/>
  <p:tag name="KSO_WM_UNIT_TEXT_TYPE" val="1"/>
  <p:tag name="KSO_WM_UNIT_USESOURCEFORMAT_APPLY" val="1"/>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112_2*n_h_h_a*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112_2*n_h_h_f*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UNIT_TEXT_TYPE" val="1"/>
  <p:tag name="KSO_WM_UNIT_USESOURCEFORMAT_APPLY" val="1"/>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112_2*n_h_h_a*1_2_3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112_2*n_h_h_f*1_2_3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10;正文，文字是您思想提炼"/>
  <p:tag name="KSO_WM_UNIT_TEXT_FILL_FORE_SCHEMECOLOR_INDEX" val="1"/>
  <p:tag name="KSO_WM_UNIT_TEXT_FILL_TYPE" val="1"/>
  <p:tag name="KSO_WM_UNIT_TEXT_TYPE" val="1"/>
  <p:tag name="KSO_WM_UNIT_USESOURCEFORMAT_APPLY" val="1"/>
</p:tagLst>
</file>

<file path=ppt/tags/tag3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2_2*n_h_h_a*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2*n_h_h_f*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UNIT_TEXT_TYPE" val="1"/>
  <p:tag name="KSO_WM_UNIT_USESOURCEFORMAT_APPLY" val="1"/>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112_2*n_h_h_i*1_2_3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112_2*n_h_h_i*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112_2*n_h_h_i*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quot;left&quot;:104.55,&quot;top&quot;:90.70712225005381,&quot;width&quot;:78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23.xml><?xml version="1.0" encoding="utf-8"?>
<p:tagLst xmlns:p="http://schemas.openxmlformats.org/presentationml/2006/main">
  <p:tag name="KSO_WM_BEAUTIFY_FLAG" val="#wm#"/>
  <p:tag name="KSO_WM_TEMPLATE_CATEGORY" val="diagram"/>
  <p:tag name="KSO_WM_TEMPLATE_INDEX" val="20231112"/>
  <p:tag name="KSO_WM_SPECIAL_SOURCE" val="bdnull"/>
  <p:tag name="KSO_WM_SLIDE_ID" val="diagram20231112_2"/>
  <p:tag name="KSO_WM_TEMPLATE_SUBCATEGORY" val="0"/>
  <p:tag name="KSO_WM_TEMPLATE_MASTER_TYPE" val="0"/>
  <p:tag name="KSO_WM_TEMPLATE_COLOR_TYPE" val="0"/>
  <p:tag name="KSO_WM_SLIDE_ITEM_CNT" val="3"/>
  <p:tag name="KSO_WM_SLIDE_INDEX" val="2"/>
  <p:tag name="KSO_WM_TAG_VERSION" val="3.0"/>
  <p:tag name="KSO_WM_SLIDE_LAYOUT" val="a_n"/>
  <p:tag name="KSO_WM_SLIDE_LAYOUT_CNT" val="1_1"/>
  <p:tag name="KSO_WM_SLIDE_TYPE" val="text"/>
  <p:tag name="KSO_WM_SLIDE_SUBTYPE" val="diag"/>
  <p:tag name="KSO_WM_SLIDE_SIZE" val="694.5*302.55"/>
  <p:tag name="KSO_WM_SLIDE_POSITION" val="128.65*165.925"/>
  <p:tag name="KSO_WM_DIAGRAM_GROUP_CODE" val="n1-1"/>
  <p:tag name="KSO_WM_SLIDE_DIAGTYPE" val="n"/>
</p:tagLst>
</file>

<file path=ppt/tags/tag3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090_1*n_h_h_i*1_2_2_2"/>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090_1*n_h_h_i*1_2_1_2"/>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1090_1*n_h_h_i*1_2_3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gradient&quot;:[{&quot;brightness&quot;:0.15000000596046448,&quot;colorType&quot;:1,&quot;foreColorIndex&quot;:7,&quot;pos&quot;:1,&quot;transparency&quot;:0},{&quot;brightness&quot;:0.2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USESOURCEFORMAT_APPLY" val="1"/>
</p:tagLst>
</file>

<file path=ppt/tags/tag3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90_1*n_h_h_i*1_2_2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gradient&quot;:[{&quot;brightness&quot;:0.15000000596046448,&quot;colorType&quot;:1,&quot;foreColorIndex&quot;:6,&quot;pos&quot;:1,&quot;transparency&quot;:0},{&quot;brightness&quot;:0.2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USESOURCEFORMAT_APPLY" val="1"/>
</p:tagLst>
</file>

<file path=ppt/tags/tag3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090_1*n_h_h_i*1_2_3_2"/>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90_1*a*1"/>
  <p:tag name="KSO_WM_TEMPLATE_CATEGORY" val="diagram"/>
  <p:tag name="KSO_WM_TEMPLATE_INDEX" val="20231090"/>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1090_1*n_h_h_i*1_2_2_3"/>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gradient&quot;:[{&quot;brightness&quot;:0.20000000298023224,&quot;colorType&quot;:1,&quot;foreColorIndex&quot;:6,&quot;pos&quot;:1,&quot;transparency&quot;:0},{&quot;brightness&quot;:0,&quot;colorType&quot;:1,&quot;foreColorIndex&quot;:6,&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090_1*n_h_h_i*1_2_1_3"/>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gradient&quot;:[{&quot;brightness&quot;:0.20000000298023224,&quot;colorType&quot;:1,&quot;foreColorIndex&quot;:5,&quot;pos&quot;:1,&quot;transparency&quot;:0},{&quot;brightness&quot;:0,&quot;colorType&quot;:1,&quot;foreColorIndex&quot;:5,&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31090_1*n_h_h_i*1_2_3_3"/>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gradient&quot;:[{&quot;brightness&quot;:0,&quot;colorType&quot;:1,&quot;foreColorIndex&quot;:7,&quot;pos&quot;:0,&quot;transparency&quot;:0},{&quot;brightness&quot;:0.20000000298023224,&quot;colorType&quot;:1,&quot;foreColorIndex&quot;:7,&quot;pos&quot;:1,&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90_1*n_h_a*1_1_1"/>
  <p:tag name="KSO_WM_TEMPLATE_CATEGORY" val="diagram"/>
  <p:tag name="KSO_WM_TEMPLATE_INDEX" val="20231090"/>
  <p:tag name="KSO_WM_UNIT_LAYERLEVEL" val="1_1_1"/>
  <p:tag name="KSO_WM_TAG_VERSION" val="3.0"/>
  <p:tag name="KSO_WM_UNIT_ISCONTENTSTITLE" val="0"/>
  <p:tag name="KSO_WM_UNIT_ISNUMDGMTITLE" val="0"/>
  <p:tag name="KSO_WM_UNIT_NOCLEAR" val="0"/>
  <p:tag name="KSO_WM_UNIT_VALUE" val="4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PRESET_TEXT" val="单击此处添加项标题"/>
  <p:tag name="KSO_WM_UNIT_TEXT_TYPE" val="1"/>
  <p:tag name="KSO_WM_UNIT_USESOURCEFORMAT_APPLY" val="1"/>
</p:tagLst>
</file>

<file path=ppt/tags/tag3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90_1*n_h_h_f*1_2_1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根据需要可酌情增减"/>
  <p:tag name="KSO_WM_UNIT_TEXT_FILL_FORE_SCHEMECOLOR_INDEX" val="1"/>
  <p:tag name="KSO_WM_UNIT_TEXT_FILL_TYPE" val="1"/>
  <p:tag name="KSO_WM_UNIT_TEXT_TYPE" val="1"/>
  <p:tag name="KSO_WM_UNIT_USESOURCEFORMAT_APPLY" val="1"/>
</p:tagLst>
</file>

<file path=ppt/tags/tag3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0_1*n_h_h_a*1_2_1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3"/>
  <p:tag name="KSO_WM_UNIT_TEXT_FILL_TYPE" val="3"/>
  <p:tag name="KSO_WM_UNIT_TEXT_TYPE" val="1"/>
  <p:tag name="KSO_WM_UNIT_USESOURCEFORMAT_APPLY" val="1"/>
</p:tagLst>
</file>

<file path=ppt/tags/tag3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90_1*n_h_h_i*1_2_1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VALUE" val="82*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90_1*n_h_h_x*1_2_3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3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90_1*n_h_h_f*1_2_2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根据需要可酌情增减"/>
  <p:tag name="KSO_WM_UNIT_TEXT_FILL_FORE_SCHEMECOLOR_INDEX" val="1"/>
  <p:tag name="KSO_WM_UNIT_TEXT_FILL_TYPE" val="1"/>
  <p:tag name="KSO_WM_UNIT_TEXT_TYPE" val="1"/>
  <p:tag name="KSO_WM_UNIT_USESOURCEFORMAT_APPLY" val="1"/>
</p:tagLst>
</file>

<file path=ppt/tags/tag3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0_1*n_h_h_a*1_2_2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TEXT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90_1*n_h_h_f*1_2_3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根据需要可酌情增减"/>
  <p:tag name="KSO_WM_UNIT_TEXT_FILL_FORE_SCHEMECOLOR_INDEX" val="1"/>
  <p:tag name="KSO_WM_UNIT_TEXT_FILL_TYPE" val="1"/>
  <p:tag name="KSO_WM_UNIT_TEXT_TYPE" val="1"/>
  <p:tag name="KSO_WM_UNIT_USESOURCEFORMAT_APPLY" val="1"/>
</p:tagLst>
</file>

<file path=ppt/tags/tag341.xml><?xml version="1.0" encoding="utf-8"?>
<p:tagLst xmlns:p="http://schemas.openxmlformats.org/presentationml/2006/main">
  <p:tag name="KSO_WM_DIAGRAM_VERSION" val="3"/>
  <p:tag name="KSO_WM_DIAGRAM_COLOR_TRICK" val="4"/>
  <p:tag name="KSO_WM_DIAGRAM_COLOR_TEXT_CAN_REMOVE" val="n"/>
  <p:tag name="KSO_WM_UNIT_VALUE" val="85*7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90_1*n_h_h_x*1_2_1_1"/>
  <p:tag name="KSO_WM_TEMPLATE_CATEGORY" val="diagram"/>
  <p:tag name="KSO_WM_TEMPLATE_INDEX" val="20231090"/>
  <p:tag name="KSO_WM_UNIT_LAYERLEVEL" val="1_1_1_1"/>
  <p:tag name="KSO_WM_TAG_VERSION" val="3.0"/>
  <p:tag name="KSO_WM_BEAUTIFY_FLAG" val="#wm#"/>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3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0_1*n_h_h_a*1_2_3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TEXT_TYPE" val="1"/>
  <p:tag name="KSO_WM_UNIT_USESOURCEFORMAT_APPLY" val="1"/>
</p:tagLst>
</file>

<file path=ppt/tags/tag343.xml><?xml version="1.0" encoding="utf-8"?>
<p:tagLst xmlns:p="http://schemas.openxmlformats.org/presentationml/2006/main">
  <p:tag name="KSO_WM_DIAGRAM_VERSION" val="3"/>
  <p:tag name="KSO_WM_DIAGRAM_COLOR_TRICK" val="4"/>
  <p:tag name="KSO_WM_DIAGRAM_COLOR_TEXT_CAN_REMOVE" val="n"/>
  <p:tag name="KSO_WM_UNIT_VALUE" val="78*6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90_1*n_h_h_x*1_2_2_1"/>
  <p:tag name="KSO_WM_TEMPLATE_CATEGORY" val="diagram"/>
  <p:tag name="KSO_WM_TEMPLATE_INDEX" val="20231090"/>
  <p:tag name="KSO_WM_UNIT_LAYERLEVEL" val="1_1_1_1"/>
  <p:tag name="KSO_WM_TAG_VERSION" val="3.0"/>
  <p:tag name="KSO_WM_BEAUTIFY_FLAG" val="#wm#"/>
  <p:tag name="KSO_WM_DIAGRAM_MAX_ITEMCNT" val="6"/>
  <p:tag name="KSO_WM_DIAGRAM_MIN_ITEMCNT" val="3"/>
  <p:tag name="KSO_WM_DIAGRAM_VIRTUALLY_FRAME" val="{&quot;height&quot;:382.36370849609375,&quot;left&quot;:61.94141853392593,&quot;top&quot;:114.42101976770118,&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344.xml><?xml version="1.0" encoding="utf-8"?>
<p:tagLst xmlns:p="http://schemas.openxmlformats.org/presentationml/2006/main">
  <p:tag name="KSO_WM_SLIDE_ID" val="diagram2023109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090"/>
  <p:tag name="KSO_WM_SLIDE_TYPE" val="text"/>
  <p:tag name="KSO_WM_SLIDE_SUBTYPE" val="diag"/>
  <p:tag name="KSO_WM_SLIDE_SIZE" val="822.508*319.72"/>
  <p:tag name="KSO_WM_SLIDE_POSITION" val="76.0871*152.44"/>
  <p:tag name="KSO_WM_SLIDE_LAYOUT" val="a_n"/>
  <p:tag name="KSO_WM_SLIDE_LAYOUT_CNT" val="1_1"/>
  <p:tag name="KSO_WM_SPECIAL_SOURCE" val="bdnull"/>
  <p:tag name="KSO_WM_DIAGRAM_GROUP_CODE" val="n1-1"/>
  <p:tag name="KSO_WM_SLIDE_DIAGTYPE" val="n"/>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51_1*i*1"/>
  <p:tag name="KSO_WM_TEMPLATE_CATEGORY" val="custom"/>
  <p:tag name="KSO_WM_TEMPLATE_INDEX" val="20232451"/>
  <p:tag name="KSO_WM_UNIT_LAYERLEVEL" val="1"/>
  <p:tag name="KSO_WM_TAG_VERSION" val="3.0"/>
  <p:tag name="KSO_WM_BEAUTIFY_FLAG" val="#wm#"/>
  <p:tag name="KSO_WM_UNIT_FILL_FORE_SCHEMECOLOR_INDEX" val="5"/>
  <p:tag name="KSO_WM_UNIT_FILL_TYPE" val="1"/>
  <p:tag name="KSO_WM_UNIT_USESOURCEFORMAT_APPLY" val="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51_1*i*2"/>
  <p:tag name="KSO_WM_TEMPLATE_CATEGORY" val="custom"/>
  <p:tag name="KSO_WM_TEMPLATE_INDEX" val="20232451"/>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2451_1*i*3"/>
  <p:tag name="KSO_WM_TEMPLATE_CATEGORY" val="custom"/>
  <p:tag name="KSO_WM_TEMPLATE_INDEX" val="20232451"/>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2451_1*i*4"/>
  <p:tag name="KSO_WM_TEMPLATE_CATEGORY" val="custom"/>
  <p:tag name="KSO_WM_TEMPLATE_INDEX" val="20232451"/>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3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2_1*l_h_f*1_1_1"/>
  <p:tag name="KSO_WM_TEMPLATE_CATEGORY" val="diagram"/>
  <p:tag name="KSO_WM_TEMPLATE_INDEX" val="2023245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1"/>
  <p:tag name="KSO_WM_DIAGRAM_MIN_ITEMCNT" val="1"/>
  <p:tag name="KSO_WM_DIAGRAM_VIRTUALLY_FRAME" val="{&quot;height&quot;:172.95000076293945,&quot;left&quot;:112.77999542476627,&quot;top&quot;:177.15,&quot;width&quot;:735.87000457523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请尽量言简意赅的阐述观点。单击此处输入你的项正文，文字是您思想的提炼，请尽量言简意赅的阐述观点，请尽量言简意赅的阐述观点。单击此处输入你的项正文，文字是您思想的提炼，请尽量言简意赅的阐述观点，请尽量言简意赅的阐述观点。单击此处输入你的项正文，文字是您思想的提炼，请尽量言简意赅的阐述观点，请尽量言简意赅的阐述观点。"/>
  <p:tag name="KSO_WM_UNIT_TEXT_FILL_FORE_SCHEMECOLOR_INDEX" val="1"/>
  <p:tag name="KSO_WM_UNIT_TEXT_FILL_TYPE" val="1"/>
  <p:tag name="KSO_WM_UNIT_TEXT_TYPE" val="1"/>
  <p:tag name="KSO_WM_UNIT_USESOURCEFORMAT_APPLY" val="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735.84*113.4"/>
  <p:tag name="KSO_WM_SLIDE_POSITION" val="112.78*236.7"/>
  <p:tag name="KSO_WM_SLIDE_LAYOUT" val="a_l"/>
  <p:tag name="KSO_WM_SLIDE_LAYOUT_CNT" val="1_1"/>
  <p:tag name="KSO_WM_SPECIAL_SOURCE" val="bdnull"/>
  <p:tag name="KSO_WM_DIAGRAM_GROUP_CODE" val="l1-1"/>
  <p:tag name="KSO_WM_SLIDE_DIAGTYPE" val="l"/>
  <p:tag name="KSO_WM_TEMPLATE_INDEX" val="20231090"/>
  <p:tag name="KSO_WM_TEMPLATE_SUBCATEGORY" val="0"/>
  <p:tag name="KSO_WM_SLIDE_INDEX" val="1"/>
  <p:tag name="KSO_WM_TAG_VERSION" val="3.0"/>
  <p:tag name="KSO_WM_SLIDE_ID" val="custom20232451_1"/>
  <p:tag name="KSO_WM_SLIDE_ITEM_CNT"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35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3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6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36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3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74_1*a*1"/>
  <p:tag name="KSO_WM_TEMPLATE_CATEGORY" val="custom"/>
  <p:tag name="KSO_WM_TEMPLATE_INDEX" val="20233374"/>
  <p:tag name="KSO_WM_UNIT_LAYERLEVEL" val="1"/>
  <p:tag name="KSO_WM_TAG_VERSION" val="3.0"/>
  <p:tag name="KSO_WM_BEAUTIFY_FLAG" val="#wm#"/>
  <p:tag name="KSO_WM_UNIT_TEXT_TYPE" val="1"/>
  <p:tag name="KSO_WM_UNIT_PRESET_TEXT" val="单击此处添加标题"/>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74_1*i*1"/>
  <p:tag name="KSO_WM_TEMPLATE_CATEGORY" val="custom"/>
  <p:tag name="KSO_WM_TEMPLATE_INDEX" val="20233374"/>
  <p:tag name="KSO_WM_UNIT_LAYERLEVEL" val="1"/>
  <p:tag name="KSO_WM_TAG_VERSION" val="3.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74_1*i*2"/>
  <p:tag name="KSO_WM_TEMPLATE_CATEGORY" val="custom"/>
  <p:tag name="KSO_WM_TEMPLATE_INDEX" val="20233374"/>
  <p:tag name="KSO_WM_UNIT_LAYERLEVEL" val="1"/>
  <p:tag name="KSO_WM_TAG_VERSION" val="3.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374_1*i*3"/>
  <p:tag name="KSO_WM_TEMPLATE_CATEGORY" val="custom"/>
  <p:tag name="KSO_WM_TEMPLATE_INDEX" val="20233374"/>
  <p:tag name="KSO_WM_UNIT_LAYERLEVEL" val="1"/>
  <p:tag name="KSO_WM_TAG_VERSION" val="3.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3374_1*i*4"/>
  <p:tag name="KSO_WM_TEMPLATE_CATEGORY" val="custom"/>
  <p:tag name="KSO_WM_TEMPLATE_INDEX" val="20233374"/>
  <p:tag name="KSO_WM_UNIT_LAYERLEVEL" val="1"/>
  <p:tag name="KSO_WM_TAG_VERSION" val="3.0"/>
  <p:tag name="KSO_WM_BEAUTIFY_FLAG" val="#wm#"/>
</p:tagLst>
</file>

<file path=ppt/tags/tag37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3374_1*f*1"/>
  <p:tag name="KSO_WM_TEMPLATE_CATEGORY" val="custom"/>
  <p:tag name="KSO_WM_TEMPLATE_INDEX" val="20233374"/>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375.xml><?xml version="1.0" encoding="utf-8"?>
<p:tagLst xmlns:p="http://schemas.openxmlformats.org/presentationml/2006/main">
  <p:tag name="KSO_WM_SLIDE_ID" val="custom20233374_1"/>
  <p:tag name="KSO_WM_TEMPLATE_SUBCATEGORY" val="0"/>
  <p:tag name="KSO_WM_SLIDE_ITEM_CNT" val="0"/>
  <p:tag name="KSO_WM_SLIDE_INDEX" val="1"/>
  <p:tag name="KSO_WM_TAG_VERSION" val="3.0"/>
  <p:tag name="KSO_WM_BEAUTIFY_FLAG" val="#wm#"/>
  <p:tag name="KSO_WM_TEMPLATE_CATEGORY" val="custom"/>
  <p:tag name="KSO_WM_TEMPLATE_INDEX" val="20233374"/>
  <p:tag name="KSO_WM_SLIDE_LAYOUT" val="a_f"/>
  <p:tag name="KSO_WM_SLIDE_LAYOUT_CNT" val="1_1"/>
  <p:tag name="KSO_WM_SLIDE_TYPE" val="text"/>
  <p:tag name="KSO_WM_SLIDE_SUBTYPE" val="picTxt"/>
  <p:tag name="KSO_WM_SLIDE_SIZE" val="886*445"/>
  <p:tag name="KSO_WM_SLIDE_POSITION" val="37*28"/>
  <p:tag name="KSO_WM_TEMPLATE_MASTER_TYPE" val="0"/>
  <p:tag name="KSO_WM_TEMPLATE_COLOR_TYPE" val="0"/>
</p:tagLst>
</file>

<file path=ppt/tags/tag3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2*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2*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2*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0_2*l_h_i*1_3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2*l_h_f*1_2_1"/>
  <p:tag name="KSO_WM_TEMPLATE_CATEGORY" val="diagram"/>
  <p:tag name="KSO_WM_TEMPLATE_INDEX" val="20231300"/>
  <p:tag name="KSO_WM_UNIT_LAYERLEVEL" val="1_1_1"/>
  <p:tag name="KSO_WM_TAG_VERSION" val="3.0"/>
  <p:tag name="KSO_WM_BEAUTIFY_FLAG" val="#wm#"/>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根据需要可酌情增减"/>
  <p:tag name="KSO_WM_UNIT_TEXT_FILL_FORE_SCHEMECOLOR_INDEX" val="1"/>
  <p:tag name="KSO_WM_UNIT_TEXT_FILL_TYPE" val="1"/>
  <p:tag name="KSO_WM_UNIT_TEXT_TYPE" val="1"/>
  <p:tag name="KSO_WM_UNIT_USESOURCEFORMAT_APPLY" val="1"/>
</p:tagLst>
</file>

<file path=ppt/tags/tag3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2*l_h_f*1_1_1"/>
  <p:tag name="KSO_WM_TEMPLATE_CATEGORY" val="diagram"/>
  <p:tag name="KSO_WM_TEMPLATE_INDEX" val="20231300"/>
  <p:tag name="KSO_WM_UNIT_LAYERLEVEL" val="1_1_1"/>
  <p:tag name="KSO_WM_TAG_VERSION" val="3.0"/>
  <p:tag name="KSO_WM_BEAUTIFY_FLAG" val="#wm#"/>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根据需要可酌情增减"/>
  <p:tag name="KSO_WM_UNIT_TEXT_FILL_FORE_SCHEMECOLOR_INDEX" val="1"/>
  <p:tag name="KSO_WM_UNIT_TEXT_FILL_TYPE" val="1"/>
  <p:tag name="KSO_WM_UNIT_TEXT_TYPE" val="1"/>
  <p:tag name="KSO_WM_UNIT_USESOURCEFORMAT_APPLY" val="1"/>
</p:tagLst>
</file>

<file path=ppt/tags/tag3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0_2*l_h_f*1_3_1"/>
  <p:tag name="KSO_WM_TEMPLATE_CATEGORY" val="diagram"/>
  <p:tag name="KSO_WM_TEMPLATE_INDEX" val="20231300"/>
  <p:tag name="KSO_WM_UNIT_LAYERLEVEL" val="1_1_1"/>
  <p:tag name="KSO_WM_TAG_VERSION" val="3.0"/>
  <p:tag name="KSO_WM_BEAUTIFY_FLAG" val="#wm#"/>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根据需要可酌情增减"/>
  <p:tag name="KSO_WM_UNIT_TEXT_FILL_FORE_SCHEMECOLOR_INDEX" val="1"/>
  <p:tag name="KSO_WM_UNIT_TEXT_FILL_TYPE" val="1"/>
  <p:tag name="KSO_WM_UNIT_TEXT_TYPE" val="1"/>
  <p:tag name="KSO_WM_UNIT_USESOURCEFORMAT_APPLY" val="1"/>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2*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2*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300_2*l_h_a*1_3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86.xml><?xml version="1.0" encoding="utf-8"?>
<p:tagLst xmlns:p="http://schemas.openxmlformats.org/presentationml/2006/main">
  <p:tag name="KSO_WM_UNIT_VALUE" val="115*11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300_2*l_h_x*1_3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87.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2*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88.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2*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4.76481978288786,&quot;left&quot;:52.59672336368103,&quot;top&quot;:109.2,&quot;width&quot;:859.00327663631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89.xml><?xml version="1.0" encoding="utf-8"?>
<p:tagLst xmlns:p="http://schemas.openxmlformats.org/presentationml/2006/main">
  <p:tag name="KSO_WM_CHIP_INFOS" val="{&quot;name&quot;:&quot;Slide3&quot;,&quot;width&quot;:399.578,&quot;height&quot;:450.362,&quot;tags&quot;:{&quot;style&quot;:[&quot;简约&quot;],&quot;coloring&quot;:[&quot;多彩色&quot;]},&quot;slide_type&quot;:[&quot;text&quot;],&quot;type&quot;:&quot;diagram&quot;,&quot;match_code&quot;:&quot;l(h(f)h(f)h(f))&quot;,&quot;adjust_rule&quot;:{&quot;width_max&quot;:479.493,&quot;width_min&quot;:319.662,&quot;height_max&quot;:540.434,&quot;height_min&quot;:360.29},&quot;fill_rule&quot;:{&quot;fill_mode&quot;:&quot;adaptive&quot;,&quot;fill_align&quot;:&quot;cm&quot;},&quot;adapt_layouttype&quot;:[&quot;leftright&quot;,&quot;navigation&quot;],&quot;zoom_adjust&quot;:20}"/>
  <p:tag name="KSO_WM_CHIP_XID" val="5e72d6780bf9d44aae6d4d1e"/>
  <p:tag name="KSO_WM_SLIDE_ID" val="diagram20231300_2"/>
  <p:tag name="KSO_WM_TEMPLATE_SUBCATEGORY" val="0"/>
  <p:tag name="KSO_WM_TEMPLATE_MASTER_TYPE" val="0"/>
  <p:tag name="KSO_WM_TEMPLATE_COLOR_TYPE" val="0"/>
  <p:tag name="KSO_WM_SLIDE_TYPE" val="text"/>
  <p:tag name="KSO_WM_SLIDE_SUBTYPE" val="diag"/>
  <p:tag name="KSO_WM_SLIDE_ITEM_CNT" val="3"/>
  <p:tag name="KSO_WM_SLIDE_INDEX" val="2"/>
  <p:tag name="KSO_WM_SLIDE_SIZE" val="834.203*200.774"/>
  <p:tag name="KSO_WM_SLIDE_POSITION" val="61.334*204.42"/>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3376_1*f*1"/>
  <p:tag name="KSO_WM_TEMPLATE_CATEGORY" val="custom"/>
  <p:tag name="KSO_WM_TEMPLATE_INDEX" val="20233376"/>
  <p:tag name="KSO_WM_UNIT_LAYERLEVEL" val="1"/>
  <p:tag name="KSO_WM_TAG_VERSION" val="3.0"/>
  <p:tag name="KSO_WM_UNIT_TEXT_FILL_FORE_SCHEMECOLOR_INDEX_BRIGHTNESS" val="0.35"/>
  <p:tag name="KSO_WM_DIAGRAM_VERSION" val="3"/>
  <p:tag name="KSO_WM_DIAGRAM_COLOR_TRICK" val="1"/>
  <p:tag name="KSO_WM_DIAGRAM_COLOR_TEXT_CAN_REMOVE" val="n"/>
  <p:tag name="KSO_WM_UNIT_LINE_FORE_SCHEMECOLOR_INDEX" val="-2"/>
  <p:tag name="KSO_WM_UNIT_TEXT_FILL_FORE_SCHEMECOLOR_INDEX" val="1"/>
  <p:tag name="KSO_WM_UNIT_TEXT_FILL_TYPE" val="1"/>
  <p:tag name="KSO_WM_DIAGRAM_MAX_ITEMCNT" val="1"/>
  <p:tag name="KSO_WM_DIAGRAM_MIN_ITEMCNT" val="1"/>
  <p:tag name="KSO_WM_DIAGRAM_VIRTUALLY_FRAME" val="{&quot;height&quot;:243.58094787597662,&quot;left&quot;:580.4,&quot;top&quot;:159.89999850295658,&quot;width&quot;:3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76_1*a*1"/>
  <p:tag name="KSO_WM_TEMPLATE_CATEGORY" val="custom"/>
  <p:tag name="KSO_WM_TEMPLATE_INDEX" val="20233376"/>
  <p:tag name="KSO_WM_UNIT_LAYERLEVEL" val="1"/>
  <p:tag name="KSO_WM_TAG_VERSION" val="3.0"/>
  <p:tag name="KSO_WM_BEAUTIFY_FLAG" val="#wm#"/>
  <p:tag name="KSO_WM_UNIT_PRESET_TEXT" val="单击此处添加标题"/>
  <p:tag name="KSO_WM_UNIT_TEXT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76_1*i*1"/>
  <p:tag name="KSO_WM_TEMPLATE_CATEGORY" val="custom"/>
  <p:tag name="KSO_WM_TEMPLATE_INDEX" val="20233376"/>
  <p:tag name="KSO_WM_UNIT_LAYERLEVEL" val="1"/>
  <p:tag name="KSO_WM_TAG_VERSION" val="3.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76_1*i*2"/>
  <p:tag name="KSO_WM_TEMPLATE_CATEGORY" val="custom"/>
  <p:tag name="KSO_WM_TEMPLATE_INDEX" val="20233376"/>
  <p:tag name="KSO_WM_UNIT_LAYERLEVEL" val="1"/>
  <p:tag name="KSO_WM_TAG_VERSION" val="3.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376_1*i*3"/>
  <p:tag name="KSO_WM_TEMPLATE_CATEGORY" val="custom"/>
  <p:tag name="KSO_WM_TEMPLATE_INDEX" val="20233376"/>
  <p:tag name="KSO_WM_UNIT_LAYERLEVEL" val="1"/>
  <p:tag name="KSO_WM_TAG_VERSION" val="3.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3376_1*i*4"/>
  <p:tag name="KSO_WM_TEMPLATE_CATEGORY" val="custom"/>
  <p:tag name="KSO_WM_TEMPLATE_INDEX" val="20233376"/>
  <p:tag name="KSO_WM_UNIT_LAYERLEVEL" val="1"/>
  <p:tag name="KSO_WM_TAG_VERSION" val="3.0"/>
  <p:tag name="KSO_WM_BEAUTIFY_FLAG" val="#wm#"/>
</p:tagLst>
</file>

<file path=ppt/tags/tag396.xml><?xml version="1.0" encoding="utf-8"?>
<p:tagLst xmlns:p="http://schemas.openxmlformats.org/presentationml/2006/main">
  <p:tag name="KSO_WM_SLIDE_ID" val="custom2023337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76"/>
  <p:tag name="KSO_WM_SLIDE_LAYOUT" val="a_f"/>
  <p:tag name="KSO_WM_SLIDE_LAYOUT_CNT" val="1_1"/>
  <p:tag name="KSO_WM_SLIDE_TYPE" val="text"/>
  <p:tag name="KSO_WM_SLIDE_SUBTYPE" val="pureTxt"/>
  <p:tag name="KSO_WM_SLIDE_SIZE" val="959*427"/>
  <p:tag name="KSO_WM_SLIDE_POSITION" val="0*42"/>
</p:tagLst>
</file>

<file path=ppt/tags/tag3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3376_1*f*1"/>
  <p:tag name="KSO_WM_TEMPLATE_CATEGORY" val="custom"/>
  <p:tag name="KSO_WM_TEMPLATE_INDEX" val="20233376"/>
  <p:tag name="KSO_WM_UNIT_LAYERLEVEL" val="1"/>
  <p:tag name="KSO_WM_TAG_VERSION" val="3.0"/>
  <p:tag name="KSO_WM_UNIT_TEXT_FILL_FORE_SCHEMECOLOR_INDEX_BRIGHTNESS" val="0.35"/>
  <p:tag name="KSO_WM_DIAGRAM_VERSION" val="3"/>
  <p:tag name="KSO_WM_DIAGRAM_COLOR_TRICK" val="1"/>
  <p:tag name="KSO_WM_DIAGRAM_COLOR_TEXT_CAN_REMOVE" val="n"/>
  <p:tag name="KSO_WM_UNIT_LINE_FORE_SCHEMECOLOR_INDEX" val="-2"/>
  <p:tag name="KSO_WM_UNIT_TEXT_FILL_FORE_SCHEMECOLOR_INDEX" val="1"/>
  <p:tag name="KSO_WM_UNIT_TEXT_FILL_TYPE" val="1"/>
  <p:tag name="KSO_WM_DIAGRAM_MAX_ITEMCNT" val="1"/>
  <p:tag name="KSO_WM_DIAGRAM_MIN_ITEMCNT" val="1"/>
  <p:tag name="KSO_WM_DIAGRAM_VIRTUALLY_FRAME" val="{&quot;height&quot;:243.58094787597662,&quot;left&quot;:580.4,&quot;top&quot;:159.89999850295658,&quot;width&quot;:3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Lst>
</file>

<file path=ppt/tags/tag3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76_1*a*1"/>
  <p:tag name="KSO_WM_TEMPLATE_CATEGORY" val="custom"/>
  <p:tag name="KSO_WM_TEMPLATE_INDEX" val="20233376"/>
  <p:tag name="KSO_WM_UNIT_LAYERLEVEL" val="1"/>
  <p:tag name="KSO_WM_TAG_VERSION" val="3.0"/>
  <p:tag name="KSO_WM_BEAUTIFY_FLAG" val="#wm#"/>
  <p:tag name="KSO_WM_UNIT_PRESET_TEXT" val="单击此处添加标题"/>
  <p:tag name="KSO_WM_UNIT_TEXT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76_1*i*1"/>
  <p:tag name="KSO_WM_TEMPLATE_CATEGORY" val="custom"/>
  <p:tag name="KSO_WM_TEMPLATE_INDEX" val="20233376"/>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76_1*i*2"/>
  <p:tag name="KSO_WM_TEMPLATE_CATEGORY" val="custom"/>
  <p:tag name="KSO_WM_TEMPLATE_INDEX" val="20233376"/>
  <p:tag name="KSO_WM_UNIT_LAYERLEVEL" val="1"/>
  <p:tag name="KSO_WM_TAG_VERSION" val="3.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376_1*i*3"/>
  <p:tag name="KSO_WM_TEMPLATE_CATEGORY" val="custom"/>
  <p:tag name="KSO_WM_TEMPLATE_INDEX" val="20233376"/>
  <p:tag name="KSO_WM_UNIT_LAYERLEVEL" val="1"/>
  <p:tag name="KSO_WM_TAG_VERSION" val="3.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3376_1*i*4"/>
  <p:tag name="KSO_WM_TEMPLATE_CATEGORY" val="custom"/>
  <p:tag name="KSO_WM_TEMPLATE_INDEX" val="20233376"/>
  <p:tag name="KSO_WM_UNIT_LAYERLEVEL" val="1"/>
  <p:tag name="KSO_WM_TAG_VERSION" val="3.0"/>
  <p:tag name="KSO_WM_BEAUTIFY_FLAG" val="#wm#"/>
</p:tagLst>
</file>

<file path=ppt/tags/tag403.xml><?xml version="1.0" encoding="utf-8"?>
<p:tagLst xmlns:p="http://schemas.openxmlformats.org/presentationml/2006/main">
  <p:tag name="KSO_WM_SLIDE_ID" val="custom2023337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76"/>
  <p:tag name="KSO_WM_SLIDE_LAYOUT" val="a_f"/>
  <p:tag name="KSO_WM_SLIDE_LAYOUT_CNT" val="1_1"/>
  <p:tag name="KSO_WM_SLIDE_TYPE" val="text"/>
  <p:tag name="KSO_WM_SLIDE_SUBTYPE" val="pureTxt"/>
  <p:tag name="KSO_WM_SLIDE_SIZE" val="959*427"/>
  <p:tag name="KSO_WM_SLIDE_POSITION" val="0*4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926_1*i*1"/>
  <p:tag name="KSO_WM_TEMPLATE_CATEGORY" val="custom"/>
  <p:tag name="KSO_WM_TEMPLATE_INDEX" val="20231926"/>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926_1*i*2"/>
  <p:tag name="KSO_WM_TEMPLATE_CATEGORY" val="custom"/>
  <p:tag name="KSO_WM_TEMPLATE_INDEX" val="20231926"/>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26"/>
  <p:tag name="KSO_WM_UNIT_ID" val="custom20231926_1*a*1"/>
  <p:tag name="KSO_WM_UNIT_TEXT_FILL_FORE_SCHEMECOLOR_INDEX" val="13"/>
  <p:tag name="KSO_WM_UNIT_TEXT_FILL_TYPE" val="1"/>
  <p:tag name="KSO_WM_UNIT_USESOURCEFORMAT_APPLY" val="1"/>
  <p:tag name="KSO_WM_UNIT_PRESET_TEXT" val="单击此处添加标题"/>
  <p:tag name="KSO_WM_UNIT_TEXT_TYPE" val="1"/>
</p:tagLst>
</file>

<file path=ppt/tags/tag407.xml><?xml version="1.0" encoding="utf-8"?>
<p:tagLst xmlns:p="http://schemas.openxmlformats.org/presentationml/2006/main">
  <p:tag name="KSO_WM_DIAGRAM_VERSION" val="3"/>
  <p:tag name="KSO_WM_DIAGRAM_COLOR_TRICK" val="1"/>
  <p:tag name="KSO_WM_DIAGRAM_COLOR_TEXT_CAN_REMOVE" val="n"/>
  <p:tag name="KSO_WM_UNIT_VALUE" val="130*11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2470_4*l_h_x*1_4_1"/>
  <p:tag name="KSO_WM_TEMPLATE_CATEGORY" val="diagram"/>
  <p:tag name="KSO_WM_TEMPLATE_INDEX" val="20232470"/>
  <p:tag name="KSO_WM_UNIT_LAYERLEVEL" val="1_1_1"/>
  <p:tag name="KSO_WM_TAG_VERSION" val="3.0"/>
  <p:tag name="KSO_WM_BEAUTIFY_FLAG" val="#wm#"/>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70_4*l_h_a*1_4_1"/>
  <p:tag name="KSO_WM_TEMPLATE_CATEGORY" val="diagram"/>
  <p:tag name="KSO_WM_TEMPLATE_INDEX" val="202324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4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0_4*l_h_i*1_3_1"/>
  <p:tag name="KSO_WM_TEMPLATE_CATEGORY" val="diagram"/>
  <p:tag name="KSO_WM_TEMPLATE_INDEX" val="20232470"/>
  <p:tag name="KSO_WM_UNIT_LAYERLEVEL" val="1_1_1"/>
  <p:tag name="KSO_WM_TAG_VERSION" val="3.0"/>
  <p:tag name="KSO_WM_BEAUTIFY_FLAG" val="#wm#"/>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solid&quot;:{&quot;brightness&quot;:0,&quot;colorType&quot;:1,&quot;foreColorIndex&quot;:2,&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SHADOW_SCHEMECOLOR_INDEX" val="5"/>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70_4*l_h_a*1_3_1"/>
  <p:tag name="KSO_WM_TEMPLATE_CATEGORY" val="diagram"/>
  <p:tag name="KSO_WM_TEMPLATE_INDEX" val="20232470"/>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411.xml><?xml version="1.0" encoding="utf-8"?>
<p:tagLst xmlns:p="http://schemas.openxmlformats.org/presentationml/2006/main">
  <p:tag name="KSO_WM_DIAGRAM_VERSION" val="3"/>
  <p:tag name="KSO_WM_DIAGRAM_COLOR_TRICK" val="1"/>
  <p:tag name="KSO_WM_DIAGRAM_COLOR_TEXT_CAN_REMOVE" val="n"/>
  <p:tag name="KSO_WM_UNIT_VALUE" val="140*12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2470_4*l_h_x*1_3_1"/>
  <p:tag name="KSO_WM_TEMPLATE_CATEGORY" val="diagram"/>
  <p:tag name="KSO_WM_TEMPLATE_INDEX" val="20232470"/>
  <p:tag name="KSO_WM_UNIT_LAYERLEVEL" val="1_1_1"/>
  <p:tag name="KSO_WM_TAG_VERSION" val="3.0"/>
  <p:tag name="KSO_WM_BEAUTIFY_FLAG" val="#wm#"/>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70_4*l_h_a*1_2_1"/>
  <p:tag name="KSO_WM_TEMPLATE_CATEGORY" val="diagram"/>
  <p:tag name="KSO_WM_TEMPLATE_INDEX" val="202324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413.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70_4*l_h_x*1_2_1"/>
  <p:tag name="KSO_WM_TEMPLATE_CATEGORY" val="diagram"/>
  <p:tag name="KSO_WM_TEMPLATE_INDEX" val="20232470"/>
  <p:tag name="KSO_WM_UNIT_LAYERLEVEL" val="1_1_1"/>
  <p:tag name="KSO_WM_TAG_VERSION" val="3.0"/>
  <p:tag name="KSO_WM_BEAUTIFY_FLAG" val="#wm#"/>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70_4*l_h_f*1_1_1"/>
  <p:tag name="KSO_WM_TEMPLATE_CATEGORY" val="diagram"/>
  <p:tag name="KSO_WM_TEMPLATE_INDEX" val="202324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言简意赅阐述观点"/>
  <p:tag name="KSO_WM_UNIT_TEXT_FILL_FORE_SCHEMECOLOR_INDEX" val="1"/>
  <p:tag name="KSO_WM_UNIT_TEXT_FILL_TYPE" val="1"/>
  <p:tag name="KSO_WM_UNIT_TEXT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70_4*l_h_x*1_5_1"/>
  <p:tag name="KSO_WM_TEMPLATE_CATEGORY" val="diagram"/>
  <p:tag name="KSO_WM_TEMPLATE_INDEX" val="20232470"/>
  <p:tag name="KSO_WM_UNIT_LAYERLEVEL" val="1_1_1"/>
  <p:tag name="KSO_WM_TAG_VERSION" val="3.0"/>
  <p:tag name="KSO_WM_BEAUTIFY_FLAG" val="#wm#"/>
  <p:tag name="KSO_WM_DIAGRAM_VERSION" val="3"/>
  <p:tag name="KSO_WM_DIAGRAM_COLOR_TRICK" val="1"/>
  <p:tag name="KSO_WM_DIAGRAM_COLOR_TEXT_CAN_REMOVE" val="n"/>
  <p:tag name="KSO_WM_UNIT_VALUE" val="125*125"/>
  <p:tag name="KSO_WM_UNIT_TYPE" val="l_h_x"/>
  <p:tag name="KSO_WM_UNIT_INDEX" val="1_5_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70_4*l_h_a*1_1_1"/>
  <p:tag name="KSO_WM_TEMPLATE_CATEGORY" val="diagram"/>
  <p:tag name="KSO_WM_TEMPLATE_INDEX" val="202324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417.xml><?xml version="1.0" encoding="utf-8"?>
<p:tagLst xmlns:p="http://schemas.openxmlformats.org/presentationml/2006/main">
  <p:tag name="KSO_WM_DIAGRAM_VERSION" val="3"/>
  <p:tag name="KSO_WM_DIAGRAM_COLOR_TRICK" val="1"/>
  <p:tag name="KSO_WM_DIAGRAM_COLOR_TEXT_CAN_REMOVE" val="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70_4*l_h_x*1_1_1"/>
  <p:tag name="KSO_WM_TEMPLATE_CATEGORY" val="diagram"/>
  <p:tag name="KSO_WM_TEMPLATE_INDEX" val="20232470"/>
  <p:tag name="KSO_WM_UNIT_LAYERLEVEL" val="1_1_1"/>
  <p:tag name="KSO_WM_TAG_VERSION" val="3.0"/>
  <p:tag name="KSO_WM_BEAUTIFY_FLAG" val="#wm#"/>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2470_4*l_h_a*1_5_1"/>
  <p:tag name="KSO_WM_TEMPLATE_CATEGORY" val="diagram"/>
  <p:tag name="KSO_WM_TEMPLATE_INDEX" val="202324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240,&quot;left&quot;:54.79684703917019,&quot;top&quot;:168.2,&quot;width&quot;:850.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41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60.77*240"/>
  <p:tag name="KSO_WM_SLIDE_POSITION" val="99.615*168.2"/>
  <p:tag name="KSO_WM_SLIDE_LAYOUT" val="a_l"/>
  <p:tag name="KSO_WM_SLIDE_LAYOUT_CNT" val="1_1"/>
  <p:tag name="KSO_WM_SPECIAL_SOURCE" val="bdnull"/>
  <p:tag name="KSO_WM_DIAGRAM_GROUP_CODE" val="l1-1"/>
  <p:tag name="KSO_WM_SLIDE_DIAGTYPE" val="l"/>
  <p:tag name="KSO_WM_TEMPLATE_INDEX" val="20231926"/>
  <p:tag name="KSO_WM_TEMPLATE_SUBCATEGORY" val="0"/>
  <p:tag name="KSO_WM_SLIDE_INDEX" val="1"/>
  <p:tag name="KSO_WM_TAG_VERSION" val="3.0"/>
  <p:tag name="KSO_WM_SLIDE_ID" val="custom20231926_1"/>
  <p:tag name="KSO_WM_SLIDE_ITEM_CN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241_3*a*1"/>
  <p:tag name="KSO_WM_TEMPLATE_CATEGORY" val="diagram"/>
  <p:tag name="KSO_WM_TEMPLATE_INDEX" val="20233241"/>
  <p:tag name="KSO_WM_UNIT_LAYERLEVEL" val="1"/>
  <p:tag name="KSO_WM_TAG_VERSION" val="3.0"/>
  <p:tag name="KSO_WM_BEAUTIFY_FLAG" val="#wm#"/>
  <p:tag name="KSO_WM_DIAGRAM_GROUP_CODE" val="l1-1"/>
  <p:tag name="KSO_WM_UNIT_VALUE" val="29"/>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3241_1*l_h_i*1_1_2"/>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1*l_i*1_1"/>
  <p:tag name="KSO_WM_TEMPLATE_CATEGORY" val="diagram"/>
  <p:tag name="KSO_WM_TEMPLATE_INDEX" val="20233241"/>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1_1*l_h_i*1_2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2_2"/>
  <p:tag name="KSO_WM_UNIT_ID" val="diagram20233241_1*l_h_f*1_2_2"/>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1_2"/>
  <p:tag name="KSO_WM_UNIT_ID" val="diagram20233241_1*l_h_f*1_1_2"/>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117"/>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41_1*l_h_f*1_4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3_1"/>
  <p:tag name="KSO_WM_UNIT_ID" val="diagram20233241_1*l_h_f*1_3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width&quot;:776.999816894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USESOURCEFORMAT_APPLY" val="1"/>
</p:tagLst>
</file>

<file path=ppt/tags/tag428.xml><?xml version="1.0" encoding="utf-8"?>
<p:tagLst xmlns:p="http://schemas.openxmlformats.org/presentationml/2006/main">
  <p:tag name="KSO_WM_UNIT_VALUE" val="180*18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33241_1*l_x*1_1"/>
  <p:tag name="KSO_WM_TEMPLATE_CATEGORY" val="diagram"/>
  <p:tag name="KSO_WM_TEMPLATE_INDEX" val="2023324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width&quot;:776.999816894531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29.xml><?xml version="1.0" encoding="utf-8"?>
<p:tagLst xmlns:p="http://schemas.openxmlformats.org/presentationml/2006/main">
  <p:tag name="KSO_WM_SLIDE_ID" val="diagram20233241_3"/>
  <p:tag name="KSO_WM_TEMPLATE_SUBCATEGORY" val="0"/>
  <p:tag name="KSO_WM_TEMPLATE_MASTER_TYPE" val="0"/>
  <p:tag name="KSO_WM_TEMPLATE_COLOR_TYPE" val="0"/>
  <p:tag name="KSO_WM_SLIDE_ITEM_CNT" val="6"/>
  <p:tag name="KSO_WM_SLIDE_INDEX" val="3"/>
  <p:tag name="KSO_WM_TAG_VERSION" val="3.0"/>
  <p:tag name="KSO_WM_BEAUTIFY_FLAG" val="#wm#"/>
  <p:tag name="KSO_WM_TEMPLATE_CATEGORY" val="diagram"/>
  <p:tag name="KSO_WM_TEMPLATE_INDEX" val="20233241"/>
  <p:tag name="KSO_WM_SLIDE_TYPE" val="text"/>
  <p:tag name="KSO_WM_SLIDE_SUBTYPE" val="diag"/>
  <p:tag name="KSO_WM_SLIDE_SIZE" val="772.823*327.417"/>
  <p:tag name="KSO_WM_SLIDE_POSITION" val="93.5883*134.538"/>
  <p:tag name="KSO_WM_SLIDE_LAYOUT" val="a_l"/>
  <p:tag name="KSO_WM_SLIDE_LAYOUT_CNT" val="1_1"/>
  <p:tag name="KSO_WM_SPECIAL_SOURCE" val="bdnull"/>
  <p:tag name="KSO_WM_DIAGRAM_GROUP_CODE" val="l1-1"/>
  <p:tag name="KSO_WM_SLIDE_DIAGTYPE" val="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3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444_5*a*1"/>
  <p:tag name="KSO_WM_TEMPLATE_CATEGORY" val="diagram"/>
  <p:tag name="KSO_WM_TEMPLATE_INDEX" val="2023144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1444_4*l_i*1_1"/>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
  <p:tag name="KSO_WM_UNIT_ID" val="diagram20231444_4*l_i*1_2"/>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3"/>
  <p:tag name="KSO_WM_UNIT_ID" val="diagram20231444_4*l_i*1_3"/>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4"/>
  <p:tag name="KSO_WM_UNIT_ID" val="diagram20231444_4*l_i*1_4"/>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5"/>
  <p:tag name="KSO_WM_UNIT_ID" val="diagram20231444_4*l_i*1_5"/>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6"/>
  <p:tag name="KSO_WM_UNIT_ID" val="diagram20231444_4*l_i*1_6"/>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7"/>
  <p:tag name="KSO_WM_UNIT_ID" val="diagram20231444_4*l_i*1_7"/>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8"/>
  <p:tag name="KSO_WM_UNIT_ID" val="diagram20231444_4*l_i*1_8"/>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9"/>
  <p:tag name="KSO_WM_UNIT_ID" val="diagram20231444_4*l_i*1_9"/>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0"/>
  <p:tag name="KSO_WM_UNIT_ID" val="diagram20231444_4*l_i*1_10"/>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1"/>
  <p:tag name="KSO_WM_UNIT_ID" val="diagram20231444_4*l_i*1_11"/>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2"/>
  <p:tag name="KSO_WM_UNIT_ID" val="diagram20231444_4*l_i*1_12"/>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3"/>
  <p:tag name="KSO_WM_UNIT_ID" val="diagram20231444_4*l_i*1_13"/>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4"/>
  <p:tag name="KSO_WM_UNIT_ID" val="diagram20231444_4*l_i*1_14"/>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5"/>
  <p:tag name="KSO_WM_UNIT_ID" val="diagram20231444_4*l_i*1_15"/>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6"/>
  <p:tag name="KSO_WM_UNIT_ID" val="diagram20231444_4*l_i*1_16"/>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7"/>
  <p:tag name="KSO_WM_UNIT_ID" val="diagram20231444_4*l_i*1_17"/>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8"/>
  <p:tag name="KSO_WM_UNIT_ID" val="diagram20231444_4*l_i*1_18"/>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9"/>
  <p:tag name="KSO_WM_UNIT_ID" val="diagram20231444_4*l_i*1_19"/>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0"/>
  <p:tag name="KSO_WM_UNIT_ID" val="diagram20231444_4*l_i*1_20"/>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4*l_i*1_21"/>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4*l_i*1_22"/>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4*l_i*1_23"/>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4"/>
  <p:tag name="KSO_WM_UNIT_ID" val="diagram20231444_4*l_i*1_24"/>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5"/>
  <p:tag name="KSO_WM_UNIT_ID" val="diagram20231444_4*l_i*1_25"/>
  <p:tag name="KSO_WM_TEMPLATE_CATEGORY" val="diagram"/>
  <p:tag name="KSO_WM_TEMPLATE_INDEX" val="20231444"/>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25,&quot;colorType&quot;:1,&quot;foreColorIndex&quot;:5,&quot;pos&quot;:0.9200000166893005,&quot;transparency&quot;:0},{&quot;brightness&quot;:0.800000011920929,&quot;colorType&quot;:1,&quot;foreColorIndex&quot;:5,&quot;pos&quot;:0,&quot;transparency&quot;:0},{&quot;brightness&quot;:0.4000000059604645,&quot;colorType&quot;:1,&quot;foreColorIndex&quot;:5,&quot;pos&quot;:0.4000000059604645,&quot;transparency&quot;:0},{&quot;brightness&quot;:0,&quot;colorType&quot;:1,&quot;foreColorIndex&quot;:5,&quot;pos&quot;:0.6399999856948853,&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44_4*l_h_f*1_1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444_4*l_h_f*1_5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444_4*l_h_f*1_4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444_4*l_h_f*1_2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444_4*l_h_f*1_3_1"/>
  <p:tag name="KSO_WM_TEMPLATE_CATEGORY" val="diagram"/>
  <p:tag name="KSO_WM_TEMPLATE_INDEX" val="2023144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61.xml><?xml version="1.0" encoding="utf-8"?>
<p:tagLst xmlns:p="http://schemas.openxmlformats.org/presentationml/2006/main">
  <p:tag name="KSO_WM_SLIDE_ID" val="diagram20231444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44"/>
  <p:tag name="KSO_WM_SLIDE_TYPE" val="text"/>
  <p:tag name="KSO_WM_SLIDE_SUBTYPE" val="diag"/>
  <p:tag name="KSO_WM_SLIDE_SIZE" val="861.525*337.263"/>
  <p:tag name="KSO_WM_SLIDE_POSITION" val="60.4*150.5"/>
  <p:tag name="KSO_WM_SLIDE_LAYOUT" val="a_l"/>
  <p:tag name="KSO_WM_SLIDE_LAYOUT_CNT" val="1_1"/>
  <p:tag name="KSO_WM_SPECIAL_SOURCE" val="bdnull"/>
  <p:tag name="KSO_WM_DIAGRAM_GROUP_CODE" val="l1-1"/>
  <p:tag name="KSO_WM_SLIDE_DIAGTYPE" val="l"/>
</p:tagLst>
</file>

<file path=ppt/tags/tag4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73_1*a*1"/>
  <p:tag name="KSO_WM_TEMPLATE_CATEGORY" val="diagram"/>
  <p:tag name="KSO_WM_TEMPLATE_INDEX" val="20233573"/>
  <p:tag name="KSO_WM_UNIT_LAYERLEVEL" val="1"/>
  <p:tag name="KSO_WM_TAG_VERSION" val="3.0"/>
  <p:tag name="KSO_WM_BEAUTIFY_FLAG" val="#wm#"/>
  <p:tag name="KSO_WM_UNIT_VALUE" val="26"/>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573_1*l_h_i*1_5_2"/>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64.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73_1*l_h_i*1_3_2"/>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65.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73_1*l_h_i*1_4_2"/>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66.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73_1*l_h_i*1_2_2"/>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467.xml><?xml version="1.0" encoding="utf-8"?>
<p:tagLst xmlns:p="http://schemas.openxmlformats.org/presentationml/2006/main">
  <p:tag name="KSO_WM_DIAGRAM_VIRTUALLY_FRAME" val="{&quot;height&quot;:334.0709533691406,&quot;width&quot;:689.727783203125}"/>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73_1*l_h_a*1_3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VALUE" val="8"/>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内容"/>
  <p:tag name="KSO_WM_UNIT_TEXT_FILL_FORE_SCHEMECOLOR_INDEX" val="1"/>
  <p:tag name="KSO_WM_UNIT_TEXT_FILL_TYPE" val="1"/>
  <p:tag name="KSO_WM_UNIT_TEXT_TYPE" val="1"/>
  <p:tag name="KSO_WM_UNIT_USESOURCEFORMAT_APPLY" val="1"/>
</p:tagLst>
</file>

<file path=ppt/tags/tag468.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73_1*l_h_i*1_1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469.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573_1*l_h_i*1_2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0.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573_1*l_h_i*1_3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471.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3573_1*l_h_i*1_4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472.xml><?xml version="1.0" encoding="utf-8"?>
<p:tagLst xmlns:p="http://schemas.openxmlformats.org/presentationml/2006/main">
  <p:tag name="KSO_WM_DIAGRAM_VIRTUALLY_FRAME" val="{&quot;height&quot;:334.0709533691406,&quot;width&quot;:689.727783203125}"/>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573_1*l_h_x*1_2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13,&quot;pos&quot;:0,&quot;transparency&quot;:0},{&quot;brightness&quot;:0,&quot;colorType&quot;:1,&quot;foreColorIndex&quot;:13,&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15"/>
  <p:tag name="KSO_WM_UNIT_FILL_TYPE" val="1"/>
  <p:tag name="KSO_WM_UNIT_USESOURCEFORMAT_APPLY" val="1"/>
</p:tagLst>
</file>

<file path=ppt/tags/tag473.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3573_1*l_h_i*1_5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474.xml><?xml version="1.0" encoding="utf-8"?>
<p:tagLst xmlns:p="http://schemas.openxmlformats.org/presentationml/2006/main">
  <p:tag name="KSO_WM_DIAGRAM_VIRTUALLY_FRAME" val="{&quot;height&quot;:334.0709533691406,&quot;width&quot;:689.727783203125}"/>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73_1*l_h_a*1_1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内容"/>
  <p:tag name="KSO_WM_UNIT_TEXT_FILL_FORE_SCHEMECOLOR_INDEX" val="1"/>
  <p:tag name="KSO_WM_UNIT_TEXT_FILL_TYPE" val="1"/>
  <p:tag name="KSO_WM_UNIT_TEXT_TYPE" val="1"/>
  <p:tag name="KSO_WM_UNIT_USESOURCEFORMAT_APPLY" val="1"/>
</p:tagLst>
</file>

<file path=ppt/tags/tag475.xml><?xml version="1.0" encoding="utf-8"?>
<p:tagLst xmlns:p="http://schemas.openxmlformats.org/presentationml/2006/main">
  <p:tag name="KSO_WM_DIAGRAM_VIRTUALLY_FRAME" val="{&quot;height&quot;:334.0709533691406,&quot;width&quot;:689.727783203125}"/>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573_1*l_h_a*1_5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VALUE" val="8"/>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内容"/>
  <p:tag name="KSO_WM_UNIT_TEXT_FILL_FORE_SCHEMECOLOR_INDEX" val="1"/>
  <p:tag name="KSO_WM_UNIT_TEXT_FILL_TYPE" val="1"/>
  <p:tag name="KSO_WM_UNIT_TEXT_TYPE" val="1"/>
  <p:tag name="KSO_WM_UNIT_USESOURCEFORMAT_APPLY" val="1"/>
</p:tagLst>
</file>

<file path=ppt/tags/tag476.xml><?xml version="1.0" encoding="utf-8"?>
<p:tagLst xmlns:p="http://schemas.openxmlformats.org/presentationml/2006/main">
  <p:tag name="KSO_WM_DIAGRAM_VIRTUALLY_FRAME" val="{&quot;height&quot;:334.0709533691406,&quot;width&quot;:689.727783203125}"/>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73_1*l_h_a*1_4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内容"/>
  <p:tag name="KSO_WM_UNIT_TEXT_FILL_FORE_SCHEMECOLOR_INDEX" val="1"/>
  <p:tag name="KSO_WM_UNIT_TEXT_FILL_TYPE" val="1"/>
  <p:tag name="KSO_WM_UNIT_TEXT_TYPE" val="1"/>
  <p:tag name="KSO_WM_UNIT_USESOURCEFORMAT_APPLY" val="1"/>
</p:tagLst>
</file>

<file path=ppt/tags/tag477.xml><?xml version="1.0" encoding="utf-8"?>
<p:tagLst xmlns:p="http://schemas.openxmlformats.org/presentationml/2006/main">
  <p:tag name="KSO_WM_DIAGRAM_VIRTUALLY_FRAME" val="{&quot;height&quot;:334.0709533691406,&quot;width&quot;:689.727783203125}"/>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573_1*l_h_x*1_1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13,&quot;pos&quot;:0,&quot;transparency&quot;:0},{&quot;brightness&quot;:0,&quot;colorType&quot;:1,&quot;foreColorIndex&quot;:13,&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15"/>
  <p:tag name="KSO_WM_UNIT_FILL_TYPE" val="1"/>
  <p:tag name="KSO_WM_UNIT_USESOURCEFORMAT_APPLY" val="1"/>
</p:tagLst>
</file>

<file path=ppt/tags/tag478.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ID" val="diagram20233573_1*l_h_x*1_3_1"/>
  <p:tag name="KSO_WM_TEMPLATE_CATEGORY" val="diagram"/>
  <p:tag name="KSO_WM_TEMPLATE_INDEX" val="20233573"/>
  <p:tag name="KSO_WM_UNIT_LAYERLEVEL" val="1_1_1"/>
  <p:tag name="KSO_WM_TAG_VERSION" val="3.0"/>
  <p:tag name="KSO_WM_BEAUTIFY_FLAG" val="#wm#"/>
  <p:tag name="KSO_WM_UNIT_VALUE" val="113*113"/>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13,&quot;pos&quot;:0,&quot;transparency&quot;:0},{&quot;brightness&quot;:0,&quot;colorType&quot;:1,&quot;foreColorIndex&quot;:13,&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15"/>
  <p:tag name="KSO_WM_UNIT_FILL_TYPE" val="1"/>
  <p:tag name="KSO_WM_UNIT_USESOURCEFORMAT_APPLY" val="1"/>
</p:tagLst>
</file>

<file path=ppt/tags/tag479.xml><?xml version="1.0" encoding="utf-8"?>
<p:tagLst xmlns:p="http://schemas.openxmlformats.org/presentationml/2006/main">
  <p:tag name="KSO_WM_DIAGRAM_VIRTUALLY_FRAME" val="{&quot;height&quot;:334.0709533691406,&quot;width&quot;:689.727783203125}"/>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73_1*l_h_a*1_2_1"/>
  <p:tag name="KSO_WM_TEMPLATE_CATEGORY" val="diagram"/>
  <p:tag name="KSO_WM_TEMPLATE_INDEX" val="2023357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内容"/>
  <p:tag name="KSO_WM_UNIT_TEXT_FILL_FORE_SCHEMECOLOR_INDEX" val="1"/>
  <p:tag name="KSO_WM_UNIT_TEXT_FILL_TYPE" val="1"/>
  <p:tag name="KSO_WM_UNIT_TEXT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80.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ID" val="diagram20233573_1*l_h_x*1_5_1"/>
  <p:tag name="KSO_WM_TEMPLATE_CATEGORY" val="diagram"/>
  <p:tag name="KSO_WM_TEMPLATE_INDEX" val="20233573"/>
  <p:tag name="KSO_WM_UNIT_LAYERLEVEL" val="1_1_1"/>
  <p:tag name="KSO_WM_TAG_VERSION" val="3.0"/>
  <p:tag name="KSO_WM_BEAUTIFY_FLAG" val="#wm#"/>
  <p:tag name="KSO_WM_UNIT_VALUE" val="103*113"/>
  <p:tag name="KSO_WM_UNIT_TYPE" val="l_h_x"/>
  <p:tag name="KSO_WM_UNIT_INDEX" val="1_5_1"/>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13,&quot;pos&quot;:0,&quot;transparency&quot;:0},{&quot;brightness&quot;:0,&quot;colorType&quot;:1,&quot;foreColorIndex&quot;:13,&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15"/>
  <p:tag name="KSO_WM_UNIT_FILL_TYPE" val="1"/>
  <p:tag name="KSO_WM_UNIT_USESOURCEFORMAT_APPLY" val="1"/>
</p:tagLst>
</file>

<file path=ppt/tags/tag481.xml><?xml version="1.0" encoding="utf-8"?>
<p:tagLst xmlns:p="http://schemas.openxmlformats.org/presentationml/2006/main">
  <p:tag name="KSO_WM_DIAGRAM_VIRTUALLY_FRAME" val="{&quot;height&quot;:334.0709533691406,&quot;width&quot;:689.727783203125}"/>
  <p:tag name="KSO_WM_UNIT_HIGHLIGHT" val="0"/>
  <p:tag name="KSO_WM_UNIT_COMPATIBLE" val="0"/>
  <p:tag name="KSO_WM_UNIT_DIAGRAM_ISNUMVISUAL" val="0"/>
  <p:tag name="KSO_WM_UNIT_DIAGRAM_ISREFERUNIT" val="0"/>
  <p:tag name="KSO_WM_DIAGRAM_GROUP_CODE" val="l1-1"/>
  <p:tag name="KSO_WM_UNIT_ID" val="diagram20233573_1*l_h_x*1_4_1"/>
  <p:tag name="KSO_WM_TEMPLATE_CATEGORY" val="diagram"/>
  <p:tag name="KSO_WM_TEMPLATE_INDEX" val="20233573"/>
  <p:tag name="KSO_WM_UNIT_LAYERLEVEL" val="1_1_1"/>
  <p:tag name="KSO_WM_TAG_VERSION" val="3.0"/>
  <p:tag name="KSO_WM_BEAUTIFY_FLAG" val="#wm#"/>
  <p:tag name="KSO_WM_UNIT_VALUE" val="110*110"/>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gradient&quot;:[{&quot;brightness&quot;:0,&quot;colorType&quot;:1,&quot;foreColorIndex&quot;:13,&quot;pos&quot;:0,&quot;transparency&quot;:0},{&quot;brightness&quot;:0,&quot;colorType&quot;:1,&quot;foreColorIndex&quot;:13,&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15"/>
  <p:tag name="KSO_WM_UNI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573_1*l_i*1_1"/>
  <p:tag name="KSO_WM_TEMPLATE_CATEGORY" val="diagram"/>
  <p:tag name="KSO_WM_TEMPLATE_INDEX" val="20233573"/>
  <p:tag name="KSO_WM_UNIT_LAYERLEVEL" val="1_1"/>
  <p:tag name="KSO_WM_TAG_VERSION" val="3.0"/>
  <p:tag name="KSO_WM_BEAUTIFY_FLAG" val="#wm#"/>
  <p:tag name="KSO_WM_UNIT_TYPE" val="l_i"/>
  <p:tag name="KSO_WM_UNIT_INDEX" val="1_1"/>
  <p:tag name="KSO_WM_DIAGRAM_VERSION" val="3"/>
  <p:tag name="KSO_WM_DIAGRAM_COLOR_TRICK" val="1"/>
  <p:tag name="KSO_WM_DIAGRAM_COLOR_TEXT_CAN_REMOVE" val="n"/>
  <p:tag name="KSO_WM_DIAGRAM_MAX_ITEMCNT" val="5"/>
  <p:tag name="KSO_WM_DIAGRAM_MIN_ITEMCNT" val="5"/>
  <p:tag name="KSO_WM_DIAGRAM_VIRTUALLY_FRAME" val="{&quot;height&quot;:334.0709533691406,&quot;width&quot;:689.72778320312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ISLIDE.ICON" val="#15949;#142458;#173363;#142458;#180753;#170540;#67823;#137836;#180781;#152036;#95527;#18551;#18097;#156675;#18097;#156903;#156188;#141403;#174294;"/>
  <p:tag name="KSO_WM_SLIDE_ID" val="diagram20233573_1"/>
  <p:tag name="KSO_WM_TEMPLATE_SUBCATEGORY" val="0"/>
  <p:tag name="KSO_WM_TEMPLATE_MASTER_TYPE" val="0"/>
  <p:tag name="KSO_WM_TEMPLATE_COLOR_TYPE" val="0"/>
  <p:tag name="KSO_WM_SLIDE_TYPE" val="text"/>
  <p:tag name="KSO_WM_SLIDE_SUBTYPE" val="diag"/>
  <p:tag name="KSO_WM_SLIDE_ITEM_CNT" val="5"/>
  <p:tag name="KSO_WM_SLIDE_INDEX" val="1"/>
  <p:tag name="KSO_WM_SLIDE_SIZE" val="689.728*334.071"/>
  <p:tag name="KSO_WM_SLIDE_POSITION" val="137.136*136.955"/>
  <p:tag name="KSO_WM_DIAGRAM_GROUP_CODE" val="l1-1"/>
  <p:tag name="KSO_WM_SLIDE_DIAGTYPE" val="l"/>
  <p:tag name="KSO_WM_TAG_VERSION" val="3.0"/>
  <p:tag name="KSO_WM_BEAUTIFY_FLAG" val="#wm#"/>
  <p:tag name="KSO_WM_TEMPLATE_CATEGORY" val="diagram"/>
  <p:tag name="KSO_WM_TEMPLATE_INDEX" val="20233573"/>
  <p:tag name="KSO_WM_SLIDE_LAYOUT" val="a_l"/>
  <p:tag name="KSO_WM_SLIDE_LAYOUT_CNT" val="1_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8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0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870_3*a*1"/>
  <p:tag name="KSO_WM_TEMPLATE_CATEGORY" val="diagram"/>
  <p:tag name="KSO_WM_TEMPLATE_INDEX" val="20231870"/>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0_1*l_h_i*1_2_1"/>
  <p:tag name="KSO_WM_TEMPLATE_CATEGORY" val="diagram"/>
  <p:tag name="KSO_WM_TEMPLATE_INDEX" val="2023187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1*l_h_i*1_1_1"/>
  <p:tag name="KSO_WM_TEMPLATE_CATEGORY" val="diagram"/>
  <p:tag name="KSO_WM_TEMPLATE_INDEX" val="2023187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0_1*l_h_f*1_1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内容观点。"/>
  <p:tag name="KSO_WM_UNIT_TEXT_FILL_FORE_SCHEMECOLOR_INDEX" val="1"/>
  <p:tag name="KSO_WM_UNIT_TEXT_FILL_TYPE" val="1"/>
  <p:tag name="KSO_WM_UNIT_TEXT_TYPE" val="1"/>
  <p:tag name="KSO_WM_UNIT_USESOURCEFORMAT_APPLY" val="1"/>
</p:tagLst>
</file>

<file path=ppt/tags/tag5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0_1*l_h_a*1_1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点击此处添加文档标题"/>
  <p:tag name="KSO_WM_UNIT_TEXT_FILL_FORE_SCHEMECOLOR_INDEX" val="1"/>
  <p:tag name="KSO_WM_UNIT_TEXT_FILL_TYPE" val="1"/>
  <p:tag name="KSO_WM_UNIT_TEXT_TYPE" val="1"/>
  <p:tag name="KSO_WM_UNIT_USESOURCEFORMAT_APPLY" val="1"/>
</p:tagLst>
</file>

<file path=ppt/tags/tag5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0_1*l_h_f*1_2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内容观点。"/>
  <p:tag name="KSO_WM_UNIT_TEXT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0_1*l_h_a*1_2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点击此处添加文档标题"/>
  <p:tag name="KSO_WM_UNIT_TEXT_TYPE" val="1"/>
  <p:tag name="KSO_WM_UNIT_USESOURCEFORMAT_APPLY" val="1"/>
</p:tagLst>
</file>

<file path=ppt/tags/tag511.xml><?xml version="1.0" encoding="utf-8"?>
<p:tagLst xmlns:p="http://schemas.openxmlformats.org/presentationml/2006/main">
  <p:tag name="KSO_WM_SLIDE_ID" val="diagram20231870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870"/>
  <p:tag name="KSO_WM_SLIDE_TYPE" val="text"/>
  <p:tag name="KSO_WM_SLIDE_SUBTYPE" val="diag"/>
  <p:tag name="KSO_WM_SLIDE_SIZE" val="850.447*370.423"/>
  <p:tag name="KSO_WM_SLIDE_POSITION" val="54.8032*115.077"/>
  <p:tag name="KSO_WM_SLIDE_LAYOUT" val="a_l"/>
  <p:tag name="KSO_WM_SLIDE_LAYOUT_CNT" val="1_1"/>
  <p:tag name="KSO_WM_SPECIAL_SOURCE" val="bdnull"/>
  <p:tag name="KSO_WM_DIAGRAM_GROUP_CODE" val="l1-1"/>
  <p:tag name="KSO_WM_SLIDE_DIAGTYPE" val="l"/>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48_1*i*1"/>
  <p:tag name="KSO_WM_TEMPLATE_CATEGORY" val="custom"/>
  <p:tag name="KSO_WM_TEMPLATE_INDEX" val="2023324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48_1*a*1"/>
  <p:tag name="KSO_WM_TEMPLATE_CATEGORY" val="custom"/>
  <p:tag name="KSO_WM_TEMPLATE_INDEX" val="20233248"/>
  <p:tag name="KSO_WM_UNIT_LAYERLEVEL" val="1"/>
  <p:tag name="KSO_WM_TAG_VERSION" val="3.0"/>
  <p:tag name="KSO_WM_BEAUTIFY_FLAG" val="#wm#"/>
  <p:tag name="KSO_WM_UNIT_TEXT_FILL_FORE_SCHEMECOLOR_INDEX" val="14"/>
  <p:tag name="KSO_WM_UNIT_TEXT_FILL_TYPE" val="1"/>
  <p:tag name="KSO_WM_UNIT_USESOURCEFORMAT_APPLY" val="1"/>
  <p:tag name="KSO_WM_UNIT_PRESET_TEXT" val="单击此处添加标题"/>
  <p:tag name="KSO_WM_UNIT_TEXT_TYPE" val="1"/>
</p:tagLst>
</file>

<file path=ppt/tags/tag514.xml><?xml version="1.0" encoding="utf-8"?>
<p:tagLst xmlns:p="http://schemas.openxmlformats.org/presentationml/2006/main">
  <p:tag name="KSO_WM_UNIT_TEXT_LAYER_COUNT" val="1"/>
  <p:tag name="KSO_WM_UNIT_NOCLEAR" val="0"/>
  <p:tag name="KSO_WM_UNIT_HIGHLIGHT" val="0"/>
  <p:tag name="KSO_WM_UNIT_COMPATIBLE" val="0"/>
  <p:tag name="KSO_WM_UNIT_DIAGRAM_ISNUMVISUAL" val="0"/>
  <p:tag name="KSO_WM_UNIT_DIAGRAM_ISREFERUNIT" val="0"/>
  <p:tag name="KSO_WM_UNIT_TYPE" val="l_h_i"/>
  <p:tag name="KSO_WM_UNIT_INDEX" val="1_2_3"/>
  <p:tag name="KSO_WM_UNIT_ID" val="diagram20233247_1*l_h_i*1_2_3"/>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05,&quot;left&quot;:58.399999999999906,&quot;top&quot;:131.07496062992124,&quot;width&quot;:846.2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5.xml><?xml version="1.0" encoding="utf-8"?>
<p:tagLst xmlns:p="http://schemas.openxmlformats.org/presentationml/2006/main">
  <p:tag name="KSO_WM_UNIT_TEXT_LAYER_COUNT" val="1"/>
  <p:tag name="KSO_WM_UNIT_NOCLEAR" val="0"/>
  <p:tag name="KSO_WM_UNIT_HIGHLIGHT" val="0"/>
  <p:tag name="KSO_WM_UNIT_COMPATIBLE" val="0"/>
  <p:tag name="KSO_WM_UNIT_DIAGRAM_ISNUMVISUAL" val="0"/>
  <p:tag name="KSO_WM_UNIT_DIAGRAM_ISREFERUNIT" val="0"/>
  <p:tag name="KSO_WM_UNIT_TYPE" val="l_h_i"/>
  <p:tag name="KSO_WM_UNIT_INDEX" val="1_1_3"/>
  <p:tag name="KSO_WM_UNIT_ID" val="diagram20233247_1*l_h_i*1_1_3"/>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05,&quot;left&quot;:58.399999999999906,&quot;top&quot;:131.07496062992124,&quot;width&quot;:846.25}"/>
  <p:tag name="KSO_WM_UNIT_TEXT_FILL_FORE_SCHEMECOLOR_INDEX" val="1"/>
  <p:tag name="KSO_WM_UNIT_TEXT_FILL_TYPE" val="1"/>
  <p:tag name="KSO_WM_UNIT_TEXT_TYPE" val="1"/>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47_1*l_h_f*1_2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05,&quot;left&quot;:58.399999999999906,&quot;top&quot;:131.07496062992124,&quot;width&quot;:846.25}"/>
  <p:tag name="KSO_WM_BEAUTIFY_FLAG" val="#wm#"/>
  <p:tag name="KSO_WM_UNIT_PRESET_TEXT" val="单击此处添加文本内容简明扼要地阐述您的观点。根据需要可酌情增减文字，以便观者准确地理解您传达的思想。单击此处添加文本内容根据需要酌情增减"/>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51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47_1*l_h_f*1_1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05,&quot;left&quot;:58.399999999999906,&quot;top&quot;:131.07496062992124,&quot;width&quot;:846.25}"/>
  <p:tag name="KSO_WM_UNIT_VALUE" val="130"/>
  <p:tag name="KSO_WM_BEAUTIFY_FLAG" val="#wm#"/>
  <p:tag name="KSO_WM_UNIT_PRESET_TEXT" val="单击此处添加文本具体内容，简明扼要地阐述您的观点根据需要可酌情增减文字，以便观者准确地理解您传达的思想。单击此处添加文本具体文本内容"/>
  <p:tag name="KSO_WM_UNIT_LINE_FORE_SCHEMECOLOR_INDEX" val="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518.xml><?xml version="1.0" encoding="utf-8"?>
<p:tagLst xmlns:p="http://schemas.openxmlformats.org/presentationml/2006/main">
  <p:tag name="KSO_WM_SLIDE_ID" val="custom20233248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48"/>
  <p:tag name="KSO_WM_SLIDE_LAYOUT" val="a_l"/>
  <p:tag name="KSO_WM_SLIDE_LAYOUT_CNT" val="1_1"/>
  <p:tag name="KSO_WM_SPECIAL_SOURCE" val="bdnull"/>
  <p:tag name="KSO_WM_SLIDE_TYPE" val="text"/>
  <p:tag name="KSO_WM_SLIDE_SIZE" val="846.25*316.05"/>
  <p:tag name="KSO_WM_SLIDE_POSITION" val="58.4*144.55"/>
  <p:tag name="KSO_WM_ASSIST_SLIDE" val="1"/>
  <p:tag name="KSO_WM_SLIDE_SUBTYPE" val="picTxt"/>
  <p:tag name="KSO_WM_DIAGRAM_GROUP_CODE" val="l1-1"/>
  <p:tag name="KSO_WM_SLIDE_DIAGTYPE" val="l"/>
</p:tagLst>
</file>

<file path=ppt/tags/tag5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59_2*a*1"/>
  <p:tag name="KSO_WM_TEMPLATE_CATEGORY" val="diagram"/>
  <p:tag name="KSO_WM_TEMPLATE_INDEX" val="2023245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9_1*l_h_i*1_1_2"/>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9_1*l_h_i*1_2_2"/>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59_1*l_h_i*1_1_3"/>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88.54998779296875,&quot;width&quot;:802.7999877929688}"/>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3"/>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59_1*l_h_i*1_1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59_1*l_h_f*1_1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VALUE" val="160"/>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52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59_1*l_h_a*1_1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项标题"/>
  <p:tag name="KSO_WM_UNIT_TEXT_FILL_FORE_SCHEMECOLOR_INDEX" val="1"/>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59_1*l_h_i*1_2_3"/>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88.54998779296875,&quot;width&quot;:802.7999877929688}"/>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59_1*l_h_i*1_2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59_1*l_h_f*1_2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VALUE" val="160"/>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5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59_1*l_h_a*1_2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88.54998779296875,&quot;width&quot;:80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项标题"/>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30.xml><?xml version="1.0" encoding="utf-8"?>
<p:tagLst xmlns:p="http://schemas.openxmlformats.org/presentationml/2006/main">
  <p:tag name="KSO_WM_SLIDE_ID" val="diagram20232459_2"/>
  <p:tag name="KSO_WM_TEMPLATE_SUBCATEGORY" val="0"/>
  <p:tag name="KSO_WM_TEMPLATE_MASTER_TYPE" val="0"/>
  <p:tag name="KSO_WM_TEMPLATE_COLOR_TYPE" val="0"/>
  <p:tag name="KSO_WM_SLIDE_TYPE" val="text"/>
  <p:tag name="KSO_WM_SLIDE_SUBTYPE" val="diag"/>
  <p:tag name="KSO_WM_SLIDE_ITEM_CNT" val="3"/>
  <p:tag name="KSO_WM_SLIDE_INDEX" val="2"/>
  <p:tag name="KSO_WM_SLIDE_SIZE" val="802.8*388.55"/>
  <p:tag name="KSO_WM_SLIDE_POSITION" val="78.6*112.55"/>
  <p:tag name="KSO_WM_DIAGRAM_GROUP_CODE" val="l1-1"/>
  <p:tag name="KSO_WM_SLIDE_DIAGTYPE" val="l"/>
  <p:tag name="KSO_WM_TAG_VERSION" val="3.0"/>
  <p:tag name="KSO_WM_BEAUTIFY_FLAG" val="#wm#"/>
  <p:tag name="KSO_WM_TEMPLATE_CATEGORY" val="diagram"/>
  <p:tag name="KSO_WM_TEMPLATE_INDEX" val="20232459"/>
  <p:tag name="KSO_WM_SLIDE_LAYOUT" val="a_l"/>
  <p:tag name="KSO_WM_SLIDE_LAYOUT_CNT" val="1_1"/>
  <p:tag name="RESOURCE_RECORD_KEY" val="{&quot;65&quot;:[20232459],&quot;70&quot;:[3321989],&quot;71&quot;:[76235679683]}"/>
</p:tagLst>
</file>

<file path=ppt/tags/tag5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67_3*a*1"/>
  <p:tag name="KSO_WM_TEMPLATE_CATEGORY" val="diagram"/>
  <p:tag name="KSO_WM_TEMPLATE_INDEX" val="20233167"/>
  <p:tag name="KSO_WM_UNIT_LAYERLEVEL" val="1"/>
  <p:tag name="KSO_WM_TAG_VERSION" val="3.0"/>
  <p:tag name="KSO_WM_BEAUTIFY_FLAG" val="#wm#"/>
  <p:tag name="KSO_WM_DIAGRAM_GROUP_CODE" val="n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3"/>
  <p:tag name="KSO_WM_TEMPLATE_CATEGORY" val="diagram"/>
  <p:tag name="KSO_WM_TEMPLATE_INDEX" val="20233167"/>
  <p:tag name="KSO_WM_UNIT_LAYERLEVEL" val="1_1_1"/>
  <p:tag name="KSO_WM_TAG_VERSION" val="3.0"/>
  <p:tag name="KSO_WM_UNIT_ISCONTENTSTITLE" val="0"/>
  <p:tag name="KSO_WM_UNIT_ISNUMDGMTITLE" val="0"/>
  <p:tag name="KSO_WM_UNIT_NOCLEAR" val="0"/>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3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800000011920929,&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UNIT_LINE_FORE_SCHEMECOLOR_INDEX" val="16"/>
  <p:tag name="KSO_WM_UNIT_LINE_FILL_TYPE" val="2"/>
  <p:tag name="KSO_WM_UNIT_TEXT_FILL_FORE_SCHEMECOLOR_INDEX" val="2"/>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2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LINE_FORE_SCHEMECOLOR_INDEX" val="16"/>
  <p:tag name="KSO_WM_UNIT_LINE_FILL_TYPE" val="2"/>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1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6"/>
  <p:tag name="KSO_WM_UNIT_LINE_FILL_TYPE" val="2"/>
  <p:tag name="KSO_WM_UNIT_TEXT_FILL_FORE_SCHEMECOLOR_INDEX" val="2"/>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a*1_1_2"/>
  <p:tag name="KSO_WM_TEMPLATE_CATEGORY" val="diagram"/>
  <p:tag name="KSO_WM_TEMPLATE_INDEX" val="20233167"/>
  <p:tag name="KSO_WM_UNIT_LAYERLEVEL" val="1_1_1"/>
  <p:tag name="KSO_WM_TAG_VERSION" val="3.0"/>
  <p:tag name="KSO_WM_DIAGRAM_GROUP_CODE" val="n1-1"/>
  <p:tag name="KSO_WM_UNIT_TYPE" val="n_h_a"/>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20"/>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37.xml><?xml version="1.0" encoding="utf-8"?>
<p:tagLst xmlns:p="http://schemas.openxmlformats.org/presentationml/2006/main">
  <p:tag name="KSO_WM_DIAGRAM_VERSION" val="3"/>
  <p:tag name="KSO_WM_DIAGRAM_COLOR_TRICK" val="1"/>
  <p:tag name="KSO_WM_DIAGRAM_COLOR_TEXT_CAN_REMOVE" val="n"/>
  <p:tag name="KSO_WM_UNIT_VALUE" val="88*8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2*n_h_h_x*1_2_1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38.xml><?xml version="1.0" encoding="utf-8"?>
<p:tagLst xmlns:p="http://schemas.openxmlformats.org/presentationml/2006/main">
  <p:tag name="KSO_WM_DIAGRAM_VERSION" val="3"/>
  <p:tag name="KSO_WM_DIAGRAM_COLOR_TRICK" val="1"/>
  <p:tag name="KSO_WM_DIAGRAM_COLOR_TEXT_CAN_REMOVE" val="n"/>
  <p:tag name="KSO_WM_UNIT_VALUE" val="88*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2*n_h_h_x*1_2_2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39.xml><?xml version="1.0" encoding="utf-8"?>
<p:tagLst xmlns:p="http://schemas.openxmlformats.org/presentationml/2006/main">
  <p:tag name="KSO_WM_DIAGRAM_VERSION" val="3"/>
  <p:tag name="KSO_WM_DIAGRAM_COLOR_TRICK" val="1"/>
  <p:tag name="KSO_WM_DIAGRAM_COLOR_TEXT_CAN_REMOVE" val="n"/>
  <p:tag name="KSO_WM_UNIT_VALUE" val="88*7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167_2*n_h_h_x*1_2_3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167_2*n_h_h_f*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5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2*n_h_h_f*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5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1_1"/>
  <p:tag name="KSO_WM_UNIT_ID" val="diagram20233167_2*n_h_h_i*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2_1"/>
  <p:tag name="KSO_WM_UNIT_ID" val="diagram20233167_2*n_h_h_i*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3_1"/>
  <p:tag name="KSO_WM_UNIT_ID" val="diagram20233167_2*n_h_h_i*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SLIDE_ID" val="diagram2023316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67"/>
  <p:tag name="KSO_WM_SLIDE_TYPE" val="text"/>
  <p:tag name="KSO_WM_SLIDE_SUBTYPE" val="diag"/>
  <p:tag name="KSO_WM_SLIDE_SIZE" val="866.9*357.45"/>
  <p:tag name="KSO_WM_SLIDE_POSITION" val="45.65*124.75"/>
  <p:tag name="KSO_WM_SLIDE_LAYOUT" val="a_n"/>
  <p:tag name="KSO_WM_SLIDE_LAYOUT_CNT" val="1_1"/>
  <p:tag name="KSO_WM_SPECIAL_SOURCE" val="bdnull"/>
  <p:tag name="KSO_WM_DIAGRAM_GROUP_CODE" val="n1-1"/>
  <p:tag name="KSO_WM_SLIDE_DIAGTYPE" val="n"/>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PRESET_TEXT" val="单击此处添加标题内容"/>
  <p:tag name="KSO_WM_UNIT_TEXT_TYPE" val="1"/>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1*l_h_f*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3,&quot;left&quot;:54.75,&quot;top&quot;:121.13602036363496,&quot;width&quot;:850.46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Lst>
</file>

<file path=ppt/tags/tag5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1*l_h_a*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3,&quot;left&quot;:54.75,&quot;top&quot;:121.13602036363496,&quot;width&quot;:850.46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PRESET_TEXT" val="此处添加项标题内容"/>
  <p:tag name="KSO_WM_UNIT_TEXT_FILL_FORE_SCHEMECOLOR_INDEX" val="1"/>
  <p:tag name="KSO_WM_UNIT_TEXT_FILL_TYPE" val="1"/>
  <p:tag name="KSO_WM_UNIT_TEXT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1*l_h_f*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3,&quot;left&quot;:54.75,&quot;top&quot;:121.13602036363496,&quot;width&quot;:850.46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Lst>
</file>

<file path=ppt/tags/tag5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1*l_h_a*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3,&quot;left&quot;:54.75,&quot;top&quot;:121.13602036363496,&quot;width&quot;:850.46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PRESET_TEXT" val="此处添加项标题内容"/>
  <p:tag name="KSO_WM_UNIT_TEXT_FILL_FORE_SCHEMECOLOR_INDEX" val="1"/>
  <p:tag name="KSO_WM_UNIT_TEXT_FILL_TYPE" val="1"/>
  <p:tag name="KSO_WM_UNIT_TEXT_TYPE" val="1"/>
  <p:tag name="KSO_WM_UNIT_USESOURCEFORMAT_APPLY" val="1"/>
</p:tagLst>
</file>

<file path=ppt/tags/tag5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186_1*l_h_i*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3,&quot;left&quot;:54.75,&quot;top&quot;:121.13602036363496,&quot;width&quot;:850.46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186_1*l_h_i*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3,&quot;left&quot;:54.75,&quot;top&quot;:121.13602036363496,&quot;width&quot;:850.46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54.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Lst>
</file>

<file path=ppt/tags/tag5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45_3*a*1"/>
  <p:tag name="KSO_WM_TEMPLATE_CATEGORY" val="diagram"/>
  <p:tag name="KSO_WM_TEMPLATE_INDEX" val="20230945"/>
  <p:tag name="KSO_WM_UNIT_LAYERLEVEL" val="1"/>
  <p:tag name="KSO_WM_TAG_VERSION" val="3.0"/>
  <p:tag name="KSO_WM_BEAUTIFY_FLAG" val="#wm#"/>
  <p:tag name="KSO_WM_DIAGRAM_GROUP_CODE" val="n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3*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UNIT_LINE_FORE_SCHEMECOLOR_INDEX" val="5"/>
  <p:tag name="KSO_WM_UNIT_USESOURCEFORMAT_APPLY" val="1"/>
</p:tagLst>
</file>

<file path=ppt/tags/tag5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0945_3*n_h_h_f*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Lst>
</file>

<file path=ppt/tags/tag5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45_3*n_h_h_a*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3*n_h_h_f*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Lst>
</file>

<file path=ppt/tags/tag5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3*n_h_h_a*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5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3*n_h_h_f*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Lst>
</file>

<file path=ppt/tags/tag5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3*n_h_h_a*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5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3*n_h_h_f*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Lst>
</file>

<file path=ppt/tags/tag5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3*n_h_h_a*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Lst>
</file>

<file path=ppt/tags/tag56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UNIT_LINE_FORE_SCHEMECOLOR_INDEX" val="6"/>
  <p:tag name="KSO_WM_UNIT_USESOURCEFORMAT_APPLY" val="1"/>
</p:tagLst>
</file>

<file path=ppt/tags/tag56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4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4_1"/>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UNIT_LINE_FORE_SCHEMECOLOR_INDEX" val="5"/>
  <p:tag name="KSO_WM_UNIT_USESOURCEFORMAT_APPLY" val="1"/>
</p:tagLst>
</file>

<file path=ppt/tags/tag56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UNIT_LINE_FORE_SCHEMECOLOR_INDEX" val="5"/>
  <p:tag name="KSO_WM_UNIT_USESOURCEFORMAT_APPLY" val="1"/>
</p:tagLst>
</file>

<file path=ppt/tags/tag56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77.17456692913386,&quot;top&quot;:114.23633389690731,&quot;width&quot;:807.5467716535434}"/>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UNIT_LINE_FORE_SCHEMECOLOR_INDEX" val="7"/>
  <p:tag name="KSO_WM_UNIT_USESOURCEFORMAT_APPLY" val="1"/>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70.xml><?xml version="1.0" encoding="utf-8"?>
<p:tagLst xmlns:p="http://schemas.openxmlformats.org/presentationml/2006/main">
  <p:tag name="KSO_WM_SLIDE_ID" val="diagram2023094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0945"/>
  <p:tag name="KSO_WM_SLIDE_TYPE" val="text"/>
  <p:tag name="KSO_WM_SLIDE_SUBTYPE" val="diag"/>
  <p:tag name="KSO_WM_SLIDE_SIZE" val="807.497*366.297"/>
  <p:tag name="KSO_WM_SLIDE_POSITION" val="77.1747*136.212"/>
  <p:tag name="KSO_WM_SLIDE_LAYOUT" val="a_n"/>
  <p:tag name="KSO_WM_SLIDE_LAYOUT_CNT" val="1_1"/>
  <p:tag name="KSO_WM_SPECIAL_SOURCE" val="bdnull"/>
  <p:tag name="KSO_WM_DIAGRAM_GROUP_CODE" val="n1-1"/>
  <p:tag name="KSO_WM_SLIDE_DIAGTYPE" val="n"/>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a*1"/>
  <p:tag name="KSO_WM_TEMPLATE_CATEGORY" val="diagram"/>
  <p:tag name="KSO_WM_TEMPLATE_INDEX" val="20231082"/>
  <p:tag name="KSO_WM_UNIT_LAYERLEVEL" val="1"/>
  <p:tag name="KSO_WM_TAG_VERSION" val="3.0"/>
  <p:tag name="KSO_WM_BEAUTIFY_FLAG" val="#wm#"/>
  <p:tag name="KSO_WM_UNIT_ISCONTENTSTITLE" val="0"/>
  <p:tag name="KSO_WM_UNIT_ISNUMDGMTITLE" val="0"/>
  <p:tag name="KSO_WM_UNIT_NOCLEAR" val="0"/>
  <p:tag name="KSO_WM_DIAGRAM_GROUP_CODE" val="n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12"/>
  <p:tag name="KSO_WM_TEMPLATE_CATEGORY" val="diagram"/>
  <p:tag name="KSO_WM_TEMPLATE_INDEX" val="20231082"/>
  <p:tag name="KSO_WM_UNIT_LAYERLEVEL" val="1_1_1"/>
  <p:tag name="KSO_WM_TAG_VERSION" val="3.0"/>
  <p:tag name="KSO_WM_DIAGRAM_GROUP_CODE" val="n1-1"/>
  <p:tag name="KSO_WM_UNIT_TYPE" val="n_h_i"/>
  <p:tag name="KSO_WM_UNIT_INDEX" val="1_1_12"/>
  <p:tag name="KSO_WM_DIAGRAM_VERSION" val="3"/>
  <p:tag name="KSO_WM_DIAGRAM_COLOR_TRICK" val="1"/>
  <p:tag name="KSO_WM_DIAGRAM_COLOR_TEXT_CAN_REMOVE" val="n"/>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2_2"/>
  <p:tag name="KSO_WM_TEMPLATE_CATEGORY" val="diagram"/>
  <p:tag name="KSO_WM_TEMPLATE_INDEX" val="20231082"/>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9"/>
  <p:tag name="KSO_WM_TEMPLATE_CATEGORY" val="diagram"/>
  <p:tag name="KSO_WM_TEMPLATE_INDEX" val="20231082"/>
  <p:tag name="KSO_WM_UNIT_LAYERLEVEL" val="1_1_1"/>
  <p:tag name="KSO_WM_TAG_VERSION" val="3.0"/>
  <p:tag name="KSO_WM_DIAGRAM_GROUP_CODE" val="n1-1"/>
  <p:tag name="KSO_WM_UNIT_TYPE" val="n_h_i"/>
  <p:tag name="KSO_WM_UNIT_INDEX" val="1_1_9"/>
  <p:tag name="KSO_WM_DIAGRAM_VERSION" val="3"/>
  <p:tag name="KSO_WM_DIAGRAM_COLOR_TRICK" val="1"/>
  <p:tag name="KSO_WM_DIAGRAM_COLOR_TEXT_CAN_REMOVE" val="n"/>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379999995231628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7"/>
  <p:tag name="KSO_WM_TEMPLATE_CATEGORY" val="diagram"/>
  <p:tag name="KSO_WM_TEMPLATE_INDEX" val="20231082"/>
  <p:tag name="KSO_WM_UNIT_LAYERLEVEL" val="1_1_1"/>
  <p:tag name="KSO_WM_TAG_VERSION" val="3.0"/>
  <p:tag name="KSO_WM_DIAGRAM_GROUP_CODE" val="n1-1"/>
  <p:tag name="KSO_WM_UNIT_TYPE" val="n_h_i"/>
  <p:tag name="KSO_WM_UNIT_INDEX" val="1_1_7"/>
  <p:tag name="KSO_WM_DIAGRAM_VERSION" val="3"/>
  <p:tag name="KSO_WM_DIAGRAM_COLOR_TRICK" val="1"/>
  <p:tag name="KSO_WM_DIAGRAM_COLOR_TEXT_CAN_REMOVE" val="n"/>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gradient&quot;:[{&quot;brightness&quot;:0,&quot;colorType&quot;:1,&quot;foreColorIndex&quot;:5,&quot;pos&quot;:1,&quot;transparency&quot;:0.6700000166893005},{&quot;brightness&quot;:0,&quot;colorType&quot;:1,&quot;foreColorIndex&quot;:5,&quot;pos&quot;:0,&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11"/>
  <p:tag name="KSO_WM_TEMPLATE_CATEGORY" val="diagram"/>
  <p:tag name="KSO_WM_TEMPLATE_INDEX" val="20231082"/>
  <p:tag name="KSO_WM_UNIT_LAYERLEVEL" val="1_1_1"/>
  <p:tag name="KSO_WM_TAG_VERSION" val="3.0"/>
  <p:tag name="KSO_WM_DIAGRAM_GROUP_CODE" val="n1-1"/>
  <p:tag name="KSO_WM_UNIT_TYPE" val="n_h_i"/>
  <p:tag name="KSO_WM_UNIT_INDEX" val="1_1_11"/>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brightness&quot;:0,&quot;colorType&quot;:1,&quot;foreColorIndex&quot;:5,&quot;pos&quot;:0.4600000083446502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10"/>
  <p:tag name="KSO_WM_TEMPLATE_CATEGORY" val="diagram"/>
  <p:tag name="KSO_WM_TEMPLATE_INDEX" val="20231082"/>
  <p:tag name="KSO_WM_UNIT_LAYERLEVEL" val="1_1_1"/>
  <p:tag name="KSO_WM_TAG_VERSION" val="3.0"/>
  <p:tag name="KSO_WM_DIAGRAM_GROUP_CODE" val="n1-1"/>
  <p:tag name="KSO_WM_UNIT_TYPE" val="n_h_i"/>
  <p:tag name="KSO_WM_UNIT_INDEX" val="1_1_1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quot;brightness&quot;:0.800000011920929,&quot;colorType&quot;:1,&quot;foreColorIndex&quot;:5,&quot;pos&quot;:0.3799999952316284,&quot;transparency&quot;:0}],&quot;type&quot;:3},&quot;glow&quot;:{&quot;colorType&quot;:0},&quot;line&quot;:{&quot;gradient&quot;:[{&quot;brightness&quot;:0,&quot;colorType&quot;:1,&quot;foreColorIndex&quot;:14,&quot;pos&quot;:0.5400000214576721,&quot;transparency&quot;:0},{&quot;brightness&quot;:-0.25,&quot;colorType&quot;:1,&quot;foreColorIndex&quot;:5,&quot;pos&quot;:1,&quot;transparency&quot;:0}],&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TEXT_FILL_FORE_SCHEMECOLOR_INDEX" val="5"/>
  <p:tag name="KSO_WM_UNIT_TEXT_FILL_TYPE" val="1"/>
  <p:tag name="KSO_WM_UNIT_USESOURCEFORMAT_APPLY" val="1"/>
</p:tagLst>
</file>

<file path=ppt/tags/tag5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4"/>
  <p:tag name="KSO_WM_TEMPLATE_CATEGORY" val="diagram"/>
  <p:tag name="KSO_WM_TEMPLATE_INDEX" val="20231082"/>
  <p:tag name="KSO_WM_UNIT_LAYERLEVEL" val="1_1_1"/>
  <p:tag name="KSO_WM_TAG_VERSION" val="3.0"/>
  <p:tag name="KSO_WM_DIAGRAM_GROUP_CODE" val="n1-1"/>
  <p:tag name="KSO_WM_UNIT_TYPE" val="n_h_i"/>
  <p:tag name="KSO_WM_UNIT_INDEX" val="1_1_4"/>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5699999928474426},{&quot;brightness&quot;:0,&quot;colorType&quot;:2,&quot;pos&quot;:0.9599999785423279,&quot;rgb&quot;:&quot;#f2f2f2&quot;,&quot;transparency&quot;:1},{&quot;brightness&quot;:0,&quot;colorType&quot;:1,&quot;foreColorIndex&quot;:5,&quot;pos&quot;:0.47999998927116394,&quot;transparency&quot;:0.70999997854232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8"/>
  <p:tag name="KSO_WM_TEMPLATE_CATEGORY" val="diagram"/>
  <p:tag name="KSO_WM_TEMPLATE_INDEX" val="20231082"/>
  <p:tag name="KSO_WM_UNIT_LAYERLEVEL" val="1_1_1"/>
  <p:tag name="KSO_WM_TAG_VERSION" val="3.0"/>
  <p:tag name="KSO_WM_DIAGRAM_GROUP_CODE" val="n1-1"/>
  <p:tag name="KSO_WM_UNIT_TYPE" val="n_h_i"/>
  <p:tag name="KSO_WM_UNIT_INDEX" val="1_1_8"/>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8799999952316284},{&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6"/>
  <p:tag name="KSO_WM_TEMPLATE_CATEGORY" val="diagram"/>
  <p:tag name="KSO_WM_TEMPLATE_INDEX" val="20231082"/>
  <p:tag name="KSO_WM_UNIT_LAYERLEVEL" val="1_1_1"/>
  <p:tag name="KSO_WM_TAG_VERSION" val="3.0"/>
  <p:tag name="KSO_WM_DIAGRAM_GROUP_CODE" val="n1-1"/>
  <p:tag name="KSO_WM_UNIT_TYPE" val="n_h_i"/>
  <p:tag name="KSO_WM_UNIT_INDEX" val="1_1_6"/>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solid&quot;:{&quot;brightness&quot;:0,&quot;colorType&quot;:1,&quot;foreColorIndex&quot;: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5"/>
  <p:tag name="KSO_WM_TEMPLATE_CATEGORY" val="diagram"/>
  <p:tag name="KSO_WM_TEMPLATE_INDEX" val="20231082"/>
  <p:tag name="KSO_WM_UNIT_LAYERLEVEL" val="1_1_1"/>
  <p:tag name="KSO_WM_TAG_VERSION" val="3.0"/>
  <p:tag name="KSO_WM_DIAGRAM_GROUP_CODE" val="n1-1"/>
  <p:tag name="KSO_WM_UNIT_TYPE" val="n_h_i"/>
  <p:tag name="KSO_WM_UNIT_INDEX" val="1_1_5"/>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10000000149011612,&quot;colorType&quot;:1,&quot;foreColorIndex&quot;:5,&quot;pos&quot;:0.3799999952316284,&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2"/>
  <p:tag name="KSO_WM_TEMPLATE_CATEGORY" val="diagram"/>
  <p:tag name="KSO_WM_TEMPLATE_INDEX" val="20231082"/>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10000000149011612,&quot;colorType&quot;:1,&quot;foreColorIndex&quot;:5,&quot;pos&quot;:0.20000000298023224,&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i*1_1_3"/>
  <p:tag name="KSO_WM_TEMPLATE_CATEGORY" val="diagram"/>
  <p:tag name="KSO_WM_TEMPLATE_INDEX" val="20231082"/>
  <p:tag name="KSO_WM_UNIT_LAYERLEVEL" val="1_1_1"/>
  <p:tag name="KSO_WM_TAG_VERSION" val="3.0"/>
  <p:tag name="KSO_WM_DIAGRAM_GROUP_CODE" val="n1-1"/>
  <p:tag name="KSO_WM_UNIT_TYPE" val="n_h_i"/>
  <p:tag name="KSO_WM_UNIT_INDEX" val="1_1_3"/>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3*n_h_a*1_1_1"/>
  <p:tag name="KSO_WM_TEMPLATE_CATEGORY" val="diagram"/>
  <p:tag name="KSO_WM_TEMPLATE_INDEX" val="20231082"/>
  <p:tag name="KSO_WM_UNIT_LAYERLEVEL" val="1_1_1"/>
  <p:tag name="KSO_WM_TAG_VERSION" val="3.0"/>
  <p:tag name="KSO_WM_UNIT_ISCONTENTSTITLE" val="0"/>
  <p:tag name="KSO_WM_UNIT_ISNUMDGMTITLE" val="0"/>
  <p:tag name="KSO_WM_UNIT_NOCLEAR" val="0"/>
  <p:tag name="KSO_WM_DIAGRAM_GROUP_CODE" val="n1-1"/>
  <p:tag name="KSO_WM_UNIT_TYPE" val="n_h_a"/>
  <p:tag name="KSO_WM_UNIT_INDEX" val="1_1_1"/>
  <p:tag name="KSO_WM_UNIT_VALUE" val="15"/>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
  <p:tag name="KSO_WM_UNIT_TEXT_TYPE" val="1"/>
  <p:tag name="KSO_WM_UNIT_TEXT_SHADOW_SCHEMECOLOR_INDEX" val="5"/>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i*1_2_1_1"/>
  <p:tag name="KSO_WM_TEMPLATE_CATEGORY" val="diagram"/>
  <p:tag name="KSO_WM_TEMPLATE_INDEX" val="20231082"/>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UNIT_FILL_TYPE" val="3"/>
  <p:tag name="KSO_WM_UNIT_LINE_FORE_SCHEMECOLOR_INDEX" val="14"/>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TEXT_FILL_FORE_SCHEMECOLOR_INDEX" val="2"/>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i*1_2_2_1"/>
  <p:tag name="KSO_WM_TEMPLATE_CATEGORY" val="diagram"/>
  <p:tag name="KSO_WM_TEMPLATE_INDEX" val="20231082"/>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UNIT_FILL_TYPE" val="3"/>
  <p:tag name="KSO_WM_UNIT_LINE_FORE_SCHEMECOLOR_INDEX" val="14"/>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TEXT_FILL_FORE_SCHEMECOLOR_INDEX" val="2"/>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i*1_2_4_1"/>
  <p:tag name="KSO_WM_TEMPLATE_CATEGORY" val="diagram"/>
  <p:tag name="KSO_WM_TEMPLATE_INDEX" val="20231082"/>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1"/>
  <p:tag name="KSO_WM_DIAGRAM_COLOR_TEXT_CAN_REMOVE" val="n"/>
  <p:tag name="KSO_WM_UNIT_FILL_TYPE" val="3"/>
  <p:tag name="KSO_WM_UNIT_LINE_FORE_SCHEMECOLOR_INDEX" val="14"/>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TEXT_FILL_FORE_SCHEMECOLOR_INDEX" val="2"/>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i*1_2_3_1"/>
  <p:tag name="KSO_WM_TEMPLATE_CATEGORY" val="diagram"/>
  <p:tag name="KSO_WM_TEMPLATE_INDEX" val="20231082"/>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UNIT_FILL_TYPE" val="3"/>
  <p:tag name="KSO_WM_UNIT_LINE_FORE_SCHEMECOLOR_INDEX" val="14"/>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a*1_2_4_1"/>
  <p:tag name="KSO_WM_TEMPLATE_CATEGORY" val="diagram"/>
  <p:tag name="KSO_WM_TEMPLATE_INDEX" val="20231082"/>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4_1"/>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a*1_2_3_1"/>
  <p:tag name="KSO_WM_TEMPLATE_CATEGORY" val="diagram"/>
  <p:tag name="KSO_WM_TEMPLATE_INDEX" val="20231082"/>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3_1"/>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a*1_2_1_1"/>
  <p:tag name="KSO_WM_TEMPLATE_CATEGORY" val="diagram"/>
  <p:tag name="KSO_WM_TEMPLATE_INDEX" val="20231082"/>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1_1"/>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a*1_2_2_1"/>
  <p:tag name="KSO_WM_TEMPLATE_CATEGORY" val="diagram"/>
  <p:tag name="KSO_WM_TEMPLATE_INDEX" val="20231082"/>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2_1"/>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x*1_2_1_1"/>
  <p:tag name="KSO_WM_TEMPLATE_CATEGORY" val="diagram"/>
  <p:tag name="KSO_WM_TEMPLATE_INDEX" val="20231082"/>
  <p:tag name="KSO_WM_UNIT_LAYERLEVEL" val="1_1_1_1"/>
  <p:tag name="KSO_WM_TAG_VERSION" val="3.0"/>
  <p:tag name="KSO_WM_BEAUTIFY_FLAG" val="#wm#"/>
  <p:tag name="KSO_WM_UNIT_VALUE" val="66*66"/>
  <p:tag name="KSO_WM_DIAGRAM_GROUP_CODE" val="n1-1"/>
  <p:tag name="KSO_WM_UNIT_TYPE" val="n_h_h_x"/>
  <p:tag name="KSO_WM_UNIT_INDEX" val="1_2_1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x*1_2_2_1"/>
  <p:tag name="KSO_WM_TEMPLATE_CATEGORY" val="diagram"/>
  <p:tag name="KSO_WM_TEMPLATE_INDEX" val="20231082"/>
  <p:tag name="KSO_WM_UNIT_LAYERLEVEL" val="1_1_1_1"/>
  <p:tag name="KSO_WM_TAG_VERSION" val="3.0"/>
  <p:tag name="KSO_WM_BEAUTIFY_FLAG" val="#wm#"/>
  <p:tag name="KSO_WM_UNIT_VALUE" val="58*58"/>
  <p:tag name="KSO_WM_DIAGRAM_GROUP_CODE" val="n1-1"/>
  <p:tag name="KSO_WM_UNIT_TYPE" val="n_h_h_x"/>
  <p:tag name="KSO_WM_UNIT_INDEX" val="1_2_2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x*1_2_3_1"/>
  <p:tag name="KSO_WM_TEMPLATE_CATEGORY" val="diagram"/>
  <p:tag name="KSO_WM_TEMPLATE_INDEX" val="20231082"/>
  <p:tag name="KSO_WM_UNIT_LAYERLEVEL" val="1_1_1_1"/>
  <p:tag name="KSO_WM_TAG_VERSION" val="3.0"/>
  <p:tag name="KSO_WM_BEAUTIFY_FLAG" val="#wm#"/>
  <p:tag name="KSO_WM_UNIT_VALUE" val="63*63"/>
  <p:tag name="KSO_WM_DIAGRAM_GROUP_CODE" val="n1-1"/>
  <p:tag name="KSO_WM_UNIT_TYPE" val="n_h_h_x"/>
  <p:tag name="KSO_WM_UNIT_INDEX" val="1_2_3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3*n_h_h_x*1_2_4_1"/>
  <p:tag name="KSO_WM_TEMPLATE_CATEGORY" val="diagram"/>
  <p:tag name="KSO_WM_TEMPLATE_INDEX" val="20231082"/>
  <p:tag name="KSO_WM_UNIT_LAYERLEVEL" val="1_1_1_1"/>
  <p:tag name="KSO_WM_TAG_VERSION" val="3.0"/>
  <p:tag name="KSO_WM_BEAUTIFY_FLAG" val="#wm#"/>
  <p:tag name="KSO_WM_UNIT_VALUE" val="60*60"/>
  <p:tag name="KSO_WM_DIAGRAM_GROUP_CODE" val="n1-1"/>
  <p:tag name="KSO_WM_UNIT_TYPE" val="n_h_h_x"/>
  <p:tag name="KSO_WM_UNIT_INDEX" val="1_2_4_1"/>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6"/>
  <p:tag name="KSO_WM_DIAGRAM_MIN_ITEMCNT" val="2"/>
  <p:tag name="KSO_WM_DIAGRAM_VIRTUALLY_FRAME" val="{&quot;height&quot;:380.8999938964844,&quot;left&quot;:68.45,&quot;top&quot;:131.17555423286012,&quot;width&quot;:824.10118110236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97.xml><?xml version="1.0" encoding="utf-8"?>
<p:tagLst xmlns:p="http://schemas.openxmlformats.org/presentationml/2006/main">
  <p:tag name="KSO_WM_SLIDE_ID" val="diagram20231082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082"/>
  <p:tag name="KSO_WM_SLIDE_TYPE" val="text"/>
  <p:tag name="KSO_WM_SLIDE_SUBTYPE" val="diag"/>
  <p:tag name="KSO_WM_SLIDE_SIZE" val="545.15*331.2"/>
  <p:tag name="KSO_WM_SLIDE_POSITION" val="207.7*170.65"/>
  <p:tag name="KSO_WM_DIAGRAM_GROUP_CODE" val="n1-1"/>
  <p:tag name="KSO_WM_SLIDE_DIAGTYPE" val="n"/>
  <p:tag name="KSO_WM_SLIDE_LAYOUT" val="a_n"/>
  <p:tag name="KSO_WM_SLIDE_LAYOUT_CNT" val="1_1"/>
</p:tagLst>
</file>

<file path=ppt/tags/tag5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59_2*a*1"/>
  <p:tag name="KSO_WM_TEMPLATE_CATEGORY" val="diagram"/>
  <p:tag name="KSO_WM_TEMPLATE_INDEX" val="2023245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9_1*l_h_i*1_1_2"/>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type&quot;:0},&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9_1*l_h_i*1_2_2"/>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type&quot;:0},&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59_1*l_h_i*1_1_3"/>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59_1*l_h_f*1_1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VALUE" val="160"/>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59_1*l_h_i*1_2_3"/>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solid&quot;:{&quot;brightness&quot;:0,&quot;colorType&quot;:2,&quot;rgb&quot;:&quot;#ffffff&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59_1*l_h_f*1_2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VALUE" val="160"/>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Lst>
</file>

<file path=ppt/tags/tag6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59_1*l_h_a*1_2_1"/>
  <p:tag name="KSO_WM_TEMPLATE_CATEGORY" val="diagram"/>
  <p:tag name="KSO_WM_TEMPLATE_INDEX" val="20232459"/>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470.8749938964844,&quot;left&quot;:-61.05,&quot;top&quot;:112.57500610351562,&quot;width&quot;:94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项标题"/>
  <p:tag name="KSO_WM_UNIT_TEXT_FILL_FORE_SCHEMECOLOR_INDEX" val="1"/>
  <p:tag name="KSO_WM_UNIT_TEXT_FILL_TYPE" val="1"/>
  <p:tag name="KSO_WM_UNIT_USESOURCEFORMAT_APPLY" val="1"/>
</p:tagLst>
</file>

<file path=ppt/tags/tag606.xml><?xml version="1.0" encoding="utf-8"?>
<p:tagLst xmlns:p="http://schemas.openxmlformats.org/presentationml/2006/main">
  <p:tag name="KSO_WM_SLIDE_ID" val="diagram20232459_2"/>
  <p:tag name="KSO_WM_TEMPLATE_SUBCATEGORY" val="0"/>
  <p:tag name="KSO_WM_TEMPLATE_MASTER_TYPE" val="0"/>
  <p:tag name="KSO_WM_TEMPLATE_COLOR_TYPE" val="0"/>
  <p:tag name="KSO_WM_SLIDE_TYPE" val="text"/>
  <p:tag name="KSO_WM_SLIDE_SUBTYPE" val="diag"/>
  <p:tag name="KSO_WM_SLIDE_ITEM_CNT" val="3"/>
  <p:tag name="KSO_WM_SLIDE_INDEX" val="2"/>
  <p:tag name="KSO_WM_SLIDE_SIZE" val="802.8*388.55"/>
  <p:tag name="KSO_WM_SLIDE_POSITION" val="78.6*112.55"/>
  <p:tag name="KSO_WM_DIAGRAM_GROUP_CODE" val="l1-1"/>
  <p:tag name="KSO_WM_SLIDE_DIAGTYPE" val="l"/>
  <p:tag name="KSO_WM_TAG_VERSION" val="3.0"/>
  <p:tag name="KSO_WM_BEAUTIFY_FLAG" val="#wm#"/>
  <p:tag name="KSO_WM_TEMPLATE_CATEGORY" val="diagram"/>
  <p:tag name="KSO_WM_TEMPLATE_INDEX" val="20232459"/>
  <p:tag name="KSO_WM_SLIDE_LAYOUT" val="a_l"/>
  <p:tag name="KSO_WM_SLIDE_LAYOUT_CNT" val="1_1"/>
  <p:tag name="RESOURCE_RECORD_KEY" val="{&quot;65&quot;:[20232459],&quot;70&quot;:[3321989],&quot;71&quot;:[76235679683]}"/>
</p:tagLst>
</file>

<file path=ppt/tags/tag6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67_3*a*1"/>
  <p:tag name="KSO_WM_TEMPLATE_CATEGORY" val="diagram"/>
  <p:tag name="KSO_WM_TEMPLATE_INDEX" val="20233167"/>
  <p:tag name="KSO_WM_UNIT_LAYERLEVEL" val="1"/>
  <p:tag name="KSO_WM_TAG_VERSION" val="3.0"/>
  <p:tag name="KSO_WM_BEAUTIFY_FLAG" val="#wm#"/>
  <p:tag name="KSO_WM_DIAGRAM_GROUP_CODE" val="n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3"/>
  <p:tag name="KSO_WM_TEMPLATE_CATEGORY" val="diagram"/>
  <p:tag name="KSO_WM_TEMPLATE_INDEX" val="20233167"/>
  <p:tag name="KSO_WM_UNIT_LAYERLEVEL" val="1_1_1"/>
  <p:tag name="KSO_WM_TAG_VERSION" val="3.0"/>
  <p:tag name="KSO_WM_UNIT_ISCONTENTSTITLE" val="0"/>
  <p:tag name="KSO_WM_UNIT_ISNUMDGMTITLE" val="0"/>
  <p:tag name="KSO_WM_UNIT_NOCLEAR" val="0"/>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3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800000011920929,&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UNIT_LINE_FORE_SCHEMECOLOR_INDEX" val="16"/>
  <p:tag name="KSO_WM_UNIT_LINE_FILL_TYPE" val="2"/>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2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LINE_FORE_SCHEMECOLOR_INDEX" val="16"/>
  <p:tag name="KSO_WM_UNIT_LINE_FILL_TYPE" val="2"/>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1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6"/>
  <p:tag name="KSO_WM_UNIT_LINE_FILL_TYPE" val="2"/>
  <p:tag name="KSO_WM_UNIT_TEXT_FILL_FORE_SCHEMECOLOR_INDEX" val="2"/>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a*1_1_2"/>
  <p:tag name="KSO_WM_TEMPLATE_CATEGORY" val="diagram"/>
  <p:tag name="KSO_WM_TEMPLATE_INDEX" val="20233167"/>
  <p:tag name="KSO_WM_UNIT_LAYERLEVEL" val="1_1_1"/>
  <p:tag name="KSO_WM_TAG_VERSION" val="3.0"/>
  <p:tag name="KSO_WM_DIAGRAM_GROUP_CODE" val="n1-1"/>
  <p:tag name="KSO_WM_UNIT_TYPE" val="n_h_a"/>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20"/>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13.xml><?xml version="1.0" encoding="utf-8"?>
<p:tagLst xmlns:p="http://schemas.openxmlformats.org/presentationml/2006/main">
  <p:tag name="KSO_WM_DIAGRAM_VERSION" val="3"/>
  <p:tag name="KSO_WM_DIAGRAM_COLOR_TRICK" val="1"/>
  <p:tag name="KSO_WM_DIAGRAM_COLOR_TEXT_CAN_REMOVE" val="n"/>
  <p:tag name="KSO_WM_UNIT_VALUE" val="88*8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2*n_h_h_x*1_2_1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614.xml><?xml version="1.0" encoding="utf-8"?>
<p:tagLst xmlns:p="http://schemas.openxmlformats.org/presentationml/2006/main">
  <p:tag name="KSO_WM_DIAGRAM_VERSION" val="3"/>
  <p:tag name="KSO_WM_DIAGRAM_COLOR_TRICK" val="1"/>
  <p:tag name="KSO_WM_DIAGRAM_COLOR_TEXT_CAN_REMOVE" val="n"/>
  <p:tag name="KSO_WM_UNIT_VALUE" val="88*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2*n_h_h_x*1_2_2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615.xml><?xml version="1.0" encoding="utf-8"?>
<p:tagLst xmlns:p="http://schemas.openxmlformats.org/presentationml/2006/main">
  <p:tag name="KSO_WM_DIAGRAM_VERSION" val="3"/>
  <p:tag name="KSO_WM_DIAGRAM_COLOR_TRICK" val="1"/>
  <p:tag name="KSO_WM_DIAGRAM_COLOR_TEXT_CAN_REMOVE" val="n"/>
  <p:tag name="KSO_WM_UNIT_VALUE" val="88*7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167_2*n_h_h_x*1_2_3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6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167_2*n_h_h_f*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6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2*n_h_h_f*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6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1_1"/>
  <p:tag name="KSO_WM_UNIT_ID" val="diagram20233167_2*n_h_h_i*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2_1"/>
  <p:tag name="KSO_WM_UNIT_ID" val="diagram20233167_2*n_h_h_i*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3_1"/>
  <p:tag name="KSO_WM_UNIT_ID" val="diagram20233167_2*n_h_h_i*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60.399993896484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22.xml><?xml version="1.0" encoding="utf-8"?>
<p:tagLst xmlns:p="http://schemas.openxmlformats.org/presentationml/2006/main">
  <p:tag name="KSO_WM_SLIDE_ID" val="diagram2023316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67"/>
  <p:tag name="KSO_WM_SLIDE_TYPE" val="text"/>
  <p:tag name="KSO_WM_SLIDE_SUBTYPE" val="diag"/>
  <p:tag name="KSO_WM_SLIDE_SIZE" val="866.9*357.45"/>
  <p:tag name="KSO_WM_SLIDE_POSITION" val="45.65*124.75"/>
  <p:tag name="KSO_WM_SLIDE_LAYOUT" val="a_n"/>
  <p:tag name="KSO_WM_SLIDE_LAYOUT_CNT" val="1_1"/>
  <p:tag name="KSO_WM_SPECIAL_SOURCE" val="bdnull"/>
  <p:tag name="KSO_WM_DIAGRAM_GROUP_CODE" val="n1-1"/>
  <p:tag name="KSO_WM_SLIDE_DIAGTYPE" val="n"/>
</p:tagLst>
</file>

<file path=ppt/tags/tag6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6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62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6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5204_1*a*1"/>
  <p:tag name="KSO_WM_TEMPLATE_CATEGORY" val="custom"/>
  <p:tag name="KSO_WM_TEMPLATE_INDEX" val="20235204"/>
  <p:tag name="KSO_WM_UNIT_LAYERLEVEL" val="1"/>
  <p:tag name="KSO_WM_TAG_VERSION" val="3.0"/>
  <p:tag name="KSO_WM_BEAUTIFY_FLAG" val="#wm#"/>
  <p:tag name="KSO_WM_UNIT_TEXT_TYPE" val="1"/>
  <p:tag name="KSO_WM_UNIT_PRESET_TEXT" val="单击此处添加标题内容"/>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204_1*i*1"/>
  <p:tag name="KSO_WM_TEMPLATE_CATEGORY" val="custom"/>
  <p:tag name="KSO_WM_TEMPLATE_INDEX" val="20235204"/>
  <p:tag name="KSO_WM_UNIT_LAYERLEVEL" val="1"/>
  <p:tag name="KSO_WM_TAG_VERSION" val="3.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204_1*i*2"/>
  <p:tag name="KSO_WM_TEMPLATE_CATEGORY" val="custom"/>
  <p:tag name="KSO_WM_TEMPLATE_INDEX" val="20235204"/>
  <p:tag name="KSO_WM_UNIT_LAYERLEVEL" val="1"/>
  <p:tag name="KSO_WM_TAG_VERSION" val="3.0"/>
  <p:tag name="KSO_WM_BEAUTIFY_FLAG" val="#wm#"/>
</p:tagLst>
</file>

<file path=ppt/tags/tag6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4_1*f*1"/>
  <p:tag name="KSO_WM_TEMPLATE_CATEGORY" val="custom"/>
  <p:tag name="KSO_WM_TEMPLATE_INDEX" val="20235204"/>
  <p:tag name="KSO_WM_UNIT_LAYERLEVEL" val="1"/>
  <p:tag name="KSO_WM_TAG_VERSION" val="3.0"/>
  <p:tag name="KSO_WM_BEAUTIFY_FLAG" val="#wm#"/>
  <p:tag name="KSO_WM_UNIT_PRESET_TEXT" val="单击添加文本具体内容单击添加文本具体内容单击添加文本具体内容"/>
  <p:tag name="KSO_WM_UNIT_TEXT_TYPE" val="1"/>
</p:tagLst>
</file>

<file path=ppt/tags/tag635.xml><?xml version="1.0" encoding="utf-8"?>
<p:tagLst xmlns:p="http://schemas.openxmlformats.org/presentationml/2006/main">
  <p:tag name="KSO_WM_SLIDE_ID" val="custom2023520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4"/>
  <p:tag name="KSO_WM_SLIDE_TYPE" val="text"/>
  <p:tag name="KSO_WM_SLIDE_SUBTYPE" val="picTxt"/>
  <p:tag name="KSO_WM_SLIDE_SIZE" val="693*382"/>
  <p:tag name="KSO_WM_SLIDE_POSITION" val="143*83"/>
  <p:tag name="KSO_WM_SLIDE_LAYOUT" val="a_f"/>
  <p:tag name="KSO_WM_SLIDE_LAYOUT_CNT" val="1_1"/>
  <p:tag name="KSO_WM_SPECIAL_SOURCE" val="bdnull"/>
  <p:tag name="RESOURCE_RECORD_KEY" val="{&quot;10&quot;:[21573832,3649412,4720996],&quot;65&quot;:[3]}"/>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a*1"/>
  <p:tag name="KSO_WM_TEMPLATE_CATEGORY" val="diagram"/>
  <p:tag name="KSO_WM_TEMPLATE_INDEX" val="20231440"/>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SHADOW_SCHEMECOLOR_INDEX" val="5"/>
  <p:tag name="KSO_WM_UNIT_USESOURCEFORMAT_APPLY"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4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SHADOW_SCHEMECOLOR_INDEX" val="5"/>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3*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VALUE" val="12"/>
  <p:tag name="KSO_WM_UNIT_PRESET_TEXT" val="单击此处添加标题内容"/>
  <p:tag name="KSO_WM_UNIT_USESOURCEFORMAT_APPLY" val="1"/>
</p:tagLst>
</file>

<file path=ppt/tags/tag6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3*l_h_a*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UNIT_USESOURCEFORMAT_APPLY" val="1"/>
</p:tagLst>
</file>

<file path=ppt/tags/tag6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3*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UNIT_USESOURCEFORMAT_APPLY" val="1"/>
</p:tagLst>
</file>

<file path=ppt/tags/tag65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440_3*l_h_a*1_4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UNIT_USESOURCEFORMAT_APPLY" val="1"/>
</p:tagLst>
</file>

<file path=ppt/tags/tag654.xml><?xml version="1.0" encoding="utf-8"?>
<p:tagLst xmlns:p="http://schemas.openxmlformats.org/presentationml/2006/main">
  <p:tag name="KSO_WM_SLIDE_ID" val="diagram20231440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40"/>
  <p:tag name="KSO_WM_SLIDE_TYPE" val="text"/>
  <p:tag name="KSO_WM_SLIDE_SUBTYPE" val="diag"/>
  <p:tag name="KSO_WM_SLIDE_SIZE" val="793.609*277.5"/>
  <p:tag name="KSO_WM_SLIDE_POSITION" val="75.6957*174.75"/>
  <p:tag name="KSO_WM_SLIDE_LAYOUT" val="a_l"/>
  <p:tag name="KSO_WM_SLIDE_LAYOUT_CNT" val="1_1"/>
  <p:tag name="KSO_WM_SPECIAL_SOURCE" val="bdnull"/>
  <p:tag name="KSO_WM_DIAGRAM_GROUP_CODE" val="l1-1"/>
  <p:tag name="KSO_WM_SLIDE_DIAGTYPE" val="l"/>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65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6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6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67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6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67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68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68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684.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68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6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688.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6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6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695.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696.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6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1*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7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70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0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2.5903906490296,&quot;left&quot;:57.44231391486228,&quot;top&quot;:103.4428346456693,&quot;width&quot;:880.65768608513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08.xml><?xml version="1.0" encoding="utf-8"?>
<p:tagLst xmlns:p="http://schemas.openxmlformats.org/presentationml/2006/main">
  <p:tag name="KSO_WM_CHIP_INFOS" val="{&quot;name&quot;:&quot;Slide1&quot;,&quot;width&quot;:399.578,&quot;height&quot;:412.093,&quot;tags&quot;:{&quot;style&quot;:[&quot;简约&quot;],&quot;coloring&quot;:[&quot;多彩色&quot;]},&quot;slide_type&quot;:[&quot;text&quot;],&quot;type&quot;:&quot;diagram&quot;,&quot;match_code&quot;:&quot;l(h(f)h(f))&quot;,&quot;adjust_rule&quot;:{&quot;width_max&quot;:479.493,&quot;width_min&quot;:319.662,&quot;height_max&quot;:494.512,&quot;height_min&quot;:329.675},&quot;fill_rule&quot;:{&quot;fill_mode&quot;:&quot;adaptive&quot;,&quot;fill_align&quot;:&quot;cm&quot;},&quot;adapt_layouttype&quot;:[&quot;leftright&quot;,&quot;navigation&quot;],&quot;zoom_adjust&quot;:20}"/>
  <p:tag name="KSO_WM_CHIP_XID" val="5e72d6780bf9d44aae6d4d1d"/>
  <p:tag name="KSO_WM_SLIDE_ID" val="diagram2023130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10.461*201.856"/>
  <p:tag name="KSO_WM_SLIDE_POSITION" val="131.716*201.468"/>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1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7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71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57_1*i*1"/>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68"/>
  <p:tag name="KSO_WM_TEMPLATE_ASSEMBLE_XID" val="60656e7b4054ed1e2fb7f9ba"/>
  <p:tag name="KSO_WM_TEMPLATE_ASSEMBLE_GROUPID" val="60656e7b4054ed1e2fb7f9ba"/>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57_1*i*2"/>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552"/>
  <p:tag name="KSO_WM_TEMPLATE_ASSEMBLE_XID" val="60656e7b4054ed1e2fb7f9ba"/>
  <p:tag name="KSO_WM_TEMPLATE_ASSEMBLE_GROUPID" val="60656e7b4054ed1e2fb7f9ba"/>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57_1*i*3"/>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8535f6c6c1df4e639245ebd192f17f4a"/>
  <p:tag name="KSO_WM_UNIT_DECORATE_INFO" val="{&quot;DecorateInfoH&quot;:{&quot;IsAbs&quot;:true},&quot;DecorateInfoW&quot;:{&quot;IsAbs&quot;:true},&quot;DecorateInfoX&quot;:{&quot;IsAbs&quot;:true,&quot;Pos&quot;:1},&quot;DecorateInfoY&quot;:{&quot;IsAbs&quot;:true,&quot;Pos&quot;:1},&quot;ReferentInfo&quot;:{&quot;Id&quot;:&quot;db1ada81bbf14f0abd7a995662501014&quot;,&quot;X&quot;:{&quot;Pos&quot;:1},&quot;Y&quot;:{&quot;Pos&quot;:1}},&quot;whChangeMode&quot;:0}"/>
  <p:tag name="KSO_WM_CHIP_GROUPID" val="5ef2fbd8f1c417157da4526e"/>
  <p:tag name="KSO_WM_CHIP_XID" val="5ef2fbd8f1c417157da4526f"/>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40"/>
  <p:tag name="KSO_WM_TEMPLATE_ASSEMBLE_XID" val="60656e7b4054ed1e2fb7f9ba"/>
  <p:tag name="KSO_WM_TEMPLATE_ASSEMBLE_GROUPID" val="60656e7b4054ed1e2fb7f9ba"/>
</p:tagLst>
</file>

<file path=ppt/tags/tag71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557_1*a*1"/>
  <p:tag name="KSO_WM_TEMPLATE_CATEGORY" val="diagram"/>
  <p:tag name="KSO_WM_TEMPLATE_INDEX" val="2020855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381492a5ea146c5ae329fc626d91f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0cee656157447a694cf5bf5ffa69147"/>
  <p:tag name="KSO_WM_UNIT_SUPPORT_BIG_FONT" val="1"/>
  <p:tag name="KSO_WM_UNIT_TEXT_FILL_FORE_SCHEMECOLOR_INDEX_BRIGHTNESS" val="0"/>
  <p:tag name="KSO_WM_UNIT_TEXT_FILL_FORE_SCHEMECOLOR_INDEX" val="13"/>
  <p:tag name="KSO_WM_UNIT_TEXT_FILL_TYPE" val="1"/>
  <p:tag name="KSO_WM_TEMPLATE_ASSEMBLE_XID" val="60656e7b4054ed1e2fb7f9ba"/>
  <p:tag name="KSO_WM_TEMPLATE_ASSEMBLE_GROUPID" val="60656e7b4054ed1e2fb7f9ba"/>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_2_1"/>
  <p:tag name="KSO_WM_UNIT_ID" val="diagram20231985_1*l_h_i*2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718.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2_2_1"/>
  <p:tag name="KSO_WM_UNIT_ID" val="diagram20231985_1*l_h_f*2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_1_1"/>
  <p:tag name="KSO_WM_UNIT_ID" val="diagram20231985_1*l_h_i*2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20.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2_1_1"/>
  <p:tag name="KSO_WM_UNIT_ID" val="diagram20231985_1*l_h_f*2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721.xml><?xml version="1.0" encoding="utf-8"?>
<p:tagLst xmlns:p="http://schemas.openxmlformats.org/presentationml/2006/main">
  <p:tag name="KSO_WM_SLIDE_ID" val="diagram20208557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557"/>
  <p:tag name="KSO_WM_SLIDE_LAYOUT" val="a_d"/>
  <p:tag name="KSO_WM_SLIDE_LAYOUT_CNT" val="1_1"/>
  <p:tag name="KSO_WM_SLIDE_TYPE" val="text"/>
  <p:tag name="KSO_WM_SLIDE_SUBTYPE" val="picTxt"/>
  <p:tag name="KSO_WM_SLIDE_SIZE" val="960*540"/>
  <p:tag name="KSO_WM_SLIDE_POSITION" val="0*0"/>
  <p:tag name="KSO_WM_SLIDE_LAYOUT_INFO" val="{&quot;backgroundInfo&quot;:[{&quot;bottom&quot;:0,&quot;bottomAbs&quot;:false,&quot;left&quot;:0,&quot;leftAbs&quot;:false,&quot;right&quot;:0,&quot;rightAbs&quot;:false,&quot;top&quot;:0,&quot;topAbs&quot;:false,&quot;type&quot;:&quot;general&quot;}],&quot;id&quot;:&quot;2021-04-01T15:01:36&quot;,&quot;maxSize&quot;:{&quot;size1&quot;:24.4},&quot;minSize&quot;:{&quot;size1&quot;:22.4},&quot;normalSize&quot;:{&quot;size1&quot;:22.4},&quot;subLayout&quot;:[{&quot;id&quot;:&quot;2021-04-01T15:01:36&quot;,&quot;margin&quot;:{&quot;bottom&quot;:0.02600000612437725,&quot;left&quot;:2.5399999618530273,&quot;right&quot;:9.313000679016113,&quot;top&quot;:2.117000102996826},&quot;type&quot;:0},{&quot;id&quot;:&quot;2021-04-01T15:01:36&quot;,&quot;margin&quot;:{&quot;bottom&quot;:2.9629998207092285,&quot;left&quot;:2.5399999618530273,&quot;right&quot;:2.5399999618530273,&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XID" val="5ef2fbd8f1c417157da4526f"/>
  <p:tag name="KSO_WM_CHIP_DECFILLPROP" val="[]"/>
  <p:tag name="KSO_WM_CHIP_GROUPID" val="5ef2fbd8f1c417157da4526e"/>
  <p:tag name="KSO_WM_SLIDE_BK_DARK_LIGHT" val="2"/>
  <p:tag name="KSO_WM_SLIDE_BACKGROUND_TYPE" val="general"/>
  <p:tag name="KSO_WM_SLIDE_SUPPORT_FEATURE_TYPE" val="3"/>
  <p:tag name="KSO_WM_TEMPLATE_ASSEMBLE_XID" val="60656e7b4054ed1e2fb7f9ba"/>
  <p:tag name="KSO_WM_TEMPLATE_ASSEMBLE_GROUPID" val="60656e7b4054ed1e2fb7f9ba"/>
  <p:tag name="resource_record_key" val="{&quot;65&quot;:[20238599],&quot;70&quot;:[3321538]}"/>
</p:tagLst>
</file>

<file path=ppt/tags/tag7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TEMPLATE_CATEGORY" val="diagram"/>
  <p:tag name="KSO_WM_UNIT_LAYERLEVEL" val="1"/>
  <p:tag name="KSO_WM_TAG_VERSION" val="3.0"/>
  <p:tag name="KSO_WM_BEAUTIFY_FLAG" val="#wm#"/>
  <p:tag name="KSO_WM_DIAGRAM_GROUP_CODE" val="n1-1"/>
  <p:tag name="KSO_WM_TEMPLATE_INDEX" val="20233257"/>
  <p:tag name="KSO_WM_UNIT_ID" val="diagram20233257_1*a*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5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62.494094488189,&quot;left&quot;:54.79452420452444,&quot;top&quot;:123.3595275590551,&quot;width&quot;:850.4000854492188}"/>
  <p:tag name="KSO_WM_DIAGRAM_COLOR_MATCH_VALUE" val="{&quot;shape&quot;:{&quot;fill&quot;:{&quot;solid&quot;:{&quot;brightness&quot;:0.6000000238418579,&quot;colorType&quot;:1,&quot;foreColorIndex&quot;:5,&quot;transparency&quot;:0.879999995231628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UNIT_ID" val="diagram20233257_1*n_h_h_f*1_2_3_1"/>
  <p:tag name="KSO_WM_UNIT_INDEX" val="1_2_3_1"/>
  <p:tag name="KSO_WM_DIAGRAM_GROUP_CODE" val="n1-1"/>
  <p:tag name="KSO_WM_UNIT_PRESET_TEXT" val="单击此处输入项正文，文字是思想的提炼请尽量言简意赅的阐述观点。单击此处输入您的项正文，文字是思想的提炼，请尽量言简意赅的阐述观点。单击此处输入您的项正文，文字是思想的提炼，请尽量言简意赅阐述观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5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62.494094488189,&quot;left&quot;:54.79452420452444,&quot;top&quot;:123.3595275590551,&quot;width&quot;:850.4000854492188}"/>
  <p:tag name="KSO_WM_DIAGRAM_COLOR_MATCH_VALUE" val="{&quot;shape&quot;:{&quot;fill&quot;:{&quot;solid&quot;:{&quot;brightness&quot;:0.6000000238418579,&quot;colorType&quot;:1,&quot;foreColorIndex&quot;:5,&quot;transparency&quot;:0.879999995231628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57_1*n_h_h_f*1_2_4_1"/>
  <p:tag name="KSO_WM_UNIT_INDEX" val="1_2_4_1"/>
  <p:tag name="KSO_WM_DIAGRAM_GROUP_CODE" val="n1-1"/>
  <p:tag name="KSO_WM_UNIT_VALUE" val="120"/>
  <p:tag name="KSO_WM_UNIT_PRESET_TEXT" val="单击此处输入项正文，文字是思想的提炼请尽量言简意赅的阐述观点。单击此处输入您的项正文，文字是思想的提炼，请尽量言简意赅的阐述观点。单击此处输入您的项正文，文字是思想的提炼，请尽量言简意赅阐述观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5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62.494094488189,&quot;left&quot;:54.79452420452444,&quot;top&quot;:123.3595275590551,&quot;width&quot;:850.4000854492188}"/>
  <p:tag name="KSO_WM_DIAGRAM_COLOR_MATCH_VALUE" val="{&quot;shape&quot;:{&quot;fill&quot;:{&quot;solid&quot;:{&quot;brightness&quot;:0.6000000238418579,&quot;colorType&quot;:1,&quot;foreColorIndex&quot;:5,&quot;transparency&quot;:0.879999995231628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6"/>
  <p:tag name="KSO_WM_UNIT_ID" val="diagram20233257_1*n_h_h_f*1_2_1_1"/>
  <p:tag name="KSO_WM_UNIT_INDEX" val="1_2_1_1"/>
  <p:tag name="KSO_WM_DIAGRAM_GROUP_CODE" val="n1-1"/>
  <p:tag name="KSO_WM_UNIT_PRESET_TEXT" val="单击此处输入项正文，文字是思想的提炼请尽量言简意赅的阐述观点。单击此处输入您的项正文，文字是思想的提炼，请尽量言简意赅的阐述观点。单击此处输入您的项正文，文字是思想的提炼，请尽量言简意赅阐述观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325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62.494094488189,&quot;left&quot;:54.79452420452444,&quot;top&quot;:123.3595275590551,&quot;width&quot;:850.4000854492188}"/>
  <p:tag name="KSO_WM_DIAGRAM_COLOR_MATCH_VALUE" val="{&quot;shape&quot;:{&quot;fill&quot;:{&quot;solid&quot;:{&quot;brightness&quot;:0.6000000238418579,&quot;colorType&quot;:1,&quot;foreColorIndex&quot;:5,&quot;transparency&quot;:0.879999995231628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6"/>
  <p:tag name="KSO_WM_UNIT_ID" val="diagram20233257_1*n_h_h_f*1_2_2_1"/>
  <p:tag name="KSO_WM_UNIT_INDEX" val="1_2_2_1"/>
  <p:tag name="KSO_WM_DIAGRAM_GROUP_CODE" val="n1-1"/>
  <p:tag name="KSO_WM_UNIT_PRESET_TEXT" val="单击此处输入项正文，文字是思想的提炼请尽量言简意赅的阐述观点。单击此处输入您的项正文，文字是思想的提炼，请尽量言简意赅的阐述观点。单击此处输入您的项正文，文字是思想的提炼，请尽量言简意赅阐述观点"/>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UNIT_USESOURCEFORMAT_APPLY"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325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62.494094488189,&quot;left&quot;:54.79452420452444,&quot;top&quot;:123.3595275590551,&quot;width&quot;:850.4000854492188}"/>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57_1*n_h_i*1_1_1"/>
  <p:tag name="KSO_WM_UNIT_INDEX" val="1_1_1"/>
  <p:tag name="KSO_WM_DIAGRAM_GROUP_CODE" val="n1-1"/>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3257"/>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4"/>
  <p:tag name="KSO_WM_DIAGRAM_MIN_ITEMCNT" val="4"/>
  <p:tag name="KSO_WM_DIAGRAM_VIRTUALLY_FRAME" val="{&quot;height&quot;:362.494094488189,&quot;left&quot;:54.79452420452444,&quot;top&quot;:123.3595275590551,&quot;width&quot;:850.4000854492188}"/>
  <p:tag name="KSO_WM_DIAGRAM_COLOR_MATCH_VALUE" val="{&quot;shape&quot;:{&quot;fill&quot;:{&quot;solid&quot;:{&quot;brightness&quot;:0,&quot;colorType&quot;:2,&quot;rgb&quot;:&quot;#ffffff&quot;,&quot;transparency&quot;:0},&quot;type&quot;:1},&quot;glow&quot;:{&quot;colorType&quot;:0},&quot;line&quot;:{&quot;solidLine&quot;:{&quot;brightness&quot;:-0.25,&quot;colorType&quot;:1,&quot;foreColorIndex&quot;:5,&quot;transparency&quot;:0},&quot;type&quot;:1},&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57_1*n_h_a*1_1_2"/>
  <p:tag name="KSO_WM_UNIT_INDEX" val="1_1_2"/>
  <p:tag name="KSO_WM_DIAGRAM_GROUP_CODE" val="n1-1"/>
  <p:tag name="KSO_WM_UNIT_ISCONTENTSTITLE" val="0"/>
  <p:tag name="KSO_WM_UNIT_ISNUMDGMTITLE" val="0"/>
  <p:tag name="KSO_WM_UNIT_NOCLEAR" val="0"/>
  <p:tag name="KSO_WM_UNIT_VALUE" val="12"/>
  <p:tag name="KSO_WM_UNIT_PRESET_TEXT" val="单击此处&#10;添加标题"/>
  <p:tag name="KSO_WM_UNIT_LINE_FORE_SCHEMECOLOR_INDEX" val="5"/>
  <p:tag name="KSO_WM_UNIT_TEXT_FILL_FORE_SCHEMECOLOR_INDEX" val="1"/>
  <p:tag name="KSO_WM_UNIT_TEXT_FILL_TYPE" val="1"/>
  <p:tag name="KSO_WM_UNIT_TEXT_TYPE" val="1"/>
  <p:tag name="KSO_WM_UNIT_LINE_FILL_TYPE" val="2"/>
  <p:tag name="KSO_WM_UNIT_SHADOW_SCHEMECOLOR_INDEX" val="5"/>
  <p:tag name="KSO_WM_UNIT_USESOURCEFORMAT_APPLY"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x"/>
  <p:tag name="KSO_WM_TEMPLATE_CATEGORY" val="diagram"/>
  <p:tag name="KSO_WM_TEMPLATE_INDEX" val="20233257"/>
  <p:tag name="KSO_WM_UNIT_LAYERLEVEL" val="1_1_1"/>
  <p:tag name="KSO_WM_TAG_VERSION" val="3.0"/>
  <p:tag name="KSO_WM_BEAUTIFY_FLAG" val="#wm#"/>
  <p:tag name="KSO_WM_DIAGRAM_VERSION" val="3"/>
  <p:tag name="KSO_WM_DIAGRAM_COLOR_TRICK" val="1"/>
  <p:tag name="KSO_WM_DIAGRAM_COLOR_TEXT_CAN_REMOVE" val="n"/>
  <p:tag name="KSO_WM_UNIT_VALUE" val="180*180"/>
  <p:tag name="KSO_WM_DIAGRAM_MAX_ITEMCNT" val="4"/>
  <p:tag name="KSO_WM_DIAGRAM_MIN_ITEMCNT" val="4"/>
  <p:tag name="KSO_WM_DIAGRAM_VIRTUALLY_FRAME" val="{&quot;height&quot;:362.494094488189,&quot;left&quot;:54.79452420452444,&quot;top&quot;:123.3595275590551,&quot;width&quot;:850.4000854492188}"/>
  <p:tag name="KSO_WM_UNIT_ID" val="diagram20233257_1*n_h_x*1_1_1"/>
  <p:tag name="KSO_WM_UNIT_INDEX" val="1_1_1"/>
  <p:tag name="KSO_WM_DIAGRAM_GROUP_CODE" val="n1-1"/>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850.4*362.469"/>
  <p:tag name="KSO_WM_SLIDE_POSITION" val="54.8*123.35"/>
  <p:tag name="KSO_WM_SLIDE_LAYOUT" val="a_n"/>
  <p:tag name="KSO_WM_SLIDE_LAYOUT_CNT" val="1_1"/>
  <p:tag name="KSO_WM_SPECIAL_SOURCE" val="bdnull"/>
  <p:tag name="KSO_WM_DIAGRAM_GROUP_CODE" val="n1-1"/>
  <p:tag name="KSO_WM_SLIDE_DIAGTYPE" val="n"/>
  <p:tag name="KSO_WM_TEMPLATE_INDEX" val="20233257"/>
  <p:tag name="KSO_WM_TEMPLATE_SUBCATEGORY" val="0"/>
  <p:tag name="KSO_WM_SLIDE_INDEX" val="1"/>
  <p:tag name="KSO_WM_TAG_VERSION" val="3.0"/>
  <p:tag name="KSO_WM_SLIDE_ID" val="diagram20233257_1"/>
  <p:tag name="KSO_WM_SLIDE_ITEM_CNT" val="4"/>
</p:tagLst>
</file>

<file path=ppt/tags/tag7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734.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735.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7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5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5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56.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758.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7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60.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7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4*n_h_i*1_2_1"/>
  <p:tag name="KSO_WM_TEMPLATE_CATEGORY" val="diagram"/>
  <p:tag name="KSO_WM_TEMPLATE_INDEX" val="20231088"/>
  <p:tag name="KSO_WM_UNIT_LAYERLEVEL" val="1_1_1"/>
  <p:tag name="KSO_WM_TAG_VERSION" val="3.0"/>
  <p:tag name="KSO_WM_DIAGRAM_GROUP_CODE" val="n1-1"/>
  <p:tag name="KSO_WM_UNIT_TYPE" val="n_h_i"/>
  <p:tag name="KSO_WM_UNIT_INDEX" val="1_2_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7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8_4*a*1"/>
  <p:tag name="KSO_WM_TEMPLATE_CATEGORY" val="diagram"/>
  <p:tag name="KSO_WM_TEMPLATE_INDEX" val="20231088"/>
  <p:tag name="KSO_WM_UNIT_LAYERLEVEL" val="1"/>
  <p:tag name="KSO_WM_TAG_VERSION" val="3.0"/>
  <p:tag name="KSO_WM_DIAGRAM_GROUP_CODE" val="n1-1"/>
  <p:tag name="KSO_WM_UNIT_TYPE" val="a"/>
  <p:tag name="KSO_WM_UNIT_INDEX" val="1"/>
  <p:tag name="KSO_WM_UNIT_ISCONTENTSTITLE" val="0"/>
  <p:tag name="KSO_WM_UNIT_ISNUMDGMTITLE" val="0"/>
  <p:tag name="KSO_WM_UNIT_NOCLEAR" val="0"/>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4*n_h_h_f*1_2_3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UNIT_TEXT_TYPE" val="1"/>
  <p:tag name="KSO_WM_UNIT_USESOURCEFORMAT_APPLY"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1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2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3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4_2"/>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5_2"/>
  <p:tag name="KSO_WM_TEMPLATE_CATEGORY" val="diagram"/>
  <p:tag name="KSO_WM_TEMPLATE_INDEX" val="20231088"/>
  <p:tag name="KSO_WM_UNIT_LAYERLEVEL" val="1_1_1_1"/>
  <p:tag name="KSO_WM_TAG_VERSION" val="3.0"/>
  <p:tag name="KSO_WM_BEAUTIFY_FLAG" val="#wm#"/>
  <p:tag name="KSO_WM_DIAGRAM_GROUP_CODE" val="n1-1"/>
  <p:tag name="KSO_WM_UNIT_TYPE" val="n_h_h_i"/>
  <p:tag name="KSO_WM_UNIT_INDEX" val="1_2_5_2"/>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6_2"/>
  <p:tag name="KSO_WM_TEMPLATE_CATEGORY" val="diagram"/>
  <p:tag name="KSO_WM_TEMPLATE_INDEX" val="20231088"/>
  <p:tag name="KSO_WM_UNIT_LAYERLEVEL" val="1_1_1_1"/>
  <p:tag name="KSO_WM_TAG_VERSION" val="3.0"/>
  <p:tag name="KSO_WM_BEAUTIFY_FLAG" val="#wm#"/>
  <p:tag name="KSO_WM_DIAGRAM_GROUP_CODE" val="n1-1"/>
  <p:tag name="KSO_WM_UNIT_TYPE" val="n_h_h_i"/>
  <p:tag name="KSO_WM_UNIT_INDEX" val="1_2_6_2"/>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7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4*n_h_h_f*1_2_4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UNIT_TEXT_TYPE" val="1"/>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3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
  <p:tag name="KSO_WM_UNIT_TEXT_FILL_TYPE" val="1"/>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1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
  <p:tag name="KSO_WM_UNIT_TEXT_FILL_TYPE" val="1"/>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4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
  <p:tag name="KSO_WM_UNIT_TEXT_FILL_TYPE" val="1"/>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2_3"/>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
  <p:tag name="KSO_WM_UNIT_TEXT_FILL_TYPE" val="1"/>
  <p:tag name="KSO_WM_UNIT_USESOURCEFORMAT_APPLY"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6_3"/>
  <p:tag name="KSO_WM_TEMPLATE_CATEGORY" val="diagram"/>
  <p:tag name="KSO_WM_TEMPLATE_INDEX" val="20231088"/>
  <p:tag name="KSO_WM_UNIT_LAYERLEVEL" val="1_1_1_1"/>
  <p:tag name="KSO_WM_TAG_VERSION" val="3.0"/>
  <p:tag name="KSO_WM_BEAUTIFY_FLAG" val="#wm#"/>
  <p:tag name="KSO_WM_DIAGRAM_GROUP_CODE" val="n1-1"/>
  <p:tag name="KSO_WM_UNIT_TYPE" val="n_h_h_i"/>
  <p:tag name="KSO_WM_UNIT_INDEX" val="1_2_6_3"/>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
  <p:tag name="KSO_WM_UNIT_TEXT_FILL_TYPE" val="1"/>
  <p:tag name="KSO_WM_UNIT_USESOURCEFORMAT_APPLY"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5_3"/>
  <p:tag name="KSO_WM_TEMPLATE_CATEGORY" val="diagram"/>
  <p:tag name="KSO_WM_TEMPLATE_INDEX" val="20231088"/>
  <p:tag name="KSO_WM_UNIT_LAYERLEVEL" val="1_1_1_1"/>
  <p:tag name="KSO_WM_TAG_VERSION" val="3.0"/>
  <p:tag name="KSO_WM_BEAUTIFY_FLAG" val="#wm#"/>
  <p:tag name="KSO_WM_DIAGRAM_GROUP_CODE" val="n1-1"/>
  <p:tag name="KSO_WM_UNIT_TYPE" val="n_h_h_i"/>
  <p:tag name="KSO_WM_UNIT_INDEX" val="1_2_5_3"/>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1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2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3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4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5_1"/>
  <p:tag name="KSO_WM_TEMPLATE_CATEGORY" val="diagram"/>
  <p:tag name="KSO_WM_TEMPLATE_INDEX" val="20231088"/>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4*n_h_h_i*1_2_6_1"/>
  <p:tag name="KSO_WM_TEMPLATE_CATEGORY" val="diagram"/>
  <p:tag name="KSO_WM_TEMPLATE_INDEX" val="20231088"/>
  <p:tag name="KSO_WM_UNIT_LAYERLEVEL" val="1_1_1_1"/>
  <p:tag name="KSO_WM_TAG_VERSION" val="3.0"/>
  <p:tag name="KSO_WM_BEAUTIFY_FLAG" val="#wm#"/>
  <p:tag name="KSO_WM_DIAGRAM_GROUP_CODE" val="n1-1"/>
  <p:tag name="KSO_WM_UNIT_TYPE" val="n_h_h_i"/>
  <p:tag name="KSO_WM_UNIT_INDEX" val="1_2_6_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7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088_4*n_h_h_f*1_2_5_1"/>
  <p:tag name="KSO_WM_TEMPLATE_CATEGORY" val="diagram"/>
  <p:tag name="KSO_WM_TEMPLATE_INDEX" val="20231088"/>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UNIT_TEXT_TYPE" val="1"/>
  <p:tag name="KSO_WM_UNIT_USESOURCEFORMAT_APPLY" val="1"/>
</p:tagLst>
</file>

<file path=ppt/tags/tag7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4*n_h_h_f*1_2_2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UNIT_TEXT_TYPE" val="1"/>
  <p:tag name="KSO_WM_UNIT_USESOURCEFORMAT_APPLY" val="1"/>
</p:tagLst>
</file>

<file path=ppt/tags/tag7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6_1"/>
  <p:tag name="KSO_WM_UNIT_ID" val="diagram20231088_4*n_h_h_f*1_2_6_1"/>
  <p:tag name="KSO_WM_TEMPLATE_CATEGORY" val="diagram"/>
  <p:tag name="KSO_WM_TEMPLATE_INDEX" val="20231088"/>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UNIT_TEXT_TYPE" val="1"/>
  <p:tag name="KSO_WM_UNIT_USESOURCEFORMAT_APPLY" val="1"/>
</p:tagLst>
</file>

<file path=ppt/tags/tag786.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4*n_h_h_x*1_2_1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87.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4*n_h_h_x*1_2_2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88.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4*n_h_h_x*1_2_3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89.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4*n_h_h_x*1_2_4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9.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7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4*n_h_h_f*1_2_1_1"/>
  <p:tag name="KSO_WM_TEMPLATE_CATEGORY" val="diagram"/>
  <p:tag name="KSO_WM_TEMPLATE_INDEX" val="20231088"/>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10;形项正文"/>
  <p:tag name="KSO_WM_UNIT_TEXT_FILL_FORE_SCHEMECOLOR_INDEX" val="1"/>
  <p:tag name="KSO_WM_UNIT_TEXT_FILL_TYPE" val="1"/>
  <p:tag name="KSO_WM_UNIT_TEXT_TYPE" val="1"/>
  <p:tag name="KSO_WM_UNIT_USESOURCEFORMAT_APPLY" val="1"/>
</p:tagLst>
</file>

<file path=ppt/tags/tag791.xml><?xml version="1.0" encoding="utf-8"?>
<p:tagLst xmlns:p="http://schemas.openxmlformats.org/presentationml/2006/main">
  <p:tag name="KSO_WM_DIAGRAM_VERSION" val="3"/>
  <p:tag name="KSO_WM_DIAGRAM_COLOR_TRICK" val="1"/>
  <p:tag name="KSO_WM_DIAGRAM_COLOR_TEXT_CAN_REMOVE" val="n"/>
  <p:tag name="KSO_WM_UNIT_VALUE" val="87*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1088_4*n_h_h_x*1_2_5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92.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6_1"/>
  <p:tag name="KSO_WM_UNIT_ID" val="diagram20231088_4*n_h_h_x*1_2_6_1"/>
  <p:tag name="KSO_WM_TEMPLATE_CATEGORY" val="diagram"/>
  <p:tag name="KSO_WM_TEMPLATE_INDEX" val="20231088"/>
  <p:tag name="KSO_WM_UNIT_LAYERLEVEL" val="1_1_1_1"/>
  <p:tag name="KSO_WM_TAG_VERSION" val="3.0"/>
  <p:tag name="KSO_WM_BEAUTIFY_FLAG" val="#wm#"/>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93.xml><?xml version="1.0" encoding="utf-8"?>
<p:tagLst xmlns:p="http://schemas.openxmlformats.org/presentationml/2006/main">
  <p:tag name="KSO_WM_BEAUTIFY_FLAG" val="#wm#"/>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4*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3999938964844,&quot;left&quot;:98.7,&quot;top&quot;:123.1500030517578,&quot;width&quot;: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10;加项标题"/>
  <p:tag name="KSO_WM_UNIT_TEXT_FILL_FORE_SCHEMECOLOR_INDEX" val="1"/>
  <p:tag name="KSO_WM_UNIT_TEXT_FILL_TYPE" val="1"/>
  <p:tag name="KSO_WM_UNIT_TEXT_TYPE" val="1"/>
  <p:tag name="KSO_WM_UNIT_USESOURCEFORMAT_APPLY" val="1"/>
</p:tagLst>
</file>

<file path=ppt/tags/tag794.xml><?xml version="1.0" encoding="utf-8"?>
<p:tagLst xmlns:p="http://schemas.openxmlformats.org/presentationml/2006/main">
  <p:tag name="KSO_WM_BEAUTIFY_FLAG" val="#wm#"/>
  <p:tag name="KSO_WM_TEMPLATE_CATEGORY" val="diagram"/>
  <p:tag name="KSO_WM_TEMPLATE_INDEX" val="20231088"/>
  <p:tag name="KSO_WM_SPECIAL_SOURCE" val="bdnull"/>
  <p:tag name="KSO_WM_SLIDE_ID" val="diagram20231088_4"/>
  <p:tag name="KSO_WM_TEMPLATE_SUBCATEGORY" val="0"/>
  <p:tag name="KSO_WM_TEMPLATE_MASTER_TYPE" val="0"/>
  <p:tag name="KSO_WM_TEMPLATE_COLOR_TYPE" val="0"/>
  <p:tag name="KSO_WM_SLIDE_ITEM_CNT" val="6"/>
  <p:tag name="KSO_WM_SLIDE_INDEX" val="4"/>
  <p:tag name="KSO_WM_TAG_VERSION" val="3.0"/>
  <p:tag name="KSO_WM_SLIDE_LAYOUT" val="a_n"/>
  <p:tag name="KSO_WM_SLIDE_LAYOUT_CNT" val="1_1"/>
  <p:tag name="KSO_WM_SLIDE_TYPE" val="text"/>
  <p:tag name="KSO_WM_SLIDE_SUBTYPE" val="diag"/>
  <p:tag name="KSO_WM_SLIDE_SIZE" val="656.75*357.6"/>
  <p:tag name="KSO_WM_SLIDE_POSITION" val="151.25*128.55"/>
  <p:tag name="KSO_WM_DIAGRAM_GROUP_CODE" val="n1-1"/>
  <p:tag name="KSO_WM_SLIDE_DIAGTYPE" val="n"/>
</p:tagLst>
</file>

<file path=ppt/tags/tag7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796.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797.xml><?xml version="1.0" encoding="utf-8"?>
<p:tagLst xmlns:p="http://schemas.openxmlformats.org/presentationml/2006/main">
  <p:tag name="resource_record_key" val="{&quot;65&quot;:[20238599],&quot;70&quot;:[332153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8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8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84.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8.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3.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13678</Words>
  <Application>WPS 演示</Application>
  <PresentationFormat>宽屏</PresentationFormat>
  <Paragraphs>631</Paragraphs>
  <Slides>69</Slides>
  <Notes>1</Notes>
  <HiddenSlides>2</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69</vt:i4>
      </vt:variant>
    </vt:vector>
  </HeadingPairs>
  <TitlesOfParts>
    <vt:vector size="92" baseType="lpstr">
      <vt:lpstr>Arial</vt:lpstr>
      <vt:lpstr>宋体</vt:lpstr>
      <vt:lpstr>Wingdings</vt:lpstr>
      <vt:lpstr>MiSans</vt:lpstr>
      <vt:lpstr>江城圆体 400W</vt:lpstr>
      <vt:lpstr>+中文正文</vt:lpstr>
      <vt:lpstr>RomanS</vt:lpstr>
      <vt:lpstr>mn-cs</vt:lpstr>
      <vt:lpstr>微软雅黑</vt:lpstr>
      <vt:lpstr>Arial Unicode MS</vt:lpstr>
      <vt:lpstr>等线</vt:lpstr>
      <vt:lpstr>Inter</vt:lpstr>
      <vt:lpstr>soul handwriting_free-version</vt:lpstr>
      <vt:lpstr>Segoe UI</vt:lpstr>
      <vt:lpstr>Arial</vt:lpstr>
      <vt:lpstr>Wingdings</vt:lpstr>
      <vt:lpstr>汉仪文黑-55简</vt:lpstr>
      <vt:lpstr>黑体</vt:lpstr>
      <vt:lpstr>汉仪文黑-85W</vt:lpstr>
      <vt:lpstr>简约风浅色背景职场办公</vt:lpstr>
      <vt:lpstr>渐变胶囊简约风</vt:lpstr>
      <vt:lpstr>Office 主题​​</vt:lpstr>
      <vt:lpstr>1_Office 主题​​</vt:lpstr>
      <vt:lpstr>大学生安全教育（慕课版）</vt:lpstr>
      <vt:lpstr>专题四    心理安全</vt:lpstr>
      <vt:lpstr>目录</vt:lpstr>
      <vt:lpstr>专题导言</vt:lpstr>
      <vt:lpstr>任务一   关注心理健康</vt:lpstr>
      <vt:lpstr>案例导入</vt:lpstr>
      <vt:lpstr>PowerPoint 演示文稿</vt:lpstr>
      <vt:lpstr>一、心理健康的标准</vt:lpstr>
      <vt:lpstr>亚健康</vt:lpstr>
      <vt:lpstr>亚健康</vt:lpstr>
      <vt:lpstr>二、大学生群体常见的心理疾病</vt:lpstr>
      <vt:lpstr>（一） 抑郁症</vt:lpstr>
      <vt:lpstr>（二） 焦虑障碍</vt:lpstr>
      <vt:lpstr>（三） 人格障碍</vt:lpstr>
      <vt:lpstr>（三）人格障碍</vt:lpstr>
      <vt:lpstr>（四） 进食障碍</vt:lpstr>
      <vt:lpstr>（五）感知觉障碍</vt:lpstr>
      <vt:lpstr>1. 感觉障碍</vt:lpstr>
      <vt:lpstr>2. 知觉障碍</vt:lpstr>
      <vt:lpstr>3. 感知综合障碍</vt:lpstr>
      <vt:lpstr>精神疾病与神经病</vt:lpstr>
      <vt:lpstr>三、心理健康的培养</vt:lpstr>
      <vt:lpstr>（一）自我意识管理</vt:lpstr>
      <vt:lpstr>PowerPoint 演示文稿</vt:lpstr>
      <vt:lpstr>乔哈里视窗</vt:lpstr>
      <vt:lpstr>乔哈里视窗</vt:lpstr>
      <vt:lpstr>（二）情绪管理</vt:lpstr>
      <vt:lpstr>（三）压力管理</vt:lpstr>
      <vt:lpstr>PowerPoint 演示文稿</vt:lpstr>
      <vt:lpstr>任务二   学会人际交往</vt:lpstr>
      <vt:lpstr>案例导入</vt:lpstr>
      <vt:lpstr>PowerPoint 演示文稿</vt:lpstr>
      <vt:lpstr>一、人际关系</vt:lpstr>
      <vt:lpstr>二、人际需求</vt:lpstr>
      <vt:lpstr>人际需求与个体早期经验</vt:lpstr>
      <vt:lpstr>人际需求与个体早期经验</vt:lpstr>
      <vt:lpstr>三、影响大学生人际关系的因素</vt:lpstr>
      <vt:lpstr>四、大学生人际关系的特点</vt:lpstr>
      <vt:lpstr>五、大学生人际关系的作用</vt:lpstr>
      <vt:lpstr>六、大学生人际交往常见问题</vt:lpstr>
      <vt:lpstr>（一）自卑心理</vt:lpstr>
      <vt:lpstr>（一）自卑心理</vt:lpstr>
      <vt:lpstr>（二）嫉妒心理</vt:lpstr>
      <vt:lpstr>（二）嫉妒心理</vt:lpstr>
      <vt:lpstr>（二）嫉妒心理</vt:lpstr>
      <vt:lpstr>（三）自我中心</vt:lpstr>
      <vt:lpstr>（四）恋爱困扰</vt:lpstr>
      <vt:lpstr>（四）恋爱困扰</vt:lpstr>
      <vt:lpstr>（五）性困扰</vt:lpstr>
      <vt:lpstr>（五）性困扰</vt:lpstr>
      <vt:lpstr>七、抵制校园暴力</vt:lpstr>
      <vt:lpstr>孔子曰：</vt:lpstr>
      <vt:lpstr>八、树立健康的交往观</vt:lpstr>
      <vt:lpstr>任务三   抵制诱惑</vt:lpstr>
      <vt:lpstr>案例导入</vt:lpstr>
      <vt:lpstr>PowerPoint 演示文稿</vt:lpstr>
      <vt:lpstr>一、抵制黄色诱惑</vt:lpstr>
      <vt:lpstr>PowerPoint 演示文稿</vt:lpstr>
      <vt:lpstr>PowerPoint 演示文稿</vt:lpstr>
      <vt:lpstr>一、抵制黄色诱惑</vt:lpstr>
      <vt:lpstr>二、拒绝赌博</vt:lpstr>
      <vt:lpstr>PowerPoint 演示文稿</vt:lpstr>
      <vt:lpstr>PowerPoint 演示文稿</vt:lpstr>
      <vt:lpstr>单击此处添加标题</vt:lpstr>
      <vt:lpstr>三、远离毒品</vt:lpstr>
      <vt:lpstr>警惕毒品的伪装</vt:lpstr>
      <vt:lpstr>识别吸毒人员</vt:lpstr>
      <vt:lpstr>（五）远离毒品</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45</cp:revision>
  <dcterms:created xsi:type="dcterms:W3CDTF">2021-10-11T07:08:00Z</dcterms:created>
  <dcterms:modified xsi:type="dcterms:W3CDTF">2025-02-07T08:08:19Z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55448D6C209E43F88427A193A950FC80_13</vt:lpwstr>
  </property>
  <property fmtid="{D5CDD505-2E9C-101B-9397-08002B2CF9AE}" pid="3" name="KSOProductBuildVer">
    <vt:lpwstr>2052-12.1.0.19770</vt:lpwstr>
  </property>
  <property fmtid="{D5CDD505-2E9C-101B-9397-08002B2CF9AE}" pid="4" name="KSOTemplateUUID">
    <vt:lpwstr>v1.0_mb_rA0qi+/ndn9DU4UST2uvWg==</vt:lpwstr>
  </property>
</Properties>
</file>