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55" r:id="rId4"/>
    <p:sldMasterId id="2147483657" r:id="rId5"/>
  </p:sldMasterIdLst>
  <p:notesMasterIdLst>
    <p:notesMasterId r:id="rId14"/>
  </p:notesMasterIdLst>
  <p:handoutMasterIdLst>
    <p:handoutMasterId r:id="rId49"/>
  </p:handoutMasterIdLst>
  <p:sldIdLst>
    <p:sldId id="405" r:id="rId6"/>
    <p:sldId id="407" r:id="rId7"/>
    <p:sldId id="408" r:id="rId8"/>
    <p:sldId id="288" r:id="rId9"/>
    <p:sldId id="274" r:id="rId10"/>
    <p:sldId id="280" r:id="rId11"/>
    <p:sldId id="289" r:id="rId12"/>
    <p:sldId id="292" r:id="rId13"/>
    <p:sldId id="460" r:id="rId15"/>
    <p:sldId id="462" r:id="rId16"/>
    <p:sldId id="463" r:id="rId17"/>
    <p:sldId id="465" r:id="rId18"/>
    <p:sldId id="467" r:id="rId19"/>
    <p:sldId id="477" r:id="rId20"/>
    <p:sldId id="478" r:id="rId21"/>
    <p:sldId id="479" r:id="rId22"/>
    <p:sldId id="480" r:id="rId23"/>
    <p:sldId id="481" r:id="rId24"/>
    <p:sldId id="482" r:id="rId25"/>
    <p:sldId id="486" r:id="rId26"/>
    <p:sldId id="483" r:id="rId27"/>
    <p:sldId id="484" r:id="rId28"/>
    <p:sldId id="485" r:id="rId29"/>
    <p:sldId id="318" r:id="rId30"/>
    <p:sldId id="319" r:id="rId31"/>
    <p:sldId id="320" r:id="rId32"/>
    <p:sldId id="493" r:id="rId33"/>
    <p:sldId id="494" r:id="rId34"/>
    <p:sldId id="495" r:id="rId35"/>
    <p:sldId id="496" r:id="rId36"/>
    <p:sldId id="497" r:id="rId37"/>
    <p:sldId id="498" r:id="rId38"/>
    <p:sldId id="346" r:id="rId39"/>
    <p:sldId id="347" r:id="rId40"/>
    <p:sldId id="348" r:id="rId41"/>
    <p:sldId id="349" r:id="rId42"/>
    <p:sldId id="500" r:id="rId43"/>
    <p:sldId id="502" r:id="rId44"/>
    <p:sldId id="505" r:id="rId45"/>
    <p:sldId id="506" r:id="rId46"/>
    <p:sldId id="508" r:id="rId47"/>
    <p:sldId id="370" r:id="rId48"/>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7" userDrawn="1">
          <p15:clr>
            <a:srgbClr val="A4A3A4"/>
          </p15:clr>
        </p15:guide>
        <p15:guide id="2" pos="3912" userDrawn="1">
          <p15:clr>
            <a:srgbClr val="A4A3A4"/>
          </p15:clr>
        </p15:guide>
        <p15:guide id="3" pos="7242" userDrawn="1">
          <p15:clr>
            <a:srgbClr val="A4A3A4"/>
          </p15:clr>
        </p15:guide>
        <p15:guide id="4" pos="3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247"/>
        <p:guide pos="3912"/>
        <p:guide pos="7242"/>
        <p:guide pos="3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4" Type="http://schemas.openxmlformats.org/officeDocument/2006/relationships/tags" Target="tags/tag425.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3.xml"/><Relationship Id="rId10" Type="http://schemas.openxmlformats.org/officeDocument/2006/relationships/tags" Target="../tags/tag57.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4.xml"/><Relationship Id="rId10" Type="http://schemas.openxmlformats.org/officeDocument/2006/relationships/tags" Target="../tags/tag7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5"/>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1"/>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6"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4.jpeg"/><Relationship Id="rId2" Type="http://schemas.openxmlformats.org/officeDocument/2006/relationships/tags" Target="../tags/tag140.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2.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5.jpeg"/><Relationship Id="rId1" Type="http://schemas.openxmlformats.org/officeDocument/2006/relationships/tags" Target="../tags/tag150.xml"/></Relationships>
</file>

<file path=ppt/slides/_rels/slide1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image" Target="../media/image6.jpeg"/><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0" Type="http://schemas.openxmlformats.org/officeDocument/2006/relationships/slideLayout" Target="../slideLayouts/slideLayout2.xml"/><Relationship Id="rId1" Type="http://schemas.openxmlformats.org/officeDocument/2006/relationships/tags" Target="../tags/tag155.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7.jpeg"/><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image" Target="../media/image8.jpeg"/><Relationship Id="rId1" Type="http://schemas.openxmlformats.org/officeDocument/2006/relationships/tags" Target="../tags/tag16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image" Target="../media/image8.jpeg"/><Relationship Id="rId1" Type="http://schemas.openxmlformats.org/officeDocument/2006/relationships/tags" Target="../tags/tag173.xml"/></Relationships>
</file>

<file path=ppt/slides/_rels/slide17.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4" Type="http://schemas.openxmlformats.org/officeDocument/2006/relationships/slideLayout" Target="../slideLayouts/slideLayout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image" Target="../media/image9.jpeg"/><Relationship Id="rId1" Type="http://schemas.openxmlformats.org/officeDocument/2006/relationships/tags" Target="../tags/tag19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image" Target="../media/image9.jpeg"/><Relationship Id="rId1" Type="http://schemas.openxmlformats.org/officeDocument/2006/relationships/tags" Target="../tags/tag203.xml"/></Relationships>
</file>

<file path=ppt/slides/_rels/slide21.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0" Type="http://schemas.openxmlformats.org/officeDocument/2006/relationships/slideLayout" Target="../slideLayouts/slideLayout2.xml"/><Relationship Id="rId1" Type="http://schemas.openxmlformats.org/officeDocument/2006/relationships/tags" Target="../tags/tag207.xml"/></Relationships>
</file>

<file path=ppt/slides/_rels/slide22.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0.jpe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6" Type="http://schemas.openxmlformats.org/officeDocument/2006/relationships/slideLayout" Target="../slideLayouts/slideLayout2.xml"/><Relationship Id="rId15" Type="http://schemas.openxmlformats.org/officeDocument/2006/relationships/tags" Target="../tags/tag229.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6.xml"/></Relationships>
</file>

<file path=ppt/slides/_rels/slide23.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5" Type="http://schemas.openxmlformats.org/officeDocument/2006/relationships/slideLayout" Target="../slideLayouts/slideLayout2.xml"/><Relationship Id="rId44" Type="http://schemas.openxmlformats.org/officeDocument/2006/relationships/tags" Target="../tags/tag273.xml"/><Relationship Id="rId43" Type="http://schemas.openxmlformats.org/officeDocument/2006/relationships/tags" Target="../tags/tag272.xml"/><Relationship Id="rId42" Type="http://schemas.openxmlformats.org/officeDocument/2006/relationships/tags" Target="../tags/tag271.xml"/><Relationship Id="rId41" Type="http://schemas.openxmlformats.org/officeDocument/2006/relationships/tags" Target="../tags/tag270.xml"/><Relationship Id="rId40" Type="http://schemas.openxmlformats.org/officeDocument/2006/relationships/tags" Target="../tags/tag269.xml"/><Relationship Id="rId4" Type="http://schemas.openxmlformats.org/officeDocument/2006/relationships/tags" Target="../tags/tag233.xml"/><Relationship Id="rId39" Type="http://schemas.openxmlformats.org/officeDocument/2006/relationships/tags" Target="../tags/tag268.xml"/><Relationship Id="rId38" Type="http://schemas.openxmlformats.org/officeDocument/2006/relationships/tags" Target="../tags/tag267.xml"/><Relationship Id="rId37" Type="http://schemas.openxmlformats.org/officeDocument/2006/relationships/tags" Target="../tags/tag266.xml"/><Relationship Id="rId36" Type="http://schemas.openxmlformats.org/officeDocument/2006/relationships/tags" Target="../tags/tag265.xml"/><Relationship Id="rId35" Type="http://schemas.openxmlformats.org/officeDocument/2006/relationships/tags" Target="../tags/tag264.xml"/><Relationship Id="rId34" Type="http://schemas.openxmlformats.org/officeDocument/2006/relationships/tags" Target="../tags/tag263.xml"/><Relationship Id="rId33" Type="http://schemas.openxmlformats.org/officeDocument/2006/relationships/tags" Target="../tags/tag262.xml"/><Relationship Id="rId32" Type="http://schemas.openxmlformats.org/officeDocument/2006/relationships/tags" Target="../tags/tag261.xml"/><Relationship Id="rId31" Type="http://schemas.openxmlformats.org/officeDocument/2006/relationships/tags" Target="../tags/tag260.xml"/><Relationship Id="rId30" Type="http://schemas.openxmlformats.org/officeDocument/2006/relationships/tags" Target="../tags/tag259.xml"/><Relationship Id="rId3" Type="http://schemas.openxmlformats.org/officeDocument/2006/relationships/tags" Target="../tags/tag232.xml"/><Relationship Id="rId29" Type="http://schemas.openxmlformats.org/officeDocument/2006/relationships/tags" Target="../tags/tag258.xml"/><Relationship Id="rId28" Type="http://schemas.openxmlformats.org/officeDocument/2006/relationships/tags" Target="../tags/tag257.xml"/><Relationship Id="rId27" Type="http://schemas.openxmlformats.org/officeDocument/2006/relationships/tags" Target="../tags/tag256.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1.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5.xml"/><Relationship Id="rId1" Type="http://schemas.openxmlformats.org/officeDocument/2006/relationships/tags" Target="../tags/tag274.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26.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3" Type="http://schemas.openxmlformats.org/officeDocument/2006/relationships/slideLayout" Target="../slideLayouts/slideLayout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28.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1" Type="http://schemas.openxmlformats.org/officeDocument/2006/relationships/slideLayout" Target="../slideLayouts/slideLayout4.xml"/><Relationship Id="rId20" Type="http://schemas.openxmlformats.org/officeDocument/2006/relationships/tags" Target="../tags/tag315.xml"/><Relationship Id="rId2" Type="http://schemas.openxmlformats.org/officeDocument/2006/relationships/tags" Target="../tags/tag297.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29.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5" Type="http://schemas.openxmlformats.org/officeDocument/2006/relationships/slideLayout" Target="../slideLayouts/slideLayout4.xml"/><Relationship Id="rId24" Type="http://schemas.openxmlformats.org/officeDocument/2006/relationships/tags" Target="../tags/tag339.xml"/><Relationship Id="rId23" Type="http://schemas.openxmlformats.org/officeDocument/2006/relationships/tags" Target="../tags/tag338.xml"/><Relationship Id="rId22" Type="http://schemas.openxmlformats.org/officeDocument/2006/relationships/tags" Target="../tags/tag337.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17.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image" Target="../media/image11.jpeg"/><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image" Target="../media/image12.jpeg"/><Relationship Id="rId2" Type="http://schemas.openxmlformats.org/officeDocument/2006/relationships/tags" Target="../tags/tag348.xml"/><Relationship Id="rId1" Type="http://schemas.openxmlformats.org/officeDocument/2006/relationships/tags" Target="../tags/tag347.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1.xml"/><Relationship Id="rId1" Type="http://schemas.openxmlformats.org/officeDocument/2006/relationships/tags" Target="../tags/tag360.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35.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3" Type="http://schemas.openxmlformats.org/officeDocument/2006/relationships/slideLayout" Target="../slideLayouts/slideLayout2.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36.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image" Target="../media/image3.svg"/><Relationship Id="rId7" Type="http://schemas.openxmlformats.org/officeDocument/2006/relationships/image" Target="../media/image13.png"/><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2" Type="http://schemas.openxmlformats.org/officeDocument/2006/relationships/notesSlide" Target="../notesSlides/notesSlide5.xml"/><Relationship Id="rId11" Type="http://schemas.openxmlformats.org/officeDocument/2006/relationships/slideLayout" Target="../slideLayouts/slideLayout2.xml"/><Relationship Id="rId10" Type="http://schemas.openxmlformats.org/officeDocument/2006/relationships/tags" Target="../tags/tag385.xml"/><Relationship Id="rId1" Type="http://schemas.openxmlformats.org/officeDocument/2006/relationships/tags" Target="../tags/tag378.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38.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2" Type="http://schemas.openxmlformats.org/officeDocument/2006/relationships/slideLayout" Target="../slideLayouts/slideLayout2.xml"/><Relationship Id="rId11" Type="http://schemas.openxmlformats.org/officeDocument/2006/relationships/tags" Target="../tags/tag403.xml"/><Relationship Id="rId10" Type="http://schemas.openxmlformats.org/officeDocument/2006/relationships/tags" Target="../tags/tag402.xml"/><Relationship Id="rId1" Type="http://schemas.openxmlformats.org/officeDocument/2006/relationships/tags" Target="../tags/tag393.xml"/></Relationships>
</file>

<file path=ppt/slides/_rels/slide39.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image" Target="../media/image14.jpeg"/><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0" Type="http://schemas.openxmlformats.org/officeDocument/2006/relationships/slideLayout" Target="../slideLayouts/slideLayout2.xml"/><Relationship Id="rId1" Type="http://schemas.openxmlformats.org/officeDocument/2006/relationships/tags" Target="../tags/tag404.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2.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0" Type="http://schemas.openxmlformats.org/officeDocument/2006/relationships/slideLayout" Target="../slideLayouts/slideLayout2.xml"/><Relationship Id="rId1" Type="http://schemas.openxmlformats.org/officeDocument/2006/relationships/tags" Target="../tags/tag41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2.xml"/><Relationship Id="rId1" Type="http://schemas.openxmlformats.org/officeDocument/2006/relationships/tags" Target="../tags/tag42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24.xml"/><Relationship Id="rId1" Type="http://schemas.openxmlformats.org/officeDocument/2006/relationships/tags" Target="../tags/tag42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2.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2" Type="http://schemas.openxmlformats.org/officeDocument/2006/relationships/notesSlide" Target="../notesSlides/notesSlide1.xml"/><Relationship Id="rId11" Type="http://schemas.openxmlformats.org/officeDocument/2006/relationships/slideLayout" Target="../slideLayouts/slideLayout2.xml"/><Relationship Id="rId10" Type="http://schemas.openxmlformats.org/officeDocument/2006/relationships/tags" Target="../tags/tag130.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2" Type="http://schemas.openxmlformats.org/officeDocument/2006/relationships/notesSlide" Target="../notesSlides/notesSlide2.xml"/><Relationship Id="rId11" Type="http://schemas.openxmlformats.org/officeDocument/2006/relationships/slideLayout" Target="../slideLayouts/slideLayout2.xml"/><Relationship Id="rId10" Type="http://schemas.openxmlformats.org/officeDocument/2006/relationships/tags" Target="../tags/tag138.xml"/><Relationship Id="rId1" Type="http://schemas.openxmlformats.org/officeDocument/2006/relationships/tags" Target="../tags/tag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custDataLst>
              <p:tags r:id="rId1"/>
            </p:custDataLst>
          </p:nvPr>
        </p:nvSpPr>
        <p:spPr>
          <a:xfrm>
            <a:off x="0" y="-5715"/>
            <a:ext cx="7924863" cy="6858000"/>
          </a:xfrm>
          <a:custGeom>
            <a:avLst/>
            <a:gdLst/>
            <a:ahLst/>
            <a:cxnLst>
              <a:cxn ang="3">
                <a:pos x="hc" y="t"/>
              </a:cxn>
              <a:cxn ang="cd2">
                <a:pos x="l" y="vc"/>
              </a:cxn>
              <a:cxn ang="cd4">
                <a:pos x="hc" y="b"/>
              </a:cxn>
              <a:cxn ang="0">
                <a:pos x="r" y="vc"/>
              </a:cxn>
            </a:cxnLst>
            <a:rect l="l" t="t" r="r" b="b"/>
            <a:pathLst>
              <a:path w="12480" h="10800">
                <a:moveTo>
                  <a:pt x="0" y="0"/>
                </a:moveTo>
                <a:lnTo>
                  <a:pt x="12428" y="0"/>
                </a:lnTo>
                <a:lnTo>
                  <a:pt x="12430" y="10"/>
                </a:lnTo>
                <a:cubicBezTo>
                  <a:pt x="12459" y="317"/>
                  <a:pt x="12476" y="630"/>
                  <a:pt x="12480" y="947"/>
                </a:cubicBezTo>
                <a:lnTo>
                  <a:pt x="12480" y="1004"/>
                </a:lnTo>
                <a:lnTo>
                  <a:pt x="12480" y="1204"/>
                </a:lnTo>
                <a:lnTo>
                  <a:pt x="12479" y="1305"/>
                </a:lnTo>
                <a:cubicBezTo>
                  <a:pt x="12443" y="3423"/>
                  <a:pt x="11851" y="5707"/>
                  <a:pt x="10682" y="7776"/>
                </a:cubicBezTo>
                <a:cubicBezTo>
                  <a:pt x="10012" y="8964"/>
                  <a:pt x="9216" y="9967"/>
                  <a:pt x="8351" y="10764"/>
                </a:cubicBezTo>
                <a:lnTo>
                  <a:pt x="8312" y="10800"/>
                </a:lnTo>
                <a:lnTo>
                  <a:pt x="0" y="10800"/>
                </a:lnTo>
                <a:lnTo>
                  <a:pt x="0" y="0"/>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13" name="图片 12" descr="/data/cache/e7a03731a107d19cbddad8876ff17295.jpge7a03731a107d19cbddad8876ff17295"/>
          <p:cNvPicPr>
            <a:picLocks noChangeAspect="1"/>
          </p:cNvPicPr>
          <p:nvPr>
            <p:custDataLst>
              <p:tags r:id="rId2"/>
            </p:custDataLst>
          </p:nvPr>
        </p:nvPicPr>
        <p:blipFill rotWithShape="1">
          <a:blip r:embed="rId3"/>
          <a:srcRect t="20000" b="20000"/>
          <a:stretch>
            <a:fillRect/>
          </a:stretch>
        </p:blipFill>
        <p:spPr>
          <a:xfrm>
            <a:off x="0" y="0"/>
            <a:ext cx="7620051" cy="6858000"/>
          </a:xfrm>
          <a:custGeom>
            <a:avLst/>
            <a:gdLst/>
            <a:ahLst/>
            <a:cxnLst>
              <a:cxn ang="3">
                <a:pos x="hc" y="t"/>
              </a:cxn>
              <a:cxn ang="cd2">
                <a:pos x="l" y="vc"/>
              </a:cxn>
              <a:cxn ang="cd4">
                <a:pos x="hc" y="b"/>
              </a:cxn>
              <a:cxn ang="0">
                <a:pos x="r" y="vc"/>
              </a:cxn>
            </a:cxnLst>
            <a:rect l="l" t="t" r="r" b="b"/>
            <a:pathLst>
              <a:path w="12000" h="10800">
                <a:moveTo>
                  <a:pt x="0" y="0"/>
                </a:moveTo>
                <a:lnTo>
                  <a:pt x="11950" y="0"/>
                </a:lnTo>
                <a:lnTo>
                  <a:pt x="11952" y="10"/>
                </a:lnTo>
                <a:cubicBezTo>
                  <a:pt x="11980" y="305"/>
                  <a:pt x="11996" y="605"/>
                  <a:pt x="12000" y="910"/>
                </a:cubicBezTo>
                <a:lnTo>
                  <a:pt x="12000" y="963"/>
                </a:lnTo>
                <a:lnTo>
                  <a:pt x="12000" y="1158"/>
                </a:lnTo>
                <a:lnTo>
                  <a:pt x="11999" y="1254"/>
                </a:lnTo>
                <a:cubicBezTo>
                  <a:pt x="11964" y="3290"/>
                  <a:pt x="11395" y="5485"/>
                  <a:pt x="10271" y="7474"/>
                </a:cubicBezTo>
                <a:cubicBezTo>
                  <a:pt x="9493" y="8852"/>
                  <a:pt x="8539" y="9972"/>
                  <a:pt x="7504" y="10796"/>
                </a:cubicBezTo>
                <a:lnTo>
                  <a:pt x="7499" y="10800"/>
                </a:lnTo>
                <a:lnTo>
                  <a:pt x="0" y="10800"/>
                </a:lnTo>
                <a:lnTo>
                  <a:pt x="0" y="0"/>
                </a:lnTo>
                <a:close/>
              </a:path>
            </a:pathLst>
          </a:custGeom>
        </p:spPr>
      </p:pic>
      <p:sp>
        <p:nvSpPr>
          <p:cNvPr id="14" name="Title 6"/>
          <p:cNvSpPr txBox="1"/>
          <p:nvPr>
            <p:custDataLst>
              <p:tags r:id="rId4"/>
            </p:custDataLst>
          </p:nvPr>
        </p:nvSpPr>
        <p:spPr>
          <a:xfrm>
            <a:off x="8077264" y="2518493"/>
            <a:ext cx="3657625" cy="342520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《道路交通安全法实施条例》第七十四条规定，行人不得有下列行为：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1 ）在道路上使用滑板、旱冰鞋等滑行工具；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2 ）在车行道内坐卧、停留、嬉闹；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3 ）追车、抛物击车等妨碍道路交通安全的行为。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PA-直接连接符 9"/>
          <p:cNvCxnSpPr/>
          <p:nvPr>
            <p:custDataLst>
              <p:tags r:id="rId1"/>
            </p:custDataLst>
          </p:nvPr>
        </p:nvCxnSpPr>
        <p:spPr>
          <a:xfrm flipH="1" flipV="1">
            <a:off x="9601835" y="0"/>
            <a:ext cx="2557145" cy="257111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PA-直角三角形 5"/>
          <p:cNvSpPr/>
          <p:nvPr>
            <p:custDataLst>
              <p:tags r:id="rId2"/>
            </p:custDataLst>
          </p:nvPr>
        </p:nvSpPr>
        <p:spPr>
          <a:xfrm>
            <a:off x="9923145" y="635"/>
            <a:ext cx="2268855" cy="2284730"/>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5" name="PA-直角三角形 8"/>
          <p:cNvSpPr/>
          <p:nvPr>
            <p:custDataLst>
              <p:tags r:id="rId3"/>
            </p:custDataLst>
          </p:nvPr>
        </p:nvSpPr>
        <p:spPr>
          <a:xfrm>
            <a:off x="0" y="5401945"/>
            <a:ext cx="1459865" cy="1456055"/>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16" name="PA-直接连接符 9"/>
          <p:cNvCxnSpPr/>
          <p:nvPr>
            <p:custDataLst>
              <p:tags r:id="rId4"/>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5"/>
            </p:custDataLst>
          </p:nvPr>
        </p:nvSpPr>
        <p:spPr>
          <a:xfrm>
            <a:off x="609562" y="990608"/>
            <a:ext cx="10972876" cy="762000"/>
          </a:xfrm>
          <a:prstGeom prst="rect">
            <a:avLst/>
          </a:prstGeom>
          <a:noFill/>
        </p:spPr>
        <p:txBody>
          <a:bodyPr wrap="square" lIns="63500" tIns="25400" rIns="63500" bIns="25400" rtlCol="0" anchor="t" anchorCtr="0">
            <a:normAutofit/>
          </a:bodyPr>
          <a:p>
            <a:pPr marL="0" indent="0" algn="ctr">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rPr>
              <a:t>（二）骑行安全</a:t>
            </a:r>
            <a:endParaRPr lang="zh-CN" altLang="en-US" sz="3600" b="1" spc="200">
              <a:solidFill>
                <a:schemeClr val="accent1"/>
              </a:solidFill>
              <a:uFillTx/>
              <a:latin typeface="微软雅黑" panose="020B0503020204020204" charset="-122"/>
              <a:ea typeface="微软雅黑" panose="020B0503020204020204" charset="-122"/>
            </a:endParaRPr>
          </a:p>
        </p:txBody>
      </p:sp>
      <p:sp>
        <p:nvSpPr>
          <p:cNvPr id="18" name="Title 6"/>
          <p:cNvSpPr txBox="1"/>
          <p:nvPr>
            <p:custDataLst>
              <p:tags r:id="rId6"/>
            </p:custDataLst>
          </p:nvPr>
        </p:nvSpPr>
        <p:spPr>
          <a:xfrm>
            <a:off x="1200150" y="1981216"/>
            <a:ext cx="9791700" cy="39624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以下为《道路交通安全法》中非机动车通行的相关规定。</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第十八条  依法应当登记的非机动车，经公安机关交通管理部门登记后，方可上道路行驶。</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依法应当登记的非机动车的种类，由省、自治区、直辖市人民政府根据当地实际情况规定。</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非机动车的外形尺寸、质量、制动器、车铃和夜间反光装置，应当符合非机动车安全技术标准。</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第三十五条  机动车、非机动车实行右侧通行。</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第五十七条  驾驶非机动车在道路上行驶应当遵守有关交通安全的规定。非机动车应当在非机动车道内行驶；在没有非机动车道的道路上，应当靠车行道的右侧行驶。</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第五十八条  残疾人机动轮椅车、电动自行车在非机动车道内行驶时，最高时速不得超过十五公里。</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第五十九条  非机动车应当在规定地点停放。未设停放地点的，非机动车停放不得妨碍其他车辆和行人通行。</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第六十条  驾驭畜力车，应当使用驯服的牲畜；驾驭畜力车横过道路时，驾驭人应当下车牵引牲畜；驾驭人离开车辆时，应当拴系牲畜。</a:t>
            </a:r>
            <a:endParaRPr lang="zh-CN" altLang="en-US" sz="16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descr="/data/cache/1a478b9ea0721717a0800e70051a3776.jpg1a478b9ea0721717a0800e70051a3776"/>
          <p:cNvPicPr>
            <a:picLocks noChangeAspect="1"/>
          </p:cNvPicPr>
          <p:nvPr>
            <p:custDataLst>
              <p:tags r:id="rId1"/>
            </p:custDataLst>
          </p:nvPr>
        </p:nvPicPr>
        <p:blipFill>
          <a:blip r:embed="rId2"/>
          <a:srcRect t="10402" b="10402"/>
          <a:stretch>
            <a:fillRect/>
          </a:stretch>
        </p:blipFill>
        <p:spPr>
          <a:xfrm>
            <a:off x="6457951" y="23112"/>
            <a:ext cx="5734049" cy="6811775"/>
          </a:xfrm>
          <a:custGeom>
            <a:avLst/>
            <a:gdLst>
              <a:gd name="connsiteX0" fmla="*/ 2715658 w 4571999"/>
              <a:gd name="connsiteY0" fmla="*/ 0 h 5431316"/>
              <a:gd name="connsiteX1" fmla="*/ 4443068 w 4571999"/>
              <a:gd name="connsiteY1" fmla="*/ 620125 h 5431316"/>
              <a:gd name="connsiteX2" fmla="*/ 4571999 w 4571999"/>
              <a:gd name="connsiteY2" fmla="*/ 737305 h 5431316"/>
              <a:gd name="connsiteX3" fmla="*/ 4571999 w 4571999"/>
              <a:gd name="connsiteY3" fmla="*/ 4694012 h 5431316"/>
              <a:gd name="connsiteX4" fmla="*/ 4443068 w 4571999"/>
              <a:gd name="connsiteY4" fmla="*/ 4811192 h 5431316"/>
              <a:gd name="connsiteX5" fmla="*/ 2715658 w 4571999"/>
              <a:gd name="connsiteY5" fmla="*/ 5431316 h 5431316"/>
              <a:gd name="connsiteX6" fmla="*/ 0 w 4571999"/>
              <a:gd name="connsiteY6" fmla="*/ 2715658 h 5431316"/>
              <a:gd name="connsiteX7" fmla="*/ 2715658 w 4571999"/>
              <a:gd name="connsiteY7" fmla="*/ 0 h 543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999" h="5431316">
                <a:moveTo>
                  <a:pt x="2715658" y="0"/>
                </a:moveTo>
                <a:cubicBezTo>
                  <a:pt x="3371828" y="0"/>
                  <a:pt x="3973643" y="232720"/>
                  <a:pt x="4443068" y="620125"/>
                </a:cubicBezTo>
                <a:lnTo>
                  <a:pt x="4571999" y="737305"/>
                </a:lnTo>
                <a:lnTo>
                  <a:pt x="4571999" y="4694012"/>
                </a:lnTo>
                <a:lnTo>
                  <a:pt x="4443068" y="4811192"/>
                </a:lnTo>
                <a:cubicBezTo>
                  <a:pt x="3973643" y="5198596"/>
                  <a:pt x="3371828" y="5431316"/>
                  <a:pt x="2715658" y="5431316"/>
                </a:cubicBezTo>
                <a:cubicBezTo>
                  <a:pt x="1215842" y="5431316"/>
                  <a:pt x="0" y="4215474"/>
                  <a:pt x="0" y="2715658"/>
                </a:cubicBezTo>
                <a:cubicBezTo>
                  <a:pt x="0" y="1215842"/>
                  <a:pt x="1215842" y="0"/>
                  <a:pt x="2715658" y="0"/>
                </a:cubicBezTo>
                <a:close/>
              </a:path>
            </a:pathLst>
          </a:custGeom>
        </p:spPr>
      </p:pic>
      <p:sp>
        <p:nvSpPr>
          <p:cNvPr id="19" name="任意多边形: 形状 18"/>
          <p:cNvSpPr/>
          <p:nvPr>
            <p:custDataLst>
              <p:tags r:id="rId3"/>
            </p:custDataLst>
          </p:nvPr>
        </p:nvSpPr>
        <p:spPr>
          <a:xfrm>
            <a:off x="6457949" y="23112"/>
            <a:ext cx="5734050" cy="6811775"/>
          </a:xfrm>
          <a:custGeom>
            <a:avLst/>
            <a:gdLst>
              <a:gd name="connsiteX0" fmla="*/ 2715658 w 4572000"/>
              <a:gd name="connsiteY0" fmla="*/ 0 h 5431316"/>
              <a:gd name="connsiteX1" fmla="*/ 4443068 w 4572000"/>
              <a:gd name="connsiteY1" fmla="*/ 620125 h 5431316"/>
              <a:gd name="connsiteX2" fmla="*/ 4572000 w 4572000"/>
              <a:gd name="connsiteY2" fmla="*/ 737306 h 5431316"/>
              <a:gd name="connsiteX3" fmla="*/ 4572000 w 4572000"/>
              <a:gd name="connsiteY3" fmla="*/ 838299 h 5431316"/>
              <a:gd name="connsiteX4" fmla="*/ 4526425 w 4572000"/>
              <a:gd name="connsiteY4" fmla="*/ 796877 h 5431316"/>
              <a:gd name="connsiteX5" fmla="*/ 2944717 w 4572000"/>
              <a:gd name="connsiteY5" fmla="*/ 229059 h 5431316"/>
              <a:gd name="connsiteX6" fmla="*/ 458118 w 4572000"/>
              <a:gd name="connsiteY6" fmla="*/ 2715658 h 5431316"/>
              <a:gd name="connsiteX7" fmla="*/ 2944717 w 4572000"/>
              <a:gd name="connsiteY7" fmla="*/ 5202257 h 5431316"/>
              <a:gd name="connsiteX8" fmla="*/ 4526425 w 4572000"/>
              <a:gd name="connsiteY8" fmla="*/ 4634439 h 5431316"/>
              <a:gd name="connsiteX9" fmla="*/ 4572000 w 4572000"/>
              <a:gd name="connsiteY9" fmla="*/ 4593018 h 5431316"/>
              <a:gd name="connsiteX10" fmla="*/ 4572000 w 4572000"/>
              <a:gd name="connsiteY10" fmla="*/ 4694011 h 5431316"/>
              <a:gd name="connsiteX11" fmla="*/ 4443068 w 4572000"/>
              <a:gd name="connsiteY11" fmla="*/ 4811192 h 5431316"/>
              <a:gd name="connsiteX12" fmla="*/ 2715658 w 4572000"/>
              <a:gd name="connsiteY12" fmla="*/ 5431316 h 5431316"/>
              <a:gd name="connsiteX13" fmla="*/ 0 w 4572000"/>
              <a:gd name="connsiteY13" fmla="*/ 2715658 h 5431316"/>
              <a:gd name="connsiteX14" fmla="*/ 2715658 w 4572000"/>
              <a:gd name="connsiteY14" fmla="*/ 0 h 543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72000" h="5431316">
                <a:moveTo>
                  <a:pt x="2715658" y="0"/>
                </a:moveTo>
                <a:cubicBezTo>
                  <a:pt x="3371828" y="0"/>
                  <a:pt x="3973643" y="232720"/>
                  <a:pt x="4443068" y="620125"/>
                </a:cubicBezTo>
                <a:lnTo>
                  <a:pt x="4572000" y="737306"/>
                </a:lnTo>
                <a:lnTo>
                  <a:pt x="4572000" y="838299"/>
                </a:lnTo>
                <a:lnTo>
                  <a:pt x="4526425" y="796877"/>
                </a:lnTo>
                <a:cubicBezTo>
                  <a:pt x="4096594" y="442149"/>
                  <a:pt x="3545541" y="229059"/>
                  <a:pt x="2944717" y="229059"/>
                </a:cubicBezTo>
                <a:cubicBezTo>
                  <a:pt x="1571406" y="229059"/>
                  <a:pt x="458118" y="1342347"/>
                  <a:pt x="458118" y="2715658"/>
                </a:cubicBezTo>
                <a:cubicBezTo>
                  <a:pt x="458118" y="4088969"/>
                  <a:pt x="1571406" y="5202257"/>
                  <a:pt x="2944717" y="5202257"/>
                </a:cubicBezTo>
                <a:cubicBezTo>
                  <a:pt x="3545541" y="5202257"/>
                  <a:pt x="4096594" y="4989167"/>
                  <a:pt x="4526425" y="4634439"/>
                </a:cubicBezTo>
                <a:lnTo>
                  <a:pt x="4572000" y="4593018"/>
                </a:lnTo>
                <a:lnTo>
                  <a:pt x="4572000" y="4694011"/>
                </a:lnTo>
                <a:lnTo>
                  <a:pt x="4443068" y="4811192"/>
                </a:lnTo>
                <a:cubicBezTo>
                  <a:pt x="3973643" y="5198596"/>
                  <a:pt x="3371828" y="5431316"/>
                  <a:pt x="2715658" y="5431316"/>
                </a:cubicBezTo>
                <a:cubicBezTo>
                  <a:pt x="1215842" y="5431316"/>
                  <a:pt x="0" y="4215474"/>
                  <a:pt x="0" y="2715658"/>
                </a:cubicBezTo>
                <a:cubicBezTo>
                  <a:pt x="0" y="1215842"/>
                  <a:pt x="1215842" y="0"/>
                  <a:pt x="2715658" y="0"/>
                </a:cubicBezTo>
                <a:close/>
              </a:path>
            </a:pathLst>
          </a:cu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p>
        </p:txBody>
      </p:sp>
      <p:sp>
        <p:nvSpPr>
          <p:cNvPr id="16" name="Title 6"/>
          <p:cNvSpPr txBox="1"/>
          <p:nvPr>
            <p:custDataLst>
              <p:tags r:id="rId4"/>
            </p:custDataLst>
          </p:nvPr>
        </p:nvSpPr>
        <p:spPr>
          <a:xfrm>
            <a:off x="762006" y="609480"/>
            <a:ext cx="5086375" cy="559944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《道路交通安全法实施条例》第七十二条规定，在道路上驾驶自行车、三轮车、 电动自行车、残疾人机动轮椅车应当遵守下列规定：</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1 ）驾驶自行车、三轮车必须年满 12 周岁；</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2 ）驾驶电动自行车和残疾人机动轮椅车必须年满 16 周岁；</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3 ）不得醉酒驾驶；</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4 ）转弯前应当减速慢行，伸手示意，不得突然猛拐，超越前车时不得妨碍 被超越的车辆行驶；</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5 ）不得牵引、攀扶车辆或者被其他车辆牵引，不得双手离把或者手中持物；</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6 ）不得扶身并行、互相追逐或者曲折竞驶；</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7 ）不得在道路上骑独轮自行车或者 2 人以上骑行的自行车；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8 ）非下肢残疾的人不得驾驶残疾人机动轮椅车；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9 ）自行车、三轮车不得加装动力装置；</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10 ）不得在道路上学习驾驶非机动车。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5" name="矩形 3"/>
          <p:cNvSpPr/>
          <p:nvPr>
            <p:custDataLst>
              <p:tags r:id="rId5"/>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8"/>
          <p:cNvSpPr/>
          <p:nvPr>
            <p:custDataLst>
              <p:tags r:id="rId1"/>
            </p:custDataLst>
          </p:nvPr>
        </p:nvSpPr>
        <p:spPr>
          <a:xfrm>
            <a:off x="0" y="1069285"/>
            <a:ext cx="5085331" cy="5411462"/>
          </a:xfrm>
          <a:custGeom>
            <a:avLst/>
            <a:gdLst>
              <a:gd name="connsiteX0" fmla="*/ 1431587 w 5713379"/>
              <a:gd name="connsiteY0" fmla="*/ 0 h 6079788"/>
              <a:gd name="connsiteX1" fmla="*/ 5713379 w 5713379"/>
              <a:gd name="connsiteY1" fmla="*/ 4281792 h 6079788"/>
              <a:gd name="connsiteX2" fmla="*/ 5376895 w 5713379"/>
              <a:gd name="connsiteY2" fmla="*/ 5948459 h 6079788"/>
              <a:gd name="connsiteX3" fmla="*/ 5313630 w 5713379"/>
              <a:gd name="connsiteY3" fmla="*/ 6079788 h 6079788"/>
              <a:gd name="connsiteX4" fmla="*/ 4080984 w 5713379"/>
              <a:gd name="connsiteY4" fmla="*/ 6079788 h 6079788"/>
              <a:gd name="connsiteX5" fmla="*/ 4086753 w 5713379"/>
              <a:gd name="connsiteY5" fmla="*/ 6072073 h 6079788"/>
              <a:gd name="connsiteX6" fmla="*/ 4633608 w 5713379"/>
              <a:gd name="connsiteY6" fmla="*/ 4281792 h 6079788"/>
              <a:gd name="connsiteX7" fmla="*/ 1431586 w 5713379"/>
              <a:gd name="connsiteY7" fmla="*/ 1079770 h 6079788"/>
              <a:gd name="connsiteX8" fmla="*/ 185215 w 5713379"/>
              <a:gd name="connsiteY8" fmla="*/ 1331401 h 6079788"/>
              <a:gd name="connsiteX9" fmla="*/ 0 w 5713379"/>
              <a:gd name="connsiteY9" fmla="*/ 1420624 h 6079788"/>
              <a:gd name="connsiteX10" fmla="*/ 0 w 5713379"/>
              <a:gd name="connsiteY10" fmla="*/ 246068 h 6079788"/>
              <a:gd name="connsiteX11" fmla="*/ 158313 w 5713379"/>
              <a:gd name="connsiteY11" fmla="*/ 192501 h 6079788"/>
              <a:gd name="connsiteX12" fmla="*/ 1431587 w 5713379"/>
              <a:gd name="connsiteY12" fmla="*/ 0 h 60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3379" h="6079788">
                <a:moveTo>
                  <a:pt x="1431587" y="0"/>
                </a:moveTo>
                <a:cubicBezTo>
                  <a:pt x="3796355" y="0"/>
                  <a:pt x="5713379" y="1917024"/>
                  <a:pt x="5713379" y="4281792"/>
                </a:cubicBezTo>
                <a:cubicBezTo>
                  <a:pt x="5713379" y="4872984"/>
                  <a:pt x="5593565" y="5436192"/>
                  <a:pt x="5376895" y="5948459"/>
                </a:cubicBezTo>
                <a:lnTo>
                  <a:pt x="5313630" y="6079788"/>
                </a:lnTo>
                <a:lnTo>
                  <a:pt x="4080984" y="6079788"/>
                </a:lnTo>
                <a:lnTo>
                  <a:pt x="4086753" y="6072073"/>
                </a:lnTo>
                <a:cubicBezTo>
                  <a:pt x="4432009" y="5561027"/>
                  <a:pt x="4633608" y="4944953"/>
                  <a:pt x="4633608" y="4281792"/>
                </a:cubicBezTo>
                <a:cubicBezTo>
                  <a:pt x="4633608" y="2513364"/>
                  <a:pt x="3200014" y="1079770"/>
                  <a:pt x="1431586" y="1079770"/>
                </a:cubicBezTo>
                <a:cubicBezTo>
                  <a:pt x="989479" y="1079770"/>
                  <a:pt x="568299" y="1169370"/>
                  <a:pt x="185215" y="1331401"/>
                </a:cubicBezTo>
                <a:lnTo>
                  <a:pt x="0" y="1420624"/>
                </a:lnTo>
                <a:lnTo>
                  <a:pt x="0" y="246068"/>
                </a:lnTo>
                <a:lnTo>
                  <a:pt x="158313" y="192501"/>
                </a:lnTo>
                <a:cubicBezTo>
                  <a:pt x="560540" y="67396"/>
                  <a:pt x="988193" y="0"/>
                  <a:pt x="1431587" y="0"/>
                </a:cubicBez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3" name="任意多边形: 形状 12"/>
          <p:cNvSpPr/>
          <p:nvPr>
            <p:custDataLst>
              <p:tags r:id="rId2"/>
            </p:custDataLst>
          </p:nvPr>
        </p:nvSpPr>
        <p:spPr>
          <a:xfrm>
            <a:off x="700278" y="376619"/>
            <a:ext cx="1323692" cy="410333"/>
          </a:xfrm>
          <a:custGeom>
            <a:avLst/>
            <a:gdLst>
              <a:gd name="connsiteX0" fmla="*/ 416830 w 2510977"/>
              <a:gd name="connsiteY0" fmla="*/ 1 h 778213"/>
              <a:gd name="connsiteX1" fmla="*/ 513051 w 2510977"/>
              <a:gd name="connsiteY1" fmla="*/ 116622 h 778213"/>
              <a:gd name="connsiteX2" fmla="*/ 1255487 w 2510977"/>
              <a:gd name="connsiteY2" fmla="*/ 424149 h 778213"/>
              <a:gd name="connsiteX3" fmla="*/ 1997923 w 2510977"/>
              <a:gd name="connsiteY3" fmla="*/ 116622 h 778213"/>
              <a:gd name="connsiteX4" fmla="*/ 2094145 w 2510977"/>
              <a:gd name="connsiteY4" fmla="*/ 1 h 778213"/>
              <a:gd name="connsiteX5" fmla="*/ 0 w 2510977"/>
              <a:gd name="connsiteY5" fmla="*/ 0 h 778213"/>
              <a:gd name="connsiteX6" fmla="*/ 2510977 w 2510977"/>
              <a:gd name="connsiteY6" fmla="*/ 0 h 778213"/>
              <a:gd name="connsiteX7" fmla="*/ 2490056 w 2510977"/>
              <a:gd name="connsiteY7" fmla="*/ 43429 h 778213"/>
              <a:gd name="connsiteX8" fmla="*/ 1255488 w 2510977"/>
              <a:gd name="connsiteY8" fmla="*/ 778213 h 778213"/>
              <a:gd name="connsiteX9" fmla="*/ 20921 w 2510977"/>
              <a:gd name="connsiteY9" fmla="*/ 43429 h 77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0977" h="778213">
                <a:moveTo>
                  <a:pt x="416830" y="1"/>
                </a:moveTo>
                <a:lnTo>
                  <a:pt x="513051" y="116622"/>
                </a:lnTo>
                <a:cubicBezTo>
                  <a:pt x="703057" y="306628"/>
                  <a:pt x="965548" y="424149"/>
                  <a:pt x="1255487" y="424149"/>
                </a:cubicBezTo>
                <a:cubicBezTo>
                  <a:pt x="1545427" y="424149"/>
                  <a:pt x="1807918" y="306628"/>
                  <a:pt x="1997923" y="116622"/>
                </a:cubicBezTo>
                <a:lnTo>
                  <a:pt x="2094145" y="1"/>
                </a:lnTo>
                <a:close/>
                <a:moveTo>
                  <a:pt x="0" y="0"/>
                </a:moveTo>
                <a:lnTo>
                  <a:pt x="2510977" y="0"/>
                </a:lnTo>
                <a:lnTo>
                  <a:pt x="2490056" y="43429"/>
                </a:lnTo>
                <a:cubicBezTo>
                  <a:pt x="2252299" y="481099"/>
                  <a:pt x="1788591" y="778213"/>
                  <a:pt x="1255488" y="778213"/>
                </a:cubicBezTo>
                <a:cubicBezTo>
                  <a:pt x="722386" y="778213"/>
                  <a:pt x="258677" y="481099"/>
                  <a:pt x="20921" y="43429"/>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custDataLst>
              <p:tags r:id="rId3"/>
            </p:custDataLst>
          </p:nvPr>
        </p:nvGrpSpPr>
        <p:grpSpPr>
          <a:xfrm>
            <a:off x="859664" y="558047"/>
            <a:ext cx="5923334" cy="5923334"/>
            <a:chOff x="2165" y="1067"/>
            <a:chExt cx="9355" cy="9355"/>
          </a:xfrm>
        </p:grpSpPr>
        <p:sp>
          <p:nvSpPr>
            <p:cNvPr id="14" name="椭圆 13"/>
            <p:cNvSpPr/>
            <p:nvPr>
              <p:custDataLst>
                <p:tags r:id="rId4"/>
              </p:custDataLst>
            </p:nvPr>
          </p:nvSpPr>
          <p:spPr>
            <a:xfrm>
              <a:off x="2165" y="1067"/>
              <a:ext cx="9355" cy="935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data/cache/43ba3fdba9e7f67a709c52847871eaf4.jpg43ba3fdba9e7f67a709c52847871eaf4"/>
            <p:cNvPicPr>
              <a:picLocks noChangeAspect="1"/>
            </p:cNvPicPr>
            <p:nvPr>
              <p:custDataLst>
                <p:tags r:id="rId5"/>
              </p:custDataLst>
            </p:nvPr>
          </p:nvPicPr>
          <p:blipFill>
            <a:blip r:embed="rId6"/>
            <a:srcRect l="23875" r="23875"/>
            <a:stretch>
              <a:fillRect/>
            </a:stretch>
          </p:blipFill>
          <p:spPr>
            <a:xfrm>
              <a:off x="2985" y="1887"/>
              <a:ext cx="7715" cy="7715"/>
            </a:xfrm>
            <a:custGeom>
              <a:avLst/>
              <a:gdLst>
                <a:gd name="connsiteX0" fmla="*/ 2065763 w 4131526"/>
                <a:gd name="connsiteY0" fmla="*/ 0 h 4131526"/>
                <a:gd name="connsiteX1" fmla="*/ 4131526 w 4131526"/>
                <a:gd name="connsiteY1" fmla="*/ 2065763 h 4131526"/>
                <a:gd name="connsiteX2" fmla="*/ 2065763 w 4131526"/>
                <a:gd name="connsiteY2" fmla="*/ 4131526 h 4131526"/>
                <a:gd name="connsiteX3" fmla="*/ 0 w 4131526"/>
                <a:gd name="connsiteY3" fmla="*/ 2065763 h 4131526"/>
                <a:gd name="connsiteX4" fmla="*/ 2065763 w 4131526"/>
                <a:gd name="connsiteY4" fmla="*/ 0 h 4131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1526" h="4131526">
                  <a:moveTo>
                    <a:pt x="2065763" y="0"/>
                  </a:moveTo>
                  <a:cubicBezTo>
                    <a:pt x="3206652" y="0"/>
                    <a:pt x="4131526" y="924874"/>
                    <a:pt x="4131526" y="2065763"/>
                  </a:cubicBezTo>
                  <a:cubicBezTo>
                    <a:pt x="4131526" y="3206652"/>
                    <a:pt x="3206652" y="4131526"/>
                    <a:pt x="2065763" y="4131526"/>
                  </a:cubicBezTo>
                  <a:cubicBezTo>
                    <a:pt x="924874" y="4131526"/>
                    <a:pt x="0" y="3206652"/>
                    <a:pt x="0" y="2065763"/>
                  </a:cubicBezTo>
                  <a:cubicBezTo>
                    <a:pt x="0" y="924874"/>
                    <a:pt x="924874" y="0"/>
                    <a:pt x="2065763" y="0"/>
                  </a:cubicBezTo>
                  <a:close/>
                </a:path>
              </a:pathLst>
            </a:custGeom>
          </p:spPr>
        </p:pic>
      </p:grpSp>
      <p:sp>
        <p:nvSpPr>
          <p:cNvPr id="11" name="Title 6"/>
          <p:cNvSpPr txBox="1"/>
          <p:nvPr>
            <p:custDataLst>
              <p:tags r:id="rId7"/>
            </p:custDataLst>
          </p:nvPr>
        </p:nvSpPr>
        <p:spPr>
          <a:xfrm>
            <a:off x="6561455" y="786765"/>
            <a:ext cx="5293360" cy="542226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12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rPr>
              <a:t>（三）驾驶安全</a:t>
            </a:r>
            <a:endParaRPr lang="zh-CN" altLang="en-US" sz="2000" b="1" spc="12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endParaRPr>
          </a:p>
          <a:p>
            <a:pPr marL="355600" lvl="1" indent="0" algn="l" fontAlgn="ctr">
              <a:lnSpc>
                <a:spcPct val="120000"/>
              </a:lnSpc>
              <a:spcBef>
                <a:spcPts val="0"/>
              </a:spcBef>
              <a:spcAft>
                <a:spcPts val="800"/>
              </a:spcAft>
              <a:buSzPct val="100000"/>
              <a:buFont typeface="Arial" panose="020B0604020202020204" pitchFamily="34" charset="0"/>
              <a:buNone/>
            </a:pPr>
            <a:r>
              <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第十九条  驾驶机动车，应当依法取得机动车驾驶证。</a:t>
            </a:r>
            <a:endPar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申请机动车驾驶证，应当符合国务院公安部门规定的驾驶许可条件；经考试合格后， 由公安机关交通管理部门发给相应类别的机动车驾驶证。</a:t>
            </a:r>
            <a:endPar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持有境外机动车驾驶证的人，符合国务院公安部门规定的驾驶许可条件，经公安机 关交通管理部门考核合格的，可以发给中国的机动车驾驶证。驾驶人应当按照驾驶证载明的准驾车型驾驶机动车；驾驶机动车时，应当随身携带</a:t>
            </a:r>
            <a:r>
              <a:rPr lang="en-US" altLang="zh-CN"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机动车驾驶证。</a:t>
            </a:r>
            <a:endPar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公安机关交通管理部门以外的任何单位或者个人，不得收缴、扣留机动车驾驶证。</a:t>
            </a:r>
            <a:endParaRPr lang="zh-CN" altLang="en-US"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矩形 3"/>
          <p:cNvSpPr/>
          <p:nvPr>
            <p:custDataLst>
              <p:tags r:id="rId8"/>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7306626"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任意多边形: 形状 21"/>
          <p:cNvSpPr/>
          <p:nvPr>
            <p:custDataLst>
              <p:tags r:id="rId2"/>
            </p:custDataLst>
          </p:nvPr>
        </p:nvSpPr>
        <p:spPr>
          <a:xfrm>
            <a:off x="7306430" y="598714"/>
            <a:ext cx="4572196" cy="5660571"/>
          </a:xfrm>
          <a:custGeom>
            <a:avLst/>
            <a:gdLst>
              <a:gd name="connsiteX0" fmla="*/ 4572098 w 4572196"/>
              <a:gd name="connsiteY0" fmla="*/ 5462079 h 5660571"/>
              <a:gd name="connsiteX1" fmla="*/ 4572196 w 4572196"/>
              <a:gd name="connsiteY1" fmla="*/ 5462079 h 5660571"/>
              <a:gd name="connsiteX2" fmla="*/ 4572196 w 4572196"/>
              <a:gd name="connsiteY2" fmla="*/ 5507798 h 5660571"/>
              <a:gd name="connsiteX3" fmla="*/ 4572098 w 4572196"/>
              <a:gd name="connsiteY3" fmla="*/ 5507798 h 5660571"/>
              <a:gd name="connsiteX4" fmla="*/ 0 w 4572196"/>
              <a:gd name="connsiteY4" fmla="*/ 152774 h 5660571"/>
              <a:gd name="connsiteX5" fmla="*/ 98 w 4572196"/>
              <a:gd name="connsiteY5" fmla="*/ 152774 h 5660571"/>
              <a:gd name="connsiteX6" fmla="*/ 98 w 4572196"/>
              <a:gd name="connsiteY6" fmla="*/ 198493 h 5660571"/>
              <a:gd name="connsiteX7" fmla="*/ 0 w 4572196"/>
              <a:gd name="connsiteY7" fmla="*/ 198493 h 5660571"/>
              <a:gd name="connsiteX8" fmla="*/ 98 w 4572196"/>
              <a:gd name="connsiteY8" fmla="*/ 0 h 5660571"/>
              <a:gd name="connsiteX9" fmla="*/ 4572098 w 4572196"/>
              <a:gd name="connsiteY9" fmla="*/ 0 h 5660571"/>
              <a:gd name="connsiteX10" fmla="*/ 4572098 w 4572196"/>
              <a:gd name="connsiteY10" fmla="*/ 5462079 h 5660571"/>
              <a:gd name="connsiteX11" fmla="*/ 196 w 4572196"/>
              <a:gd name="connsiteY11" fmla="*/ 5462079 h 5660571"/>
              <a:gd name="connsiteX12" fmla="*/ 196 w 4572196"/>
              <a:gd name="connsiteY12" fmla="*/ 5507798 h 5660571"/>
              <a:gd name="connsiteX13" fmla="*/ 4572098 w 4572196"/>
              <a:gd name="connsiteY13" fmla="*/ 5507798 h 5660571"/>
              <a:gd name="connsiteX14" fmla="*/ 4572098 w 4572196"/>
              <a:gd name="connsiteY14" fmla="*/ 5660571 h 5660571"/>
              <a:gd name="connsiteX15" fmla="*/ 98 w 4572196"/>
              <a:gd name="connsiteY15" fmla="*/ 5660571 h 5660571"/>
              <a:gd name="connsiteX16" fmla="*/ 98 w 4572196"/>
              <a:gd name="connsiteY16" fmla="*/ 198493 h 5660571"/>
              <a:gd name="connsiteX17" fmla="*/ 4572000 w 4572196"/>
              <a:gd name="connsiteY17" fmla="*/ 198493 h 5660571"/>
              <a:gd name="connsiteX18" fmla="*/ 4572000 w 4572196"/>
              <a:gd name="connsiteY18" fmla="*/ 152774 h 5660571"/>
              <a:gd name="connsiteX19" fmla="*/ 98 w 4572196"/>
              <a:gd name="connsiteY19" fmla="*/ 152774 h 566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2196" h="5660571">
                <a:moveTo>
                  <a:pt x="4572098" y="5462079"/>
                </a:moveTo>
                <a:lnTo>
                  <a:pt x="4572196" y="5462079"/>
                </a:lnTo>
                <a:lnTo>
                  <a:pt x="4572196" y="5507798"/>
                </a:lnTo>
                <a:lnTo>
                  <a:pt x="4572098" y="5507798"/>
                </a:lnTo>
                <a:close/>
                <a:moveTo>
                  <a:pt x="0" y="152774"/>
                </a:moveTo>
                <a:lnTo>
                  <a:pt x="98" y="152774"/>
                </a:lnTo>
                <a:lnTo>
                  <a:pt x="98" y="198493"/>
                </a:lnTo>
                <a:lnTo>
                  <a:pt x="0" y="198493"/>
                </a:lnTo>
                <a:close/>
                <a:moveTo>
                  <a:pt x="98" y="0"/>
                </a:moveTo>
                <a:lnTo>
                  <a:pt x="4572098" y="0"/>
                </a:lnTo>
                <a:lnTo>
                  <a:pt x="4572098" y="5462079"/>
                </a:lnTo>
                <a:lnTo>
                  <a:pt x="196" y="5462079"/>
                </a:lnTo>
                <a:lnTo>
                  <a:pt x="196" y="5507798"/>
                </a:lnTo>
                <a:lnTo>
                  <a:pt x="4572098" y="5507798"/>
                </a:lnTo>
                <a:lnTo>
                  <a:pt x="4572098" y="5660571"/>
                </a:lnTo>
                <a:lnTo>
                  <a:pt x="98" y="5660571"/>
                </a:lnTo>
                <a:lnTo>
                  <a:pt x="98" y="198493"/>
                </a:lnTo>
                <a:lnTo>
                  <a:pt x="4572000" y="198493"/>
                </a:lnTo>
                <a:lnTo>
                  <a:pt x="4572000" y="152774"/>
                </a:lnTo>
                <a:lnTo>
                  <a:pt x="98" y="152774"/>
                </a:lnTo>
                <a:close/>
              </a:path>
            </a:pathLst>
          </a:custGeom>
          <a:solidFill>
            <a:srgbClr val="FFFFFF">
              <a:alpha val="99000"/>
            </a:srgbClr>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p>
        </p:txBody>
      </p:sp>
      <p:pic>
        <p:nvPicPr>
          <p:cNvPr id="15" name="图片 14" descr="/data/cache/05790def6a6f936429de8c924fc35293.jpg05790def6a6f936429de8c924fc35293"/>
          <p:cNvPicPr>
            <a:picLocks noChangeAspect="1"/>
          </p:cNvPicPr>
          <p:nvPr>
            <p:custDataLst>
              <p:tags r:id="rId3"/>
            </p:custDataLst>
          </p:nvPr>
        </p:nvPicPr>
        <p:blipFill>
          <a:blip r:embed="rId4"/>
          <a:srcRect l="25938" r="25938"/>
          <a:stretch>
            <a:fillRect/>
          </a:stretch>
        </p:blipFill>
        <p:spPr>
          <a:xfrm>
            <a:off x="7306626" y="947056"/>
            <a:ext cx="4572000" cy="4963886"/>
          </a:xfrm>
          <a:custGeom>
            <a:avLst/>
            <a:gdLst>
              <a:gd name="connsiteX0" fmla="*/ 0 w 4572000"/>
              <a:gd name="connsiteY0" fmla="*/ 0 h 4963886"/>
              <a:gd name="connsiteX1" fmla="*/ 4572000 w 4572000"/>
              <a:gd name="connsiteY1" fmla="*/ 0 h 4963886"/>
              <a:gd name="connsiteX2" fmla="*/ 4572000 w 4572000"/>
              <a:gd name="connsiteY2" fmla="*/ 4963886 h 4963886"/>
              <a:gd name="connsiteX3" fmla="*/ 0 w 4572000"/>
              <a:gd name="connsiteY3" fmla="*/ 4963886 h 4963886"/>
            </a:gdLst>
            <a:ahLst/>
            <a:cxnLst>
              <a:cxn ang="0">
                <a:pos x="connsiteX0" y="connsiteY0"/>
              </a:cxn>
              <a:cxn ang="0">
                <a:pos x="connsiteX1" y="connsiteY1"/>
              </a:cxn>
              <a:cxn ang="0">
                <a:pos x="connsiteX2" y="connsiteY2"/>
              </a:cxn>
              <a:cxn ang="0">
                <a:pos x="connsiteX3" y="connsiteY3"/>
              </a:cxn>
            </a:cxnLst>
            <a:rect l="l" t="t" r="r" b="b"/>
            <a:pathLst>
              <a:path w="4572000" h="4963886">
                <a:moveTo>
                  <a:pt x="0" y="0"/>
                </a:moveTo>
                <a:lnTo>
                  <a:pt x="4572000" y="0"/>
                </a:lnTo>
                <a:lnTo>
                  <a:pt x="4572000" y="4963886"/>
                </a:lnTo>
                <a:lnTo>
                  <a:pt x="0" y="4963886"/>
                </a:lnTo>
                <a:close/>
              </a:path>
            </a:pathLst>
          </a:custGeom>
        </p:spPr>
      </p:pic>
      <p:sp>
        <p:nvSpPr>
          <p:cNvPr id="11" name="Title 6"/>
          <p:cNvSpPr txBox="1"/>
          <p:nvPr>
            <p:custDataLst>
              <p:tags r:id="rId5"/>
            </p:custDataLst>
          </p:nvPr>
        </p:nvSpPr>
        <p:spPr>
          <a:xfrm>
            <a:off x="762006" y="970298"/>
            <a:ext cx="6236233" cy="461265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第三十六条  根据道路条件和通行需要，道路划分为机动车道、非机动车道和人行道的，机动车、非机动车、行人实行分道通行。没有划分机动车道、非机动车道和人行道的，机动车在道路中间通行，非机动车和行人在道路两侧通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第三十七条  道路划设专用车道的，在专用车道内，只准许规定的车辆通行，其他 车辆不得进入专用车道内行驶。</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第三十八条  车辆、行人应当按照交通信号通行；遇有交通警察现场指挥时，应当 按照交通警察的指挥通行；在没有交通信号的道路上，应当在确保安全、畅通的原则下通行。</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第四十二条  机动车上道路行驶，不得超过限速标志标明的最高时速。在没有限速标志的路段，应当保持安全车速。</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Wingdings" panose="05000000000000000000" charset="0"/>
              <a:buChar char="l"/>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夜间行驶或者在容易发生危险的路段行驶，以及遇有沙尘、冰雹、雨、雪、雾、结冰等气象条件时，应当降低行驶速度。</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矩形 3"/>
          <p:cNvSpPr/>
          <p:nvPr>
            <p:custDataLst>
              <p:tags r:id="rId6"/>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40" descr="/data/cache/ae97a850fb6bde98e6211e1c1c525e0f.jpgae97a850fb6bde98e6211e1c1c525e0f"/>
          <p:cNvPicPr>
            <a:picLocks noChangeAspect="1"/>
          </p:cNvPicPr>
          <p:nvPr>
            <p:custDataLst>
              <p:tags r:id="rId1"/>
            </p:custDataLst>
          </p:nvPr>
        </p:nvPicPr>
        <p:blipFill>
          <a:blip r:embed="rId2"/>
          <a:srcRect t="667" b="667"/>
          <a:stretch>
            <a:fillRect/>
          </a:stretch>
        </p:blipFill>
        <p:spPr>
          <a:xfrm>
            <a:off x="7740877" y="619118"/>
            <a:ext cx="3797176" cy="5619765"/>
          </a:xfrm>
          <a:custGeom>
            <a:avLst/>
            <a:gdLst>
              <a:gd name="connsiteX0" fmla="*/ 206767 w 3810031"/>
              <a:gd name="connsiteY0" fmla="*/ 233983 h 5638790"/>
              <a:gd name="connsiteX1" fmla="*/ 3603263 w 3810031"/>
              <a:gd name="connsiteY1" fmla="*/ 233983 h 5638790"/>
              <a:gd name="connsiteX2" fmla="*/ 3603263 w 3810031"/>
              <a:gd name="connsiteY2" fmla="*/ 5404807 h 5638790"/>
              <a:gd name="connsiteX3" fmla="*/ 206767 w 3810031"/>
              <a:gd name="connsiteY3" fmla="*/ 5404807 h 5638790"/>
              <a:gd name="connsiteX4" fmla="*/ 206767 w 3810031"/>
              <a:gd name="connsiteY4" fmla="*/ 157783 h 5638790"/>
              <a:gd name="connsiteX5" fmla="*/ 206767 w 3810031"/>
              <a:gd name="connsiteY5" fmla="*/ 233983 h 5638790"/>
              <a:gd name="connsiteX6" fmla="*/ 114315 w 3810031"/>
              <a:gd name="connsiteY6" fmla="*/ 233983 h 5638790"/>
              <a:gd name="connsiteX7" fmla="*/ 114315 w 3810031"/>
              <a:gd name="connsiteY7" fmla="*/ 5404807 h 5638790"/>
              <a:gd name="connsiteX8" fmla="*/ 206767 w 3810031"/>
              <a:gd name="connsiteY8" fmla="*/ 5404807 h 5638790"/>
              <a:gd name="connsiteX9" fmla="*/ 206767 w 3810031"/>
              <a:gd name="connsiteY9" fmla="*/ 5481007 h 5638790"/>
              <a:gd name="connsiteX10" fmla="*/ 3603263 w 3810031"/>
              <a:gd name="connsiteY10" fmla="*/ 5481007 h 5638790"/>
              <a:gd name="connsiteX11" fmla="*/ 3603263 w 3810031"/>
              <a:gd name="connsiteY11" fmla="*/ 5404807 h 5638790"/>
              <a:gd name="connsiteX12" fmla="*/ 3695715 w 3810031"/>
              <a:gd name="connsiteY12" fmla="*/ 5404807 h 5638790"/>
              <a:gd name="connsiteX13" fmla="*/ 3695715 w 3810031"/>
              <a:gd name="connsiteY13" fmla="*/ 233983 h 5638790"/>
              <a:gd name="connsiteX14" fmla="*/ 3603263 w 3810031"/>
              <a:gd name="connsiteY14" fmla="*/ 233983 h 5638790"/>
              <a:gd name="connsiteX15" fmla="*/ 3603263 w 3810031"/>
              <a:gd name="connsiteY15" fmla="*/ 157783 h 5638790"/>
              <a:gd name="connsiteX16" fmla="*/ 0 w 3810031"/>
              <a:gd name="connsiteY16" fmla="*/ 0 h 5638790"/>
              <a:gd name="connsiteX17" fmla="*/ 3810031 w 3810031"/>
              <a:gd name="connsiteY17" fmla="*/ 0 h 5638790"/>
              <a:gd name="connsiteX18" fmla="*/ 3810031 w 3810031"/>
              <a:gd name="connsiteY18" fmla="*/ 5638790 h 5638790"/>
              <a:gd name="connsiteX19" fmla="*/ 0 w 3810031"/>
              <a:gd name="connsiteY19" fmla="*/ 5638790 h 56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10031" h="5638790">
                <a:moveTo>
                  <a:pt x="206767" y="233983"/>
                </a:moveTo>
                <a:lnTo>
                  <a:pt x="3603263" y="233983"/>
                </a:lnTo>
                <a:lnTo>
                  <a:pt x="3603263" y="5404807"/>
                </a:lnTo>
                <a:lnTo>
                  <a:pt x="206767" y="5404807"/>
                </a:lnTo>
                <a:close/>
                <a:moveTo>
                  <a:pt x="206767" y="157783"/>
                </a:moveTo>
                <a:lnTo>
                  <a:pt x="206767" y="233983"/>
                </a:lnTo>
                <a:lnTo>
                  <a:pt x="114315" y="233983"/>
                </a:lnTo>
                <a:lnTo>
                  <a:pt x="114315" y="5404807"/>
                </a:lnTo>
                <a:lnTo>
                  <a:pt x="206767" y="5404807"/>
                </a:lnTo>
                <a:lnTo>
                  <a:pt x="206767" y="5481007"/>
                </a:lnTo>
                <a:lnTo>
                  <a:pt x="3603263" y="5481007"/>
                </a:lnTo>
                <a:lnTo>
                  <a:pt x="3603263" y="5404807"/>
                </a:lnTo>
                <a:lnTo>
                  <a:pt x="3695715" y="5404807"/>
                </a:lnTo>
                <a:lnTo>
                  <a:pt x="3695715" y="233983"/>
                </a:lnTo>
                <a:lnTo>
                  <a:pt x="3603263" y="233983"/>
                </a:lnTo>
                <a:lnTo>
                  <a:pt x="3603263" y="157783"/>
                </a:lnTo>
                <a:close/>
                <a:moveTo>
                  <a:pt x="0" y="0"/>
                </a:moveTo>
                <a:lnTo>
                  <a:pt x="3810031" y="0"/>
                </a:lnTo>
                <a:lnTo>
                  <a:pt x="3810031" y="5638790"/>
                </a:lnTo>
                <a:lnTo>
                  <a:pt x="0" y="5638790"/>
                </a:lnTo>
                <a:close/>
              </a:path>
            </a:pathLst>
          </a:custGeom>
        </p:spPr>
      </p:pic>
      <p:sp>
        <p:nvSpPr>
          <p:cNvPr id="12" name="Title 6"/>
          <p:cNvSpPr txBox="1"/>
          <p:nvPr>
            <p:custDataLst>
              <p:tags r:id="rId3"/>
            </p:custDataLst>
          </p:nvPr>
        </p:nvSpPr>
        <p:spPr>
          <a:xfrm>
            <a:off x="762006" y="805839"/>
            <a:ext cx="6324638" cy="494158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第四十三条  同车道行驶的机动车，后车应当与前车保持足以采取紧急制动措施的 安全距离。有下列情形之一的，不得超车：</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前车正在左转弯、掉头、超车的； 与对面来车有会车可能的；</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前车为执行紧急任务的警车、消防车、救护车、工程救险车的；</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行经铁路道口、交叉路口、窄桥、弯道、陡坡、隧道、人行横道、市区交通流量大 的路段等没有超车条件的。</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第四十四条  机动车通过交叉路口，应当按照交通信号灯、交通标志、交通标线或 者交通警察的指挥通过；通过没有交通信号灯、交通标志、交通标线或者交通警察指挥 的交叉路口时，应当减速慢行，并让行人和优先通行的车辆先行。</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第四十五条  机动车遇有前方车辆停车排队等候或者缓慢行驶时，不得借道超车或 者占用对面车道，不得穿插等候的车辆。</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在车道减少的路段、路口，或者在没有交通信号灯、交通标志、交通标线或者交通 警察指挥的交叉路口遇到停车排队等候或者缓慢行驶时，机动车应当依次交替通行。</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4"/>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data/cache/ae97a850fb6bde98e6211e1c1c525e0f.jpgae97a850fb6bde98e6211e1c1c525e0f"/>
          <p:cNvPicPr>
            <a:picLocks noChangeAspect="1"/>
          </p:cNvPicPr>
          <p:nvPr>
            <p:custDataLst>
              <p:tags r:id="rId1"/>
            </p:custDataLst>
          </p:nvPr>
        </p:nvPicPr>
        <p:blipFill rotWithShape="1">
          <a:blip r:embed="rId2"/>
          <a:srcRect t="31250" b="31250"/>
          <a:stretch>
            <a:fillRect/>
          </a:stretch>
        </p:blipFill>
        <p:spPr>
          <a:xfrm>
            <a:off x="-5" y="25"/>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4" name="矩形 13"/>
          <p:cNvSpPr/>
          <p:nvPr>
            <p:custDataLst>
              <p:tags r:id="rId3"/>
            </p:custDataLst>
          </p:nvPr>
        </p:nvSpPr>
        <p:spPr>
          <a:xfrm>
            <a:off x="0" y="0"/>
            <a:ext cx="12192098" cy="6858055"/>
          </a:xfrm>
          <a:prstGeom prst="rect">
            <a:avLst/>
          </a:prstGeom>
          <a:solidFill>
            <a:srgbClr val="0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pPr>
            <a:endParaRPr kumimoji="1"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sp>
        <p:nvSpPr>
          <p:cNvPr id="6" name="Freeform 5"/>
          <p:cNvSpPr>
            <a:spLocks noEditPoints="1"/>
          </p:cNvSpPr>
          <p:nvPr>
            <p:custDataLst>
              <p:tags r:id="rId4"/>
            </p:custDataLst>
          </p:nvPr>
        </p:nvSpPr>
        <p:spPr bwMode="auto">
          <a:xfrm>
            <a:off x="5861366" y="1156229"/>
            <a:ext cx="469366" cy="452840"/>
          </a:xfrm>
          <a:custGeom>
            <a:avLst/>
            <a:gdLst>
              <a:gd name="T0" fmla="*/ 54 w 135"/>
              <a:gd name="T1" fmla="*/ 130 h 130"/>
              <a:gd name="T2" fmla="*/ 0 w 135"/>
              <a:gd name="T3" fmla="*/ 130 h 130"/>
              <a:gd name="T4" fmla="*/ 0 w 135"/>
              <a:gd name="T5" fmla="*/ 76 h 130"/>
              <a:gd name="T6" fmla="*/ 14 w 135"/>
              <a:gd name="T7" fmla="*/ 21 h 130"/>
              <a:gd name="T8" fmla="*/ 54 w 135"/>
              <a:gd name="T9" fmla="*/ 0 h 130"/>
              <a:gd name="T10" fmla="*/ 54 w 135"/>
              <a:gd name="T11" fmla="*/ 26 h 130"/>
              <a:gd name="T12" fmla="*/ 27 w 135"/>
              <a:gd name="T13" fmla="*/ 76 h 130"/>
              <a:gd name="T14" fmla="*/ 54 w 135"/>
              <a:gd name="T15" fmla="*/ 76 h 130"/>
              <a:gd name="T16" fmla="*/ 54 w 135"/>
              <a:gd name="T17" fmla="*/ 130 h 130"/>
              <a:gd name="T18" fmla="*/ 135 w 135"/>
              <a:gd name="T19" fmla="*/ 130 h 130"/>
              <a:gd name="T20" fmla="*/ 81 w 135"/>
              <a:gd name="T21" fmla="*/ 130 h 130"/>
              <a:gd name="T22" fmla="*/ 81 w 135"/>
              <a:gd name="T23" fmla="*/ 76 h 130"/>
              <a:gd name="T24" fmla="*/ 95 w 135"/>
              <a:gd name="T25" fmla="*/ 21 h 130"/>
              <a:gd name="T26" fmla="*/ 135 w 135"/>
              <a:gd name="T27" fmla="*/ 0 h 130"/>
              <a:gd name="T28" fmla="*/ 135 w 135"/>
              <a:gd name="T29" fmla="*/ 26 h 130"/>
              <a:gd name="T30" fmla="*/ 109 w 135"/>
              <a:gd name="T31" fmla="*/ 76 h 130"/>
              <a:gd name="T32" fmla="*/ 135 w 135"/>
              <a:gd name="T33" fmla="*/ 76 h 130"/>
              <a:gd name="T34" fmla="*/ 135 w 135"/>
              <a:gd name="T3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130">
                <a:moveTo>
                  <a:pt x="54" y="130"/>
                </a:moveTo>
                <a:cubicBezTo>
                  <a:pt x="0" y="130"/>
                  <a:pt x="0" y="130"/>
                  <a:pt x="0" y="130"/>
                </a:cubicBezTo>
                <a:cubicBezTo>
                  <a:pt x="0" y="76"/>
                  <a:pt x="0" y="76"/>
                  <a:pt x="0" y="76"/>
                </a:cubicBezTo>
                <a:cubicBezTo>
                  <a:pt x="0" y="53"/>
                  <a:pt x="5" y="35"/>
                  <a:pt x="14" y="21"/>
                </a:cubicBezTo>
                <a:cubicBezTo>
                  <a:pt x="23" y="7"/>
                  <a:pt x="36" y="0"/>
                  <a:pt x="54" y="0"/>
                </a:cubicBezTo>
                <a:cubicBezTo>
                  <a:pt x="54" y="26"/>
                  <a:pt x="54" y="26"/>
                  <a:pt x="54" y="26"/>
                </a:cubicBezTo>
                <a:cubicBezTo>
                  <a:pt x="36" y="26"/>
                  <a:pt x="27" y="43"/>
                  <a:pt x="27" y="76"/>
                </a:cubicBezTo>
                <a:cubicBezTo>
                  <a:pt x="54" y="76"/>
                  <a:pt x="54" y="76"/>
                  <a:pt x="54" y="76"/>
                </a:cubicBezTo>
                <a:lnTo>
                  <a:pt x="54" y="130"/>
                </a:lnTo>
                <a:close/>
                <a:moveTo>
                  <a:pt x="135" y="130"/>
                </a:moveTo>
                <a:cubicBezTo>
                  <a:pt x="81" y="130"/>
                  <a:pt x="81" y="130"/>
                  <a:pt x="81" y="130"/>
                </a:cubicBezTo>
                <a:cubicBezTo>
                  <a:pt x="81" y="76"/>
                  <a:pt x="81" y="76"/>
                  <a:pt x="81" y="76"/>
                </a:cubicBezTo>
                <a:cubicBezTo>
                  <a:pt x="81" y="53"/>
                  <a:pt x="86" y="35"/>
                  <a:pt x="95" y="21"/>
                </a:cubicBezTo>
                <a:cubicBezTo>
                  <a:pt x="104" y="7"/>
                  <a:pt x="117" y="0"/>
                  <a:pt x="135" y="0"/>
                </a:cubicBezTo>
                <a:cubicBezTo>
                  <a:pt x="135" y="26"/>
                  <a:pt x="135" y="26"/>
                  <a:pt x="135" y="26"/>
                </a:cubicBezTo>
                <a:cubicBezTo>
                  <a:pt x="118" y="26"/>
                  <a:pt x="109" y="43"/>
                  <a:pt x="109" y="76"/>
                </a:cubicBezTo>
                <a:cubicBezTo>
                  <a:pt x="135" y="76"/>
                  <a:pt x="135" y="76"/>
                  <a:pt x="135" y="76"/>
                </a:cubicBezTo>
                <a:lnTo>
                  <a:pt x="135" y="130"/>
                </a:lnTo>
                <a:close/>
              </a:path>
            </a:pathLst>
          </a:custGeom>
          <a:solidFill>
            <a:schemeClr val="lt1">
              <a:lumMod val="95000"/>
            </a:schemeClr>
          </a:solidFill>
          <a:ln>
            <a:noFill/>
          </a:ln>
          <a:effectLst>
            <a:outerShdw blurRad="50800" dist="38100" dir="5400000" algn="t" rotWithShape="0">
              <a:schemeClr val="dk1">
                <a:lumMod val="95000"/>
                <a:lumOff val="5000"/>
                <a:alpha val="70000"/>
              </a:schemeClr>
            </a:outerShdw>
          </a:effectLst>
        </p:spPr>
        <p:txBody>
          <a:bodyPr vert="horz" wrap="square" lIns="91440" tIns="45720" rIns="91440" bIns="45720" numCol="1" anchor="t" anchorCtr="0" compatLnSpc="1"/>
          <a:p>
            <a:pPr marL="0" marR="0" lvl="0" indent="0" algn="l" defTabSz="4572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0" name="Freeform 5"/>
          <p:cNvSpPr>
            <a:spLocks noEditPoints="1"/>
          </p:cNvSpPr>
          <p:nvPr>
            <p:custDataLst>
              <p:tags r:id="rId5"/>
            </p:custDataLst>
          </p:nvPr>
        </p:nvSpPr>
        <p:spPr bwMode="auto">
          <a:xfrm rot="10800000">
            <a:off x="5861366" y="4776639"/>
            <a:ext cx="469366" cy="452840"/>
          </a:xfrm>
          <a:custGeom>
            <a:avLst/>
            <a:gdLst>
              <a:gd name="T0" fmla="*/ 54 w 135"/>
              <a:gd name="T1" fmla="*/ 130 h 130"/>
              <a:gd name="T2" fmla="*/ 0 w 135"/>
              <a:gd name="T3" fmla="*/ 130 h 130"/>
              <a:gd name="T4" fmla="*/ 0 w 135"/>
              <a:gd name="T5" fmla="*/ 76 h 130"/>
              <a:gd name="T6" fmla="*/ 14 w 135"/>
              <a:gd name="T7" fmla="*/ 21 h 130"/>
              <a:gd name="T8" fmla="*/ 54 w 135"/>
              <a:gd name="T9" fmla="*/ 0 h 130"/>
              <a:gd name="T10" fmla="*/ 54 w 135"/>
              <a:gd name="T11" fmla="*/ 26 h 130"/>
              <a:gd name="T12" fmla="*/ 27 w 135"/>
              <a:gd name="T13" fmla="*/ 76 h 130"/>
              <a:gd name="T14" fmla="*/ 54 w 135"/>
              <a:gd name="T15" fmla="*/ 76 h 130"/>
              <a:gd name="T16" fmla="*/ 54 w 135"/>
              <a:gd name="T17" fmla="*/ 130 h 130"/>
              <a:gd name="T18" fmla="*/ 135 w 135"/>
              <a:gd name="T19" fmla="*/ 130 h 130"/>
              <a:gd name="T20" fmla="*/ 81 w 135"/>
              <a:gd name="T21" fmla="*/ 130 h 130"/>
              <a:gd name="T22" fmla="*/ 81 w 135"/>
              <a:gd name="T23" fmla="*/ 76 h 130"/>
              <a:gd name="T24" fmla="*/ 95 w 135"/>
              <a:gd name="T25" fmla="*/ 21 h 130"/>
              <a:gd name="T26" fmla="*/ 135 w 135"/>
              <a:gd name="T27" fmla="*/ 0 h 130"/>
              <a:gd name="T28" fmla="*/ 135 w 135"/>
              <a:gd name="T29" fmla="*/ 26 h 130"/>
              <a:gd name="T30" fmla="*/ 109 w 135"/>
              <a:gd name="T31" fmla="*/ 76 h 130"/>
              <a:gd name="T32" fmla="*/ 135 w 135"/>
              <a:gd name="T33" fmla="*/ 76 h 130"/>
              <a:gd name="T34" fmla="*/ 135 w 135"/>
              <a:gd name="T3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130">
                <a:moveTo>
                  <a:pt x="54" y="130"/>
                </a:moveTo>
                <a:cubicBezTo>
                  <a:pt x="0" y="130"/>
                  <a:pt x="0" y="130"/>
                  <a:pt x="0" y="130"/>
                </a:cubicBezTo>
                <a:cubicBezTo>
                  <a:pt x="0" y="76"/>
                  <a:pt x="0" y="76"/>
                  <a:pt x="0" y="76"/>
                </a:cubicBezTo>
                <a:cubicBezTo>
                  <a:pt x="0" y="53"/>
                  <a:pt x="5" y="35"/>
                  <a:pt x="14" y="21"/>
                </a:cubicBezTo>
                <a:cubicBezTo>
                  <a:pt x="23" y="7"/>
                  <a:pt x="36" y="0"/>
                  <a:pt x="54" y="0"/>
                </a:cubicBezTo>
                <a:cubicBezTo>
                  <a:pt x="54" y="26"/>
                  <a:pt x="54" y="26"/>
                  <a:pt x="54" y="26"/>
                </a:cubicBezTo>
                <a:cubicBezTo>
                  <a:pt x="36" y="26"/>
                  <a:pt x="27" y="43"/>
                  <a:pt x="27" y="76"/>
                </a:cubicBezTo>
                <a:cubicBezTo>
                  <a:pt x="54" y="76"/>
                  <a:pt x="54" y="76"/>
                  <a:pt x="54" y="76"/>
                </a:cubicBezTo>
                <a:lnTo>
                  <a:pt x="54" y="130"/>
                </a:lnTo>
                <a:close/>
                <a:moveTo>
                  <a:pt x="135" y="130"/>
                </a:moveTo>
                <a:cubicBezTo>
                  <a:pt x="81" y="130"/>
                  <a:pt x="81" y="130"/>
                  <a:pt x="81" y="130"/>
                </a:cubicBezTo>
                <a:cubicBezTo>
                  <a:pt x="81" y="76"/>
                  <a:pt x="81" y="76"/>
                  <a:pt x="81" y="76"/>
                </a:cubicBezTo>
                <a:cubicBezTo>
                  <a:pt x="81" y="53"/>
                  <a:pt x="86" y="35"/>
                  <a:pt x="95" y="21"/>
                </a:cubicBezTo>
                <a:cubicBezTo>
                  <a:pt x="104" y="7"/>
                  <a:pt x="117" y="0"/>
                  <a:pt x="135" y="0"/>
                </a:cubicBezTo>
                <a:cubicBezTo>
                  <a:pt x="135" y="26"/>
                  <a:pt x="135" y="26"/>
                  <a:pt x="135" y="26"/>
                </a:cubicBezTo>
                <a:cubicBezTo>
                  <a:pt x="118" y="26"/>
                  <a:pt x="109" y="43"/>
                  <a:pt x="109" y="76"/>
                </a:cubicBezTo>
                <a:cubicBezTo>
                  <a:pt x="135" y="76"/>
                  <a:pt x="135" y="76"/>
                  <a:pt x="135" y="76"/>
                </a:cubicBezTo>
                <a:lnTo>
                  <a:pt x="135" y="130"/>
                </a:lnTo>
                <a:close/>
              </a:path>
            </a:pathLst>
          </a:custGeom>
          <a:solidFill>
            <a:schemeClr val="lt1">
              <a:lumMod val="95000"/>
            </a:schemeClr>
          </a:solidFill>
          <a:ln>
            <a:noFill/>
          </a:ln>
          <a:effectLst>
            <a:outerShdw blurRad="50800" dist="38100" dir="5400000" algn="t" rotWithShape="0">
              <a:schemeClr val="dk1">
                <a:lumMod val="95000"/>
                <a:lumOff val="5000"/>
                <a:alpha val="70000"/>
              </a:schemeClr>
            </a:outerShdw>
          </a:effectLst>
        </p:spPr>
        <p:txBody>
          <a:bodyPr vert="horz" wrap="square" lIns="91440" tIns="45720" rIns="91440" bIns="45720" numCol="1" anchor="t" anchorCtr="0" compatLnSpc="1"/>
          <a:p>
            <a:pPr marL="0" marR="0" lvl="0" indent="0" algn="l" defTabSz="4572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1" name="Title 6"/>
          <p:cNvSpPr txBox="1"/>
          <p:nvPr>
            <p:custDataLst>
              <p:tags r:id="rId6"/>
            </p:custDataLst>
          </p:nvPr>
        </p:nvSpPr>
        <p:spPr>
          <a:xfrm>
            <a:off x="1219162" y="1981968"/>
            <a:ext cx="9753676" cy="24377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第四十九条  机动车载人不得超过核定的人数，客运机动车不得违反规定载货。</a:t>
            </a:r>
            <a:endPar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第五十一条  机动车行驶时，驾驶人、乘坐人员应当按规定使用安全带，摩托车驾 驶人及乘坐人员应当按规定戴安全头盔。</a:t>
            </a:r>
            <a:endPar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第五十二条  机动车在道路上发生故障，需要停车排除故障时，驾驶人应当立即开 启危险报警闪光灯，将机动车移至不妨碍交通的地方停放；难以移动的，应当持续开启 危险报警闪光灯，并在来车方向设置警告标志等措施扩大示警距离，必要时迅速报警。</a:t>
            </a:r>
            <a:endParaRPr lang="zh-CN" altLang="en-US" sz="1800" spc="9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2" name="矩形 11"/>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3" name="矩形 12"/>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331822"/>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1"/>
            </p:custDataLst>
          </p:nvPr>
        </p:nvSpPr>
        <p:spPr>
          <a:xfrm>
            <a:off x="1981200" y="1324093"/>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sym typeface="+mn-ea"/>
              </a:rPr>
              <a:t>（四）乘车安全</a:t>
            </a:r>
            <a:endParaRPr lang="zh-CN" altLang="en-US" sz="3600" b="1" spc="200">
              <a:solidFill>
                <a:schemeClr val="accent1"/>
              </a:solidFill>
              <a:uFillTx/>
              <a:latin typeface="微软雅黑" panose="020B0503020204020204" charset="-122"/>
              <a:ea typeface="微软雅黑" panose="020B0503020204020204" charset="-122"/>
              <a:sym typeface="+mn-ea"/>
            </a:endParaRPr>
          </a:p>
        </p:txBody>
      </p:sp>
      <p:sp>
        <p:nvSpPr>
          <p:cNvPr id="15" name="Title 6"/>
          <p:cNvSpPr txBox="1"/>
          <p:nvPr>
            <p:custDataLst>
              <p:tags r:id="rId12"/>
            </p:custDataLst>
          </p:nvPr>
        </p:nvSpPr>
        <p:spPr>
          <a:xfrm>
            <a:off x="1981200" y="2629303"/>
            <a:ext cx="8077264" cy="2904604"/>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《道路交通安全法》第六十六条规定，乘车人不得携带易燃易爆等危险物品，不得向 车外抛洒物品，不得有影响驾驶人安全驾驶的行为。</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《道路交通安全法实施条例》第七十七条规定，乘坐机动车应当遵守下列规定：</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不得在机动车道上拦乘机动车；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在机动车道上不得从机动车左侧上下车；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开关车门不得妨碍其他车辆和行人通行；</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机动车行驶中，不得干扰驾驶，不得将身体任何部分伸出车外，不得跳车；</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乘坐两轮摩托车应当正向骑坐。</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1066762" y="1371582"/>
            <a:ext cx="10058476" cy="10058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rPr>
              <a:t>二、交通事故的预防</a:t>
            </a:r>
            <a:endParaRPr lang="zh-CN" altLang="en-US" sz="3600" b="1" spc="200">
              <a:solidFill>
                <a:schemeClr val="accent1"/>
              </a:solidFill>
              <a:uFillTx/>
              <a:latin typeface="微软雅黑" panose="020B0503020204020204" charset="-122"/>
              <a:ea typeface="微软雅黑" panose="020B0503020204020204" charset="-122"/>
            </a:endParaRPr>
          </a:p>
        </p:txBody>
      </p:sp>
      <p:sp>
        <p:nvSpPr>
          <p:cNvPr id="14" name="Title 6"/>
          <p:cNvSpPr txBox="1"/>
          <p:nvPr>
            <p:custDataLst>
              <p:tags r:id="rId6"/>
            </p:custDataLst>
          </p:nvPr>
        </p:nvSpPr>
        <p:spPr>
          <a:xfrm>
            <a:off x="1066800" y="2529840"/>
            <a:ext cx="9575800" cy="3383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7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rPr>
              <a:t>（一）步行及骑行时的预防</a:t>
            </a:r>
            <a:endParaRPr lang="zh-CN" altLang="en-US" sz="2000" b="1" spc="7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行人在道路上行走时应走人行道，无人行道时则靠右行走。</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走路时要专注，不边走边玩手机。</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行人在道路上走路时，不闯红灯，不与机动车抢道，不突然横穿道路、翻越护栏，过街走人行道。</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骑车时不能超速，安全第一。</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在道路上不得打（踢）球、轮滑、追逐嬉戏或有其他妨碍交通的行为。</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要熟悉校内路线、地形，记住易出事的地段，避免事故的发生。</a:t>
            </a:r>
            <a:endParaRPr lang="zh-CN" altLang="en-US" sz="20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data/cache/941df5cd0fd3e0eb442b0f2ff6f5774e.jpg941df5cd0fd3e0eb442b0f2ff6f5774e"/>
          <p:cNvPicPr>
            <a:picLocks noChangeAspect="1"/>
          </p:cNvPicPr>
          <p:nvPr>
            <p:custDataLst>
              <p:tags r:id="rId1"/>
            </p:custDataLst>
          </p:nvPr>
        </p:nvPicPr>
        <p:blipFill>
          <a:blip r:embed="rId2"/>
          <a:srcRect l="128" r="128"/>
          <a:stretch>
            <a:fillRect/>
          </a:stretch>
        </p:blipFill>
        <p:spPr>
          <a:xfrm>
            <a:off x="0" y="1"/>
            <a:ext cx="4560335" cy="6857999"/>
          </a:xfrm>
          <a:custGeom>
            <a:avLst/>
            <a:gdLst>
              <a:gd name="connsiteX0" fmla="*/ 2366032 w 4560335"/>
              <a:gd name="connsiteY0" fmla="*/ 5402644 h 6857999"/>
              <a:gd name="connsiteX1" fmla="*/ 4560335 w 4560335"/>
              <a:gd name="connsiteY1" fmla="*/ 5402644 h 6857999"/>
              <a:gd name="connsiteX2" fmla="*/ 4560335 w 4560335"/>
              <a:gd name="connsiteY2" fmla="*/ 6857999 h 6857999"/>
              <a:gd name="connsiteX3" fmla="*/ 2366032 w 4560335"/>
              <a:gd name="connsiteY3" fmla="*/ 6857999 h 6857999"/>
              <a:gd name="connsiteX4" fmla="*/ 0 w 4560335"/>
              <a:gd name="connsiteY4" fmla="*/ 4537644 h 6857999"/>
              <a:gd name="connsiteX5" fmla="*/ 2194304 w 4560335"/>
              <a:gd name="connsiteY5" fmla="*/ 4537644 h 6857999"/>
              <a:gd name="connsiteX6" fmla="*/ 2194304 w 4560335"/>
              <a:gd name="connsiteY6" fmla="*/ 6731947 h 6857999"/>
              <a:gd name="connsiteX7" fmla="*/ 0 w 4560335"/>
              <a:gd name="connsiteY7" fmla="*/ 6731947 h 6857999"/>
              <a:gd name="connsiteX8" fmla="*/ 2366032 w 4560335"/>
              <a:gd name="connsiteY8" fmla="*/ 3036613 h 6857999"/>
              <a:gd name="connsiteX9" fmla="*/ 4560335 w 4560335"/>
              <a:gd name="connsiteY9" fmla="*/ 3036613 h 6857999"/>
              <a:gd name="connsiteX10" fmla="*/ 4560335 w 4560335"/>
              <a:gd name="connsiteY10" fmla="*/ 5230916 h 6857999"/>
              <a:gd name="connsiteX11" fmla="*/ 2366032 w 4560335"/>
              <a:gd name="connsiteY11" fmla="*/ 5230916 h 6857999"/>
              <a:gd name="connsiteX12" fmla="*/ 0 w 4560335"/>
              <a:gd name="connsiteY12" fmla="*/ 2171612 h 6857999"/>
              <a:gd name="connsiteX13" fmla="*/ 2194304 w 4560335"/>
              <a:gd name="connsiteY13" fmla="*/ 2171612 h 6857999"/>
              <a:gd name="connsiteX14" fmla="*/ 2194304 w 4560335"/>
              <a:gd name="connsiteY14" fmla="*/ 4365916 h 6857999"/>
              <a:gd name="connsiteX15" fmla="*/ 0 w 4560335"/>
              <a:gd name="connsiteY15" fmla="*/ 4365916 h 6857999"/>
              <a:gd name="connsiteX16" fmla="*/ 2366032 w 4560335"/>
              <a:gd name="connsiteY16" fmla="*/ 670581 h 6857999"/>
              <a:gd name="connsiteX17" fmla="*/ 4560335 w 4560335"/>
              <a:gd name="connsiteY17" fmla="*/ 670581 h 6857999"/>
              <a:gd name="connsiteX18" fmla="*/ 4560335 w 4560335"/>
              <a:gd name="connsiteY18" fmla="*/ 2864885 h 6857999"/>
              <a:gd name="connsiteX19" fmla="*/ 2366032 w 4560335"/>
              <a:gd name="connsiteY19" fmla="*/ 2864885 h 6857999"/>
              <a:gd name="connsiteX20" fmla="*/ 2366032 w 4560335"/>
              <a:gd name="connsiteY20" fmla="*/ 0 h 6857999"/>
              <a:gd name="connsiteX21" fmla="*/ 4560335 w 4560335"/>
              <a:gd name="connsiteY21" fmla="*/ 0 h 6857999"/>
              <a:gd name="connsiteX22" fmla="*/ 4560335 w 4560335"/>
              <a:gd name="connsiteY22" fmla="*/ 498853 h 6857999"/>
              <a:gd name="connsiteX23" fmla="*/ 2366032 w 4560335"/>
              <a:gd name="connsiteY23" fmla="*/ 498853 h 6857999"/>
              <a:gd name="connsiteX24" fmla="*/ 0 w 4560335"/>
              <a:gd name="connsiteY24" fmla="*/ 0 h 6857999"/>
              <a:gd name="connsiteX25" fmla="*/ 2194304 w 4560335"/>
              <a:gd name="connsiteY25" fmla="*/ 0 h 6857999"/>
              <a:gd name="connsiteX26" fmla="*/ 2194304 w 4560335"/>
              <a:gd name="connsiteY26" fmla="*/ 1999884 h 6857999"/>
              <a:gd name="connsiteX27" fmla="*/ 0 w 4560335"/>
              <a:gd name="connsiteY27" fmla="*/ 199988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60335" h="6857999">
                <a:moveTo>
                  <a:pt x="2366032" y="5402644"/>
                </a:moveTo>
                <a:lnTo>
                  <a:pt x="4560335" y="5402644"/>
                </a:lnTo>
                <a:lnTo>
                  <a:pt x="4560335" y="6857999"/>
                </a:lnTo>
                <a:lnTo>
                  <a:pt x="2366032" y="6857999"/>
                </a:lnTo>
                <a:close/>
                <a:moveTo>
                  <a:pt x="0" y="4537644"/>
                </a:moveTo>
                <a:lnTo>
                  <a:pt x="2194304" y="4537644"/>
                </a:lnTo>
                <a:lnTo>
                  <a:pt x="2194304" y="6731947"/>
                </a:lnTo>
                <a:lnTo>
                  <a:pt x="0" y="6731947"/>
                </a:lnTo>
                <a:close/>
                <a:moveTo>
                  <a:pt x="2366032" y="3036613"/>
                </a:moveTo>
                <a:lnTo>
                  <a:pt x="4560335" y="3036613"/>
                </a:lnTo>
                <a:lnTo>
                  <a:pt x="4560335" y="5230916"/>
                </a:lnTo>
                <a:lnTo>
                  <a:pt x="2366032" y="5230916"/>
                </a:lnTo>
                <a:close/>
                <a:moveTo>
                  <a:pt x="0" y="2171612"/>
                </a:moveTo>
                <a:lnTo>
                  <a:pt x="2194304" y="2171612"/>
                </a:lnTo>
                <a:lnTo>
                  <a:pt x="2194304" y="4365916"/>
                </a:lnTo>
                <a:lnTo>
                  <a:pt x="0" y="4365916"/>
                </a:lnTo>
                <a:close/>
                <a:moveTo>
                  <a:pt x="2366032" y="670581"/>
                </a:moveTo>
                <a:lnTo>
                  <a:pt x="4560335" y="670581"/>
                </a:lnTo>
                <a:lnTo>
                  <a:pt x="4560335" y="2864885"/>
                </a:lnTo>
                <a:lnTo>
                  <a:pt x="2366032" y="2864885"/>
                </a:lnTo>
                <a:close/>
                <a:moveTo>
                  <a:pt x="2366032" y="0"/>
                </a:moveTo>
                <a:lnTo>
                  <a:pt x="4560335" y="0"/>
                </a:lnTo>
                <a:lnTo>
                  <a:pt x="4560335" y="498853"/>
                </a:lnTo>
                <a:lnTo>
                  <a:pt x="2366032" y="498853"/>
                </a:lnTo>
                <a:close/>
                <a:moveTo>
                  <a:pt x="0" y="0"/>
                </a:moveTo>
                <a:lnTo>
                  <a:pt x="2194304" y="0"/>
                </a:lnTo>
                <a:lnTo>
                  <a:pt x="2194304" y="1999884"/>
                </a:lnTo>
                <a:lnTo>
                  <a:pt x="0" y="1999884"/>
                </a:lnTo>
                <a:close/>
              </a:path>
            </a:pathLst>
          </a:custGeom>
        </p:spPr>
      </p:pic>
      <p:sp>
        <p:nvSpPr>
          <p:cNvPr id="15" name="文本框 14"/>
          <p:cNvSpPr txBox="1"/>
          <p:nvPr>
            <p:custDataLst>
              <p:tags r:id="rId3"/>
            </p:custDataLst>
          </p:nvPr>
        </p:nvSpPr>
        <p:spPr>
          <a:xfrm>
            <a:off x="6343650" y="761174"/>
            <a:ext cx="4933950" cy="703922"/>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二、交通事故的预防</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6" name="Title 6"/>
          <p:cNvSpPr txBox="1"/>
          <p:nvPr>
            <p:custDataLst>
              <p:tags r:id="rId4"/>
            </p:custDataLst>
          </p:nvPr>
        </p:nvSpPr>
        <p:spPr>
          <a:xfrm>
            <a:off x="5073650" y="1544955"/>
            <a:ext cx="6779260" cy="45516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400" b="1" spc="4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rPr>
              <a:t>（一）驾车时的预防</a:t>
            </a:r>
            <a:endParaRPr lang="zh-CN" altLang="en-US" sz="2400" b="1" spc="4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a:t>
            </a: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 秒跟车原则</a:t>
            </a:r>
            <a:endPar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4秒跟车原则下的安全距离是前后车的最短安全距离，建议在实际驾驶中预留更长的跟车距离。</a:t>
            </a:r>
            <a:endPar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8 秒环视原则</a:t>
            </a:r>
            <a:endPar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2" indent="0" algn="l" fontAlgn="ctr">
              <a:lnSpc>
                <a:spcPct val="120000"/>
              </a:lnSpc>
              <a:spcBef>
                <a:spcPts val="0"/>
              </a:spcBef>
              <a:spcAft>
                <a:spcPts val="800"/>
              </a:spcAft>
              <a:buSzPct val="100000"/>
              <a:buFont typeface="+mn-ea"/>
              <a:buNone/>
            </a:pPr>
            <a:r>
              <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在行驶中，建议驾驶者每隔8秒就要通过后视镜、倒车镜等，对车辆周遭交通环境进行观察，更多收集周遭环境信息，避免交通事故发生。</a:t>
            </a:r>
            <a:endPar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 </a:t>
            </a:r>
            <a:r>
              <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15 秒观察视距</a:t>
            </a:r>
            <a:endParaRPr lang="en-US"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2" indent="0" algn="l" fontAlgn="ctr">
              <a:lnSpc>
                <a:spcPct val="120000"/>
              </a:lnSpc>
              <a:spcBef>
                <a:spcPts val="0"/>
              </a:spcBef>
              <a:spcAft>
                <a:spcPts val="800"/>
              </a:spcAft>
              <a:buSzPct val="100000"/>
              <a:buFont typeface="+mn-ea"/>
              <a:buNone/>
            </a:pPr>
            <a:r>
              <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在防御性驾驶法则中，需要驾驶者搜索至少 15 秒范围内的交通情况，保证视野开阔，视线距离的计算方法为“距离=速度×4”。如速度为每小时 100 千米，则需要看到至少 400 米远的地方。</a:t>
            </a:r>
            <a:endPar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专题三</a:t>
            </a:r>
            <a:r>
              <a:rPr lang="en-US" altLang="zh-CN"/>
              <a:t>    </a:t>
            </a:r>
            <a:r>
              <a:rPr lang="zh-CN" altLang="en-US"/>
              <a:t>出行安全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THREE</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data/cache/941df5cd0fd3e0eb442b0f2ff6f5774e.jpg941df5cd0fd3e0eb442b0f2ff6f5774e"/>
          <p:cNvPicPr>
            <a:picLocks noChangeAspect="1"/>
          </p:cNvPicPr>
          <p:nvPr>
            <p:custDataLst>
              <p:tags r:id="rId1"/>
            </p:custDataLst>
          </p:nvPr>
        </p:nvPicPr>
        <p:blipFill>
          <a:blip r:embed="rId2"/>
          <a:srcRect l="128" r="128"/>
          <a:stretch>
            <a:fillRect/>
          </a:stretch>
        </p:blipFill>
        <p:spPr>
          <a:xfrm>
            <a:off x="0" y="1"/>
            <a:ext cx="4560335" cy="6857999"/>
          </a:xfrm>
          <a:custGeom>
            <a:avLst/>
            <a:gdLst>
              <a:gd name="connsiteX0" fmla="*/ 2366032 w 4560335"/>
              <a:gd name="connsiteY0" fmla="*/ 5402644 h 6857999"/>
              <a:gd name="connsiteX1" fmla="*/ 4560335 w 4560335"/>
              <a:gd name="connsiteY1" fmla="*/ 5402644 h 6857999"/>
              <a:gd name="connsiteX2" fmla="*/ 4560335 w 4560335"/>
              <a:gd name="connsiteY2" fmla="*/ 6857999 h 6857999"/>
              <a:gd name="connsiteX3" fmla="*/ 2366032 w 4560335"/>
              <a:gd name="connsiteY3" fmla="*/ 6857999 h 6857999"/>
              <a:gd name="connsiteX4" fmla="*/ 0 w 4560335"/>
              <a:gd name="connsiteY4" fmla="*/ 4537644 h 6857999"/>
              <a:gd name="connsiteX5" fmla="*/ 2194304 w 4560335"/>
              <a:gd name="connsiteY5" fmla="*/ 4537644 h 6857999"/>
              <a:gd name="connsiteX6" fmla="*/ 2194304 w 4560335"/>
              <a:gd name="connsiteY6" fmla="*/ 6731947 h 6857999"/>
              <a:gd name="connsiteX7" fmla="*/ 0 w 4560335"/>
              <a:gd name="connsiteY7" fmla="*/ 6731947 h 6857999"/>
              <a:gd name="connsiteX8" fmla="*/ 2366032 w 4560335"/>
              <a:gd name="connsiteY8" fmla="*/ 3036613 h 6857999"/>
              <a:gd name="connsiteX9" fmla="*/ 4560335 w 4560335"/>
              <a:gd name="connsiteY9" fmla="*/ 3036613 h 6857999"/>
              <a:gd name="connsiteX10" fmla="*/ 4560335 w 4560335"/>
              <a:gd name="connsiteY10" fmla="*/ 5230916 h 6857999"/>
              <a:gd name="connsiteX11" fmla="*/ 2366032 w 4560335"/>
              <a:gd name="connsiteY11" fmla="*/ 5230916 h 6857999"/>
              <a:gd name="connsiteX12" fmla="*/ 0 w 4560335"/>
              <a:gd name="connsiteY12" fmla="*/ 2171612 h 6857999"/>
              <a:gd name="connsiteX13" fmla="*/ 2194304 w 4560335"/>
              <a:gd name="connsiteY13" fmla="*/ 2171612 h 6857999"/>
              <a:gd name="connsiteX14" fmla="*/ 2194304 w 4560335"/>
              <a:gd name="connsiteY14" fmla="*/ 4365916 h 6857999"/>
              <a:gd name="connsiteX15" fmla="*/ 0 w 4560335"/>
              <a:gd name="connsiteY15" fmla="*/ 4365916 h 6857999"/>
              <a:gd name="connsiteX16" fmla="*/ 2366032 w 4560335"/>
              <a:gd name="connsiteY16" fmla="*/ 670581 h 6857999"/>
              <a:gd name="connsiteX17" fmla="*/ 4560335 w 4560335"/>
              <a:gd name="connsiteY17" fmla="*/ 670581 h 6857999"/>
              <a:gd name="connsiteX18" fmla="*/ 4560335 w 4560335"/>
              <a:gd name="connsiteY18" fmla="*/ 2864885 h 6857999"/>
              <a:gd name="connsiteX19" fmla="*/ 2366032 w 4560335"/>
              <a:gd name="connsiteY19" fmla="*/ 2864885 h 6857999"/>
              <a:gd name="connsiteX20" fmla="*/ 2366032 w 4560335"/>
              <a:gd name="connsiteY20" fmla="*/ 0 h 6857999"/>
              <a:gd name="connsiteX21" fmla="*/ 4560335 w 4560335"/>
              <a:gd name="connsiteY21" fmla="*/ 0 h 6857999"/>
              <a:gd name="connsiteX22" fmla="*/ 4560335 w 4560335"/>
              <a:gd name="connsiteY22" fmla="*/ 498853 h 6857999"/>
              <a:gd name="connsiteX23" fmla="*/ 2366032 w 4560335"/>
              <a:gd name="connsiteY23" fmla="*/ 498853 h 6857999"/>
              <a:gd name="connsiteX24" fmla="*/ 0 w 4560335"/>
              <a:gd name="connsiteY24" fmla="*/ 0 h 6857999"/>
              <a:gd name="connsiteX25" fmla="*/ 2194304 w 4560335"/>
              <a:gd name="connsiteY25" fmla="*/ 0 h 6857999"/>
              <a:gd name="connsiteX26" fmla="*/ 2194304 w 4560335"/>
              <a:gd name="connsiteY26" fmla="*/ 1999884 h 6857999"/>
              <a:gd name="connsiteX27" fmla="*/ 0 w 4560335"/>
              <a:gd name="connsiteY27" fmla="*/ 199988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60335" h="6857999">
                <a:moveTo>
                  <a:pt x="2366032" y="5402644"/>
                </a:moveTo>
                <a:lnTo>
                  <a:pt x="4560335" y="5402644"/>
                </a:lnTo>
                <a:lnTo>
                  <a:pt x="4560335" y="6857999"/>
                </a:lnTo>
                <a:lnTo>
                  <a:pt x="2366032" y="6857999"/>
                </a:lnTo>
                <a:close/>
                <a:moveTo>
                  <a:pt x="0" y="4537644"/>
                </a:moveTo>
                <a:lnTo>
                  <a:pt x="2194304" y="4537644"/>
                </a:lnTo>
                <a:lnTo>
                  <a:pt x="2194304" y="6731947"/>
                </a:lnTo>
                <a:lnTo>
                  <a:pt x="0" y="6731947"/>
                </a:lnTo>
                <a:close/>
                <a:moveTo>
                  <a:pt x="2366032" y="3036613"/>
                </a:moveTo>
                <a:lnTo>
                  <a:pt x="4560335" y="3036613"/>
                </a:lnTo>
                <a:lnTo>
                  <a:pt x="4560335" y="5230916"/>
                </a:lnTo>
                <a:lnTo>
                  <a:pt x="2366032" y="5230916"/>
                </a:lnTo>
                <a:close/>
                <a:moveTo>
                  <a:pt x="0" y="2171612"/>
                </a:moveTo>
                <a:lnTo>
                  <a:pt x="2194304" y="2171612"/>
                </a:lnTo>
                <a:lnTo>
                  <a:pt x="2194304" y="4365916"/>
                </a:lnTo>
                <a:lnTo>
                  <a:pt x="0" y="4365916"/>
                </a:lnTo>
                <a:close/>
                <a:moveTo>
                  <a:pt x="2366032" y="670581"/>
                </a:moveTo>
                <a:lnTo>
                  <a:pt x="4560335" y="670581"/>
                </a:lnTo>
                <a:lnTo>
                  <a:pt x="4560335" y="2864885"/>
                </a:lnTo>
                <a:lnTo>
                  <a:pt x="2366032" y="2864885"/>
                </a:lnTo>
                <a:close/>
                <a:moveTo>
                  <a:pt x="2366032" y="0"/>
                </a:moveTo>
                <a:lnTo>
                  <a:pt x="4560335" y="0"/>
                </a:lnTo>
                <a:lnTo>
                  <a:pt x="4560335" y="498853"/>
                </a:lnTo>
                <a:lnTo>
                  <a:pt x="2366032" y="498853"/>
                </a:lnTo>
                <a:close/>
                <a:moveTo>
                  <a:pt x="0" y="0"/>
                </a:moveTo>
                <a:lnTo>
                  <a:pt x="2194304" y="0"/>
                </a:lnTo>
                <a:lnTo>
                  <a:pt x="2194304" y="1999884"/>
                </a:lnTo>
                <a:lnTo>
                  <a:pt x="0" y="1999884"/>
                </a:lnTo>
                <a:close/>
              </a:path>
            </a:pathLst>
          </a:custGeom>
        </p:spPr>
      </p:pic>
      <p:sp>
        <p:nvSpPr>
          <p:cNvPr id="15" name="文本框 14"/>
          <p:cNvSpPr txBox="1"/>
          <p:nvPr>
            <p:custDataLst>
              <p:tags r:id="rId3"/>
            </p:custDataLst>
          </p:nvPr>
        </p:nvSpPr>
        <p:spPr>
          <a:xfrm>
            <a:off x="6343650" y="761174"/>
            <a:ext cx="4933950" cy="703922"/>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二、交通事故的预防</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6" name="Title 6"/>
          <p:cNvSpPr txBox="1"/>
          <p:nvPr>
            <p:custDataLst>
              <p:tags r:id="rId4"/>
            </p:custDataLst>
          </p:nvPr>
        </p:nvSpPr>
        <p:spPr>
          <a:xfrm>
            <a:off x="5343525" y="1851025"/>
            <a:ext cx="6487160" cy="45516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400" b="1" spc="4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rPr>
              <a:t>（一）驾车时的预防</a:t>
            </a:r>
            <a:endParaRPr lang="zh-CN" altLang="en-US" sz="2400" b="1" spc="4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 </a:t>
            </a:r>
            <a:r>
              <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保持合理车速</a:t>
            </a:r>
            <a:endPar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2" indent="0" algn="l" fontAlgn="ctr">
              <a:lnSpc>
                <a:spcPct val="120000"/>
              </a:lnSpc>
              <a:spcBef>
                <a:spcPts val="0"/>
              </a:spcBef>
              <a:spcAft>
                <a:spcPts val="800"/>
              </a:spcAft>
              <a:buSzPct val="100000"/>
              <a:buFont typeface="+mn-ea"/>
              <a:buNone/>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驾驶者的视野范围会随着车速提高而变窄，动态视力也会随着车速的增加而下降。</a:t>
            </a:r>
            <a:endPar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54000" lvl="1" indent="0" algn="l" fontAlgn="ctr">
              <a:lnSpc>
                <a:spcPct val="120000"/>
              </a:lnSpc>
              <a:spcBef>
                <a:spcPts val="0"/>
              </a:spcBef>
              <a:spcAft>
                <a:spcPts val="800"/>
              </a:spcAft>
              <a:buSzPct val="100000"/>
              <a:buFont typeface="Calibri Light" panose="020F0302020204030204" charset="0"/>
              <a:buNone/>
            </a:pPr>
            <a:r>
              <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 </a:t>
            </a:r>
            <a:r>
              <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合理利用信号</a:t>
            </a:r>
            <a:endParaRPr lang="en-US"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82600" lvl="2" indent="0" algn="l" fontAlgn="ctr">
              <a:lnSpc>
                <a:spcPct val="120000"/>
              </a:lnSpc>
              <a:spcBef>
                <a:spcPts val="0"/>
              </a:spcBef>
              <a:spcAft>
                <a:spcPts val="800"/>
              </a:spcAft>
              <a:buSzPct val="100000"/>
              <a:buFont typeface="+mn-ea"/>
              <a:buNone/>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在超车视野盲区较大的大货车时，尽量要先进行鸣笛，对其他行驶车辆进行预警；超车时，最好要通过灯光信号进行告知，快速通过。雨天、雪天也要及时亮起雾灯。</a:t>
            </a:r>
            <a:endPar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1981086" y="1292895"/>
            <a:ext cx="8229829" cy="702944"/>
          </a:xfrm>
          <a:prstGeom prst="rect">
            <a:avLst/>
          </a:prstGeom>
          <a:noFill/>
        </p:spPr>
        <p:txBody>
          <a:bodyPr wrap="square" lIns="63500" tIns="25400" rIns="63500" bIns="25400" rtlCol="0" anchor="b" anchorCtr="0">
            <a:normAutofit/>
          </a:bodyPr>
          <a:p>
            <a:pPr marL="0" indent="0" algn="ctr">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sym typeface="+mn-ea"/>
              </a:rPr>
              <a:t>荷式开门法</a:t>
            </a:r>
            <a:endParaRPr lang="zh-CN" altLang="en-US" sz="3600" b="1" spc="200">
              <a:solidFill>
                <a:schemeClr val="accent1"/>
              </a:solidFill>
              <a:uFillTx/>
              <a:latin typeface="微软雅黑" panose="020B0503020204020204" charset="-122"/>
              <a:ea typeface="微软雅黑" panose="020B0503020204020204" charset="-122"/>
              <a:sym typeface="+mn-ea"/>
            </a:endParaRPr>
          </a:p>
        </p:txBody>
      </p:sp>
      <p:sp>
        <p:nvSpPr>
          <p:cNvPr id="12" name="Title 6"/>
          <p:cNvSpPr txBox="1"/>
          <p:nvPr>
            <p:custDataLst>
              <p:tags r:id="rId2"/>
            </p:custDataLst>
          </p:nvPr>
        </p:nvSpPr>
        <p:spPr>
          <a:xfrm>
            <a:off x="1981086" y="2308330"/>
            <a:ext cx="8229829" cy="325677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“自行车王国”荷兰是一个脚踏车比人口还要多的国家，因此道路上几乎随处可见脚踏车的踪迹，然而却很少有“开车门”而引发的事故。</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荷兰的驾驶员总是用距离车门较远的那只手开车门，这是避免意外的最佳开车 门方法，也就是左驾用右手开，右驾用左手开，久而久之这种打开车门的方式就被称为“荷式开门”。</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荷兰驾驶教学的标准要求如下。</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用左手抓住门把手。握紧把手，防止开门时被风猛一下拉开门。</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通过内侧镜和左外侧镜观察，并转头向左观察，是否有车辆经过。</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0" name="矩形 0"/>
          <p:cNvSpPr/>
          <p:nvPr>
            <p:custDataLst>
              <p:tags r:id="rId3"/>
            </p:custDataLst>
          </p:nvPr>
        </p:nvSpPr>
        <p:spPr>
          <a:xfrm>
            <a:off x="743223" y="604520"/>
            <a:ext cx="582173" cy="467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15" name="组合 14"/>
          <p:cNvGrpSpPr/>
          <p:nvPr>
            <p:custDataLst>
              <p:tags r:id="rId4"/>
            </p:custDataLst>
          </p:nvPr>
        </p:nvGrpSpPr>
        <p:grpSpPr>
          <a:xfrm>
            <a:off x="11201490" y="604520"/>
            <a:ext cx="203583" cy="74612"/>
            <a:chOff x="9839643" y="910585"/>
            <a:chExt cx="203545" cy="74612"/>
          </a:xfrm>
        </p:grpSpPr>
        <p:cxnSp>
          <p:nvCxnSpPr>
            <p:cNvPr id="16" name="直接连接符 15"/>
            <p:cNvCxnSpPr/>
            <p:nvPr>
              <p:custDataLst>
                <p:tags r:id="rId5"/>
              </p:custDataLst>
            </p:nvPr>
          </p:nvCxnSpPr>
          <p:spPr>
            <a:xfrm>
              <a:off x="9839643" y="910585"/>
              <a:ext cx="20354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a:off x="9839643" y="985197"/>
              <a:ext cx="155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custDataLst>
              <p:tags r:id="rId7"/>
            </p:custDataLst>
          </p:nvPr>
        </p:nvCxnSpPr>
        <p:spPr>
          <a:xfrm rot="5400000">
            <a:off x="1162325" y="5760385"/>
            <a:ext cx="0" cy="838207"/>
          </a:xfrm>
          <a:prstGeom prst="line">
            <a:avLst/>
          </a:prstGeom>
          <a:ln w="762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1981086" y="2158399"/>
            <a:ext cx="8229829" cy="0"/>
          </a:xfrm>
          <a:prstGeom prst="line">
            <a:avLst/>
          </a:prstGeom>
          <a:ln>
            <a:solidFill>
              <a:schemeClr val="dk1"/>
            </a:solidFill>
          </a:ln>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5" name="直接连接符 14"/>
          <p:cNvCxnSpPr/>
          <p:nvPr>
            <p:custDataLst>
              <p:tags r:id="rId1"/>
            </p:custDataLst>
          </p:nvPr>
        </p:nvCxnSpPr>
        <p:spPr>
          <a:xfrm>
            <a:off x="7086600" y="281836"/>
            <a:ext cx="0" cy="6294329"/>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7226474" y="281836"/>
            <a:ext cx="0" cy="6294329"/>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3"/>
            </p:custDataLst>
          </p:nvPr>
        </p:nvCxnSpPr>
        <p:spPr>
          <a:xfrm>
            <a:off x="7375885" y="281836"/>
            <a:ext cx="0" cy="629432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8" name="矩形 17"/>
          <p:cNvSpPr/>
          <p:nvPr>
            <p:custDataLst>
              <p:tags r:id="rId4"/>
            </p:custDataLst>
          </p:nvPr>
        </p:nvSpPr>
        <p:spPr>
          <a:xfrm>
            <a:off x="7743796" y="797178"/>
            <a:ext cx="2189152" cy="379658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图片 18" descr="/data/cache/c4b3a38e199e1e6ddda79a177f2f57bf.jpgc4b3a38e199e1e6ddda79a177f2f57bf"/>
          <p:cNvPicPr>
            <a:picLocks noChangeAspect="1"/>
          </p:cNvPicPr>
          <p:nvPr>
            <p:custDataLst>
              <p:tags r:id="rId5"/>
            </p:custDataLst>
          </p:nvPr>
        </p:nvPicPr>
        <p:blipFill>
          <a:blip r:embed="rId6"/>
          <a:srcRect l="28708" r="28708"/>
          <a:stretch>
            <a:fillRect/>
          </a:stretch>
        </p:blipFill>
        <p:spPr>
          <a:xfrm>
            <a:off x="8033081" y="1472602"/>
            <a:ext cx="4158919" cy="5102982"/>
          </a:xfrm>
          <a:custGeom>
            <a:avLst/>
            <a:gdLst>
              <a:gd name="connsiteX0" fmla="*/ 0 w 4531360"/>
              <a:gd name="connsiteY0" fmla="*/ 0 h 5559965"/>
              <a:gd name="connsiteX1" fmla="*/ 4531360 w 4531360"/>
              <a:gd name="connsiteY1" fmla="*/ 0 h 5559965"/>
              <a:gd name="connsiteX2" fmla="*/ 4531360 w 4531360"/>
              <a:gd name="connsiteY2" fmla="*/ 5559965 h 5559965"/>
              <a:gd name="connsiteX3" fmla="*/ 0 w 4531360"/>
              <a:gd name="connsiteY3" fmla="*/ 5559965 h 5559965"/>
            </a:gdLst>
            <a:ahLst/>
            <a:cxnLst>
              <a:cxn ang="0">
                <a:pos x="connsiteX0" y="connsiteY0"/>
              </a:cxn>
              <a:cxn ang="0">
                <a:pos x="connsiteX1" y="connsiteY1"/>
              </a:cxn>
              <a:cxn ang="0">
                <a:pos x="connsiteX2" y="connsiteY2"/>
              </a:cxn>
              <a:cxn ang="0">
                <a:pos x="connsiteX3" y="connsiteY3"/>
              </a:cxn>
            </a:cxnLst>
            <a:rect l="l" t="t" r="r" b="b"/>
            <a:pathLst>
              <a:path w="4531360" h="5559965">
                <a:moveTo>
                  <a:pt x="0" y="0"/>
                </a:moveTo>
                <a:lnTo>
                  <a:pt x="4531360" y="0"/>
                </a:lnTo>
                <a:lnTo>
                  <a:pt x="4531360" y="5559965"/>
                </a:lnTo>
                <a:lnTo>
                  <a:pt x="0" y="5559965"/>
                </a:lnTo>
                <a:close/>
              </a:path>
            </a:pathLst>
          </a:custGeom>
        </p:spPr>
      </p:pic>
      <p:sp>
        <p:nvSpPr>
          <p:cNvPr id="21" name="椭圆 20"/>
          <p:cNvSpPr/>
          <p:nvPr>
            <p:custDataLst>
              <p:tags r:id="rId7"/>
            </p:custDataLst>
          </p:nvPr>
        </p:nvSpPr>
        <p:spPr>
          <a:xfrm>
            <a:off x="11340762" y="596351"/>
            <a:ext cx="200827" cy="200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custDataLst>
              <p:tags r:id="rId8"/>
            </p:custDataLst>
          </p:nvPr>
        </p:nvSpPr>
        <p:spPr>
          <a:xfrm>
            <a:off x="11340762" y="933309"/>
            <a:ext cx="200827" cy="200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custDataLst>
              <p:tags r:id="rId9"/>
            </p:custDataLst>
          </p:nvPr>
        </p:nvSpPr>
        <p:spPr>
          <a:xfrm>
            <a:off x="11340763" y="1271774"/>
            <a:ext cx="200827" cy="200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custDataLst>
              <p:tags r:id="rId10"/>
            </p:custDataLst>
          </p:nvPr>
        </p:nvSpPr>
        <p:spPr>
          <a:xfrm>
            <a:off x="11340762" y="1607224"/>
            <a:ext cx="200827" cy="200827"/>
          </a:xfrm>
          <a:prstGeom prst="ellipse">
            <a:avLst/>
          </a:prstGeom>
          <a:solidFill>
            <a:srgbClr val="0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椭圆 28"/>
          <p:cNvSpPr/>
          <p:nvPr>
            <p:custDataLst>
              <p:tags r:id="rId11"/>
            </p:custDataLst>
          </p:nvPr>
        </p:nvSpPr>
        <p:spPr>
          <a:xfrm>
            <a:off x="11340762" y="1942674"/>
            <a:ext cx="200827" cy="200827"/>
          </a:xfrm>
          <a:prstGeom prst="ellipse">
            <a:avLst/>
          </a:prstGeom>
          <a:solidFill>
            <a:srgbClr val="0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4"/>
          <p:cNvSpPr/>
          <p:nvPr>
            <p:custDataLst>
              <p:tags r:id="rId12"/>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文本框 12"/>
          <p:cNvSpPr txBox="1"/>
          <p:nvPr>
            <p:custDataLst>
              <p:tags r:id="rId13"/>
            </p:custDataLst>
          </p:nvPr>
        </p:nvSpPr>
        <p:spPr>
          <a:xfrm>
            <a:off x="762006" y="609600"/>
            <a:ext cx="5715025" cy="609600"/>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3300" b="1" spc="170">
                <a:solidFill>
                  <a:schemeClr val="accent1"/>
                </a:solidFill>
                <a:uFillTx/>
                <a:latin typeface="微软雅黑" panose="020B0503020204020204" charset="-122"/>
                <a:ea typeface="微软雅黑" panose="020B0503020204020204" charset="-122"/>
                <a:sym typeface="+mn-ea"/>
              </a:rPr>
              <a:t>（三）乘车时的预防</a:t>
            </a:r>
            <a:endParaRPr lang="zh-CN" altLang="en-US" sz="3300" b="1" spc="170">
              <a:solidFill>
                <a:schemeClr val="accent1"/>
              </a:solidFill>
              <a:uFillTx/>
              <a:latin typeface="微软雅黑" panose="020B0503020204020204" charset="-122"/>
              <a:ea typeface="微软雅黑" panose="020B0503020204020204" charset="-122"/>
              <a:sym typeface="+mn-ea"/>
            </a:endParaRPr>
          </a:p>
        </p:txBody>
      </p:sp>
      <p:sp>
        <p:nvSpPr>
          <p:cNvPr id="14" name="Title 6"/>
          <p:cNvSpPr txBox="1"/>
          <p:nvPr>
            <p:custDataLst>
              <p:tags r:id="rId14"/>
            </p:custDataLst>
          </p:nvPr>
        </p:nvSpPr>
        <p:spPr>
          <a:xfrm>
            <a:off x="762006" y="2285694"/>
            <a:ext cx="5715025" cy="3962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乘坐交通工具时，乘车人要根据车次情况排队候车，根据先下后上原则按顺序 上车，不要争抢。</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乘坐地铁、火车候车时，要站在安全线以内，防止被列车卷下站台发生危险。</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不要把汽油、爆竹等易燃易爆的危险物品带入车内。</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乘坐汽车或公交车时，不要把手、头部伸出窗外，以免被路边树木或来往车辆 刮伤、撞伤。不要在车窗外乱扔垃圾，否则可能会伤及他人，或遮挡后车视线，造成交 通事故。</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乘车时要坐稳扶好，没有座位时要扶好扶手，以防摔伤。</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不要背靠车厢门，防止车辆开关门时被夹伤。</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400050" algn="l" fontAlgn="ctr">
              <a:lnSpc>
                <a:spcPct val="120000"/>
              </a:lnSpc>
              <a:spcBef>
                <a:spcPts val="0"/>
              </a:spcBef>
              <a:spcAft>
                <a:spcPts val="800"/>
              </a:spcAft>
              <a:buSzPct val="100000"/>
              <a:buFont typeface="+mn-ea"/>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不在车厢内打闹、追逐，不乱动车上的设备。</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保管好自己的行李物品，防范偷窃者。</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2"/>
            </p:custDataLst>
          </p:nvPr>
        </p:nvGrpSpPr>
        <p:grpSpPr>
          <a:xfrm>
            <a:off x="283438" y="2720560"/>
            <a:ext cx="56916" cy="2614346"/>
            <a:chOff x="757242" y="1489086"/>
            <a:chExt cx="56916" cy="2614346"/>
          </a:xfrm>
        </p:grpSpPr>
        <p:cxnSp>
          <p:nvCxnSpPr>
            <p:cNvPr id="6" name="直接连接符 5"/>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三、交通事故的处理</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6389" name="Freeform 7"/>
          <p:cNvSpPr/>
          <p:nvPr>
            <p:custDataLst>
              <p:tags r:id="rId12"/>
            </p:custDataLst>
          </p:nvPr>
        </p:nvSpPr>
        <p:spPr bwMode="auto">
          <a:xfrm>
            <a:off x="8008626" y="3816487"/>
            <a:ext cx="746091" cy="861662"/>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390" name="Freeform 8"/>
          <p:cNvSpPr/>
          <p:nvPr>
            <p:custDataLst>
              <p:tags r:id="rId13"/>
            </p:custDataLst>
          </p:nvPr>
        </p:nvSpPr>
        <p:spPr bwMode="auto">
          <a:xfrm>
            <a:off x="3975347" y="3534143"/>
            <a:ext cx="724147" cy="836792"/>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420" name="Freeform 19"/>
          <p:cNvSpPr>
            <a:spLocks noEditPoints="1"/>
          </p:cNvSpPr>
          <p:nvPr>
            <p:custDataLst>
              <p:tags r:id="rId14"/>
            </p:custDataLst>
          </p:nvPr>
        </p:nvSpPr>
        <p:spPr bwMode="auto">
          <a:xfrm>
            <a:off x="4183082" y="3798932"/>
            <a:ext cx="307214" cy="305751"/>
          </a:xfrm>
          <a:custGeom>
            <a:avLst/>
            <a:gdLst>
              <a:gd name="T0" fmla="*/ 305 w 88"/>
              <a:gd name="T1" fmla="*/ 0 h 88"/>
              <a:gd name="T2" fmla="*/ 0 w 88"/>
              <a:gd name="T3" fmla="*/ 305 h 88"/>
              <a:gd name="T4" fmla="*/ 305 w 88"/>
              <a:gd name="T5" fmla="*/ 613 h 88"/>
              <a:gd name="T6" fmla="*/ 613 w 88"/>
              <a:gd name="T7" fmla="*/ 305 h 88"/>
              <a:gd name="T8" fmla="*/ 305 w 88"/>
              <a:gd name="T9" fmla="*/ 0 h 88"/>
              <a:gd name="T10" fmla="*/ 305 w 88"/>
              <a:gd name="T11" fmla="*/ 557 h 88"/>
              <a:gd name="T12" fmla="*/ 55 w 88"/>
              <a:gd name="T13" fmla="*/ 305 h 88"/>
              <a:gd name="T14" fmla="*/ 305 w 88"/>
              <a:gd name="T15" fmla="*/ 48 h 88"/>
              <a:gd name="T16" fmla="*/ 557 w 88"/>
              <a:gd name="T17" fmla="*/ 305 h 88"/>
              <a:gd name="T18" fmla="*/ 305 w 88"/>
              <a:gd name="T19" fmla="*/ 55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chemeClr val="bg2"/>
          </a:solidFill>
          <a:ln>
            <a:noFill/>
          </a:ln>
        </p:spPr>
        <p:txBody>
          <a:bodyPr>
            <a:normAutofit fontScale="80000"/>
          </a:bodyPr>
          <a:lstStyle/>
          <a:p>
            <a:endParaRPr lang="zh-CN" altLang="en-US"/>
          </a:p>
        </p:txBody>
      </p:sp>
      <p:sp>
        <p:nvSpPr>
          <p:cNvPr id="16421" name="Freeform 20"/>
          <p:cNvSpPr/>
          <p:nvPr>
            <p:custDataLst>
              <p:tags r:id="rId15"/>
            </p:custDataLst>
          </p:nvPr>
        </p:nvSpPr>
        <p:spPr bwMode="auto">
          <a:xfrm>
            <a:off x="4278172" y="3900849"/>
            <a:ext cx="142635" cy="114657"/>
          </a:xfrm>
          <a:custGeom>
            <a:avLst/>
            <a:gdLst>
              <a:gd name="T0" fmla="*/ 268 w 41"/>
              <a:gd name="T1" fmla="*/ 8 h 33"/>
              <a:gd name="T2" fmla="*/ 236 w 41"/>
              <a:gd name="T3" fmla="*/ 15 h 33"/>
              <a:gd name="T4" fmla="*/ 116 w 41"/>
              <a:gd name="T5" fmla="*/ 160 h 33"/>
              <a:gd name="T6" fmla="*/ 40 w 41"/>
              <a:gd name="T7" fmla="*/ 84 h 33"/>
              <a:gd name="T8" fmla="*/ 8 w 41"/>
              <a:gd name="T9" fmla="*/ 84 h 33"/>
              <a:gd name="T10" fmla="*/ 8 w 41"/>
              <a:gd name="T11" fmla="*/ 116 h 33"/>
              <a:gd name="T12" fmla="*/ 97 w 41"/>
              <a:gd name="T13" fmla="*/ 221 h 33"/>
              <a:gd name="T14" fmla="*/ 116 w 41"/>
              <a:gd name="T15" fmla="*/ 229 h 33"/>
              <a:gd name="T16" fmla="*/ 116 w 41"/>
              <a:gd name="T17" fmla="*/ 229 h 33"/>
              <a:gd name="T18" fmla="*/ 137 w 41"/>
              <a:gd name="T19" fmla="*/ 216 h 33"/>
              <a:gd name="T20" fmla="*/ 276 w 41"/>
              <a:gd name="T21" fmla="*/ 40 h 33"/>
              <a:gd name="T22" fmla="*/ 268 w 41"/>
              <a:gd name="T23" fmla="*/ 8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chemeClr val="lt2">
              <a:lumMod val="90000"/>
            </a:schemeClr>
          </a:solidFill>
          <a:ln>
            <a:noFill/>
          </a:ln>
        </p:spPr>
        <p:txBody>
          <a:bodyPr>
            <a:normAutofit/>
          </a:bodyPr>
          <a:lstStyle/>
          <a:p>
            <a:endParaRPr lang="zh-CN" altLang="en-US"/>
          </a:p>
        </p:txBody>
      </p:sp>
      <p:sp>
        <p:nvSpPr>
          <p:cNvPr id="16415" name="Freeform 22"/>
          <p:cNvSpPr/>
          <p:nvPr>
            <p:custDataLst>
              <p:tags r:id="rId16"/>
            </p:custDataLst>
          </p:nvPr>
        </p:nvSpPr>
        <p:spPr bwMode="auto">
          <a:xfrm>
            <a:off x="8261711" y="4092980"/>
            <a:ext cx="236994" cy="305750"/>
          </a:xfrm>
          <a:custGeom>
            <a:avLst/>
            <a:gdLst>
              <a:gd name="T0" fmla="*/ 105 w 68"/>
              <a:gd name="T1" fmla="*/ 565 h 88"/>
              <a:gd name="T2" fmla="*/ 55 w 68"/>
              <a:gd name="T3" fmla="*/ 565 h 88"/>
              <a:gd name="T4" fmla="*/ 55 w 68"/>
              <a:gd name="T5" fmla="*/ 55 h 88"/>
              <a:gd name="T6" fmla="*/ 453 w 68"/>
              <a:gd name="T7" fmla="*/ 55 h 88"/>
              <a:gd name="T8" fmla="*/ 476 w 68"/>
              <a:gd name="T9" fmla="*/ 29 h 88"/>
              <a:gd name="T10" fmla="*/ 453 w 68"/>
              <a:gd name="T11" fmla="*/ 0 h 88"/>
              <a:gd name="T12" fmla="*/ 29 w 68"/>
              <a:gd name="T13" fmla="*/ 0 h 88"/>
              <a:gd name="T14" fmla="*/ 0 w 68"/>
              <a:gd name="T15" fmla="*/ 29 h 88"/>
              <a:gd name="T16" fmla="*/ 0 w 68"/>
              <a:gd name="T17" fmla="*/ 582 h 88"/>
              <a:gd name="T18" fmla="*/ 29 w 68"/>
              <a:gd name="T19" fmla="*/ 613 h 88"/>
              <a:gd name="T20" fmla="*/ 105 w 68"/>
              <a:gd name="T21" fmla="*/ 613 h 88"/>
              <a:gd name="T22" fmla="*/ 132 w 68"/>
              <a:gd name="T23" fmla="*/ 582 h 88"/>
              <a:gd name="T24" fmla="*/ 105 w 68"/>
              <a:gd name="T25" fmla="*/ 565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chemeClr val="bg2"/>
          </a:solidFill>
          <a:ln>
            <a:noFill/>
          </a:ln>
        </p:spPr>
        <p:txBody>
          <a:bodyPr>
            <a:normAutofit fontScale="80000"/>
          </a:bodyPr>
          <a:lstStyle/>
          <a:p>
            <a:endParaRPr lang="zh-CN" altLang="en-US"/>
          </a:p>
        </p:txBody>
      </p:sp>
      <p:sp>
        <p:nvSpPr>
          <p:cNvPr id="16416" name="Freeform 23"/>
          <p:cNvSpPr/>
          <p:nvPr>
            <p:custDataLst>
              <p:tags r:id="rId17"/>
            </p:custDataLst>
          </p:nvPr>
        </p:nvSpPr>
        <p:spPr bwMode="auto">
          <a:xfrm>
            <a:off x="8413022" y="4273154"/>
            <a:ext cx="85683" cy="125576"/>
          </a:xfrm>
          <a:custGeom>
            <a:avLst/>
            <a:gdLst>
              <a:gd name="T0" fmla="*/ 145 w 25"/>
              <a:gd name="T1" fmla="*/ 0 h 36"/>
              <a:gd name="T2" fmla="*/ 120 w 25"/>
              <a:gd name="T3" fmla="*/ 29 h 36"/>
              <a:gd name="T4" fmla="*/ 120 w 25"/>
              <a:gd name="T5" fmla="*/ 205 h 36"/>
              <a:gd name="T6" fmla="*/ 28 w 25"/>
              <a:gd name="T7" fmla="*/ 205 h 36"/>
              <a:gd name="T8" fmla="*/ 0 w 25"/>
              <a:gd name="T9" fmla="*/ 224 h 36"/>
              <a:gd name="T10" fmla="*/ 28 w 25"/>
              <a:gd name="T11" fmla="*/ 253 h 36"/>
              <a:gd name="T12" fmla="*/ 145 w 25"/>
              <a:gd name="T13" fmla="*/ 253 h 36"/>
              <a:gd name="T14" fmla="*/ 160 w 25"/>
              <a:gd name="T15" fmla="*/ 245 h 36"/>
              <a:gd name="T16" fmla="*/ 165 w 25"/>
              <a:gd name="T17" fmla="*/ 224 h 36"/>
              <a:gd name="T18" fmla="*/ 165 w 25"/>
              <a:gd name="T19" fmla="*/ 29 h 36"/>
              <a:gd name="T20" fmla="*/ 145 w 25"/>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chemeClr val="lt2">
              <a:lumMod val="90000"/>
            </a:schemeClr>
          </a:solidFill>
          <a:ln>
            <a:noFill/>
          </a:ln>
        </p:spPr>
        <p:txBody>
          <a:bodyPr>
            <a:normAutofit/>
          </a:bodyPr>
          <a:lstStyle/>
          <a:p>
            <a:endParaRPr lang="zh-CN" altLang="en-US"/>
          </a:p>
        </p:txBody>
      </p:sp>
      <p:sp>
        <p:nvSpPr>
          <p:cNvPr id="16417" name="Freeform 24"/>
          <p:cNvSpPr>
            <a:spLocks noEditPoints="1"/>
          </p:cNvSpPr>
          <p:nvPr>
            <p:custDataLst>
              <p:tags r:id="rId18"/>
            </p:custDataLst>
          </p:nvPr>
        </p:nvSpPr>
        <p:spPr bwMode="auto">
          <a:xfrm>
            <a:off x="8349217" y="4158498"/>
            <a:ext cx="145843" cy="216573"/>
          </a:xfrm>
          <a:custGeom>
            <a:avLst/>
            <a:gdLst>
              <a:gd name="T0" fmla="*/ 253 w 42"/>
              <a:gd name="T1" fmla="*/ 8 h 62"/>
              <a:gd name="T2" fmla="*/ 221 w 42"/>
              <a:gd name="T3" fmla="*/ 0 h 62"/>
              <a:gd name="T4" fmla="*/ 168 w 42"/>
              <a:gd name="T5" fmla="*/ 29 h 62"/>
              <a:gd name="T6" fmla="*/ 0 w 42"/>
              <a:gd name="T7" fmla="*/ 324 h 62"/>
              <a:gd name="T8" fmla="*/ 0 w 42"/>
              <a:gd name="T9" fmla="*/ 340 h 62"/>
              <a:gd name="T10" fmla="*/ 0 w 42"/>
              <a:gd name="T11" fmla="*/ 409 h 62"/>
              <a:gd name="T12" fmla="*/ 15 w 42"/>
              <a:gd name="T13" fmla="*/ 432 h 62"/>
              <a:gd name="T14" fmla="*/ 29 w 42"/>
              <a:gd name="T15" fmla="*/ 438 h 62"/>
              <a:gd name="T16" fmla="*/ 36 w 42"/>
              <a:gd name="T17" fmla="*/ 432 h 62"/>
              <a:gd name="T18" fmla="*/ 97 w 42"/>
              <a:gd name="T19" fmla="*/ 401 h 62"/>
              <a:gd name="T20" fmla="*/ 105 w 42"/>
              <a:gd name="T21" fmla="*/ 390 h 62"/>
              <a:gd name="T22" fmla="*/ 276 w 42"/>
              <a:gd name="T23" fmla="*/ 92 h 62"/>
              <a:gd name="T24" fmla="*/ 253 w 42"/>
              <a:gd name="T25" fmla="*/ 8 h 62"/>
              <a:gd name="T26" fmla="*/ 229 w 42"/>
              <a:gd name="T27" fmla="*/ 63 h 62"/>
              <a:gd name="T28" fmla="*/ 61 w 42"/>
              <a:gd name="T29" fmla="*/ 353 h 62"/>
              <a:gd name="T30" fmla="*/ 48 w 42"/>
              <a:gd name="T31" fmla="*/ 369 h 62"/>
              <a:gd name="T32" fmla="*/ 48 w 42"/>
              <a:gd name="T33" fmla="*/ 345 h 62"/>
              <a:gd name="T34" fmla="*/ 213 w 42"/>
              <a:gd name="T35" fmla="*/ 56 h 62"/>
              <a:gd name="T36" fmla="*/ 229 w 42"/>
              <a:gd name="T37" fmla="*/ 48 h 62"/>
              <a:gd name="T38" fmla="*/ 229 w 42"/>
              <a:gd name="T39" fmla="*/ 63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chemeClr val="lt2">
              <a:lumMod val="90000"/>
            </a:schemeClr>
          </a:solidFill>
          <a:ln>
            <a:noFill/>
          </a:ln>
        </p:spPr>
        <p:txBody>
          <a:bodyPr>
            <a:normAutofit/>
          </a:bodyPr>
          <a:lstStyle/>
          <a:p>
            <a:endParaRPr lang="zh-CN" altLang="en-US"/>
          </a:p>
        </p:txBody>
      </p:sp>
      <p:sp>
        <p:nvSpPr>
          <p:cNvPr id="16418" name="Freeform 25"/>
          <p:cNvSpPr/>
          <p:nvPr>
            <p:custDataLst>
              <p:tags r:id="rId19"/>
            </p:custDataLst>
          </p:nvPr>
        </p:nvSpPr>
        <p:spPr bwMode="auto">
          <a:xfrm>
            <a:off x="8307287" y="4180337"/>
            <a:ext cx="91151" cy="27299"/>
          </a:xfrm>
          <a:custGeom>
            <a:avLst/>
            <a:gdLst>
              <a:gd name="T0" fmla="*/ 185 w 26"/>
              <a:gd name="T1" fmla="*/ 28 h 8"/>
              <a:gd name="T2" fmla="*/ 163 w 26"/>
              <a:gd name="T3" fmla="*/ 0 h 8"/>
              <a:gd name="T4" fmla="*/ 29 w 26"/>
              <a:gd name="T5" fmla="*/ 0 h 8"/>
              <a:gd name="T6" fmla="*/ 0 w 26"/>
              <a:gd name="T7" fmla="*/ 28 h 8"/>
              <a:gd name="T8" fmla="*/ 29 w 26"/>
              <a:gd name="T9" fmla="*/ 53 h 8"/>
              <a:gd name="T10" fmla="*/ 163 w 26"/>
              <a:gd name="T11" fmla="*/ 53 h 8"/>
              <a:gd name="T12" fmla="*/ 185 w 26"/>
              <a:gd name="T13" fmla="*/ 28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chemeClr val="bg2"/>
          </a:solidFill>
          <a:ln>
            <a:noFill/>
          </a:ln>
        </p:spPr>
        <p:txBody>
          <a:bodyPr>
            <a:normAutofit/>
          </a:bodyPr>
          <a:lstStyle/>
          <a:p>
            <a:endParaRPr lang="zh-CN" altLang="en-US"/>
          </a:p>
        </p:txBody>
      </p:sp>
      <p:sp>
        <p:nvSpPr>
          <p:cNvPr id="16419" name="Freeform 26"/>
          <p:cNvSpPr/>
          <p:nvPr>
            <p:custDataLst>
              <p:tags r:id="rId20"/>
            </p:custDataLst>
          </p:nvPr>
        </p:nvSpPr>
        <p:spPr bwMode="auto">
          <a:xfrm>
            <a:off x="8307287" y="4231296"/>
            <a:ext cx="60160" cy="27299"/>
          </a:xfrm>
          <a:custGeom>
            <a:avLst/>
            <a:gdLst>
              <a:gd name="T0" fmla="*/ 31 w 17"/>
              <a:gd name="T1" fmla="*/ 0 h 8"/>
              <a:gd name="T2" fmla="*/ 0 w 17"/>
              <a:gd name="T3" fmla="*/ 28 h 8"/>
              <a:gd name="T4" fmla="*/ 31 w 17"/>
              <a:gd name="T5" fmla="*/ 53 h 8"/>
              <a:gd name="T6" fmla="*/ 95 w 17"/>
              <a:gd name="T7" fmla="*/ 53 h 8"/>
              <a:gd name="T8" fmla="*/ 124 w 17"/>
              <a:gd name="T9" fmla="*/ 28 h 8"/>
              <a:gd name="T10" fmla="*/ 95 w 17"/>
              <a:gd name="T11" fmla="*/ 0 h 8"/>
              <a:gd name="T12" fmla="*/ 31 w 17"/>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chemeClr val="lt2">
              <a:lumMod val="90000"/>
            </a:schemeClr>
          </a:solidFill>
          <a:ln>
            <a:noFill/>
          </a:ln>
        </p:spPr>
        <p:txBody>
          <a:bodyPr>
            <a:normAutofit/>
          </a:bodyPr>
          <a:lstStyle/>
          <a:p>
            <a:endParaRPr lang="zh-CN" altLang="en-US"/>
          </a:p>
        </p:txBody>
      </p:sp>
      <p:sp>
        <p:nvSpPr>
          <p:cNvPr id="16387" name="Freeform 5"/>
          <p:cNvSpPr/>
          <p:nvPr>
            <p:custDataLst>
              <p:tags r:id="rId21"/>
            </p:custDataLst>
          </p:nvPr>
        </p:nvSpPr>
        <p:spPr bwMode="auto">
          <a:xfrm>
            <a:off x="4787270" y="2673945"/>
            <a:ext cx="1439516" cy="1663343"/>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398" name="Freeform 33"/>
          <p:cNvSpPr>
            <a:spLocks noEditPoints="1"/>
          </p:cNvSpPr>
          <p:nvPr>
            <p:custDataLst>
              <p:tags r:id="rId22"/>
            </p:custDataLst>
          </p:nvPr>
        </p:nvSpPr>
        <p:spPr bwMode="auto">
          <a:xfrm>
            <a:off x="5354884" y="3396629"/>
            <a:ext cx="307214" cy="213587"/>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chemeClr val="bg2"/>
          </a:solidFill>
          <a:ln>
            <a:noFill/>
          </a:ln>
        </p:spPr>
        <p:txBody>
          <a:bodyPr>
            <a:normAutofit fontScale="40000"/>
          </a:bodyPr>
          <a:lstStyle/>
          <a:p>
            <a:endParaRPr lang="zh-CN" altLang="en-US"/>
          </a:p>
        </p:txBody>
      </p:sp>
      <p:sp>
        <p:nvSpPr>
          <p:cNvPr id="16399" name="Freeform 34"/>
          <p:cNvSpPr/>
          <p:nvPr>
            <p:custDataLst>
              <p:tags r:id="rId23"/>
            </p:custDataLst>
          </p:nvPr>
        </p:nvSpPr>
        <p:spPr bwMode="auto">
          <a:xfrm>
            <a:off x="4699494" y="2435488"/>
            <a:ext cx="810459" cy="238457"/>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ormAutofit fontScale="50000"/>
          </a:bodyPr>
          <a:lstStyle/>
          <a:p>
            <a:endParaRPr lang="zh-CN" altLang="en-US"/>
          </a:p>
        </p:txBody>
      </p:sp>
      <p:sp>
        <p:nvSpPr>
          <p:cNvPr id="16392" name="Freeform 10"/>
          <p:cNvSpPr/>
          <p:nvPr>
            <p:custDataLst>
              <p:tags r:id="rId24"/>
            </p:custDataLst>
          </p:nvPr>
        </p:nvSpPr>
        <p:spPr bwMode="auto">
          <a:xfrm>
            <a:off x="4450797" y="4119313"/>
            <a:ext cx="994788" cy="1146932"/>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422" name="Freeform 12"/>
          <p:cNvSpPr/>
          <p:nvPr>
            <p:custDataLst>
              <p:tags r:id="rId25"/>
            </p:custDataLst>
          </p:nvPr>
        </p:nvSpPr>
        <p:spPr bwMode="auto">
          <a:xfrm>
            <a:off x="5034724" y="4613781"/>
            <a:ext cx="23683" cy="234068"/>
          </a:xfrm>
          <a:custGeom>
            <a:avLst/>
            <a:gdLst>
              <a:gd name="T0" fmla="*/ 24 w 7"/>
              <a:gd name="T1" fmla="*/ 0 h 67"/>
              <a:gd name="T2" fmla="*/ 0 w 7"/>
              <a:gd name="T3" fmla="*/ 21 h 67"/>
              <a:gd name="T4" fmla="*/ 0 w 7"/>
              <a:gd name="T5" fmla="*/ 437 h 67"/>
              <a:gd name="T6" fmla="*/ 24 w 7"/>
              <a:gd name="T7" fmla="*/ 468 h 67"/>
              <a:gd name="T8" fmla="*/ 45 w 7"/>
              <a:gd name="T9" fmla="*/ 437 h 67"/>
              <a:gd name="T10" fmla="*/ 45 w 7"/>
              <a:gd name="T11" fmla="*/ 21 h 67"/>
              <a:gd name="T12" fmla="*/ 24 w 7"/>
              <a:gd name="T13" fmla="*/ 0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chemeClr val="bg2"/>
          </a:solidFill>
          <a:ln>
            <a:noFill/>
          </a:ln>
        </p:spPr>
        <p:txBody>
          <a:bodyPr>
            <a:normAutofit/>
          </a:bodyPr>
          <a:lstStyle/>
          <a:p>
            <a:endParaRPr lang="zh-CN" altLang="en-US"/>
          </a:p>
        </p:txBody>
      </p:sp>
      <p:sp>
        <p:nvSpPr>
          <p:cNvPr id="16423" name="Freeform 13"/>
          <p:cNvSpPr/>
          <p:nvPr>
            <p:custDataLst>
              <p:tags r:id="rId26"/>
            </p:custDataLst>
          </p:nvPr>
        </p:nvSpPr>
        <p:spPr bwMode="auto">
          <a:xfrm>
            <a:off x="5069337" y="4652182"/>
            <a:ext cx="23683" cy="195666"/>
          </a:xfrm>
          <a:custGeom>
            <a:avLst/>
            <a:gdLst>
              <a:gd name="T0" fmla="*/ 20 w 7"/>
              <a:gd name="T1" fmla="*/ 0 h 56"/>
              <a:gd name="T2" fmla="*/ 0 w 7"/>
              <a:gd name="T3" fmla="*/ 29 h 56"/>
              <a:gd name="T4" fmla="*/ 0 w 7"/>
              <a:gd name="T5" fmla="*/ 361 h 56"/>
              <a:gd name="T6" fmla="*/ 20 w 7"/>
              <a:gd name="T7" fmla="*/ 390 h 56"/>
              <a:gd name="T8" fmla="*/ 45 w 7"/>
              <a:gd name="T9" fmla="*/ 361 h 56"/>
              <a:gd name="T10" fmla="*/ 45 w 7"/>
              <a:gd name="T11" fmla="*/ 29 h 56"/>
              <a:gd name="T12" fmla="*/ 20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chemeClr val="bg2"/>
          </a:solidFill>
          <a:ln>
            <a:noFill/>
          </a:ln>
        </p:spPr>
        <p:txBody>
          <a:bodyPr>
            <a:normAutofit/>
          </a:bodyPr>
          <a:lstStyle/>
          <a:p>
            <a:endParaRPr lang="zh-CN" altLang="en-US"/>
          </a:p>
        </p:txBody>
      </p:sp>
      <p:sp>
        <p:nvSpPr>
          <p:cNvPr id="16424" name="Freeform 14"/>
          <p:cNvSpPr/>
          <p:nvPr>
            <p:custDataLst>
              <p:tags r:id="rId27"/>
            </p:custDataLst>
          </p:nvPr>
        </p:nvSpPr>
        <p:spPr bwMode="auto">
          <a:xfrm>
            <a:off x="4859835" y="4628410"/>
            <a:ext cx="103840" cy="27430"/>
          </a:xfrm>
          <a:custGeom>
            <a:avLst/>
            <a:gdLst>
              <a:gd name="T0" fmla="*/ 184 w 30"/>
              <a:gd name="T1" fmla="*/ 0 h 8"/>
              <a:gd name="T2" fmla="*/ 29 w 30"/>
              <a:gd name="T3" fmla="*/ 0 h 8"/>
              <a:gd name="T4" fmla="*/ 0 w 30"/>
              <a:gd name="T5" fmla="*/ 28 h 8"/>
              <a:gd name="T6" fmla="*/ 29 w 30"/>
              <a:gd name="T7" fmla="*/ 53 h 8"/>
              <a:gd name="T8" fmla="*/ 184 w 30"/>
              <a:gd name="T9" fmla="*/ 53 h 8"/>
              <a:gd name="T10" fmla="*/ 205 w 30"/>
              <a:gd name="T11" fmla="*/ 28 h 8"/>
              <a:gd name="T12" fmla="*/ 184 w 30"/>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chemeClr val="bg2"/>
          </a:solidFill>
          <a:ln>
            <a:noFill/>
          </a:ln>
        </p:spPr>
        <p:txBody>
          <a:bodyPr>
            <a:normAutofit/>
          </a:bodyPr>
          <a:lstStyle/>
          <a:p>
            <a:endParaRPr lang="zh-CN" altLang="en-US"/>
          </a:p>
        </p:txBody>
      </p:sp>
      <p:sp>
        <p:nvSpPr>
          <p:cNvPr id="16425" name="Freeform 15"/>
          <p:cNvSpPr/>
          <p:nvPr>
            <p:custDataLst>
              <p:tags r:id="rId28"/>
            </p:custDataLst>
          </p:nvPr>
        </p:nvSpPr>
        <p:spPr bwMode="auto">
          <a:xfrm>
            <a:off x="4859835" y="4681441"/>
            <a:ext cx="103840" cy="23773"/>
          </a:xfrm>
          <a:custGeom>
            <a:avLst/>
            <a:gdLst>
              <a:gd name="T0" fmla="*/ 184 w 30"/>
              <a:gd name="T1" fmla="*/ 0 h 7"/>
              <a:gd name="T2" fmla="*/ 29 w 30"/>
              <a:gd name="T3" fmla="*/ 0 h 7"/>
              <a:gd name="T4" fmla="*/ 0 w 30"/>
              <a:gd name="T5" fmla="*/ 24 h 7"/>
              <a:gd name="T6" fmla="*/ 29 w 30"/>
              <a:gd name="T7" fmla="*/ 45 h 7"/>
              <a:gd name="T8" fmla="*/ 184 w 30"/>
              <a:gd name="T9" fmla="*/ 45 h 7"/>
              <a:gd name="T10" fmla="*/ 205 w 30"/>
              <a:gd name="T11" fmla="*/ 24 h 7"/>
              <a:gd name="T12" fmla="*/ 184 w 30"/>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chemeClr val="bg2"/>
          </a:solidFill>
          <a:ln>
            <a:noFill/>
          </a:ln>
        </p:spPr>
        <p:txBody>
          <a:bodyPr>
            <a:normAutofit/>
          </a:bodyPr>
          <a:lstStyle/>
          <a:p>
            <a:endParaRPr lang="zh-CN" altLang="en-US"/>
          </a:p>
        </p:txBody>
      </p:sp>
      <p:sp>
        <p:nvSpPr>
          <p:cNvPr id="16426" name="Freeform 16"/>
          <p:cNvSpPr/>
          <p:nvPr>
            <p:custDataLst>
              <p:tags r:id="rId29"/>
            </p:custDataLst>
          </p:nvPr>
        </p:nvSpPr>
        <p:spPr bwMode="auto">
          <a:xfrm>
            <a:off x="4859835" y="4732643"/>
            <a:ext cx="80157" cy="25601"/>
          </a:xfrm>
          <a:custGeom>
            <a:avLst/>
            <a:gdLst>
              <a:gd name="T0" fmla="*/ 132 w 23"/>
              <a:gd name="T1" fmla="*/ 0 h 7"/>
              <a:gd name="T2" fmla="*/ 29 w 23"/>
              <a:gd name="T3" fmla="*/ 0 h 7"/>
              <a:gd name="T4" fmla="*/ 0 w 23"/>
              <a:gd name="T5" fmla="*/ 24 h 7"/>
              <a:gd name="T6" fmla="*/ 29 w 23"/>
              <a:gd name="T7" fmla="*/ 56 h 7"/>
              <a:gd name="T8" fmla="*/ 132 w 23"/>
              <a:gd name="T9" fmla="*/ 56 h 7"/>
              <a:gd name="T10" fmla="*/ 161 w 23"/>
              <a:gd name="T11" fmla="*/ 24 h 7"/>
              <a:gd name="T12" fmla="*/ 13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chemeClr val="bg2"/>
          </a:solidFill>
          <a:ln>
            <a:noFill/>
          </a:ln>
        </p:spPr>
        <p:txBody>
          <a:bodyPr>
            <a:normAutofit/>
          </a:bodyPr>
          <a:lstStyle/>
          <a:p>
            <a:endParaRPr lang="zh-CN" altLang="en-US"/>
          </a:p>
        </p:txBody>
      </p:sp>
      <p:sp>
        <p:nvSpPr>
          <p:cNvPr id="16427" name="Freeform 17"/>
          <p:cNvSpPr>
            <a:spLocks noEditPoints="1"/>
          </p:cNvSpPr>
          <p:nvPr>
            <p:custDataLst>
              <p:tags r:id="rId30"/>
            </p:custDataLst>
          </p:nvPr>
        </p:nvSpPr>
        <p:spPr bwMode="auto">
          <a:xfrm>
            <a:off x="4803361" y="4540634"/>
            <a:ext cx="220432" cy="307214"/>
          </a:xfrm>
          <a:custGeom>
            <a:avLst/>
            <a:gdLst>
              <a:gd name="T0" fmla="*/ 392 w 63"/>
              <a:gd name="T1" fmla="*/ 0 h 88"/>
              <a:gd name="T2" fmla="*/ 63 w 63"/>
              <a:gd name="T3" fmla="*/ 0 h 88"/>
              <a:gd name="T4" fmla="*/ 0 w 63"/>
              <a:gd name="T5" fmla="*/ 55 h 88"/>
              <a:gd name="T6" fmla="*/ 0 w 63"/>
              <a:gd name="T7" fmla="*/ 550 h 88"/>
              <a:gd name="T8" fmla="*/ 63 w 63"/>
              <a:gd name="T9" fmla="*/ 613 h 88"/>
              <a:gd name="T10" fmla="*/ 392 w 63"/>
              <a:gd name="T11" fmla="*/ 613 h 88"/>
              <a:gd name="T12" fmla="*/ 446 w 63"/>
              <a:gd name="T13" fmla="*/ 550 h 88"/>
              <a:gd name="T14" fmla="*/ 446 w 63"/>
              <a:gd name="T15" fmla="*/ 55 h 88"/>
              <a:gd name="T16" fmla="*/ 392 w 63"/>
              <a:gd name="T17" fmla="*/ 0 h 88"/>
              <a:gd name="T18" fmla="*/ 392 w 63"/>
              <a:gd name="T19" fmla="*/ 550 h 88"/>
              <a:gd name="T20" fmla="*/ 392 w 63"/>
              <a:gd name="T21" fmla="*/ 557 h 88"/>
              <a:gd name="T22" fmla="*/ 63 w 63"/>
              <a:gd name="T23" fmla="*/ 557 h 88"/>
              <a:gd name="T24" fmla="*/ 56 w 63"/>
              <a:gd name="T25" fmla="*/ 550 h 88"/>
              <a:gd name="T26" fmla="*/ 56 w 63"/>
              <a:gd name="T27" fmla="*/ 55 h 88"/>
              <a:gd name="T28" fmla="*/ 63 w 63"/>
              <a:gd name="T29" fmla="*/ 48 h 88"/>
              <a:gd name="T30" fmla="*/ 392 w 63"/>
              <a:gd name="T31" fmla="*/ 48 h 88"/>
              <a:gd name="T32" fmla="*/ 392 w 63"/>
              <a:gd name="T33" fmla="*/ 55 h 88"/>
              <a:gd name="T34" fmla="*/ 392 w 63"/>
              <a:gd name="T35" fmla="*/ 550 h 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chemeClr val="lt2">
              <a:lumMod val="90000"/>
            </a:schemeClr>
          </a:solidFill>
          <a:ln>
            <a:noFill/>
          </a:ln>
        </p:spPr>
        <p:txBody>
          <a:bodyPr>
            <a:normAutofit fontScale="80000"/>
          </a:bodyPr>
          <a:lstStyle/>
          <a:p>
            <a:endParaRPr lang="zh-CN" altLang="en-US"/>
          </a:p>
        </p:txBody>
      </p:sp>
      <p:sp>
        <p:nvSpPr>
          <p:cNvPr id="16403" name="Freeform 38"/>
          <p:cNvSpPr/>
          <p:nvPr>
            <p:custDataLst>
              <p:tags r:id="rId31"/>
            </p:custDataLst>
          </p:nvPr>
        </p:nvSpPr>
        <p:spPr bwMode="auto">
          <a:xfrm>
            <a:off x="4578071" y="4980974"/>
            <a:ext cx="1135228" cy="512023"/>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chemeClr val="accent2">
                <a:lumMod val="60000"/>
                <a:lumOff val="40000"/>
              </a:schemeClr>
            </a:solidFill>
            <a:round/>
          </a:ln>
          <a:extLst>
            <a:ext uri="{909E8E84-426E-40DD-AFC4-6F175D3DCCD1}">
              <a14:hiddenFill xmlns:a14="http://schemas.microsoft.com/office/drawing/2010/main">
                <a:solidFill>
                  <a:srgbClr val="FFFFFF"/>
                </a:solidFill>
              </a14:hiddenFill>
            </a:ext>
          </a:extLst>
        </p:spPr>
        <p:txBody>
          <a:bodyPr>
            <a:normAutofit/>
          </a:bodyPr>
          <a:lstStyle/>
          <a:p>
            <a:endParaRPr lang="zh-CN" altLang="en-US"/>
          </a:p>
        </p:txBody>
      </p:sp>
      <p:sp>
        <p:nvSpPr>
          <p:cNvPr id="16388" name="Freeform 6"/>
          <p:cNvSpPr/>
          <p:nvPr>
            <p:custDataLst>
              <p:tags r:id="rId32"/>
            </p:custDataLst>
          </p:nvPr>
        </p:nvSpPr>
        <p:spPr bwMode="auto">
          <a:xfrm>
            <a:off x="6627627" y="3484404"/>
            <a:ext cx="1293224" cy="1489256"/>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413" name="Freeform 28"/>
          <p:cNvSpPr>
            <a:spLocks noEditPoints="1"/>
          </p:cNvSpPr>
          <p:nvPr>
            <p:custDataLst>
              <p:tags r:id="rId33"/>
            </p:custDataLst>
          </p:nvPr>
        </p:nvSpPr>
        <p:spPr bwMode="auto">
          <a:xfrm>
            <a:off x="7122095" y="4078351"/>
            <a:ext cx="304288" cy="305750"/>
          </a:xfrm>
          <a:custGeom>
            <a:avLst/>
            <a:gdLst>
              <a:gd name="T0" fmla="*/ 593 w 87"/>
              <a:gd name="T1" fmla="*/ 237 h 88"/>
              <a:gd name="T2" fmla="*/ 537 w 87"/>
              <a:gd name="T3" fmla="*/ 193 h 88"/>
              <a:gd name="T4" fmla="*/ 561 w 87"/>
              <a:gd name="T5" fmla="*/ 124 h 88"/>
              <a:gd name="T6" fmla="*/ 468 w 87"/>
              <a:gd name="T7" fmla="*/ 55 h 88"/>
              <a:gd name="T8" fmla="*/ 394 w 87"/>
              <a:gd name="T9" fmla="*/ 69 h 88"/>
              <a:gd name="T10" fmla="*/ 353 w 87"/>
              <a:gd name="T11" fmla="*/ 0 h 88"/>
              <a:gd name="T12" fmla="*/ 240 w 87"/>
              <a:gd name="T13" fmla="*/ 21 h 88"/>
              <a:gd name="T14" fmla="*/ 200 w 87"/>
              <a:gd name="T15" fmla="*/ 76 h 88"/>
              <a:gd name="T16" fmla="*/ 129 w 87"/>
              <a:gd name="T17" fmla="*/ 55 h 88"/>
              <a:gd name="T18" fmla="*/ 56 w 87"/>
              <a:gd name="T19" fmla="*/ 153 h 88"/>
              <a:gd name="T20" fmla="*/ 63 w 87"/>
              <a:gd name="T21" fmla="*/ 221 h 88"/>
              <a:gd name="T22" fmla="*/ 0 w 87"/>
              <a:gd name="T23" fmla="*/ 260 h 88"/>
              <a:gd name="T24" fmla="*/ 0 w 87"/>
              <a:gd name="T25" fmla="*/ 346 h 88"/>
              <a:gd name="T26" fmla="*/ 63 w 87"/>
              <a:gd name="T27" fmla="*/ 389 h 88"/>
              <a:gd name="T28" fmla="*/ 56 w 87"/>
              <a:gd name="T29" fmla="*/ 460 h 88"/>
              <a:gd name="T30" fmla="*/ 129 w 87"/>
              <a:gd name="T31" fmla="*/ 550 h 88"/>
              <a:gd name="T32" fmla="*/ 200 w 87"/>
              <a:gd name="T33" fmla="*/ 529 h 88"/>
              <a:gd name="T34" fmla="*/ 240 w 87"/>
              <a:gd name="T35" fmla="*/ 590 h 88"/>
              <a:gd name="T36" fmla="*/ 305 w 87"/>
              <a:gd name="T37" fmla="*/ 613 h 88"/>
              <a:gd name="T38" fmla="*/ 376 w 87"/>
              <a:gd name="T39" fmla="*/ 590 h 88"/>
              <a:gd name="T40" fmla="*/ 417 w 87"/>
              <a:gd name="T41" fmla="*/ 529 h 88"/>
              <a:gd name="T42" fmla="*/ 486 w 87"/>
              <a:gd name="T43" fmla="*/ 550 h 88"/>
              <a:gd name="T44" fmla="*/ 561 w 87"/>
              <a:gd name="T45" fmla="*/ 460 h 88"/>
              <a:gd name="T46" fmla="*/ 545 w 87"/>
              <a:gd name="T47" fmla="*/ 389 h 88"/>
              <a:gd name="T48" fmla="*/ 616 w 87"/>
              <a:gd name="T49" fmla="*/ 346 h 88"/>
              <a:gd name="T50" fmla="*/ 616 w 87"/>
              <a:gd name="T51" fmla="*/ 260 h 88"/>
              <a:gd name="T52" fmla="*/ 516 w 87"/>
              <a:gd name="T53" fmla="*/ 342 h 88"/>
              <a:gd name="T54" fmla="*/ 486 w 87"/>
              <a:gd name="T55" fmla="*/ 397 h 88"/>
              <a:gd name="T56" fmla="*/ 501 w 87"/>
              <a:gd name="T57" fmla="*/ 466 h 88"/>
              <a:gd name="T58" fmla="*/ 432 w 87"/>
              <a:gd name="T59" fmla="*/ 481 h 88"/>
              <a:gd name="T60" fmla="*/ 369 w 87"/>
              <a:gd name="T61" fmla="*/ 496 h 88"/>
              <a:gd name="T62" fmla="*/ 332 w 87"/>
              <a:gd name="T63" fmla="*/ 557 h 88"/>
              <a:gd name="T64" fmla="*/ 269 w 87"/>
              <a:gd name="T65" fmla="*/ 514 h 88"/>
              <a:gd name="T66" fmla="*/ 213 w 87"/>
              <a:gd name="T67" fmla="*/ 481 h 88"/>
              <a:gd name="T68" fmla="*/ 140 w 87"/>
              <a:gd name="T69" fmla="*/ 500 h 88"/>
              <a:gd name="T70" fmla="*/ 129 w 87"/>
              <a:gd name="T71" fmla="*/ 422 h 88"/>
              <a:gd name="T72" fmla="*/ 115 w 87"/>
              <a:gd name="T73" fmla="*/ 361 h 88"/>
              <a:gd name="T74" fmla="*/ 48 w 87"/>
              <a:gd name="T75" fmla="*/ 328 h 88"/>
              <a:gd name="T76" fmla="*/ 48 w 87"/>
              <a:gd name="T77" fmla="*/ 277 h 88"/>
              <a:gd name="T78" fmla="*/ 115 w 87"/>
              <a:gd name="T79" fmla="*/ 252 h 88"/>
              <a:gd name="T80" fmla="*/ 129 w 87"/>
              <a:gd name="T81" fmla="*/ 189 h 88"/>
              <a:gd name="T82" fmla="*/ 140 w 87"/>
              <a:gd name="T83" fmla="*/ 113 h 88"/>
              <a:gd name="T84" fmla="*/ 213 w 87"/>
              <a:gd name="T85" fmla="*/ 132 h 88"/>
              <a:gd name="T86" fmla="*/ 269 w 87"/>
              <a:gd name="T87" fmla="*/ 99 h 88"/>
              <a:gd name="T88" fmla="*/ 332 w 87"/>
              <a:gd name="T89" fmla="*/ 55 h 88"/>
              <a:gd name="T90" fmla="*/ 369 w 87"/>
              <a:gd name="T91" fmla="*/ 113 h 88"/>
              <a:gd name="T92" fmla="*/ 432 w 87"/>
              <a:gd name="T93" fmla="*/ 132 h 88"/>
              <a:gd name="T94" fmla="*/ 501 w 87"/>
              <a:gd name="T95" fmla="*/ 145 h 88"/>
              <a:gd name="T96" fmla="*/ 486 w 87"/>
              <a:gd name="T97" fmla="*/ 208 h 88"/>
              <a:gd name="T98" fmla="*/ 516 w 87"/>
              <a:gd name="T99" fmla="*/ 265 h 88"/>
              <a:gd name="T100" fmla="*/ 568 w 87"/>
              <a:gd name="T101" fmla="*/ 305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chemeClr val="bg2"/>
          </a:solidFill>
          <a:ln>
            <a:noFill/>
          </a:ln>
        </p:spPr>
        <p:txBody>
          <a:bodyPr>
            <a:normAutofit fontScale="80000"/>
          </a:bodyPr>
          <a:lstStyle/>
          <a:p>
            <a:endParaRPr lang="zh-CN" altLang="en-US"/>
          </a:p>
        </p:txBody>
      </p:sp>
      <p:sp>
        <p:nvSpPr>
          <p:cNvPr id="16414" name="Freeform 29"/>
          <p:cNvSpPr>
            <a:spLocks noEditPoints="1"/>
          </p:cNvSpPr>
          <p:nvPr>
            <p:custDataLst>
              <p:tags r:id="rId34"/>
            </p:custDataLst>
          </p:nvPr>
        </p:nvSpPr>
        <p:spPr bwMode="auto">
          <a:xfrm>
            <a:off x="7213199" y="4165708"/>
            <a:ext cx="122079" cy="121936"/>
          </a:xfrm>
          <a:custGeom>
            <a:avLst/>
            <a:gdLst>
              <a:gd name="T0" fmla="*/ 121 w 35"/>
              <a:gd name="T1" fmla="*/ 0 h 35"/>
              <a:gd name="T2" fmla="*/ 0 w 35"/>
              <a:gd name="T3" fmla="*/ 124 h 35"/>
              <a:gd name="T4" fmla="*/ 121 w 35"/>
              <a:gd name="T5" fmla="*/ 245 h 35"/>
              <a:gd name="T6" fmla="*/ 245 w 35"/>
              <a:gd name="T7" fmla="*/ 124 h 35"/>
              <a:gd name="T8" fmla="*/ 121 w 35"/>
              <a:gd name="T9" fmla="*/ 0 h 35"/>
              <a:gd name="T10" fmla="*/ 121 w 35"/>
              <a:gd name="T11" fmla="*/ 197 h 35"/>
              <a:gd name="T12" fmla="*/ 56 w 35"/>
              <a:gd name="T13" fmla="*/ 124 h 35"/>
              <a:gd name="T14" fmla="*/ 121 w 35"/>
              <a:gd name="T15" fmla="*/ 56 h 35"/>
              <a:gd name="T16" fmla="*/ 191 w 35"/>
              <a:gd name="T17" fmla="*/ 124 h 35"/>
              <a:gd name="T18" fmla="*/ 121 w 35"/>
              <a:gd name="T19" fmla="*/ 197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chemeClr val="lt2">
              <a:lumMod val="90000"/>
            </a:schemeClr>
          </a:solidFill>
          <a:ln>
            <a:noFill/>
          </a:ln>
        </p:spPr>
        <p:txBody>
          <a:bodyPr>
            <a:normAutofit/>
          </a:bodyPr>
          <a:lstStyle/>
          <a:p>
            <a:endParaRPr lang="zh-CN" altLang="en-US"/>
          </a:p>
        </p:txBody>
      </p:sp>
      <p:sp>
        <p:nvSpPr>
          <p:cNvPr id="16404" name="Freeform 39"/>
          <p:cNvSpPr/>
          <p:nvPr>
            <p:custDataLst>
              <p:tags r:id="rId35"/>
            </p:custDataLst>
          </p:nvPr>
        </p:nvSpPr>
        <p:spPr bwMode="auto">
          <a:xfrm>
            <a:off x="6337968" y="4605003"/>
            <a:ext cx="1329797" cy="887994"/>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ormAutofit/>
          </a:bodyPr>
          <a:lstStyle/>
          <a:p>
            <a:endParaRPr lang="zh-CN" altLang="en-US"/>
          </a:p>
        </p:txBody>
      </p:sp>
      <p:sp>
        <p:nvSpPr>
          <p:cNvPr id="8" name="文本框 7"/>
          <p:cNvSpPr txBox="1"/>
          <p:nvPr>
            <p:custDataLst>
              <p:tags r:id="rId36"/>
            </p:custDataLst>
          </p:nvPr>
        </p:nvSpPr>
        <p:spPr>
          <a:xfrm>
            <a:off x="1377196" y="2129737"/>
            <a:ext cx="3200875" cy="61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lgn="ctr">
              <a:lnSpc>
                <a:spcPct val="120000"/>
              </a:lnSpc>
              <a:defRPr sz="1800">
                <a:latin typeface="+mn-lt"/>
                <a:ea typeface="+mn-ea"/>
              </a:defRPr>
            </a:lvl1pPr>
          </a:lstStyle>
          <a:p>
            <a:pPr marL="0" lvl="0" indent="0" algn="ctr">
              <a:lnSpc>
                <a:spcPct val="100000"/>
              </a:lnSpc>
              <a:spcBef>
                <a:spcPts val="0"/>
              </a:spcBef>
              <a:spcAft>
                <a:spcPts val="800"/>
              </a:spcAft>
              <a:buSzPct val="100000"/>
            </a:pPr>
            <a:r>
              <a:rPr lang="zh-CN" altLang="en-US" sz="3800" spc="300">
                <a:solidFill>
                  <a:schemeClr val="tx1"/>
                </a:solidFill>
                <a:latin typeface="Arial" panose="020B0604020202020204" pitchFamily="34" charset="0"/>
                <a:ea typeface="微软雅黑" panose="020B0503020204020204" charset="-122"/>
              </a:rPr>
              <a:t>及时报案</a:t>
            </a:r>
            <a:endParaRPr lang="zh-CN" altLang="en-US" sz="3800" spc="300">
              <a:solidFill>
                <a:schemeClr val="tx1"/>
              </a:solidFill>
              <a:latin typeface="Arial" panose="020B0604020202020204" pitchFamily="34" charset="0"/>
              <a:ea typeface="微软雅黑" panose="020B0503020204020204" charset="-122"/>
            </a:endParaRPr>
          </a:p>
        </p:txBody>
      </p:sp>
      <p:sp>
        <p:nvSpPr>
          <p:cNvPr id="16391" name="Freeform 9"/>
          <p:cNvSpPr/>
          <p:nvPr>
            <p:custDataLst>
              <p:tags r:id="rId37"/>
            </p:custDataLst>
          </p:nvPr>
        </p:nvSpPr>
        <p:spPr bwMode="auto">
          <a:xfrm>
            <a:off x="6317487" y="2802682"/>
            <a:ext cx="784127" cy="904086"/>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6411" name="Freeform 31"/>
          <p:cNvSpPr/>
          <p:nvPr>
            <p:custDataLst>
              <p:tags r:id="rId38"/>
            </p:custDataLst>
          </p:nvPr>
        </p:nvSpPr>
        <p:spPr bwMode="auto">
          <a:xfrm>
            <a:off x="6558869" y="3102581"/>
            <a:ext cx="301362" cy="218393"/>
          </a:xfrm>
          <a:custGeom>
            <a:avLst/>
            <a:gdLst>
              <a:gd name="T0" fmla="*/ 466 w 87"/>
              <a:gd name="T1" fmla="*/ 160 h 63"/>
              <a:gd name="T2" fmla="*/ 437 w 87"/>
              <a:gd name="T3" fmla="*/ 168 h 63"/>
              <a:gd name="T4" fmla="*/ 437 w 87"/>
              <a:gd name="T5" fmla="*/ 152 h 63"/>
              <a:gd name="T6" fmla="*/ 284 w 87"/>
              <a:gd name="T7" fmla="*/ 0 h 63"/>
              <a:gd name="T8" fmla="*/ 139 w 87"/>
              <a:gd name="T9" fmla="*/ 124 h 63"/>
              <a:gd name="T10" fmla="*/ 99 w 87"/>
              <a:gd name="T11" fmla="*/ 131 h 63"/>
              <a:gd name="T12" fmla="*/ 99 w 87"/>
              <a:gd name="T13" fmla="*/ 131 h 63"/>
              <a:gd name="T14" fmla="*/ 36 w 87"/>
              <a:gd name="T15" fmla="*/ 221 h 63"/>
              <a:gd name="T16" fmla="*/ 40 w 87"/>
              <a:gd name="T17" fmla="*/ 261 h 63"/>
              <a:gd name="T18" fmla="*/ 0 w 87"/>
              <a:gd name="T19" fmla="*/ 345 h 63"/>
              <a:gd name="T20" fmla="*/ 99 w 87"/>
              <a:gd name="T21" fmla="*/ 436 h 63"/>
              <a:gd name="T22" fmla="*/ 193 w 87"/>
              <a:gd name="T23" fmla="*/ 436 h 63"/>
              <a:gd name="T24" fmla="*/ 221 w 87"/>
              <a:gd name="T25" fmla="*/ 413 h 63"/>
              <a:gd name="T26" fmla="*/ 193 w 87"/>
              <a:gd name="T27" fmla="*/ 389 h 63"/>
              <a:gd name="T28" fmla="*/ 99 w 87"/>
              <a:gd name="T29" fmla="*/ 389 h 63"/>
              <a:gd name="T30" fmla="*/ 55 w 87"/>
              <a:gd name="T31" fmla="*/ 345 h 63"/>
              <a:gd name="T32" fmla="*/ 92 w 87"/>
              <a:gd name="T33" fmla="*/ 297 h 63"/>
              <a:gd name="T34" fmla="*/ 113 w 87"/>
              <a:gd name="T35" fmla="*/ 284 h 63"/>
              <a:gd name="T36" fmla="*/ 105 w 87"/>
              <a:gd name="T37" fmla="*/ 253 h 63"/>
              <a:gd name="T38" fmla="*/ 92 w 87"/>
              <a:gd name="T39" fmla="*/ 221 h 63"/>
              <a:gd name="T40" fmla="*/ 116 w 87"/>
              <a:gd name="T41" fmla="*/ 181 h 63"/>
              <a:gd name="T42" fmla="*/ 116 w 87"/>
              <a:gd name="T43" fmla="*/ 181 h 63"/>
              <a:gd name="T44" fmla="*/ 153 w 87"/>
              <a:gd name="T45" fmla="*/ 185 h 63"/>
              <a:gd name="T46" fmla="*/ 181 w 87"/>
              <a:gd name="T47" fmla="*/ 181 h 63"/>
              <a:gd name="T48" fmla="*/ 193 w 87"/>
              <a:gd name="T49" fmla="*/ 160 h 63"/>
              <a:gd name="T50" fmla="*/ 189 w 87"/>
              <a:gd name="T51" fmla="*/ 152 h 63"/>
              <a:gd name="T52" fmla="*/ 189 w 87"/>
              <a:gd name="T53" fmla="*/ 152 h 63"/>
              <a:gd name="T54" fmla="*/ 284 w 87"/>
              <a:gd name="T55" fmla="*/ 55 h 63"/>
              <a:gd name="T56" fmla="*/ 382 w 87"/>
              <a:gd name="T57" fmla="*/ 152 h 63"/>
              <a:gd name="T58" fmla="*/ 368 w 87"/>
              <a:gd name="T59" fmla="*/ 200 h 63"/>
              <a:gd name="T60" fmla="*/ 376 w 87"/>
              <a:gd name="T61" fmla="*/ 236 h 63"/>
              <a:gd name="T62" fmla="*/ 412 w 87"/>
              <a:gd name="T63" fmla="*/ 236 h 63"/>
              <a:gd name="T64" fmla="*/ 466 w 87"/>
              <a:gd name="T65" fmla="*/ 213 h 63"/>
              <a:gd name="T66" fmla="*/ 550 w 87"/>
              <a:gd name="T67" fmla="*/ 297 h 63"/>
              <a:gd name="T68" fmla="*/ 466 w 87"/>
              <a:gd name="T69" fmla="*/ 389 h 63"/>
              <a:gd name="T70" fmla="*/ 412 w 87"/>
              <a:gd name="T71" fmla="*/ 389 h 63"/>
              <a:gd name="T72" fmla="*/ 382 w 87"/>
              <a:gd name="T73" fmla="*/ 413 h 63"/>
              <a:gd name="T74" fmla="*/ 412 w 87"/>
              <a:gd name="T75" fmla="*/ 436 h 63"/>
              <a:gd name="T76" fmla="*/ 466 w 87"/>
              <a:gd name="T77" fmla="*/ 436 h 63"/>
              <a:gd name="T78" fmla="*/ 605 w 87"/>
              <a:gd name="T79" fmla="*/ 297 h 63"/>
              <a:gd name="T80" fmla="*/ 466 w 87"/>
              <a:gd name="T81" fmla="*/ 160 h 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chemeClr val="bg2"/>
          </a:solidFill>
          <a:ln>
            <a:noFill/>
          </a:ln>
        </p:spPr>
        <p:txBody>
          <a:bodyPr>
            <a:normAutofit fontScale="40000"/>
          </a:bodyPr>
          <a:lstStyle/>
          <a:p>
            <a:endParaRPr lang="zh-CN" altLang="en-US"/>
          </a:p>
        </p:txBody>
      </p:sp>
      <p:sp>
        <p:nvSpPr>
          <p:cNvPr id="16412" name="Freeform 32"/>
          <p:cNvSpPr/>
          <p:nvPr>
            <p:custDataLst>
              <p:tags r:id="rId39"/>
            </p:custDataLst>
          </p:nvPr>
        </p:nvSpPr>
        <p:spPr bwMode="auto">
          <a:xfrm>
            <a:off x="6651456" y="3228157"/>
            <a:ext cx="114372" cy="180175"/>
          </a:xfrm>
          <a:custGeom>
            <a:avLst/>
            <a:gdLst>
              <a:gd name="T0" fmla="*/ 189 w 33"/>
              <a:gd name="T1" fmla="*/ 228 h 52"/>
              <a:gd name="T2" fmla="*/ 139 w 33"/>
              <a:gd name="T3" fmla="*/ 268 h 52"/>
              <a:gd name="T4" fmla="*/ 139 w 33"/>
              <a:gd name="T5" fmla="*/ 21 h 52"/>
              <a:gd name="T6" fmla="*/ 113 w 33"/>
              <a:gd name="T7" fmla="*/ 0 h 52"/>
              <a:gd name="T8" fmla="*/ 92 w 33"/>
              <a:gd name="T9" fmla="*/ 21 h 52"/>
              <a:gd name="T10" fmla="*/ 92 w 33"/>
              <a:gd name="T11" fmla="*/ 268 h 52"/>
              <a:gd name="T12" fmla="*/ 40 w 33"/>
              <a:gd name="T13" fmla="*/ 228 h 52"/>
              <a:gd name="T14" fmla="*/ 8 w 33"/>
              <a:gd name="T15" fmla="*/ 228 h 52"/>
              <a:gd name="T16" fmla="*/ 8 w 33"/>
              <a:gd name="T17" fmla="*/ 261 h 52"/>
              <a:gd name="T18" fmla="*/ 99 w 33"/>
              <a:gd name="T19" fmla="*/ 352 h 52"/>
              <a:gd name="T20" fmla="*/ 113 w 33"/>
              <a:gd name="T21" fmla="*/ 358 h 52"/>
              <a:gd name="T22" fmla="*/ 132 w 33"/>
              <a:gd name="T23" fmla="*/ 352 h 52"/>
              <a:gd name="T24" fmla="*/ 221 w 33"/>
              <a:gd name="T25" fmla="*/ 261 h 52"/>
              <a:gd name="T26" fmla="*/ 221 w 33"/>
              <a:gd name="T27" fmla="*/ 228 h 52"/>
              <a:gd name="T28" fmla="*/ 189 w 33"/>
              <a:gd name="T29" fmla="*/ 228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chemeClr val="lt2">
              <a:lumMod val="90000"/>
            </a:schemeClr>
          </a:solidFill>
          <a:ln>
            <a:noFill/>
          </a:ln>
        </p:spPr>
        <p:txBody>
          <a:bodyPr>
            <a:normAutofit/>
          </a:bodyPr>
          <a:lstStyle/>
          <a:p>
            <a:endParaRPr lang="zh-CN" altLang="en-US"/>
          </a:p>
        </p:txBody>
      </p:sp>
      <p:sp>
        <p:nvSpPr>
          <p:cNvPr id="16400" name="Freeform 35"/>
          <p:cNvSpPr/>
          <p:nvPr>
            <p:custDataLst>
              <p:tags r:id="rId40"/>
            </p:custDataLst>
          </p:nvPr>
        </p:nvSpPr>
        <p:spPr bwMode="auto">
          <a:xfrm>
            <a:off x="6708087" y="2435488"/>
            <a:ext cx="779738" cy="367194"/>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ormAutofit/>
          </a:bodyPr>
          <a:lstStyle/>
          <a:p>
            <a:endParaRPr lang="zh-CN" altLang="en-US"/>
          </a:p>
        </p:txBody>
      </p:sp>
      <p:sp>
        <p:nvSpPr>
          <p:cNvPr id="10" name="文本框 9"/>
          <p:cNvSpPr txBox="1"/>
          <p:nvPr>
            <p:custDataLst>
              <p:tags r:id="rId41"/>
            </p:custDataLst>
          </p:nvPr>
        </p:nvSpPr>
        <p:spPr>
          <a:xfrm>
            <a:off x="7584378" y="2129737"/>
            <a:ext cx="3199412" cy="61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lgn="ctr">
              <a:lnSpc>
                <a:spcPct val="120000"/>
              </a:lnSpc>
              <a:defRPr sz="1800">
                <a:latin typeface="+mn-lt"/>
                <a:ea typeface="+mn-ea"/>
              </a:defRPr>
            </a:lvl1pPr>
          </a:lstStyle>
          <a:p>
            <a:pPr marL="0" lvl="0" indent="0" algn="ctr">
              <a:lnSpc>
                <a:spcPct val="100000"/>
              </a:lnSpc>
              <a:spcBef>
                <a:spcPts val="0"/>
              </a:spcBef>
              <a:spcAft>
                <a:spcPts val="800"/>
              </a:spcAft>
              <a:buSzPct val="100000"/>
            </a:pPr>
            <a:r>
              <a:rPr lang="zh-CN" altLang="en-US" sz="3800" spc="300">
                <a:solidFill>
                  <a:schemeClr val="tx1"/>
                </a:solidFill>
                <a:latin typeface="Arial" panose="020B0604020202020204" pitchFamily="34" charset="0"/>
                <a:ea typeface="微软雅黑" panose="020B0503020204020204" charset="-122"/>
              </a:rPr>
              <a:t>保护现场</a:t>
            </a:r>
            <a:endParaRPr lang="zh-CN" altLang="en-US" sz="3800" spc="300">
              <a:solidFill>
                <a:schemeClr val="tx1"/>
              </a:solidFill>
              <a:latin typeface="Arial" panose="020B0604020202020204" pitchFamily="34" charset="0"/>
              <a:ea typeface="微软雅黑" panose="020B0503020204020204" charset="-122"/>
            </a:endParaRPr>
          </a:p>
        </p:txBody>
      </p:sp>
      <p:sp>
        <p:nvSpPr>
          <p:cNvPr id="11" name="文本框 10"/>
          <p:cNvSpPr txBox="1"/>
          <p:nvPr>
            <p:custDataLst>
              <p:tags r:id="rId42"/>
            </p:custDataLst>
          </p:nvPr>
        </p:nvSpPr>
        <p:spPr>
          <a:xfrm>
            <a:off x="1219200" y="5169691"/>
            <a:ext cx="3200875" cy="61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lgn="ctr">
              <a:lnSpc>
                <a:spcPct val="120000"/>
              </a:lnSpc>
              <a:defRPr sz="1800">
                <a:latin typeface="+mn-lt"/>
                <a:ea typeface="+mn-ea"/>
              </a:defRPr>
            </a:lvl1pPr>
          </a:lstStyle>
          <a:p>
            <a:pPr marL="0" lvl="0" indent="0" algn="ctr">
              <a:lnSpc>
                <a:spcPct val="100000"/>
              </a:lnSpc>
              <a:spcBef>
                <a:spcPts val="0"/>
              </a:spcBef>
              <a:spcAft>
                <a:spcPts val="800"/>
              </a:spcAft>
              <a:buSzPct val="100000"/>
            </a:pPr>
            <a:r>
              <a:rPr lang="zh-CN" altLang="en-US" sz="3800" spc="300">
                <a:solidFill>
                  <a:schemeClr val="tx1"/>
                </a:solidFill>
                <a:latin typeface="Arial" panose="020B0604020202020204" pitchFamily="34" charset="0"/>
                <a:ea typeface="微软雅黑" panose="020B0503020204020204" charset="-122"/>
              </a:rPr>
              <a:t>及时救助伤员</a:t>
            </a:r>
            <a:endParaRPr lang="zh-CN" altLang="en-US" sz="3800" spc="300">
              <a:solidFill>
                <a:schemeClr val="tx1"/>
              </a:solidFill>
              <a:latin typeface="Arial" panose="020B0604020202020204" pitchFamily="34" charset="0"/>
              <a:ea typeface="微软雅黑" panose="020B0503020204020204" charset="-122"/>
            </a:endParaRPr>
          </a:p>
        </p:txBody>
      </p:sp>
      <p:sp>
        <p:nvSpPr>
          <p:cNvPr id="21" name="文本框 20"/>
          <p:cNvSpPr txBox="1"/>
          <p:nvPr>
            <p:custDataLst>
              <p:tags r:id="rId43"/>
            </p:custDataLst>
          </p:nvPr>
        </p:nvSpPr>
        <p:spPr>
          <a:xfrm>
            <a:off x="7773095" y="5169691"/>
            <a:ext cx="3199413" cy="61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lgn="ctr">
              <a:lnSpc>
                <a:spcPct val="120000"/>
              </a:lnSpc>
              <a:defRPr sz="1800">
                <a:latin typeface="+mn-lt"/>
                <a:ea typeface="+mn-ea"/>
              </a:defRPr>
            </a:lvl1pPr>
          </a:lstStyle>
          <a:p>
            <a:pPr marL="0" lvl="0" indent="0" algn="ctr">
              <a:lnSpc>
                <a:spcPct val="100000"/>
              </a:lnSpc>
              <a:spcBef>
                <a:spcPts val="0"/>
              </a:spcBef>
              <a:spcAft>
                <a:spcPts val="800"/>
              </a:spcAft>
              <a:buSzPct val="100000"/>
            </a:pPr>
            <a:r>
              <a:rPr lang="zh-CN" altLang="en-US" sz="3800" spc="300">
                <a:solidFill>
                  <a:schemeClr val="tx1"/>
                </a:solidFill>
                <a:latin typeface="Arial" panose="020B0604020202020204" pitchFamily="34" charset="0"/>
                <a:ea typeface="微软雅黑" panose="020B0503020204020204" charset="-122"/>
              </a:rPr>
              <a:t>依法赔偿</a:t>
            </a:r>
            <a:endParaRPr lang="zh-CN" altLang="en-US" sz="3800" spc="300">
              <a:solidFill>
                <a:schemeClr val="tx1"/>
              </a:solidFill>
              <a:latin typeface="Arial" panose="020B0604020202020204" pitchFamily="34" charset="0"/>
              <a:ea typeface="微软雅黑" panose="020B0503020204020204" charset="-122"/>
            </a:endParaRPr>
          </a:p>
        </p:txBody>
      </p:sp>
    </p:spTree>
    <p:custDataLst>
      <p:tags r:id="rId4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  </a:t>
            </a:r>
            <a:r>
              <a:rPr lang="zh-CN" altLang="en-US">
                <a:sym typeface="+mn-ea"/>
              </a:rPr>
              <a:t>保障旅游安全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【案例】五一假期，某高校学生小刘等四名同学结伴到某风景区游玩。中午时</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分，他们在一条小溪边停下来休息，满头大汗的小刘见到山涧小溪，欣喜若</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狂，随即饮溪水解渴。没过多久，小刘便捂着肚子，直叫肚子疼痛，其他同</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学见状，只好中断游玩计划，将小刘送到了景区医务室。医生给小刘进行了</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简单的治疗后，建议他们到市区医院就诊。经市区医院紧急治疗，小刘的病</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情稳定了下来。原本一次快乐的游玩也因此中断，只好提前返回学校。</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上述案例中的小刘没有注意水源卫生，导致身体不适。小刘经过长时</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间的登山运动后，身体处于高度紧张状态，在没有弄清水源卫生条件是否达</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标的情况下，急于饮水，</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一时的麻痹大意使身体受到损伤，原本的游玩计划</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也因此被搁置。旅行途中切忌饮食不卫生、不安全的食物和水，否则可能造</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成肠胃的受伤，甚至食物中毒。</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1676400"/>
            <a:ext cx="12192000" cy="44196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9" name="文本框 8"/>
          <p:cNvSpPr txBox="1"/>
          <p:nvPr>
            <p:custDataLst>
              <p:tags r:id="rId2"/>
            </p:custDataLst>
          </p:nvPr>
        </p:nvSpPr>
        <p:spPr>
          <a:xfrm>
            <a:off x="914362" y="508420"/>
            <a:ext cx="10363276" cy="705451"/>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00">
                <a:solidFill>
                  <a:schemeClr val="accent1"/>
                </a:solidFill>
                <a:uFillTx/>
                <a:latin typeface="微软雅黑" panose="020B0503020204020204" charset="-122"/>
                <a:ea typeface="微软雅黑" panose="020B0503020204020204" charset="-122"/>
              </a:rPr>
              <a:t>一、做好旅行准备</a:t>
            </a:r>
            <a:endParaRPr lang="zh-CN" altLang="en-US" sz="3600" b="1" spc="20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914362" y="1975866"/>
            <a:ext cx="10363276" cy="36629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1</a:t>
            </a: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）根据自己的经济实力和实际意愿选择合适的旅游地点，控制旅游支出，防止出现旅游花费超出预算的情况。</a:t>
            </a:r>
            <a:endPar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2</a:t>
            </a: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）选择自己的空闲时间，提前查阅该时间内旅游地点的天气情况，确定好出行时间。</a:t>
            </a:r>
            <a:endPar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3</a:t>
            </a: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）根据旅游地点的实际情况，提前计划好游玩顺序，以防旅途中手忙脚乱。</a:t>
            </a:r>
            <a:endPar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4</a:t>
            </a: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）根据旅游地点的实际情况，准备各类必需证件（如身份证）、衣物、日用品、常用药品等。例如，若在冬季前往北方旅游，则需要准备好防寒衣物、防滑鞋子、感冒药等。</a:t>
            </a:r>
            <a:endPar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5</a:t>
            </a:r>
            <a:r>
              <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）根据自己的经济实力选择合适的旅游方式和出行方式。例如，选择报旅行社跟团或自行出发，选择火车、高铁、飞机等公共交通工具或自驾。</a:t>
            </a:r>
            <a:endParaRPr lang="zh-CN" altLang="en-US"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形状 11"/>
          <p:cNvSpPr>
            <a:spLocks noChangeAspect="1"/>
          </p:cNvSpPr>
          <p:nvPr>
            <p:custDataLst>
              <p:tags r:id="rId1"/>
            </p:custDataLst>
          </p:nvPr>
        </p:nvSpPr>
        <p:spPr>
          <a:xfrm>
            <a:off x="609600" y="457200"/>
            <a:ext cx="222885"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0" name="任意多边形: 形状 12"/>
          <p:cNvSpPr>
            <a:spLocks noChangeAspect="1"/>
          </p:cNvSpPr>
          <p:nvPr>
            <p:custDataLst>
              <p:tags r:id="rId2"/>
            </p:custDataLst>
          </p:nvPr>
        </p:nvSpPr>
        <p:spPr>
          <a:xfrm>
            <a:off x="905510" y="457200"/>
            <a:ext cx="222885"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1" name="矩形 11"/>
          <p:cNvSpPr/>
          <p:nvPr>
            <p:custDataLst>
              <p:tags r:id="rId3"/>
            </p:custDataLst>
          </p:nvPr>
        </p:nvSpPr>
        <p:spPr>
          <a:xfrm>
            <a:off x="1676400" y="2294415"/>
            <a:ext cx="8839271" cy="3649233"/>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3" name="任意多边形: 形状 13"/>
          <p:cNvSpPr>
            <a:spLocks noChangeAspect="1"/>
          </p:cNvSpPr>
          <p:nvPr>
            <p:custDataLst>
              <p:tags r:id="rId4"/>
            </p:custDataLst>
          </p:nvPr>
        </p:nvSpPr>
        <p:spPr>
          <a:xfrm rot="10800000">
            <a:off x="11389360" y="594360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34" name="任意多边形: 形状 14"/>
          <p:cNvSpPr>
            <a:spLocks noChangeAspect="1"/>
          </p:cNvSpPr>
          <p:nvPr>
            <p:custDataLst>
              <p:tags r:id="rId5"/>
            </p:custDataLst>
          </p:nvPr>
        </p:nvSpPr>
        <p:spPr>
          <a:xfrm rot="10800000">
            <a:off x="11049000" y="594360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矩形 34"/>
          <p:cNvSpPr/>
          <p:nvPr>
            <p:custDataLst>
              <p:tags r:id="rId6"/>
            </p:custDataLst>
          </p:nvPr>
        </p:nvSpPr>
        <p:spPr>
          <a:xfrm>
            <a:off x="1676400" y="914407"/>
            <a:ext cx="8839271" cy="1160144"/>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1981200" y="1143004"/>
            <a:ext cx="8229664" cy="702944"/>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rPr>
              <a:t>二、旅行安全知识</a:t>
            </a:r>
            <a:endParaRPr lang="zh-CN" altLang="en-US" sz="4000" b="1" spc="240">
              <a:solidFill>
                <a:schemeClr val="accent1"/>
              </a:solidFill>
              <a:uFillTx/>
              <a:latin typeface="微软雅黑" panose="020B0503020204020204" charset="-122"/>
              <a:ea typeface="微软雅黑" panose="020B0503020204020204" charset="-122"/>
            </a:endParaRPr>
          </a:p>
        </p:txBody>
      </p:sp>
      <p:sp>
        <p:nvSpPr>
          <p:cNvPr id="10" name="椭圆 9"/>
          <p:cNvSpPr/>
          <p:nvPr>
            <p:custDataLst>
              <p:tags r:id="rId8"/>
            </p:custDataLst>
          </p:nvPr>
        </p:nvSpPr>
        <p:spPr>
          <a:xfrm>
            <a:off x="7249806" y="2968575"/>
            <a:ext cx="2670345" cy="267034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1" name="椭圆 10"/>
          <p:cNvSpPr/>
          <p:nvPr>
            <p:custDataLst>
              <p:tags r:id="rId9"/>
            </p:custDataLst>
          </p:nvPr>
        </p:nvSpPr>
        <p:spPr>
          <a:xfrm>
            <a:off x="8122325"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2" name="椭圆 11"/>
          <p:cNvSpPr/>
          <p:nvPr>
            <p:custDataLst>
              <p:tags r:id="rId10"/>
            </p:custDataLst>
          </p:nvPr>
        </p:nvSpPr>
        <p:spPr>
          <a:xfrm>
            <a:off x="8218852" y="2696337"/>
            <a:ext cx="731498" cy="731498"/>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3</a:t>
            </a:r>
            <a:endParaRPr lang="en-US" altLang="zh-CN" sz="2400" b="1">
              <a:solidFill>
                <a:schemeClr val="lt1"/>
              </a:solidFill>
            </a:endParaRPr>
          </a:p>
        </p:txBody>
      </p:sp>
      <p:sp>
        <p:nvSpPr>
          <p:cNvPr id="13" name="文本框 12"/>
          <p:cNvSpPr txBox="1"/>
          <p:nvPr>
            <p:custDataLst>
              <p:tags r:id="rId11"/>
            </p:custDataLst>
          </p:nvPr>
        </p:nvSpPr>
        <p:spPr>
          <a:xfrm>
            <a:off x="7619326" y="3688761"/>
            <a:ext cx="1930551" cy="1248071"/>
          </a:xfrm>
          <a:prstGeom prst="rect">
            <a:avLst/>
          </a:prstGeom>
          <a:noFill/>
        </p:spPr>
        <p:txBody>
          <a:bodyPr wrap="square" rtlCol="0" anchor="ctr" anchorCtr="0">
            <a:normAutofit/>
          </a:bodyPr>
          <a:p>
            <a:pPr marL="0" lvl="0" indent="0" algn="ctr">
              <a:lnSpc>
                <a:spcPct val="100000"/>
              </a:lnSpc>
              <a:spcBef>
                <a:spcPts val="0"/>
              </a:spcBef>
              <a:spcAft>
                <a:spcPts val="800"/>
              </a:spcAft>
              <a:buSzPct val="100000"/>
            </a:pPr>
            <a:r>
              <a:rPr lang="zh-CN" altLang="en-US" sz="3200" b="1" spc="240">
                <a:solidFill>
                  <a:schemeClr val="lt1"/>
                </a:solidFill>
                <a:uFillTx/>
                <a:latin typeface="Arial" panose="020B0604020202020204" pitchFamily="34" charset="0"/>
                <a:ea typeface="微软雅黑" panose="020B0503020204020204" charset="-122"/>
              </a:rPr>
              <a:t>出游安全</a:t>
            </a:r>
            <a:endParaRPr lang="zh-CN" altLang="en-US" sz="3200" b="1" spc="240">
              <a:solidFill>
                <a:schemeClr val="lt1"/>
              </a:solidFill>
              <a:uFillTx/>
              <a:latin typeface="Arial" panose="020B0604020202020204" pitchFamily="34" charset="0"/>
              <a:ea typeface="微软雅黑" panose="020B0503020204020204" charset="-122"/>
            </a:endParaRPr>
          </a:p>
        </p:txBody>
      </p:sp>
      <p:sp>
        <p:nvSpPr>
          <p:cNvPr id="104" name="椭圆 103"/>
          <p:cNvSpPr/>
          <p:nvPr>
            <p:custDataLst>
              <p:tags r:id="rId12"/>
            </p:custDataLst>
          </p:nvPr>
        </p:nvSpPr>
        <p:spPr>
          <a:xfrm>
            <a:off x="4747631" y="2968575"/>
            <a:ext cx="2670345" cy="2670345"/>
          </a:xfrm>
          <a:prstGeom prst="ellipse">
            <a:avLst/>
          </a:prstGeom>
          <a:solidFill>
            <a:schemeClr val="bg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6" name="椭圆 105"/>
          <p:cNvSpPr/>
          <p:nvPr>
            <p:custDataLst>
              <p:tags r:id="rId13"/>
            </p:custDataLst>
          </p:nvPr>
        </p:nvSpPr>
        <p:spPr>
          <a:xfrm>
            <a:off x="5620149"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7" name="椭圆 106"/>
          <p:cNvSpPr/>
          <p:nvPr>
            <p:custDataLst>
              <p:tags r:id="rId14"/>
            </p:custDataLst>
          </p:nvPr>
        </p:nvSpPr>
        <p:spPr>
          <a:xfrm>
            <a:off x="5717431" y="2696337"/>
            <a:ext cx="730744" cy="730744"/>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2</a:t>
            </a:r>
            <a:endParaRPr lang="en-US" altLang="zh-CN" sz="2400" b="1">
              <a:solidFill>
                <a:schemeClr val="lt1"/>
              </a:solidFill>
            </a:endParaRPr>
          </a:p>
        </p:txBody>
      </p:sp>
      <p:sp>
        <p:nvSpPr>
          <p:cNvPr id="62" name="椭圆 61"/>
          <p:cNvSpPr/>
          <p:nvPr>
            <p:custDataLst>
              <p:tags r:id="rId15"/>
            </p:custDataLst>
          </p:nvPr>
        </p:nvSpPr>
        <p:spPr>
          <a:xfrm>
            <a:off x="2272604" y="2968575"/>
            <a:ext cx="2670345" cy="267034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4" name="椭圆 63"/>
          <p:cNvSpPr/>
          <p:nvPr>
            <p:custDataLst>
              <p:tags r:id="rId16"/>
            </p:custDataLst>
          </p:nvPr>
        </p:nvSpPr>
        <p:spPr>
          <a:xfrm>
            <a:off x="3145122"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6" name="椭圆 65"/>
          <p:cNvSpPr/>
          <p:nvPr>
            <p:custDataLst>
              <p:tags r:id="rId17"/>
            </p:custDataLst>
          </p:nvPr>
        </p:nvSpPr>
        <p:spPr>
          <a:xfrm>
            <a:off x="3241650" y="2696337"/>
            <a:ext cx="731498" cy="731498"/>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1</a:t>
            </a:r>
            <a:endParaRPr lang="en-US" altLang="zh-CN" sz="2400" b="1">
              <a:solidFill>
                <a:schemeClr val="lt1"/>
              </a:solidFill>
            </a:endParaRPr>
          </a:p>
        </p:txBody>
      </p:sp>
      <p:sp>
        <p:nvSpPr>
          <p:cNvPr id="69" name="文本框 68"/>
          <p:cNvSpPr txBox="1"/>
          <p:nvPr>
            <p:custDataLst>
              <p:tags r:id="rId18"/>
            </p:custDataLst>
          </p:nvPr>
        </p:nvSpPr>
        <p:spPr>
          <a:xfrm>
            <a:off x="2642123" y="3688761"/>
            <a:ext cx="1930551" cy="1248071"/>
          </a:xfrm>
          <a:prstGeom prst="rect">
            <a:avLst/>
          </a:prstGeom>
          <a:noFill/>
        </p:spPr>
        <p:txBody>
          <a:bodyPr wrap="square" rtlCol="0" anchor="ctr" anchorCtr="0">
            <a:normAutofit/>
          </a:bodyPr>
          <a:p>
            <a:pPr marL="0" lvl="0" indent="0" algn="ctr">
              <a:lnSpc>
                <a:spcPct val="100000"/>
              </a:lnSpc>
              <a:spcBef>
                <a:spcPts val="0"/>
              </a:spcBef>
              <a:spcAft>
                <a:spcPts val="800"/>
              </a:spcAft>
              <a:buSzPct val="100000"/>
            </a:pPr>
            <a:r>
              <a:rPr lang="zh-CN" altLang="en-US" sz="3200" b="1" spc="240">
                <a:solidFill>
                  <a:schemeClr val="lt1"/>
                </a:solidFill>
                <a:uFillTx/>
                <a:latin typeface="Arial" panose="020B0604020202020204" pitchFamily="34" charset="0"/>
                <a:ea typeface="微软雅黑" panose="020B0503020204020204" charset="-122"/>
              </a:rPr>
              <a:t>饮食安全</a:t>
            </a:r>
            <a:endParaRPr lang="zh-CN" altLang="en-US" sz="3200" b="1" spc="240">
              <a:solidFill>
                <a:schemeClr val="lt1"/>
              </a:solidFill>
              <a:uFillTx/>
              <a:latin typeface="Arial" panose="020B0604020202020204" pitchFamily="34" charset="0"/>
              <a:ea typeface="微软雅黑" panose="020B0503020204020204" charset="-122"/>
            </a:endParaRPr>
          </a:p>
        </p:txBody>
      </p:sp>
      <p:sp>
        <p:nvSpPr>
          <p:cNvPr id="5" name="文本框 4"/>
          <p:cNvSpPr txBox="1"/>
          <p:nvPr>
            <p:custDataLst>
              <p:tags r:id="rId19"/>
            </p:custDataLst>
          </p:nvPr>
        </p:nvSpPr>
        <p:spPr>
          <a:xfrm>
            <a:off x="5117150" y="3688761"/>
            <a:ext cx="1930551" cy="1248071"/>
          </a:xfrm>
          <a:prstGeom prst="rect">
            <a:avLst/>
          </a:prstGeom>
          <a:noFill/>
        </p:spPr>
        <p:txBody>
          <a:bodyPr wrap="square" rtlCol="0" anchor="ctr" anchorCtr="0">
            <a:normAutofit/>
          </a:bodyPr>
          <a:p>
            <a:pPr marL="0" lvl="0" indent="0" algn="ctr">
              <a:lnSpc>
                <a:spcPct val="100000"/>
              </a:lnSpc>
              <a:spcBef>
                <a:spcPts val="0"/>
              </a:spcBef>
              <a:spcAft>
                <a:spcPts val="800"/>
              </a:spcAft>
              <a:buSzPct val="100000"/>
            </a:pPr>
            <a:r>
              <a:rPr lang="zh-CN" altLang="en-US" sz="3200" b="1" spc="240">
                <a:solidFill>
                  <a:schemeClr val="accent1"/>
                </a:solidFill>
                <a:uFillTx/>
                <a:latin typeface="Arial" panose="020B0604020202020204" pitchFamily="34" charset="0"/>
                <a:ea typeface="微软雅黑" panose="020B0503020204020204" charset="-122"/>
              </a:rPr>
              <a:t>住宿安全</a:t>
            </a:r>
            <a:endParaRPr lang="zh-CN" altLang="en-US" sz="3200" b="1" spc="240">
              <a:solidFill>
                <a:schemeClr val="accent1"/>
              </a:solidFill>
              <a:uFillTx/>
              <a:latin typeface="Arial" panose="020B0604020202020204" pitchFamily="34" charset="0"/>
              <a:ea typeface="微软雅黑" panose="020B0503020204020204" charset="-122"/>
            </a:endParaRPr>
          </a:p>
        </p:txBody>
      </p:sp>
    </p:spTree>
    <p:custDataLst>
      <p:tags r:id="rId2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图文框 4"/>
          <p:cNvSpPr/>
          <p:nvPr>
            <p:custDataLst>
              <p:tags r:id="rId1"/>
            </p:custDataLst>
          </p:nvPr>
        </p:nvSpPr>
        <p:spPr>
          <a:xfrm>
            <a:off x="459105" y="461645"/>
            <a:ext cx="11292205" cy="5934075"/>
          </a:xfrm>
          <a:prstGeom prst="frame">
            <a:avLst>
              <a:gd name="adj1" fmla="val 1004"/>
            </a:avLst>
          </a:prstGeom>
          <a:solidFill>
            <a:srgbClr val="9BC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CDE2F8"/>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1D6DC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1371611" y="2743193"/>
            <a:ext cx="2743238" cy="1371613"/>
          </a:xfrm>
          <a:prstGeom prst="rect">
            <a:avLst/>
          </a:prstGeom>
          <a:noFill/>
        </p:spPr>
        <p:txBody>
          <a:bodyPr wrap="square" rtlCol="0" anchor="ctr">
            <a:noAutofit/>
          </a:bodyPr>
          <a:p>
            <a:pPr marL="0" indent="0" algn="l">
              <a:lnSpc>
                <a:spcPct val="110000"/>
              </a:lnSpc>
              <a:spcBef>
                <a:spcPts val="0"/>
              </a:spcBef>
              <a:spcAft>
                <a:spcPts val="0"/>
              </a:spcAft>
              <a:buSzPct val="100000"/>
              <a:buNone/>
            </a:pPr>
            <a:r>
              <a:rPr lang="zh-CN" altLang="en-US" sz="3800" b="1" spc="220">
                <a:solidFill>
                  <a:schemeClr val="accent1"/>
                </a:solidFill>
                <a:latin typeface="微软雅黑" panose="020B0503020204020204" charset="-122"/>
                <a:ea typeface="微软雅黑" panose="020B0503020204020204" charset="-122"/>
                <a:sym typeface="+mn-ea"/>
              </a:rPr>
              <a:t>（一）饮食安全</a:t>
            </a:r>
            <a:endParaRPr lang="zh-CN" altLang="en-US" sz="3800" b="1" spc="220">
              <a:solidFill>
                <a:schemeClr val="accent1"/>
              </a:solidFill>
              <a:latin typeface="微软雅黑" panose="020B0503020204020204" charset="-122"/>
              <a:ea typeface="微软雅黑" panose="020B0503020204020204" charset="-122"/>
              <a:sym typeface="+mn-ea"/>
            </a:endParaRPr>
          </a:p>
        </p:txBody>
      </p:sp>
      <p:sp>
        <p:nvSpPr>
          <p:cNvPr id="7" name="文本框 6"/>
          <p:cNvSpPr txBox="1"/>
          <p:nvPr>
            <p:custDataLst>
              <p:tags r:id="rId5"/>
            </p:custDataLst>
          </p:nvPr>
        </p:nvSpPr>
        <p:spPr>
          <a:xfrm>
            <a:off x="5647947" y="762000"/>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10">
                <a:solidFill>
                  <a:schemeClr val="tx1">
                    <a:lumMod val="75000"/>
                    <a:lumOff val="25000"/>
                  </a:schemeClr>
                </a:solidFill>
                <a:latin typeface="Arial" panose="020B0604020202020204" pitchFamily="34" charset="0"/>
                <a:ea typeface="微软雅黑" panose="020B0503020204020204" charset="-122"/>
              </a:rPr>
              <a:t>选购食物时，要通过正规渠道购买食物，检查外包装上的产品生产信息，不要选购有过敏原或其他有害成分的食物。</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p:txBody>
      </p:sp>
      <p:sp>
        <p:nvSpPr>
          <p:cNvPr id="36" name="Teardrop 19"/>
          <p:cNvSpPr/>
          <p:nvPr>
            <p:custDataLst>
              <p:tags r:id="rId6"/>
            </p:custDataLst>
          </p:nvPr>
        </p:nvSpPr>
        <p:spPr>
          <a:xfrm>
            <a:off x="4759731" y="1078996"/>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Teardrop 20"/>
          <p:cNvSpPr/>
          <p:nvPr>
            <p:custDataLst>
              <p:tags r:id="rId7"/>
            </p:custDataLst>
          </p:nvPr>
        </p:nvSpPr>
        <p:spPr>
          <a:xfrm>
            <a:off x="5296427" y="1407760"/>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ardrop 38"/>
          <p:cNvSpPr/>
          <p:nvPr>
            <p:custDataLst>
              <p:tags r:id="rId8"/>
            </p:custDataLst>
          </p:nvPr>
        </p:nvSpPr>
        <p:spPr>
          <a:xfrm>
            <a:off x="4759731" y="2469382"/>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6" name="Teardrop 39"/>
          <p:cNvSpPr/>
          <p:nvPr>
            <p:custDataLst>
              <p:tags r:id="rId9"/>
            </p:custDataLst>
          </p:nvPr>
        </p:nvSpPr>
        <p:spPr>
          <a:xfrm>
            <a:off x="5296427" y="2798146"/>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8" name="Teardrop 44"/>
          <p:cNvSpPr/>
          <p:nvPr>
            <p:custDataLst>
              <p:tags r:id="rId10"/>
            </p:custDataLst>
          </p:nvPr>
        </p:nvSpPr>
        <p:spPr>
          <a:xfrm>
            <a:off x="4759731" y="3859769"/>
            <a:ext cx="536695" cy="53669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ardrop 45"/>
          <p:cNvSpPr/>
          <p:nvPr>
            <p:custDataLst>
              <p:tags r:id="rId11"/>
            </p:custDataLst>
          </p:nvPr>
        </p:nvSpPr>
        <p:spPr>
          <a:xfrm>
            <a:off x="5296427" y="4188533"/>
            <a:ext cx="207932" cy="207932"/>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文本框 36"/>
          <p:cNvSpPr txBox="1"/>
          <p:nvPr>
            <p:custDataLst>
              <p:tags r:id="rId12"/>
            </p:custDataLst>
          </p:nvPr>
        </p:nvSpPr>
        <p:spPr>
          <a:xfrm>
            <a:off x="5647947" y="2152387"/>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10">
                <a:solidFill>
                  <a:schemeClr val="tx1">
                    <a:lumMod val="75000"/>
                    <a:lumOff val="25000"/>
                  </a:schemeClr>
                </a:solidFill>
                <a:latin typeface="Arial" panose="020B0604020202020204" pitchFamily="34" charset="0"/>
                <a:ea typeface="微软雅黑" panose="020B0503020204020204" charset="-122"/>
              </a:rPr>
              <a:t>保存食物时，按照食物标签所示的存储方式保存，不要超过保质期；熟食尽量一顿吃完；散装食品要注意密封，避免昆虫、鼠类或其他动物接触。</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p:txBody>
      </p:sp>
      <p:sp>
        <p:nvSpPr>
          <p:cNvPr id="43" name="文本框 42"/>
          <p:cNvSpPr txBox="1"/>
          <p:nvPr>
            <p:custDataLst>
              <p:tags r:id="rId13"/>
            </p:custDataLst>
          </p:nvPr>
        </p:nvSpPr>
        <p:spPr>
          <a:xfrm>
            <a:off x="5647947" y="3542773"/>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10">
                <a:solidFill>
                  <a:schemeClr val="tx1">
                    <a:lumMod val="75000"/>
                    <a:lumOff val="25000"/>
                  </a:schemeClr>
                </a:solidFill>
                <a:latin typeface="Arial" panose="020B0604020202020204" pitchFamily="34" charset="0"/>
                <a:ea typeface="微软雅黑" panose="020B0503020204020204" charset="-122"/>
              </a:rPr>
              <a:t>饭前便后要洗手。旅途中最好准备一些消毒湿纸巾或免洗洗手液，在不便洗手或停水时擦手、消毒。</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p:txBody>
      </p:sp>
      <p:sp>
        <p:nvSpPr>
          <p:cNvPr id="8" name="文本框 7"/>
          <p:cNvSpPr txBox="1"/>
          <p:nvPr>
            <p:custDataLst>
              <p:tags r:id="rId14"/>
            </p:custDataLst>
          </p:nvPr>
        </p:nvSpPr>
        <p:spPr>
          <a:xfrm>
            <a:off x="5647947" y="4933160"/>
            <a:ext cx="5746722" cy="1163625"/>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pPr>
            <a:r>
              <a:rPr lang="zh-CN" altLang="en-US" sz="1900" spc="160">
                <a:solidFill>
                  <a:schemeClr val="tx1">
                    <a:lumMod val="75000"/>
                    <a:lumOff val="25000"/>
                  </a:schemeClr>
                </a:solidFill>
                <a:latin typeface="Arial" panose="020B0604020202020204" pitchFamily="34" charset="0"/>
                <a:ea typeface="微软雅黑" panose="020B0503020204020204" charset="-122"/>
              </a:rPr>
              <a:t>不随意食用不熟悉或不认识的动植物，如野菜、野果、野蘑菇等。</a:t>
            </a:r>
            <a:endParaRPr lang="zh-CN" altLang="en-US" sz="1900" spc="160">
              <a:solidFill>
                <a:schemeClr val="tx1">
                  <a:lumMod val="75000"/>
                  <a:lumOff val="25000"/>
                </a:schemeClr>
              </a:solidFill>
              <a:latin typeface="Arial" panose="020B0604020202020204" pitchFamily="34" charset="0"/>
              <a:ea typeface="微软雅黑" panose="020B0503020204020204" charset="-122"/>
            </a:endParaRPr>
          </a:p>
        </p:txBody>
      </p:sp>
      <p:sp>
        <p:nvSpPr>
          <p:cNvPr id="170" name="Teardrop 7"/>
          <p:cNvSpPr/>
          <p:nvPr>
            <p:custDataLst>
              <p:tags r:id="rId15"/>
            </p:custDataLst>
          </p:nvPr>
        </p:nvSpPr>
        <p:spPr>
          <a:xfrm>
            <a:off x="4759741" y="5250164"/>
            <a:ext cx="536695" cy="536695"/>
          </a:xfrm>
          <a:custGeom>
            <a:avLst/>
            <a:gdLst>
              <a:gd name="connsiteX0" fmla="*/ 217170 w 434340"/>
              <a:gd name="connsiteY0" fmla="*/ 0 h 434340"/>
              <a:gd name="connsiteX1" fmla="*/ 434340 w 434340"/>
              <a:gd name="connsiteY1" fmla="*/ 217170 h 434340"/>
              <a:gd name="connsiteX2" fmla="*/ 434339 w 434340"/>
              <a:gd name="connsiteY2" fmla="*/ 434339 h 434340"/>
              <a:gd name="connsiteX3" fmla="*/ 217169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09" y="0"/>
                  <a:pt x="434339" y="97230"/>
                  <a:pt x="434340" y="217170"/>
                </a:cubicBezTo>
                <a:lnTo>
                  <a:pt x="434339" y="434339"/>
                </a:lnTo>
                <a:lnTo>
                  <a:pt x="217169" y="434340"/>
                </a:lnTo>
                <a:cubicBezTo>
                  <a:pt x="97230" y="434340"/>
                  <a:pt x="0" y="337110"/>
                  <a:pt x="0" y="217170"/>
                </a:cubicBezTo>
                <a:cubicBezTo>
                  <a:pt x="0" y="97230"/>
                  <a:pt x="97230" y="0"/>
                  <a:pt x="21717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8" name="Teardrop 8"/>
          <p:cNvSpPr/>
          <p:nvPr>
            <p:custDataLst>
              <p:tags r:id="rId16"/>
            </p:custDataLst>
          </p:nvPr>
        </p:nvSpPr>
        <p:spPr>
          <a:xfrm>
            <a:off x="5296429" y="5578919"/>
            <a:ext cx="207930" cy="207932"/>
          </a:xfrm>
          <a:custGeom>
            <a:avLst/>
            <a:gdLst>
              <a:gd name="connsiteX0" fmla="*/ 84138 w 168275"/>
              <a:gd name="connsiteY0" fmla="*/ 0 h 168276"/>
              <a:gd name="connsiteX1" fmla="*/ 168275 w 168275"/>
              <a:gd name="connsiteY1" fmla="*/ 84138 h 168276"/>
              <a:gd name="connsiteX2" fmla="*/ 168274 w 168275"/>
              <a:gd name="connsiteY2" fmla="*/ 84138 h 168276"/>
              <a:gd name="connsiteX3" fmla="*/ 84137 w 168275"/>
              <a:gd name="connsiteY3" fmla="*/ 168276 h 168276"/>
              <a:gd name="connsiteX4" fmla="*/ 0 w 168275"/>
              <a:gd name="connsiteY4" fmla="*/ 168276 h 168276"/>
              <a:gd name="connsiteX5" fmla="*/ 0 w 168275"/>
              <a:gd name="connsiteY5" fmla="*/ 84138 h 168276"/>
              <a:gd name="connsiteX6" fmla="*/ 84138 w 168275"/>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5" h="168276">
                <a:moveTo>
                  <a:pt x="84138" y="0"/>
                </a:moveTo>
                <a:cubicBezTo>
                  <a:pt x="130606" y="0"/>
                  <a:pt x="168276" y="37670"/>
                  <a:pt x="168275" y="84138"/>
                </a:cubicBezTo>
                <a:lnTo>
                  <a:pt x="168274" y="84138"/>
                </a:lnTo>
                <a:cubicBezTo>
                  <a:pt x="168275" y="130606"/>
                  <a:pt x="130605" y="168276"/>
                  <a:pt x="84137" y="168276"/>
                </a:cubicBezTo>
                <a:lnTo>
                  <a:pt x="0" y="168276"/>
                </a:lnTo>
                <a:lnTo>
                  <a:pt x="0" y="84138"/>
                </a:lnTo>
                <a:cubicBezTo>
                  <a:pt x="0" y="37670"/>
                  <a:pt x="37670" y="0"/>
                  <a:pt x="8413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9" name="直接连接符 18"/>
          <p:cNvCxnSpPr/>
          <p:nvPr>
            <p:custDataLst>
              <p:tags r:id="rId17"/>
            </p:custDataLst>
          </p:nvPr>
        </p:nvCxnSpPr>
        <p:spPr>
          <a:xfrm>
            <a:off x="5296427" y="1615691"/>
            <a:ext cx="5271" cy="1232526"/>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a:off x="5296427" y="2933891"/>
            <a:ext cx="5271" cy="1232526"/>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9"/>
            </p:custDataLst>
          </p:nvPr>
        </p:nvCxnSpPr>
        <p:spPr>
          <a:xfrm>
            <a:off x="5296427" y="4377633"/>
            <a:ext cx="5271" cy="1232526"/>
          </a:xfrm>
          <a:prstGeom prst="line">
            <a:avLst/>
          </a:prstGeom>
          <a:ln w="1270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custDataLst>
              <p:tags r:id="rId20"/>
            </p:custDataLst>
          </p:nvPr>
        </p:nvSpPr>
        <p:spPr>
          <a:xfrm>
            <a:off x="4826037" y="1137694"/>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01</a:t>
            </a:r>
            <a:endParaRPr lang="en-US" altLang="zh-CN" dirty="0">
              <a:solidFill>
                <a:schemeClr val="lt1"/>
              </a:solidFill>
            </a:endParaRPr>
          </a:p>
        </p:txBody>
      </p:sp>
      <p:sp>
        <p:nvSpPr>
          <p:cNvPr id="33" name="文本框 32"/>
          <p:cNvSpPr txBox="1"/>
          <p:nvPr>
            <p:custDataLst>
              <p:tags r:id="rId21"/>
            </p:custDataLst>
          </p:nvPr>
        </p:nvSpPr>
        <p:spPr>
          <a:xfrm>
            <a:off x="4830633" y="2525089"/>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02</a:t>
            </a:r>
            <a:endParaRPr lang="en-US" altLang="zh-CN" dirty="0">
              <a:solidFill>
                <a:schemeClr val="lt1"/>
              </a:solidFill>
            </a:endParaRPr>
          </a:p>
        </p:txBody>
      </p:sp>
      <p:sp>
        <p:nvSpPr>
          <p:cNvPr id="34" name="文本框 33"/>
          <p:cNvSpPr txBox="1"/>
          <p:nvPr>
            <p:custDataLst>
              <p:tags r:id="rId22"/>
            </p:custDataLst>
          </p:nvPr>
        </p:nvSpPr>
        <p:spPr>
          <a:xfrm>
            <a:off x="4826037" y="3915476"/>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03</a:t>
            </a:r>
            <a:endParaRPr lang="en-US" altLang="zh-CN" dirty="0">
              <a:solidFill>
                <a:schemeClr val="lt1"/>
              </a:solidFill>
            </a:endParaRPr>
          </a:p>
        </p:txBody>
      </p:sp>
      <p:sp>
        <p:nvSpPr>
          <p:cNvPr id="35" name="文本框 34"/>
          <p:cNvSpPr txBox="1"/>
          <p:nvPr>
            <p:custDataLst>
              <p:tags r:id="rId23"/>
            </p:custDataLst>
          </p:nvPr>
        </p:nvSpPr>
        <p:spPr>
          <a:xfrm>
            <a:off x="4801714" y="5305861"/>
            <a:ext cx="422595" cy="422595"/>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dirty="0">
                <a:solidFill>
                  <a:schemeClr val="lt1"/>
                </a:solidFill>
              </a:rPr>
              <a:t>04</a:t>
            </a:r>
            <a:endParaRPr lang="en-US" altLang="zh-CN" dirty="0">
              <a:solidFill>
                <a:schemeClr val="lt1"/>
              </a:solidFill>
            </a:endParaRPr>
          </a:p>
        </p:txBody>
      </p:sp>
    </p:spTree>
    <p:custDataLst>
      <p:tags r:id="rId2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保障交通安全</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保障旅游安全</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保障野外求生安全</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7306626"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任意多边形: 形状 21"/>
          <p:cNvSpPr/>
          <p:nvPr>
            <p:custDataLst>
              <p:tags r:id="rId2"/>
            </p:custDataLst>
          </p:nvPr>
        </p:nvSpPr>
        <p:spPr>
          <a:xfrm>
            <a:off x="7306430" y="598714"/>
            <a:ext cx="4572196" cy="5660571"/>
          </a:xfrm>
          <a:custGeom>
            <a:avLst/>
            <a:gdLst>
              <a:gd name="connsiteX0" fmla="*/ 4572098 w 4572196"/>
              <a:gd name="connsiteY0" fmla="*/ 5462079 h 5660571"/>
              <a:gd name="connsiteX1" fmla="*/ 4572196 w 4572196"/>
              <a:gd name="connsiteY1" fmla="*/ 5462079 h 5660571"/>
              <a:gd name="connsiteX2" fmla="*/ 4572196 w 4572196"/>
              <a:gd name="connsiteY2" fmla="*/ 5507798 h 5660571"/>
              <a:gd name="connsiteX3" fmla="*/ 4572098 w 4572196"/>
              <a:gd name="connsiteY3" fmla="*/ 5507798 h 5660571"/>
              <a:gd name="connsiteX4" fmla="*/ 0 w 4572196"/>
              <a:gd name="connsiteY4" fmla="*/ 152774 h 5660571"/>
              <a:gd name="connsiteX5" fmla="*/ 98 w 4572196"/>
              <a:gd name="connsiteY5" fmla="*/ 152774 h 5660571"/>
              <a:gd name="connsiteX6" fmla="*/ 98 w 4572196"/>
              <a:gd name="connsiteY6" fmla="*/ 198493 h 5660571"/>
              <a:gd name="connsiteX7" fmla="*/ 0 w 4572196"/>
              <a:gd name="connsiteY7" fmla="*/ 198493 h 5660571"/>
              <a:gd name="connsiteX8" fmla="*/ 98 w 4572196"/>
              <a:gd name="connsiteY8" fmla="*/ 0 h 5660571"/>
              <a:gd name="connsiteX9" fmla="*/ 4572098 w 4572196"/>
              <a:gd name="connsiteY9" fmla="*/ 0 h 5660571"/>
              <a:gd name="connsiteX10" fmla="*/ 4572098 w 4572196"/>
              <a:gd name="connsiteY10" fmla="*/ 5462079 h 5660571"/>
              <a:gd name="connsiteX11" fmla="*/ 196 w 4572196"/>
              <a:gd name="connsiteY11" fmla="*/ 5462079 h 5660571"/>
              <a:gd name="connsiteX12" fmla="*/ 196 w 4572196"/>
              <a:gd name="connsiteY12" fmla="*/ 5507798 h 5660571"/>
              <a:gd name="connsiteX13" fmla="*/ 4572098 w 4572196"/>
              <a:gd name="connsiteY13" fmla="*/ 5507798 h 5660571"/>
              <a:gd name="connsiteX14" fmla="*/ 4572098 w 4572196"/>
              <a:gd name="connsiteY14" fmla="*/ 5660571 h 5660571"/>
              <a:gd name="connsiteX15" fmla="*/ 98 w 4572196"/>
              <a:gd name="connsiteY15" fmla="*/ 5660571 h 5660571"/>
              <a:gd name="connsiteX16" fmla="*/ 98 w 4572196"/>
              <a:gd name="connsiteY16" fmla="*/ 198493 h 5660571"/>
              <a:gd name="connsiteX17" fmla="*/ 4572000 w 4572196"/>
              <a:gd name="connsiteY17" fmla="*/ 198493 h 5660571"/>
              <a:gd name="connsiteX18" fmla="*/ 4572000 w 4572196"/>
              <a:gd name="connsiteY18" fmla="*/ 152774 h 5660571"/>
              <a:gd name="connsiteX19" fmla="*/ 98 w 4572196"/>
              <a:gd name="connsiteY19" fmla="*/ 152774 h 566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2196" h="5660571">
                <a:moveTo>
                  <a:pt x="4572098" y="5462079"/>
                </a:moveTo>
                <a:lnTo>
                  <a:pt x="4572196" y="5462079"/>
                </a:lnTo>
                <a:lnTo>
                  <a:pt x="4572196" y="5507798"/>
                </a:lnTo>
                <a:lnTo>
                  <a:pt x="4572098" y="5507798"/>
                </a:lnTo>
                <a:close/>
                <a:moveTo>
                  <a:pt x="0" y="152774"/>
                </a:moveTo>
                <a:lnTo>
                  <a:pt x="98" y="152774"/>
                </a:lnTo>
                <a:lnTo>
                  <a:pt x="98" y="198493"/>
                </a:lnTo>
                <a:lnTo>
                  <a:pt x="0" y="198493"/>
                </a:lnTo>
                <a:close/>
                <a:moveTo>
                  <a:pt x="98" y="0"/>
                </a:moveTo>
                <a:lnTo>
                  <a:pt x="4572098" y="0"/>
                </a:lnTo>
                <a:lnTo>
                  <a:pt x="4572098" y="5462079"/>
                </a:lnTo>
                <a:lnTo>
                  <a:pt x="196" y="5462079"/>
                </a:lnTo>
                <a:lnTo>
                  <a:pt x="196" y="5507798"/>
                </a:lnTo>
                <a:lnTo>
                  <a:pt x="4572098" y="5507798"/>
                </a:lnTo>
                <a:lnTo>
                  <a:pt x="4572098" y="5660571"/>
                </a:lnTo>
                <a:lnTo>
                  <a:pt x="98" y="5660571"/>
                </a:lnTo>
                <a:lnTo>
                  <a:pt x="98" y="198493"/>
                </a:lnTo>
                <a:lnTo>
                  <a:pt x="4572000" y="198493"/>
                </a:lnTo>
                <a:lnTo>
                  <a:pt x="4572000" y="152774"/>
                </a:lnTo>
                <a:lnTo>
                  <a:pt x="98" y="152774"/>
                </a:lnTo>
                <a:close/>
              </a:path>
            </a:pathLst>
          </a:custGeom>
          <a:solidFill>
            <a:srgbClr val="FFFFFF">
              <a:alpha val="99000"/>
            </a:srgbClr>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p>
        </p:txBody>
      </p:sp>
      <p:pic>
        <p:nvPicPr>
          <p:cNvPr id="15" name="图片 14" descr="/data/cache/9c578048f6a4d9053e9cd2a592b32b2c.jpg9c578048f6a4d9053e9cd2a592b32b2c"/>
          <p:cNvPicPr>
            <a:picLocks noChangeAspect="1"/>
          </p:cNvPicPr>
          <p:nvPr>
            <p:custDataLst>
              <p:tags r:id="rId3"/>
            </p:custDataLst>
          </p:nvPr>
        </p:nvPicPr>
        <p:blipFill>
          <a:blip r:embed="rId4"/>
          <a:srcRect l="25938" r="25938"/>
          <a:stretch>
            <a:fillRect/>
          </a:stretch>
        </p:blipFill>
        <p:spPr>
          <a:xfrm>
            <a:off x="7306626" y="947056"/>
            <a:ext cx="4572000" cy="4963886"/>
          </a:xfrm>
          <a:custGeom>
            <a:avLst/>
            <a:gdLst>
              <a:gd name="connsiteX0" fmla="*/ 0 w 4572000"/>
              <a:gd name="connsiteY0" fmla="*/ 0 h 4963886"/>
              <a:gd name="connsiteX1" fmla="*/ 4572000 w 4572000"/>
              <a:gd name="connsiteY1" fmla="*/ 0 h 4963886"/>
              <a:gd name="connsiteX2" fmla="*/ 4572000 w 4572000"/>
              <a:gd name="connsiteY2" fmla="*/ 4963886 h 4963886"/>
              <a:gd name="connsiteX3" fmla="*/ 0 w 4572000"/>
              <a:gd name="connsiteY3" fmla="*/ 4963886 h 4963886"/>
            </a:gdLst>
            <a:ahLst/>
            <a:cxnLst>
              <a:cxn ang="0">
                <a:pos x="connsiteX0" y="connsiteY0"/>
              </a:cxn>
              <a:cxn ang="0">
                <a:pos x="connsiteX1" y="connsiteY1"/>
              </a:cxn>
              <a:cxn ang="0">
                <a:pos x="connsiteX2" y="connsiteY2"/>
              </a:cxn>
              <a:cxn ang="0">
                <a:pos x="connsiteX3" y="connsiteY3"/>
              </a:cxn>
            </a:cxnLst>
            <a:rect l="l" t="t" r="r" b="b"/>
            <a:pathLst>
              <a:path w="4572000" h="4963886">
                <a:moveTo>
                  <a:pt x="0" y="0"/>
                </a:moveTo>
                <a:lnTo>
                  <a:pt x="4572000" y="0"/>
                </a:lnTo>
                <a:lnTo>
                  <a:pt x="4572000" y="4963886"/>
                </a:lnTo>
                <a:lnTo>
                  <a:pt x="0" y="4963886"/>
                </a:lnTo>
                <a:close/>
              </a:path>
            </a:pathLst>
          </a:custGeom>
        </p:spPr>
      </p:pic>
      <p:sp>
        <p:nvSpPr>
          <p:cNvPr id="10" name="矩形 4"/>
          <p:cNvSpPr/>
          <p:nvPr>
            <p:custDataLst>
              <p:tags r:id="rId5"/>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6"/>
            </p:custDataLst>
          </p:nvPr>
        </p:nvSpPr>
        <p:spPr>
          <a:xfrm>
            <a:off x="762006" y="609480"/>
            <a:ext cx="5295925" cy="691247"/>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（二）住宿安全</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2" name="Title 6"/>
          <p:cNvSpPr txBox="1"/>
          <p:nvPr>
            <p:custDataLst>
              <p:tags r:id="rId7"/>
            </p:custDataLst>
          </p:nvPr>
        </p:nvSpPr>
        <p:spPr>
          <a:xfrm>
            <a:off x="762006" y="1919934"/>
            <a:ext cx="5295925" cy="432817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选择相对安全、交通较为便利的酒店，不要选择狭窄胡同里的小旅馆或陌生民宅，否则极易发生危险</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入住时检查房间内是否有微型摄像头</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入住时要确保房间内设施没有损坏，尤其是房门，检查门锁是否损坏</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mj-lt"/>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最好与同伴同住一个房间，晚间睡觉前锁好房门。门前最好放置旅行安全锁，防止房门被其他人打开。或者可以将玻璃杯子、瓶子放在门把手上，只要有人转动门把手，杯子就会落地发出响声，将不法分子吓跑</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贵重物品随身携带，离开房间时关好房门，以防偷窃者潜入房间偷窃</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不要在酒店房间内使用电磁炉、电饭煲、电熨斗等酒店明确禁止使用的电器，否则易发生火灾</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矩形 39"/>
          <p:cNvSpPr/>
          <p:nvPr>
            <p:custDataLst>
              <p:tags r:id="rId1"/>
            </p:custDataLst>
          </p:nvPr>
        </p:nvSpPr>
        <p:spPr>
          <a:xfrm>
            <a:off x="7620000" y="0"/>
            <a:ext cx="457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descr="/data/cache/e7efdc066822f37c6c88edd421d442ae.jpge7efdc066822f37c6c88edd421d442ae"/>
          <p:cNvPicPr>
            <a:picLocks noChangeAspect="1"/>
          </p:cNvPicPr>
          <p:nvPr>
            <p:custDataLst>
              <p:tags r:id="rId2"/>
            </p:custDataLst>
          </p:nvPr>
        </p:nvPicPr>
        <p:blipFill>
          <a:blip r:embed="rId3"/>
          <a:srcRect t="6787" b="6787"/>
          <a:stretch>
            <a:fillRect/>
          </a:stretch>
        </p:blipFill>
        <p:spPr>
          <a:xfrm>
            <a:off x="8834511" y="1253108"/>
            <a:ext cx="3357489" cy="4352575"/>
          </a:xfrm>
          <a:custGeom>
            <a:avLst/>
            <a:gdLst>
              <a:gd name="connsiteX0" fmla="*/ 0 w 3357489"/>
              <a:gd name="connsiteY0" fmla="*/ 0 h 4352575"/>
              <a:gd name="connsiteX1" fmla="*/ 3357489 w 3357489"/>
              <a:gd name="connsiteY1" fmla="*/ 0 h 4352575"/>
              <a:gd name="connsiteX2" fmla="*/ 3357489 w 3357489"/>
              <a:gd name="connsiteY2" fmla="*/ 4352575 h 4352575"/>
              <a:gd name="connsiteX3" fmla="*/ 0 w 3357489"/>
              <a:gd name="connsiteY3" fmla="*/ 4352575 h 4352575"/>
            </a:gdLst>
            <a:ahLst/>
            <a:cxnLst>
              <a:cxn ang="0">
                <a:pos x="connsiteX0" y="connsiteY0"/>
              </a:cxn>
              <a:cxn ang="0">
                <a:pos x="connsiteX1" y="connsiteY1"/>
              </a:cxn>
              <a:cxn ang="0">
                <a:pos x="connsiteX2" y="connsiteY2"/>
              </a:cxn>
              <a:cxn ang="0">
                <a:pos x="connsiteX3" y="connsiteY3"/>
              </a:cxn>
            </a:cxnLst>
            <a:rect l="l" t="t" r="r" b="b"/>
            <a:pathLst>
              <a:path w="3357489" h="4352575">
                <a:moveTo>
                  <a:pt x="0" y="0"/>
                </a:moveTo>
                <a:lnTo>
                  <a:pt x="3357489" y="0"/>
                </a:lnTo>
                <a:lnTo>
                  <a:pt x="3357489" y="4352575"/>
                </a:lnTo>
                <a:lnTo>
                  <a:pt x="0" y="4352575"/>
                </a:lnTo>
                <a:close/>
              </a:path>
            </a:pathLst>
          </a:custGeom>
        </p:spPr>
      </p:pic>
      <p:sp>
        <p:nvSpPr>
          <p:cNvPr id="10" name="文本框 9"/>
          <p:cNvSpPr txBox="1"/>
          <p:nvPr>
            <p:custDataLst>
              <p:tags r:id="rId4"/>
            </p:custDataLst>
          </p:nvPr>
        </p:nvSpPr>
        <p:spPr>
          <a:xfrm>
            <a:off x="914400" y="766214"/>
            <a:ext cx="6083808" cy="703922"/>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（三）出游安全</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914400" y="1763638"/>
            <a:ext cx="6083808" cy="432814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不要参加没有认证的旅游团，这种旅游团可能存在强制消费的情况或威胁人身安全的陷阱</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mj-lt"/>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避免在恶劣天气下出行</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尽量在天黑前结束活动。夜间活动时选择明亮的大路，避免在阴暗的小路上行走。如必须在小路上通行，应结伴而行</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尽量不要选择危险系数较大的项目，如蹦极、悬崖秋千、速降等游玩项目，如有意游玩，必须检查好各项安全措施是否到位，根据自身身体情况谨慎选择。游玩结束时，应等待设备停稳后再解除安全防护装置</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设备运行过程中，如发生眩晕等身体不适的情况，要立即与工作人员联系，寻求帮助</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mn-ea"/>
              <a:buAutoNum type="arabicPeriod"/>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若设备运行过程中停机，导致发生身体悬空或其他不能离开的情况时，不要乱动、挣扎，耐心等待工作人员处理和救援</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custDataLst>
              <p:tags r:id="rId1"/>
            </p:custDataLst>
          </p:nvPr>
        </p:nvSpPr>
        <p:spPr>
          <a:xfrm>
            <a:off x="0" y="8"/>
            <a:ext cx="4238368" cy="68579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任意多边形: 形状 21"/>
          <p:cNvSpPr/>
          <p:nvPr>
            <p:custDataLst>
              <p:tags r:id="rId2"/>
            </p:custDataLst>
          </p:nvPr>
        </p:nvSpPr>
        <p:spPr>
          <a:xfrm>
            <a:off x="4238364" y="-6"/>
            <a:ext cx="5058037" cy="5759747"/>
          </a:xfrm>
          <a:custGeom>
            <a:avLst/>
            <a:gdLst>
              <a:gd name="connsiteX0" fmla="*/ 3126891 w 5058037"/>
              <a:gd name="connsiteY0" fmla="*/ 0 h 5759747"/>
              <a:gd name="connsiteX1" fmla="*/ 5058037 w 5058037"/>
              <a:gd name="connsiteY1" fmla="*/ 0 h 5759747"/>
              <a:gd name="connsiteX2" fmla="*/ 0 w 5058037"/>
              <a:gd name="connsiteY2" fmla="*/ 5759747 h 5759747"/>
              <a:gd name="connsiteX3" fmla="*/ 0 w 5058037"/>
              <a:gd name="connsiteY3" fmla="*/ 3560690 h 5759747"/>
            </a:gdLst>
            <a:ahLst/>
            <a:cxnLst>
              <a:cxn ang="0">
                <a:pos x="connsiteX0" y="connsiteY0"/>
              </a:cxn>
              <a:cxn ang="0">
                <a:pos x="connsiteX1" y="connsiteY1"/>
              </a:cxn>
              <a:cxn ang="0">
                <a:pos x="connsiteX2" y="connsiteY2"/>
              </a:cxn>
              <a:cxn ang="0">
                <a:pos x="connsiteX3" y="connsiteY3"/>
              </a:cxn>
            </a:cxnLst>
            <a:rect l="l" t="t" r="r" b="b"/>
            <a:pathLst>
              <a:path w="5058037" h="5759747">
                <a:moveTo>
                  <a:pt x="3126891" y="0"/>
                </a:moveTo>
                <a:lnTo>
                  <a:pt x="5058037" y="0"/>
                </a:lnTo>
                <a:lnTo>
                  <a:pt x="0" y="5759747"/>
                </a:lnTo>
                <a:lnTo>
                  <a:pt x="0" y="3560690"/>
                </a:lnTo>
                <a:close/>
              </a:path>
            </a:pathLst>
          </a:cu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18"/>
          <p:cNvSpPr/>
          <p:nvPr>
            <p:custDataLst>
              <p:tags r:id="rId3"/>
            </p:custDataLst>
          </p:nvPr>
        </p:nvSpPr>
        <p:spPr>
          <a:xfrm>
            <a:off x="7229214" y="1206713"/>
            <a:ext cx="4962786" cy="5651281"/>
          </a:xfrm>
          <a:custGeom>
            <a:avLst/>
            <a:gdLst>
              <a:gd name="connsiteX0" fmla="*/ 4962786 w 4962786"/>
              <a:gd name="connsiteY0" fmla="*/ 0 h 5651281"/>
              <a:gd name="connsiteX1" fmla="*/ 4962786 w 4962786"/>
              <a:gd name="connsiteY1" fmla="*/ 2199057 h 5651281"/>
              <a:gd name="connsiteX2" fmla="*/ 1931146 w 4962786"/>
              <a:gd name="connsiteY2" fmla="*/ 5651281 h 5651281"/>
              <a:gd name="connsiteX3" fmla="*/ 0 w 4962786"/>
              <a:gd name="connsiteY3" fmla="*/ 5651281 h 5651281"/>
            </a:gdLst>
            <a:ahLst/>
            <a:cxnLst>
              <a:cxn ang="0">
                <a:pos x="connsiteX0" y="connsiteY0"/>
              </a:cxn>
              <a:cxn ang="0">
                <a:pos x="connsiteX1" y="connsiteY1"/>
              </a:cxn>
              <a:cxn ang="0">
                <a:pos x="connsiteX2" y="connsiteY2"/>
              </a:cxn>
              <a:cxn ang="0">
                <a:pos x="connsiteX3" y="connsiteY3"/>
              </a:cxn>
            </a:cxnLst>
            <a:rect l="l" t="t" r="r" b="b"/>
            <a:pathLst>
              <a:path w="4962786" h="5651281">
                <a:moveTo>
                  <a:pt x="4962786" y="0"/>
                </a:moveTo>
                <a:lnTo>
                  <a:pt x="4962786" y="2199057"/>
                </a:lnTo>
                <a:lnTo>
                  <a:pt x="1931146" y="5651281"/>
                </a:lnTo>
                <a:lnTo>
                  <a:pt x="0" y="5651281"/>
                </a:lnTo>
                <a:close/>
              </a:path>
            </a:pathLst>
          </a:cu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平行四边形 15"/>
          <p:cNvSpPr/>
          <p:nvPr>
            <p:custDataLst>
              <p:tags r:id="rId4"/>
            </p:custDataLst>
          </p:nvPr>
        </p:nvSpPr>
        <p:spPr>
          <a:xfrm>
            <a:off x="4238364" y="-7"/>
            <a:ext cx="7953636" cy="6858000"/>
          </a:xfrm>
          <a:prstGeom prst="parallelogram">
            <a:avLst>
              <a:gd name="adj" fmla="val 87817"/>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5"/>
            </p:custDataLst>
          </p:nvPr>
        </p:nvSpPr>
        <p:spPr>
          <a:xfrm>
            <a:off x="4238365" y="717235"/>
            <a:ext cx="7953635" cy="5423523"/>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6"/>
            </p:custDataLst>
          </p:nvPr>
        </p:nvSpPr>
        <p:spPr>
          <a:xfrm>
            <a:off x="4779432" y="1127650"/>
            <a:ext cx="6911097" cy="4602695"/>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a:lnSpc>
                <a:spcPct val="120000"/>
              </a:lnSpc>
              <a:spcBef>
                <a:spcPts val="0"/>
              </a:spcBef>
              <a:spcAft>
                <a:spcPts val="800"/>
              </a:spcAft>
              <a:buClr>
                <a:schemeClr val="accent1">
                  <a:lumMod val="20000"/>
                  <a:lumOff val="80000"/>
                </a:schemeClr>
              </a:buClr>
              <a:buSzPct val="100000"/>
              <a:buFont typeface="Wingdings" panose="05000000000000000000" pitchFamily="2" charset="2"/>
              <a:buNone/>
            </a:pPr>
            <a:r>
              <a:rPr lang="zh-CN" altLang="en-US" sz="1900" spc="110">
                <a:solidFill>
                  <a:schemeClr val="tx1">
                    <a:lumMod val="75000"/>
                    <a:lumOff val="25000"/>
                  </a:schemeClr>
                </a:solidFill>
                <a:latin typeface="Arial" panose="020B0604020202020204" pitchFamily="34" charset="0"/>
                <a:ea typeface="微软雅黑" panose="020B0503020204020204" charset="-122"/>
              </a:rPr>
              <a:t>（一）出国留学安全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住宿安全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出行安全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生活安全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lvl="0" indent="0" algn="l">
              <a:lnSpc>
                <a:spcPct val="120000"/>
              </a:lnSpc>
              <a:spcBef>
                <a:spcPts val="0"/>
              </a:spcBef>
              <a:spcAft>
                <a:spcPts val="800"/>
              </a:spcAft>
              <a:buClr>
                <a:schemeClr val="accent1">
                  <a:lumMod val="20000"/>
                  <a:lumOff val="80000"/>
                </a:schemeClr>
              </a:buClr>
              <a:buSzPct val="100000"/>
              <a:buFont typeface="Wingdings" panose="05000000000000000000" pitchFamily="2" charset="2"/>
              <a:buNone/>
            </a:pPr>
            <a:r>
              <a:rPr lang="zh-CN" altLang="en-US" sz="1900" spc="110">
                <a:solidFill>
                  <a:schemeClr val="tx1">
                    <a:lumMod val="75000"/>
                    <a:lumOff val="25000"/>
                  </a:schemeClr>
                </a:solidFill>
                <a:latin typeface="Arial" panose="020B0604020202020204" pitchFamily="34" charset="0"/>
                <a:ea typeface="微软雅黑" panose="020B0503020204020204" charset="-122"/>
              </a:rPr>
              <a:t>（二）出国旅游安全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相关证件的管理</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财产安全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交通安全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住宿安全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a:p>
            <a:pPr marL="342900" lvl="0" indent="-342900" algn="l">
              <a:lnSpc>
                <a:spcPct val="120000"/>
              </a:lnSpc>
              <a:spcBef>
                <a:spcPts val="0"/>
              </a:spcBef>
              <a:spcAft>
                <a:spcPts val="800"/>
              </a:spcAft>
              <a:buClr>
                <a:schemeClr val="accent1">
                  <a:lumMod val="20000"/>
                  <a:lumOff val="80000"/>
                </a:schemeClr>
              </a:buClr>
              <a:buSzPct val="100000"/>
              <a:buFont typeface="Wingdings" panose="05000000000000000000" pitchFamily="2" charset="2"/>
              <a:buChar char="l"/>
            </a:pPr>
            <a:r>
              <a:rPr lang="zh-CN" altLang="en-US" sz="1900" spc="110">
                <a:solidFill>
                  <a:schemeClr val="tx1">
                    <a:lumMod val="75000"/>
                    <a:lumOff val="25000"/>
                  </a:schemeClr>
                </a:solidFill>
                <a:latin typeface="Arial" panose="020B0604020202020204" pitchFamily="34" charset="0"/>
                <a:ea typeface="微软雅黑" panose="020B0503020204020204" charset="-122"/>
              </a:rPr>
              <a:t>人身及其他安全</a:t>
            </a:r>
            <a:endParaRPr lang="zh-CN" altLang="en-US" sz="1900" spc="110">
              <a:solidFill>
                <a:schemeClr val="tx1">
                  <a:lumMod val="75000"/>
                  <a:lumOff val="25000"/>
                </a:schemeClr>
              </a:solidFill>
              <a:latin typeface="Arial" panose="020B0604020202020204" pitchFamily="34" charset="0"/>
              <a:ea typeface="微软雅黑" panose="020B0503020204020204" charset="-122"/>
            </a:endParaRPr>
          </a:p>
        </p:txBody>
      </p:sp>
      <p:sp>
        <p:nvSpPr>
          <p:cNvPr id="6" name="文本框 5"/>
          <p:cNvSpPr txBox="1"/>
          <p:nvPr>
            <p:custDataLst>
              <p:tags r:id="rId7"/>
            </p:custDataLst>
          </p:nvPr>
        </p:nvSpPr>
        <p:spPr>
          <a:xfrm>
            <a:off x="355712" y="1669004"/>
            <a:ext cx="3526939" cy="2103239"/>
          </a:xfrm>
          <a:prstGeom prst="rect">
            <a:avLst/>
          </a:prstGeom>
          <a:noFill/>
        </p:spPr>
        <p:txBody>
          <a:bodyPr wrap="square" rtlCol="0" anchor="b" anchorCtr="0">
            <a:normAutofit/>
          </a:bodyPr>
          <a:lstStyle/>
          <a:p>
            <a:pPr marL="0" indent="0" algn="l">
              <a:lnSpc>
                <a:spcPct val="100000"/>
              </a:lnSpc>
              <a:spcBef>
                <a:spcPts val="0"/>
              </a:spcBef>
              <a:spcAft>
                <a:spcPts val="0"/>
              </a:spcAft>
              <a:buSzPct val="100000"/>
              <a:buNone/>
            </a:pPr>
            <a:r>
              <a:rPr lang="zh-CN" altLang="en-US" sz="4600" b="1" spc="300">
                <a:solidFill>
                  <a:schemeClr val="lt1"/>
                </a:solidFill>
                <a:latin typeface="Arial" panose="020B0604020202020204" pitchFamily="34" charset="0"/>
                <a:ea typeface="微软雅黑" panose="020B0503020204020204" charset="-122"/>
              </a:rPr>
              <a:t>三、重视</a:t>
            </a:r>
            <a:endParaRPr lang="zh-CN" altLang="en-US" sz="4600" b="1" spc="300">
              <a:solidFill>
                <a:schemeClr val="lt1"/>
              </a:solidFill>
              <a:latin typeface="Arial" panose="020B0604020202020204" pitchFamily="34" charset="0"/>
              <a:ea typeface="微软雅黑" panose="020B0503020204020204" charset="-122"/>
            </a:endParaRPr>
          </a:p>
          <a:p>
            <a:pPr marL="0" indent="0" algn="l">
              <a:lnSpc>
                <a:spcPct val="100000"/>
              </a:lnSpc>
              <a:spcBef>
                <a:spcPts val="0"/>
              </a:spcBef>
              <a:spcAft>
                <a:spcPts val="0"/>
              </a:spcAft>
              <a:buSzPct val="100000"/>
              <a:buNone/>
            </a:pPr>
            <a:r>
              <a:rPr lang="zh-CN" altLang="en-US" sz="4600" b="1" spc="300">
                <a:solidFill>
                  <a:schemeClr val="lt1"/>
                </a:solidFill>
                <a:latin typeface="Arial" panose="020B0604020202020204" pitchFamily="34" charset="0"/>
                <a:ea typeface="微软雅黑" panose="020B0503020204020204" charset="-122"/>
              </a:rPr>
              <a:t>出境安全</a:t>
            </a:r>
            <a:endParaRPr lang="zh-CN" altLang="en-US" sz="4600" b="1" spc="300">
              <a:solidFill>
                <a:schemeClr val="lt1"/>
              </a:solidFill>
              <a:latin typeface="Arial" panose="020B0604020202020204" pitchFamily="34" charset="0"/>
              <a:ea typeface="微软雅黑" panose="020B0503020204020204" charset="-122"/>
            </a:endParaRPr>
          </a:p>
        </p:txBody>
      </p:sp>
    </p:spTree>
    <p:custDataLst>
      <p:tags r:id="rId8"/>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   </a:t>
            </a:r>
            <a:r>
              <a:rPr lang="zh-CN" altLang="en-US">
                <a:sym typeface="+mn-ea"/>
              </a:rPr>
              <a:t>保障野外求生安全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【案例】</a:t>
            </a:r>
            <a:r>
              <a:rPr lang="en-US" altLang="zh-CN" sz="2400" kern="0" dirty="0">
                <a:ln>
                  <a:noFill/>
                  <a:prstDash val="sysDot"/>
                </a:ln>
                <a:solidFill>
                  <a:schemeClr val="tx1">
                    <a:lumMod val="85000"/>
                    <a:lumOff val="15000"/>
                  </a:schemeClr>
                </a:solidFill>
                <a:uFillTx/>
                <a:latin typeface="+mn-ea"/>
                <a:sym typeface="+mn-ea"/>
              </a:rPr>
              <a:t>7 </a:t>
            </a:r>
            <a:r>
              <a:rPr lang="zh-CN" altLang="en-US" sz="2400" kern="0" dirty="0">
                <a:ln>
                  <a:noFill/>
                  <a:prstDash val="sysDot"/>
                </a:ln>
                <a:solidFill>
                  <a:schemeClr val="tx1">
                    <a:lumMod val="85000"/>
                    <a:lumOff val="15000"/>
                  </a:schemeClr>
                </a:solidFill>
                <a:uFillTx/>
                <a:latin typeface="+mn-ea"/>
                <a:sym typeface="+mn-ea"/>
              </a:rPr>
              <a:t>名大学生登山爱好者相约进入某处山地探险。但进入山地探险的过程</a:t>
            </a:r>
            <a:r>
              <a:rPr lang="en-US" altLang="zh-CN" sz="2400" kern="0" dirty="0">
                <a:ln>
                  <a:noFill/>
                  <a:prstDash val="sysDot"/>
                </a:ln>
                <a:solidFill>
                  <a:schemeClr val="tx1">
                    <a:lumMod val="85000"/>
                    <a:lumOff val="15000"/>
                  </a:schemeClr>
                </a:solidFill>
                <a:uFillTx/>
                <a:latin typeface="+mn-ea"/>
                <a:sym typeface="+mn-ea"/>
              </a:rPr>
              <a:t>  </a:t>
            </a:r>
            <a:r>
              <a:rPr lang="zh-CN" altLang="en-US" sz="2400" kern="0" dirty="0">
                <a:ln>
                  <a:noFill/>
                  <a:prstDash val="sysDot"/>
                </a:ln>
                <a:solidFill>
                  <a:schemeClr val="tx1">
                    <a:lumMod val="85000"/>
                    <a:lumOff val="15000"/>
                  </a:schemeClr>
                </a:solidFill>
                <a:uFillTx/>
                <a:latin typeface="+mn-ea"/>
                <a:sym typeface="+mn-ea"/>
              </a:rPr>
              <a:t>中，因连续下雨，山洪暴发，学生祁某被急流冲走。因没有充足的探险经</a:t>
            </a:r>
            <a:r>
              <a:rPr lang="en-US" altLang="zh-CN" sz="2400" kern="0" dirty="0">
                <a:ln>
                  <a:noFill/>
                  <a:prstDash val="sysDot"/>
                </a:ln>
                <a:solidFill>
                  <a:schemeClr val="tx1">
                    <a:lumMod val="85000"/>
                    <a:lumOff val="15000"/>
                  </a:schemeClr>
                </a:solidFill>
                <a:uFillTx/>
                <a:latin typeface="+mn-ea"/>
                <a:sym typeface="+mn-ea"/>
              </a:rPr>
              <a:t>  </a:t>
            </a:r>
            <a:r>
              <a:rPr lang="zh-CN" altLang="en-US" sz="2400" kern="0" dirty="0">
                <a:ln>
                  <a:noFill/>
                  <a:prstDash val="sysDot"/>
                </a:ln>
                <a:solidFill>
                  <a:schemeClr val="tx1">
                    <a:lumMod val="85000"/>
                    <a:lumOff val="15000"/>
                  </a:schemeClr>
                </a:solidFill>
                <a:uFillTx/>
                <a:latin typeface="+mn-ea"/>
                <a:sym typeface="+mn-ea"/>
              </a:rPr>
              <a:t>验，装备准备不充分，虽然其他同学及时用手机呼救，但因地形复杂及山区</a:t>
            </a:r>
            <a:r>
              <a:rPr lang="en-US" altLang="zh-CN" sz="2400" kern="0" dirty="0">
                <a:ln>
                  <a:noFill/>
                  <a:prstDash val="sysDot"/>
                </a:ln>
                <a:solidFill>
                  <a:schemeClr val="tx1">
                    <a:lumMod val="85000"/>
                    <a:lumOff val="15000"/>
                  </a:schemeClr>
                </a:solidFill>
                <a:uFillTx/>
                <a:latin typeface="+mn-ea"/>
                <a:sym typeface="+mn-ea"/>
              </a:rPr>
              <a:t>  </a:t>
            </a:r>
            <a:r>
              <a:rPr lang="zh-CN" altLang="en-US" sz="2400" kern="0" dirty="0">
                <a:ln>
                  <a:noFill/>
                  <a:prstDash val="sysDot"/>
                </a:ln>
                <a:solidFill>
                  <a:schemeClr val="tx1">
                    <a:lumMod val="85000"/>
                    <a:lumOff val="15000"/>
                  </a:schemeClr>
                </a:solidFill>
                <a:uFillTx/>
                <a:latin typeface="+mn-ea"/>
                <a:sym typeface="+mn-ea"/>
              </a:rPr>
              <a:t>信号欠佳等原因，搜救人员没能第一时间找到他。但幸运的是，祁某被冲走</a:t>
            </a:r>
            <a:r>
              <a:rPr lang="en-US" altLang="zh-CN" sz="2400" kern="0" dirty="0">
                <a:ln>
                  <a:noFill/>
                  <a:prstDash val="sysDot"/>
                </a:ln>
                <a:solidFill>
                  <a:schemeClr val="tx1">
                    <a:lumMod val="85000"/>
                    <a:lumOff val="15000"/>
                  </a:schemeClr>
                </a:solidFill>
                <a:uFillTx/>
                <a:latin typeface="+mn-ea"/>
                <a:sym typeface="+mn-ea"/>
              </a:rPr>
              <a:t>  </a:t>
            </a:r>
            <a:r>
              <a:rPr lang="zh-CN" altLang="en-US" sz="2400" kern="0" dirty="0">
                <a:ln>
                  <a:noFill/>
                  <a:prstDash val="sysDot"/>
                </a:ln>
                <a:solidFill>
                  <a:schemeClr val="tx1">
                    <a:lumMod val="85000"/>
                    <a:lumOff val="15000"/>
                  </a:schemeClr>
                </a:solidFill>
                <a:uFillTx/>
                <a:latin typeface="+mn-ea"/>
                <a:sym typeface="+mn-ea"/>
              </a:rPr>
              <a:t>时身上携带了一些装备，被急流冲至岸边后利用野外求生知识坚持了五天，</a:t>
            </a:r>
            <a:r>
              <a:rPr lang="en-US" altLang="zh-CN" sz="2400" kern="0" dirty="0">
                <a:ln>
                  <a:noFill/>
                  <a:prstDash val="sysDot"/>
                </a:ln>
                <a:solidFill>
                  <a:schemeClr val="tx1">
                    <a:lumMod val="85000"/>
                    <a:lumOff val="15000"/>
                  </a:schemeClr>
                </a:solidFill>
                <a:uFillTx/>
                <a:latin typeface="+mn-ea"/>
                <a:sym typeface="+mn-ea"/>
              </a:rPr>
              <a:t> </a:t>
            </a:r>
            <a:r>
              <a:rPr lang="zh-CN" altLang="en-US" sz="2400" kern="0" dirty="0">
                <a:ln>
                  <a:noFill/>
                  <a:prstDash val="sysDot"/>
                </a:ln>
                <a:solidFill>
                  <a:schemeClr val="tx1">
                    <a:lumMod val="85000"/>
                    <a:lumOff val="15000"/>
                  </a:schemeClr>
                </a:solidFill>
                <a:uFillTx/>
                <a:latin typeface="+mn-ea"/>
                <a:sym typeface="+mn-ea"/>
              </a:rPr>
              <a:t>最终等到了救援。</a:t>
            </a:r>
            <a:endParaRPr lang="zh-CN" altLang="en-US" sz="24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599565"/>
            <a:ext cx="10089515" cy="3031490"/>
          </a:xfrm>
          <a:prstGeom prst="rect">
            <a:avLst/>
          </a:prstGeom>
          <a:noFill/>
        </p:spPr>
        <p:txBody>
          <a:bodyPr wrap="square" rtlCol="0" anchor="t" anchorCtr="0"/>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en-US" altLang="zh-CN" sz="2400" kern="0" dirty="0">
                <a:ln>
                  <a:noFill/>
                  <a:prstDash val="sysDot"/>
                </a:ln>
                <a:solidFill>
                  <a:schemeClr val="tx1">
                    <a:lumMod val="85000"/>
                    <a:lumOff val="15000"/>
                  </a:schemeClr>
                </a:solidFill>
                <a:latin typeface="+mn-ea"/>
                <a:sym typeface="+mn-ea"/>
              </a:rPr>
              <a:t>7 </a:t>
            </a:r>
            <a:r>
              <a:rPr lang="zh-CN" altLang="en-US" sz="2400" kern="0" dirty="0">
                <a:ln>
                  <a:noFill/>
                  <a:prstDash val="sysDot"/>
                </a:ln>
                <a:solidFill>
                  <a:schemeClr val="tx1">
                    <a:lumMod val="85000"/>
                    <a:lumOff val="15000"/>
                  </a:schemeClr>
                </a:solidFill>
                <a:latin typeface="+mn-ea"/>
                <a:sym typeface="+mn-ea"/>
              </a:rPr>
              <a:t>名大学生计划不周密、对探险地危险性的认识不足是酿成悲剧的原</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因。若他们计划得更周密一些，避开暴雨期，携带先进的定位系统或在当地向导的引导下探险，可能祁某就不会被冲走。野外探险是一项危险性非常大的活动，建议没有经验的大学生不要轻易尝试。若确需参与，建议在能力、</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设备和心理准备充足的条件下，在向导或导游的引导下参加。</a:t>
            </a:r>
            <a:endParaRPr lang="zh-CN" altLang="en-US" sz="24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一、野外生存常识</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（一）识别方向</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441575"/>
            <a:ext cx="10434955" cy="3445510"/>
          </a:xfrm>
          <a:prstGeom prst="rect">
            <a:avLst/>
          </a:prstGeom>
          <a:noFill/>
        </p:spPr>
        <p:txBody>
          <a:bodyPr wrap="square" rtlCol="0" anchor="ctr" anchorCtr="0"/>
          <a:lstStyle/>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1. </a:t>
            </a:r>
            <a:r>
              <a:rPr lang="zh-CN" altLang="en-US" sz="2000" dirty="0">
                <a:ln>
                  <a:noFill/>
                  <a:prstDash val="sysDot"/>
                </a:ln>
                <a:solidFill>
                  <a:schemeClr val="tx1">
                    <a:lumMod val="85000"/>
                    <a:lumOff val="15000"/>
                  </a:schemeClr>
                </a:solidFill>
                <a:latin typeface="+mn-ea"/>
                <a:cs typeface="+mn-ea"/>
                <a:sym typeface="+mn-ea"/>
              </a:rPr>
              <a:t>指南针或指北针</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2. </a:t>
            </a:r>
            <a:r>
              <a:rPr lang="zh-CN" altLang="en-US" sz="2000" dirty="0">
                <a:ln>
                  <a:noFill/>
                  <a:prstDash val="sysDot"/>
                </a:ln>
                <a:solidFill>
                  <a:schemeClr val="tx1">
                    <a:lumMod val="85000"/>
                    <a:lumOff val="15000"/>
                  </a:schemeClr>
                </a:solidFill>
                <a:latin typeface="+mn-ea"/>
                <a:cs typeface="+mn-ea"/>
                <a:sym typeface="+mn-ea"/>
              </a:rPr>
              <a:t>太阳的位置</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3. </a:t>
            </a:r>
            <a:r>
              <a:rPr lang="zh-CN" altLang="en-US" sz="2000" dirty="0">
                <a:ln>
                  <a:noFill/>
                  <a:prstDash val="sysDot"/>
                </a:ln>
                <a:solidFill>
                  <a:schemeClr val="tx1">
                    <a:lumMod val="85000"/>
                    <a:lumOff val="15000"/>
                  </a:schemeClr>
                </a:solidFill>
                <a:latin typeface="+mn-ea"/>
                <a:cs typeface="+mn-ea"/>
                <a:sym typeface="+mn-ea"/>
              </a:rPr>
              <a:t>树木：植物具有向阳性。靠近阳光的一侧会生长得相对茂盛一些，即南面</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4. </a:t>
            </a:r>
            <a:r>
              <a:rPr lang="zh-CN" altLang="en-US" sz="2000" dirty="0">
                <a:ln>
                  <a:noFill/>
                  <a:prstDash val="sysDot"/>
                </a:ln>
                <a:solidFill>
                  <a:schemeClr val="tx1">
                    <a:lumMod val="85000"/>
                    <a:lumOff val="15000"/>
                  </a:schemeClr>
                </a:solidFill>
                <a:latin typeface="+mn-ea"/>
                <a:cs typeface="+mn-ea"/>
                <a:sym typeface="+mn-ea"/>
              </a:rPr>
              <a:t>雪的坡面：受光的一面太阳照射时间长，温度高，积雪融化得快，即南面；背光的一面晒不到太阳，温度低，积雪融化得慢，即北面。需要注意的是，坑穴和凹地是北面向阳，雪融得快</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5. </a:t>
            </a:r>
            <a:r>
              <a:rPr lang="zh-CN" altLang="en-US" sz="2000" dirty="0">
                <a:ln>
                  <a:noFill/>
                  <a:prstDash val="sysDot"/>
                </a:ln>
                <a:solidFill>
                  <a:schemeClr val="tx1">
                    <a:lumMod val="85000"/>
                    <a:lumOff val="15000"/>
                  </a:schemeClr>
                </a:solidFill>
                <a:latin typeface="+mn-ea"/>
                <a:cs typeface="+mn-ea"/>
                <a:sym typeface="+mn-ea"/>
              </a:rPr>
              <a:t>指针式手表法：时针折半对太阳，</a:t>
            </a:r>
            <a:r>
              <a:rPr lang="en-US" altLang="zh-CN" sz="2000" dirty="0">
                <a:ln>
                  <a:noFill/>
                  <a:prstDash val="sysDot"/>
                </a:ln>
                <a:solidFill>
                  <a:schemeClr val="tx1">
                    <a:lumMod val="85000"/>
                    <a:lumOff val="15000"/>
                  </a:schemeClr>
                </a:solidFill>
                <a:latin typeface="+mn-ea"/>
                <a:cs typeface="+mn-ea"/>
                <a:sym typeface="+mn-ea"/>
              </a:rPr>
              <a:t> 12 </a:t>
            </a:r>
            <a:r>
              <a:rPr lang="zh-CN" altLang="en-US" sz="2000" dirty="0">
                <a:ln>
                  <a:noFill/>
                  <a:prstDash val="sysDot"/>
                </a:ln>
                <a:solidFill>
                  <a:schemeClr val="tx1">
                    <a:lumMod val="85000"/>
                    <a:lumOff val="15000"/>
                  </a:schemeClr>
                </a:solidFill>
                <a:latin typeface="+mn-ea"/>
                <a:cs typeface="+mn-ea"/>
                <a:sym typeface="+mn-ea"/>
              </a:rPr>
              <a:t>点指向是北方</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userDrawn="1">
            <p:custDataLst>
              <p:tags r:id="rId1"/>
            </p:custDataLst>
          </p:nvPr>
        </p:nvSpPr>
        <p:spPr>
          <a:xfrm>
            <a:off x="0" y="5080000"/>
            <a:ext cx="12192000" cy="177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5" name="矩形 5"/>
          <p:cNvSpPr/>
          <p:nvPr>
            <p:custDataLst>
              <p:tags r:id="rId2"/>
            </p:custDataLst>
          </p:nvPr>
        </p:nvSpPr>
        <p:spPr>
          <a:xfrm>
            <a:off x="-635" y="5073650"/>
            <a:ext cx="12192000" cy="1784350"/>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3"/>
            </p:custDataLst>
          </p:nvPr>
        </p:nvSpPr>
        <p:spPr>
          <a:xfrm>
            <a:off x="1676413" y="2438420"/>
            <a:ext cx="8839271" cy="358142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5333994" y="1988185"/>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5"/>
            </p:custDataLst>
          </p:nvPr>
        </p:nvSpPr>
        <p:spPr>
          <a:xfrm>
            <a:off x="1676368" y="914407"/>
            <a:ext cx="8839264" cy="762000"/>
          </a:xfrm>
          <a:prstGeom prst="rect">
            <a:avLst/>
          </a:prstGeom>
          <a:noFill/>
        </p:spPr>
        <p:txBody>
          <a:bodyPr wrap="square" lIns="63500" tIns="25400" rIns="63500" bIns="25400" rtlCol="0" anchor="ctr" anchorCtr="0">
            <a:normAutofit lnSpcReduction="10000"/>
          </a:bodyPr>
          <a:p>
            <a:pPr marL="0" indent="0" algn="ctr">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sym typeface="+mn-ea"/>
              </a:rPr>
              <a:t>（二）防范毒物</a:t>
            </a:r>
            <a:endParaRPr lang="zh-CN" altLang="en-US" sz="4400" b="1" spc="28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6"/>
            </p:custDataLst>
          </p:nvPr>
        </p:nvSpPr>
        <p:spPr>
          <a:xfrm>
            <a:off x="2476487" y="3017546"/>
            <a:ext cx="7239025" cy="23469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3000" spc="2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如发现有人误食毒物，应立即进行催吐处理，用最快的速度将中毒者送往医院抢救；被有毒动物咬伤后，应立即简单包扎伤口，将伤者送至医院急救。</a:t>
            </a:r>
            <a:endParaRPr lang="zh-CN" altLang="en-US" sz="3000" spc="2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文本框 7"/>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a:solidFill>
                  <a:schemeClr val="lt1"/>
                </a:solidFill>
                <a:uFillTx/>
                <a:latin typeface="微软雅黑" panose="020B0503020204020204" charset="-122"/>
                <a:ea typeface="微软雅黑" panose="020B0503020204020204" charset="-122"/>
                <a:sym typeface="+mn-ea"/>
              </a:rPr>
              <a:t>（三）基本生存技能</a:t>
            </a:r>
            <a:endParaRPr lang="zh-CN" altLang="en-US" sz="3400" b="1" spc="180">
              <a:solidFill>
                <a:schemeClr val="lt1"/>
              </a:solidFill>
              <a:uFillTx/>
              <a:latin typeface="微软雅黑" panose="020B0503020204020204" charset="-122"/>
              <a:ea typeface="微软雅黑" panose="020B0503020204020204" charset="-122"/>
              <a:sym typeface="+mn-ea"/>
            </a:endParaRPr>
          </a:p>
        </p:txBody>
      </p:sp>
      <p:sp>
        <p:nvSpPr>
          <p:cNvPr id="25" name="矩形: 圆角 24"/>
          <p:cNvSpPr/>
          <p:nvPr>
            <p:custDataLst>
              <p:tags r:id="rId3"/>
            </p:custDataLst>
          </p:nvPr>
        </p:nvSpPr>
        <p:spPr>
          <a:xfrm>
            <a:off x="2094884" y="1488667"/>
            <a:ext cx="3886438" cy="4760180"/>
          </a:xfrm>
          <a:prstGeom prst="roundRect">
            <a:avLst>
              <a:gd name="adj" fmla="val 363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矩形: 圆角 25"/>
          <p:cNvSpPr/>
          <p:nvPr>
            <p:custDataLst>
              <p:tags r:id="rId4"/>
            </p:custDataLst>
          </p:nvPr>
        </p:nvSpPr>
        <p:spPr>
          <a:xfrm>
            <a:off x="2434025" y="1217418"/>
            <a:ext cx="3208156" cy="52903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5"/>
            </p:custDataLst>
          </p:nvPr>
        </p:nvSpPr>
        <p:spPr>
          <a:xfrm>
            <a:off x="3015856" y="1219960"/>
            <a:ext cx="2044494" cy="523956"/>
          </a:xfrm>
          <a:prstGeom prst="rect">
            <a:avLst/>
          </a:prstGeom>
          <a:noFill/>
        </p:spPr>
        <p:txBody>
          <a:bodyPr wrap="square" lIns="91440" tIns="45720" rIns="91440" bIns="45720" rtlCol="0" anchor="ctr">
            <a:normAutofit/>
          </a:bodyPr>
          <a:p>
            <a:pPr marL="0" indent="0" algn="ctr">
              <a:lnSpc>
                <a:spcPct val="100000"/>
              </a:lnSpc>
              <a:spcBef>
                <a:spcPts val="0"/>
              </a:spcBef>
              <a:spcAft>
                <a:spcPts val="0"/>
              </a:spcAft>
              <a:buSzPct val="100000"/>
            </a:pPr>
            <a:r>
              <a:rPr lang="en-US" altLang="zh-CN" sz="2600" b="1" spc="180">
                <a:solidFill>
                  <a:schemeClr val="lt1"/>
                </a:solidFill>
                <a:latin typeface="Arial" panose="020B0604020202020204" pitchFamily="34" charset="0"/>
                <a:ea typeface="微软雅黑" panose="020B0503020204020204" charset="-122"/>
              </a:rPr>
              <a:t>1.寻找水源</a:t>
            </a:r>
            <a:endParaRPr lang="en-US" altLang="zh-CN" sz="2600" b="1" spc="180">
              <a:solidFill>
                <a:schemeClr val="lt1"/>
              </a:solidFill>
              <a:latin typeface="Arial" panose="020B0604020202020204" pitchFamily="34" charset="0"/>
              <a:ea typeface="微软雅黑" panose="020B0503020204020204" charset="-122"/>
            </a:endParaRPr>
          </a:p>
        </p:txBody>
      </p:sp>
      <p:sp>
        <p:nvSpPr>
          <p:cNvPr id="28" name="文本框 27"/>
          <p:cNvSpPr txBox="1"/>
          <p:nvPr>
            <p:custDataLst>
              <p:tags r:id="rId6"/>
            </p:custDataLst>
          </p:nvPr>
        </p:nvSpPr>
        <p:spPr>
          <a:xfrm>
            <a:off x="2344826" y="1838488"/>
            <a:ext cx="3386554" cy="4293457"/>
          </a:xfrm>
          <a:prstGeom prst="rect">
            <a:avLst/>
          </a:prstGeom>
          <a:noFill/>
        </p:spPr>
        <p:txBody>
          <a:bodyPr wrap="square" lIns="91440" tIns="45720" rIns="91440" bIns="45720" rtlCol="0" anchor="ctr">
            <a:normAutofit/>
          </a:bodyPr>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600" spc="70">
                <a:solidFill>
                  <a:schemeClr val="tx1">
                    <a:lumMod val="75000"/>
                    <a:lumOff val="25000"/>
                  </a:schemeClr>
                </a:solidFill>
                <a:latin typeface="Arial" panose="020B0604020202020204" pitchFamily="34" charset="0"/>
                <a:ea typeface="微软雅黑" panose="020B0503020204020204" charset="-122"/>
              </a:rPr>
              <a:t>在干旱的沙漠、戈壁地区，可以寻找生长着柽柳、铃铛刺等植物的灌木丛，这些灌木丛下方一般都会有地下水。</a:t>
            </a:r>
            <a:endParaRPr lang="zh-CN" altLang="en-US" sz="1600" spc="70">
              <a:solidFill>
                <a:schemeClr val="tx1">
                  <a:lumMod val="75000"/>
                  <a:lumOff val="25000"/>
                </a:schemeClr>
              </a:solidFill>
              <a:latin typeface="Arial" panose="020B0604020202020204" pitchFamily="34" charset="0"/>
              <a:ea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600" spc="70">
                <a:solidFill>
                  <a:schemeClr val="tx1">
                    <a:lumMod val="75000"/>
                    <a:lumOff val="25000"/>
                  </a:schemeClr>
                </a:solidFill>
                <a:latin typeface="Arial" panose="020B0604020202020204" pitchFamily="34" charset="0"/>
                <a:ea typeface="微软雅黑" panose="020B0503020204020204" charset="-122"/>
              </a:rPr>
              <a:t>在南方的雨林中，可寻找大面积的竹丛，竹丛一般生长在河流的岸边、有地下 河的岩溶大裂缝、溶水洞口处等。</a:t>
            </a:r>
            <a:endParaRPr lang="zh-CN" altLang="en-US" sz="1600" spc="70">
              <a:solidFill>
                <a:schemeClr val="tx1">
                  <a:lumMod val="75000"/>
                  <a:lumOff val="25000"/>
                </a:schemeClr>
              </a:solidFill>
              <a:latin typeface="Arial" panose="020B0604020202020204" pitchFamily="34" charset="0"/>
              <a:ea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600" spc="70">
                <a:solidFill>
                  <a:schemeClr val="tx1">
                    <a:lumMod val="75000"/>
                    <a:lumOff val="25000"/>
                  </a:schemeClr>
                </a:solidFill>
                <a:latin typeface="Arial" panose="020B0604020202020204" pitchFamily="34" charset="0"/>
                <a:ea typeface="微软雅黑" panose="020B0503020204020204" charset="-122"/>
              </a:rPr>
              <a:t>如靠近海边，可将海水过滤、净化，或做一个简易的蒸馏装置，将海水淡化。</a:t>
            </a:r>
            <a:endParaRPr lang="zh-CN" altLang="en-US" sz="1600" spc="70">
              <a:solidFill>
                <a:schemeClr val="tx1">
                  <a:lumMod val="75000"/>
                  <a:lumOff val="25000"/>
                </a:schemeClr>
              </a:solidFill>
              <a:latin typeface="Arial" panose="020B0604020202020204" pitchFamily="34" charset="0"/>
              <a:ea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600" spc="70">
                <a:solidFill>
                  <a:schemeClr val="tx1">
                    <a:lumMod val="75000"/>
                    <a:lumOff val="25000"/>
                  </a:schemeClr>
                </a:solidFill>
                <a:latin typeface="Arial" panose="020B0604020202020204" pitchFamily="34" charset="0"/>
                <a:ea typeface="微软雅黑" panose="020B0503020204020204" charset="-122"/>
              </a:rPr>
              <a:t>一些植物的根茎中也存有水分，可将这些植物的根茎划开取水。</a:t>
            </a:r>
            <a:endParaRPr lang="zh-CN" altLang="en-US" sz="1600" spc="70">
              <a:solidFill>
                <a:schemeClr val="tx1">
                  <a:lumMod val="75000"/>
                  <a:lumOff val="25000"/>
                </a:schemeClr>
              </a:solidFill>
              <a:latin typeface="Arial" panose="020B0604020202020204" pitchFamily="34" charset="0"/>
              <a:ea typeface="微软雅黑" panose="020B0503020204020204" charset="-122"/>
            </a:endParaRPr>
          </a:p>
        </p:txBody>
      </p:sp>
      <p:sp>
        <p:nvSpPr>
          <p:cNvPr id="20" name="矩形: 圆角 19"/>
          <p:cNvSpPr/>
          <p:nvPr>
            <p:custDataLst>
              <p:tags r:id="rId7"/>
            </p:custDataLst>
          </p:nvPr>
        </p:nvSpPr>
        <p:spPr>
          <a:xfrm>
            <a:off x="6210676" y="1488667"/>
            <a:ext cx="3886438" cy="4760180"/>
          </a:xfrm>
          <a:prstGeom prst="roundRect">
            <a:avLst>
              <a:gd name="adj" fmla="val 3638"/>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矩形: 圆角 20"/>
          <p:cNvSpPr/>
          <p:nvPr>
            <p:custDataLst>
              <p:tags r:id="rId8"/>
            </p:custDataLst>
          </p:nvPr>
        </p:nvSpPr>
        <p:spPr>
          <a:xfrm>
            <a:off x="6549817" y="1217418"/>
            <a:ext cx="3208156" cy="52903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9"/>
            </p:custDataLst>
          </p:nvPr>
        </p:nvSpPr>
        <p:spPr>
          <a:xfrm>
            <a:off x="7131649" y="1219960"/>
            <a:ext cx="2044494" cy="523956"/>
          </a:xfrm>
          <a:prstGeom prst="rect">
            <a:avLst/>
          </a:prstGeom>
          <a:noFill/>
        </p:spPr>
        <p:txBody>
          <a:bodyPr wrap="square" lIns="91440" tIns="45720" rIns="91440" bIns="45720" rtlCol="0" anchor="ctr">
            <a:normAutofit/>
          </a:bodyPr>
          <a:p>
            <a:pPr marL="0" indent="0" algn="ctr">
              <a:lnSpc>
                <a:spcPct val="100000"/>
              </a:lnSpc>
              <a:spcBef>
                <a:spcPts val="0"/>
              </a:spcBef>
              <a:spcAft>
                <a:spcPts val="0"/>
              </a:spcAft>
              <a:buSzPct val="100000"/>
            </a:pPr>
            <a:r>
              <a:rPr lang="en-US" altLang="zh-CN" sz="2600" b="1" spc="180">
                <a:solidFill>
                  <a:schemeClr val="lt1"/>
                </a:solidFill>
                <a:latin typeface="Arial" panose="020B0604020202020204" pitchFamily="34" charset="0"/>
                <a:ea typeface="微软雅黑" panose="020B0503020204020204" charset="-122"/>
              </a:rPr>
              <a:t>2.寻找食物</a:t>
            </a:r>
            <a:endParaRPr lang="en-US" altLang="zh-CN" sz="2600" b="1" spc="180">
              <a:solidFill>
                <a:schemeClr val="lt1"/>
              </a:solidFill>
              <a:latin typeface="Arial" panose="020B0604020202020204" pitchFamily="34" charset="0"/>
              <a:ea typeface="微软雅黑" panose="020B0503020204020204" charset="-122"/>
            </a:endParaRPr>
          </a:p>
        </p:txBody>
      </p:sp>
      <p:sp>
        <p:nvSpPr>
          <p:cNvPr id="23" name="文本框 22"/>
          <p:cNvSpPr txBox="1"/>
          <p:nvPr>
            <p:custDataLst>
              <p:tags r:id="rId10"/>
            </p:custDataLst>
          </p:nvPr>
        </p:nvSpPr>
        <p:spPr>
          <a:xfrm>
            <a:off x="6351905" y="1838325"/>
            <a:ext cx="3745230" cy="4293235"/>
          </a:xfrm>
          <a:prstGeom prst="rect">
            <a:avLst/>
          </a:prstGeom>
          <a:noFill/>
        </p:spPr>
        <p:txBody>
          <a:bodyPr wrap="square" lIns="91440" tIns="45720" rIns="91440" bIns="45720" rtlCol="0" anchor="ctr">
            <a:noAutofit/>
          </a:bodyPr>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50">
                <a:solidFill>
                  <a:schemeClr val="tx1">
                    <a:lumMod val="75000"/>
                    <a:lumOff val="25000"/>
                  </a:schemeClr>
                </a:solidFill>
                <a:latin typeface="Arial" panose="020B0604020202020204" pitchFamily="34" charset="0"/>
                <a:ea typeface="微软雅黑" panose="020B0503020204020204" charset="-122"/>
              </a:rPr>
              <a:t>①尽量食用熟悉的植物；②尽量不要采集有乳白色 汁液的植物，除非认识该植物，并确定其无毒；③不要采集颜色鲜艳的植物，这类植物 大多有一定的毒性；④在食用之前，先切下一段闻闻，或者取一点汁液涂抹在手臂上， 观察手臂上的反应，如感到不适立即丢弃；⑤野生动物身上存在很多病毒，且很多动物 都是国家级保护动物，因此在野外不要食用野味；等等。</a:t>
            </a:r>
            <a:endParaRPr lang="zh-CN" altLang="en-US" sz="1600" spc="50">
              <a:solidFill>
                <a:schemeClr val="tx1">
                  <a:lumMod val="75000"/>
                  <a:lumOff val="25000"/>
                </a:schemeClr>
              </a:solidFill>
              <a:latin typeface="Arial" panose="020B0604020202020204" pitchFamily="34" charset="0"/>
              <a:ea typeface="微软雅黑" panose="020B0503020204020204" charset="-122"/>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400" spc="40">
                <a:solidFill>
                  <a:schemeClr val="tx1">
                    <a:lumMod val="75000"/>
                    <a:lumOff val="25000"/>
                  </a:schemeClr>
                </a:solidFill>
                <a:latin typeface="Arial" panose="020B0604020202020204" pitchFamily="34" charset="0"/>
                <a:ea typeface="微软雅黑" panose="020B0503020204020204" charset="-122"/>
              </a:rPr>
              <a:t>认识一些常见的可以食用的植物也是非常有必要的：野葡萄、蒲公英、芹菜、苋菜、芦苇根、沙棘、山核桃、树莓、荠菜、马齿苋等。</a:t>
            </a:r>
            <a:endParaRPr lang="zh-CN" altLang="en-US" sz="1400" spc="4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1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21"/>
          <p:cNvSpPr/>
          <p:nvPr>
            <p:custDataLst>
              <p:tags r:id="rId1"/>
            </p:custDataLst>
          </p:nvPr>
        </p:nvSpPr>
        <p:spPr>
          <a:xfrm>
            <a:off x="7179460" y="-27"/>
            <a:ext cx="4710453" cy="13718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2"/>
            </p:custDataLst>
          </p:nvPr>
        </p:nvSpPr>
        <p:spPr>
          <a:xfrm>
            <a:off x="11611081" y="1528000"/>
            <a:ext cx="278833" cy="3647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custDataLst>
              <p:tags r:id="rId3"/>
            </p:custDataLst>
          </p:nvPr>
        </p:nvSpPr>
        <p:spPr>
          <a:xfrm>
            <a:off x="11611081" y="5331270"/>
            <a:ext cx="278833" cy="4684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custDataLst>
              <p:tags r:id="rId4"/>
            </p:custDataLst>
          </p:nvPr>
        </p:nvSpPr>
        <p:spPr>
          <a:xfrm>
            <a:off x="11611081" y="5955854"/>
            <a:ext cx="278833" cy="90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descr="/data/cache/cfe1d18058e29618db2a67b4330255fe.jpgcfe1d18058e29618db2a67b4330255fe"/>
          <p:cNvPicPr>
            <a:picLocks noChangeAspect="1"/>
          </p:cNvPicPr>
          <p:nvPr>
            <p:custDataLst>
              <p:tags r:id="rId5"/>
            </p:custDataLst>
          </p:nvPr>
        </p:nvPicPr>
        <p:blipFill>
          <a:blip r:embed="rId6"/>
          <a:srcRect t="8460" b="8460"/>
          <a:stretch>
            <a:fillRect/>
          </a:stretch>
        </p:blipFill>
        <p:spPr>
          <a:xfrm>
            <a:off x="7179461" y="1528000"/>
            <a:ext cx="4275475" cy="5328091"/>
          </a:xfrm>
          <a:custGeom>
            <a:avLst/>
            <a:gdLst>
              <a:gd name="connsiteX0" fmla="*/ 0 w 4274683"/>
              <a:gd name="connsiteY0" fmla="*/ 0 h 5327104"/>
              <a:gd name="connsiteX1" fmla="*/ 4274683 w 4274683"/>
              <a:gd name="connsiteY1" fmla="*/ 0 h 5327104"/>
              <a:gd name="connsiteX2" fmla="*/ 4274683 w 4274683"/>
              <a:gd name="connsiteY2" fmla="*/ 5327104 h 5327104"/>
              <a:gd name="connsiteX3" fmla="*/ 0 w 4274683"/>
              <a:gd name="connsiteY3" fmla="*/ 5327104 h 5327104"/>
            </a:gdLst>
            <a:ahLst/>
            <a:cxnLst>
              <a:cxn ang="0">
                <a:pos x="connsiteX0" y="connsiteY0"/>
              </a:cxn>
              <a:cxn ang="0">
                <a:pos x="connsiteX1" y="connsiteY1"/>
              </a:cxn>
              <a:cxn ang="0">
                <a:pos x="connsiteX2" y="connsiteY2"/>
              </a:cxn>
              <a:cxn ang="0">
                <a:pos x="connsiteX3" y="connsiteY3"/>
              </a:cxn>
            </a:cxnLst>
            <a:rect l="l" t="t" r="r" b="b"/>
            <a:pathLst>
              <a:path w="4274683" h="5327104">
                <a:moveTo>
                  <a:pt x="0" y="0"/>
                </a:moveTo>
                <a:lnTo>
                  <a:pt x="4274683" y="0"/>
                </a:lnTo>
                <a:lnTo>
                  <a:pt x="4274683" y="5327104"/>
                </a:lnTo>
                <a:lnTo>
                  <a:pt x="0" y="5327104"/>
                </a:lnTo>
                <a:close/>
              </a:path>
            </a:pathLst>
          </a:custGeom>
        </p:spPr>
      </p:pic>
      <p:sp>
        <p:nvSpPr>
          <p:cNvPr id="8" name="文本框 7"/>
          <p:cNvSpPr txBox="1"/>
          <p:nvPr>
            <p:custDataLst>
              <p:tags r:id="rId7"/>
            </p:custDataLst>
          </p:nvPr>
        </p:nvSpPr>
        <p:spPr>
          <a:xfrm>
            <a:off x="914400" y="634395"/>
            <a:ext cx="5353050" cy="703922"/>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sym typeface="+mn-ea"/>
              </a:rPr>
              <a:t>二、野外求救办法</a:t>
            </a:r>
            <a:endParaRPr lang="zh-CN" altLang="en-US" sz="3800" b="1" spc="22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914400" y="1631819"/>
            <a:ext cx="5353050" cy="459178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mn-ea"/>
              <a:buAutoNum type="ea1JpnChsDb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声音求救</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如和救援人员相隔比较近，可通过呼喊方式求救。如果嗓子不方便发声，则可以使用口哨来求救。通常情况下，可用三短三长三短的频率吹口哨，一分钟后重复发声。</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ea1JpnChsDbPeriod"/>
            </a:pPr>
            <a:r>
              <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烟火信号</a:t>
            </a:r>
            <a:endParaRPr lang="zh-CN" altLang="en-US" sz="16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国际上通用的烟火求救方法是燃放三堆火焰。将火堆摆成三角形，每堆火焰之间的距离最好相等。若因燃料稀缺或身体不适而无法燃放三堆火焰，可只燃放一堆。</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燃放火堆时，有以下几点注意事项：①燃料要准备充足；②不要让信号火种整天燃 烧，但应随时准备妥当，使燃料保持干燥，一旦有任何飞机经过，就尽快点燃求助；③ 火堆的燃料要易于燃烧，点燃后要能快速燃烧；④火堆上要添加易散发烟雾的材料，浓 烟升起后可与其他地方形成对比，易于救援；⑤在夜间、深绿色的丛林中、空旷的草地 等地方燃放火堆易被发现；等等。</a:t>
            </a:r>
            <a:endParaRPr lang="zh-CN" altLang="en-US" sz="14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1019175" y="2438400"/>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随着社会的发展，我们的交通越来越发达，生活水平逐渐上升。越来越多的人选择多样的交通工具出行、旅游，享受生活，或进行野外探险，挑战自己。但出行、旅游、探险等活动在带给我们满足感的同时，也带来了各种危险。本专题从交通安全、旅游安全、野外求生安全三方面着手，全面分析大学生出行须注意的事项等，提高大学生的安全意识。</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a:xfrm>
            <a:off x="996724" y="615950"/>
            <a:ext cx="4897464" cy="5626100"/>
          </a:xfrm>
          <a:prstGeom prst="roundRect">
            <a:avLst>
              <a:gd name="adj" fmla="val 4081"/>
            </a:avLst>
          </a:prstGeom>
          <a:gradFill>
            <a:gsLst>
              <a:gs pos="0">
                <a:schemeClr val="accent1"/>
              </a:gs>
              <a:gs pos="100000">
                <a:schemeClr val="accent1">
                  <a:lumMod val="75000"/>
                </a:schemeClr>
              </a:gs>
            </a:gsLst>
            <a:lin ang="7800000" scaled="0"/>
          </a:gradFill>
          <a:ln>
            <a:noFill/>
          </a:ln>
          <a:effectLst>
            <a:outerShdw blurRad="457200" dist="50800" dir="5700000" sx="105000" sy="105000" algn="l"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3" name="文本框 72"/>
          <p:cNvSpPr txBox="1"/>
          <p:nvPr>
            <p:custDataLst>
              <p:tags r:id="rId2"/>
            </p:custDataLst>
          </p:nvPr>
        </p:nvSpPr>
        <p:spPr>
          <a:xfrm>
            <a:off x="1270109" y="851789"/>
            <a:ext cx="4387067" cy="976208"/>
          </a:xfrm>
          <a:prstGeom prst="rect">
            <a:avLst/>
          </a:prstGeom>
          <a:noFill/>
        </p:spPr>
        <p:txBody>
          <a:bodyPr wrap="square" rtlCol="0" anchor="ctr" anchorCtr="0">
            <a:normAutofit/>
          </a:bodyPr>
          <a:p>
            <a:pPr marL="0" indent="0" algn="l">
              <a:lnSpc>
                <a:spcPct val="100000"/>
              </a:lnSpc>
              <a:spcBef>
                <a:spcPts val="0"/>
              </a:spcBef>
              <a:spcAft>
                <a:spcPts val="0"/>
              </a:spcAft>
              <a:buSzPct val="100000"/>
            </a:pPr>
            <a:r>
              <a:rPr lang="zh-CN" altLang="en-US" sz="2600" b="1" spc="180">
                <a:solidFill>
                  <a:schemeClr val="lt1"/>
                </a:solidFill>
                <a:uFillTx/>
                <a:latin typeface="Arial" panose="020B0604020202020204" pitchFamily="34" charset="0"/>
                <a:ea typeface="微软雅黑" panose="020B0503020204020204" charset="-122"/>
              </a:rPr>
              <a:t>（三）反光器求救</a:t>
            </a:r>
            <a:endParaRPr lang="zh-CN" altLang="en-US" sz="2600" b="1" spc="180">
              <a:solidFill>
                <a:schemeClr val="lt1"/>
              </a:solidFill>
              <a:uFillTx/>
              <a:latin typeface="Arial" panose="020B0604020202020204" pitchFamily="34" charset="0"/>
              <a:ea typeface="微软雅黑" panose="020B0503020204020204" charset="-122"/>
            </a:endParaRPr>
          </a:p>
        </p:txBody>
      </p:sp>
      <p:sp>
        <p:nvSpPr>
          <p:cNvPr id="74" name="文本框 73"/>
          <p:cNvSpPr txBox="1"/>
          <p:nvPr>
            <p:custDataLst>
              <p:tags r:id="rId3"/>
            </p:custDataLst>
          </p:nvPr>
        </p:nvSpPr>
        <p:spPr>
          <a:xfrm>
            <a:off x="1252509" y="1924209"/>
            <a:ext cx="4387067" cy="3412033"/>
          </a:xfrm>
          <a:prstGeom prst="rect">
            <a:avLst/>
          </a:prstGeom>
          <a:noFill/>
        </p:spPr>
        <p:txBody>
          <a:bodyPr wrap="square" rtlCol="0">
            <a:normAutofit/>
          </a:bodyPr>
          <a:p>
            <a:pPr marL="0" lvl="0" indent="0" algn="l">
              <a:lnSpc>
                <a:spcPct val="120000"/>
              </a:lnSpc>
              <a:spcBef>
                <a:spcPts val="0"/>
              </a:spcBef>
              <a:spcAft>
                <a:spcPts val="800"/>
              </a:spcAft>
              <a:buSzPct val="100000"/>
              <a:buFontTx/>
            </a:pPr>
            <a:r>
              <a:rPr lang="zh-CN" altLang="en-US" sz="1900" spc="110">
                <a:solidFill>
                  <a:schemeClr val="lt1"/>
                </a:solidFill>
                <a:uFillTx/>
                <a:latin typeface="Arial" panose="020B0604020202020204" pitchFamily="34" charset="0"/>
                <a:ea typeface="微软雅黑" panose="020B0503020204020204" charset="-122"/>
              </a:rPr>
              <a:t>利用阳光和反射镜可射出信号光，利用信号光可以向救援人员发出求救信号，让救援人员尽快发现。还可以利用能够反光的其他物品，如罐头盒盖等金属制品、玻璃瓶等 玻璃制品。但要注意，反光易使救援人员头晕目眩，尤其是空中救援人员，长时间被晃眼十分危险，因此，一旦确定自己已被发现，就立即停止反射光线。</a:t>
            </a:r>
            <a:endParaRPr lang="zh-CN" altLang="en-US" sz="1900" spc="110">
              <a:solidFill>
                <a:schemeClr val="lt1"/>
              </a:solidFill>
              <a:uFillTx/>
              <a:latin typeface="Arial" panose="020B0604020202020204" pitchFamily="34" charset="0"/>
              <a:ea typeface="微软雅黑" panose="020B0503020204020204" charset="-122"/>
            </a:endParaRPr>
          </a:p>
        </p:txBody>
      </p:sp>
      <p:sp>
        <p:nvSpPr>
          <p:cNvPr id="75" name="文本框 74"/>
          <p:cNvSpPr txBox="1"/>
          <p:nvPr>
            <p:custDataLst>
              <p:tags r:id="rId4"/>
            </p:custDataLst>
          </p:nvPr>
        </p:nvSpPr>
        <p:spPr>
          <a:xfrm>
            <a:off x="4313717" y="4822325"/>
            <a:ext cx="1580471" cy="1419725"/>
          </a:xfrm>
          <a:prstGeom prst="rect">
            <a:avLst/>
          </a:prstGeom>
          <a:noFill/>
          <a:effectLst>
            <a:reflection stA="65000" endPos="6000" dist="50800" dir="5400000" sy="-100000" algn="bl" rotWithShape="0"/>
          </a:effectLst>
        </p:spPr>
        <p:txBody>
          <a:bodyPr wrap="square" rtlCol="0">
            <a:normAutofit/>
          </a:bodyPr>
          <a:p>
            <a:r>
              <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rPr>
              <a:t>03</a:t>
            </a:r>
            <a:endPar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endParaRPr>
          </a:p>
        </p:txBody>
      </p:sp>
      <p:sp>
        <p:nvSpPr>
          <p:cNvPr id="76" name="圆角矩形 75"/>
          <p:cNvSpPr/>
          <p:nvPr>
            <p:custDataLst>
              <p:tags r:id="rId5"/>
            </p:custDataLst>
          </p:nvPr>
        </p:nvSpPr>
        <p:spPr>
          <a:xfrm>
            <a:off x="6297812" y="615950"/>
            <a:ext cx="4897464" cy="5626100"/>
          </a:xfrm>
          <a:prstGeom prst="roundRect">
            <a:avLst>
              <a:gd name="adj" fmla="val 4081"/>
            </a:avLst>
          </a:prstGeom>
          <a:gradFill>
            <a:gsLst>
              <a:gs pos="100000">
                <a:schemeClr val="accent3"/>
              </a:gs>
              <a:gs pos="0">
                <a:schemeClr val="accent3">
                  <a:lumMod val="75000"/>
                </a:schemeClr>
              </a:gs>
            </a:gsLst>
            <a:lin ang="7800000" scaled="0"/>
          </a:gradFill>
          <a:ln>
            <a:noFill/>
          </a:ln>
          <a:effectLst>
            <a:outerShdw blurRad="457200" dist="50800" dir="2700000" sx="102000" sy="102000" algn="tl" rotWithShape="0">
              <a:schemeClr val="accent3">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文本框 76"/>
          <p:cNvSpPr txBox="1"/>
          <p:nvPr>
            <p:custDataLst>
              <p:tags r:id="rId6"/>
            </p:custDataLst>
          </p:nvPr>
        </p:nvSpPr>
        <p:spPr>
          <a:xfrm>
            <a:off x="6571197" y="851789"/>
            <a:ext cx="4387067" cy="976208"/>
          </a:xfrm>
          <a:prstGeom prst="rect">
            <a:avLst/>
          </a:prstGeom>
          <a:noFill/>
        </p:spPr>
        <p:txBody>
          <a:bodyPr wrap="square" rtlCol="0" anchor="ctr" anchorCtr="0">
            <a:normAutofit/>
          </a:bodyPr>
          <a:p>
            <a:pPr marL="0" indent="0" algn="l">
              <a:lnSpc>
                <a:spcPct val="100000"/>
              </a:lnSpc>
              <a:spcBef>
                <a:spcPts val="0"/>
              </a:spcBef>
              <a:spcAft>
                <a:spcPts val="0"/>
              </a:spcAft>
              <a:buSzPct val="100000"/>
            </a:pPr>
            <a:r>
              <a:rPr lang="zh-CN" altLang="en-US" sz="2600" b="1" spc="180">
                <a:solidFill>
                  <a:schemeClr val="lt1"/>
                </a:solidFill>
                <a:uFillTx/>
                <a:latin typeface="Arial" panose="020B0604020202020204" pitchFamily="34" charset="0"/>
                <a:ea typeface="微软雅黑" panose="020B0503020204020204" charset="-122"/>
              </a:rPr>
              <a:t>（四）旗语求救</a:t>
            </a:r>
            <a:endParaRPr lang="zh-CN" altLang="en-US" sz="2600" b="1" spc="180">
              <a:solidFill>
                <a:schemeClr val="lt1"/>
              </a:solidFill>
              <a:uFillTx/>
              <a:latin typeface="Arial" panose="020B0604020202020204" pitchFamily="34" charset="0"/>
              <a:ea typeface="微软雅黑" panose="020B0503020204020204" charset="-122"/>
            </a:endParaRPr>
          </a:p>
        </p:txBody>
      </p:sp>
      <p:sp>
        <p:nvSpPr>
          <p:cNvPr id="78" name="文本框 77"/>
          <p:cNvSpPr txBox="1"/>
          <p:nvPr>
            <p:custDataLst>
              <p:tags r:id="rId7"/>
            </p:custDataLst>
          </p:nvPr>
        </p:nvSpPr>
        <p:spPr>
          <a:xfrm>
            <a:off x="6553597" y="1924209"/>
            <a:ext cx="4387067" cy="3412033"/>
          </a:xfrm>
          <a:prstGeom prst="rect">
            <a:avLst/>
          </a:prstGeom>
          <a:noFill/>
        </p:spPr>
        <p:txBody>
          <a:bodyPr wrap="square" rtlCol="0">
            <a:normAutofit/>
          </a:bodyPr>
          <a:p>
            <a:pPr marL="0" lvl="0" indent="0" algn="l">
              <a:lnSpc>
                <a:spcPct val="120000"/>
              </a:lnSpc>
              <a:spcBef>
                <a:spcPts val="0"/>
              </a:spcBef>
              <a:spcAft>
                <a:spcPts val="800"/>
              </a:spcAft>
              <a:buSzPct val="100000"/>
              <a:buFontTx/>
            </a:pPr>
            <a:r>
              <a:rPr lang="zh-CN" altLang="en-US" sz="1900" spc="140">
                <a:solidFill>
                  <a:schemeClr val="lt1"/>
                </a:solidFill>
                <a:uFillTx/>
                <a:latin typeface="Arial" panose="020B0604020202020204" pitchFamily="34" charset="0"/>
                <a:ea typeface="微软雅黑" panose="020B0503020204020204" charset="-122"/>
              </a:rPr>
              <a:t>可手持一面旗子或将一块色泽亮艳的布料系在木棒上做一个简易版旗子，持旗运动 时，在左侧长划、右侧短划，加大动作的幅度，做“8”字形运动。如果双方距离较近，可只做简单的划行动作。</a:t>
            </a:r>
            <a:endParaRPr lang="zh-CN" altLang="en-US" sz="1900" spc="140">
              <a:solidFill>
                <a:schemeClr val="lt1"/>
              </a:solidFill>
              <a:uFillTx/>
              <a:latin typeface="Arial" panose="020B0604020202020204" pitchFamily="34" charset="0"/>
              <a:ea typeface="微软雅黑" panose="020B0503020204020204" charset="-122"/>
            </a:endParaRPr>
          </a:p>
        </p:txBody>
      </p:sp>
      <p:sp>
        <p:nvSpPr>
          <p:cNvPr id="79" name="文本框 78"/>
          <p:cNvSpPr txBox="1"/>
          <p:nvPr>
            <p:custDataLst>
              <p:tags r:id="rId8"/>
            </p:custDataLst>
          </p:nvPr>
        </p:nvSpPr>
        <p:spPr>
          <a:xfrm>
            <a:off x="9614806" y="4822325"/>
            <a:ext cx="1580471" cy="1419725"/>
          </a:xfrm>
          <a:prstGeom prst="rect">
            <a:avLst/>
          </a:prstGeom>
          <a:noFill/>
          <a:effectLst>
            <a:reflection stA="65000" endPos="6000" dist="50800" dir="5400000" sy="-100000" algn="bl" rotWithShape="0"/>
          </a:effectLst>
        </p:spPr>
        <p:txBody>
          <a:bodyPr wrap="square" rtlCol="0">
            <a:normAutofit/>
          </a:bodyPr>
          <a:p>
            <a:pPr algn="l">
              <a:buClrTx/>
              <a:buSzTx/>
              <a:buFontTx/>
            </a:pPr>
            <a:r>
              <a:rPr lang="en-US" altLang="zh-CN" sz="4400" b="1">
                <a:gradFill>
                  <a:gsLst>
                    <a:gs pos="77000">
                      <a:schemeClr val="accent3">
                        <a:lumMod val="60000"/>
                        <a:lumOff val="40000"/>
                        <a:alpha val="0"/>
                      </a:schemeClr>
                    </a:gs>
                    <a:gs pos="100000">
                      <a:schemeClr val="accent3">
                        <a:lumMod val="75000"/>
                      </a:schemeClr>
                    </a:gs>
                    <a:gs pos="27000">
                      <a:schemeClr val="bg1"/>
                    </a:gs>
                    <a:gs pos="0">
                      <a:schemeClr val="bg1"/>
                    </a:gs>
                  </a:gsLst>
                  <a:lin ang="5400000" scaled="0"/>
                </a:gradFill>
              </a:rPr>
              <a:t>04</a:t>
            </a:r>
            <a:endParaRPr lang="en-US" altLang="zh-CN" sz="4400" b="1">
              <a:gradFill>
                <a:gsLst>
                  <a:gs pos="77000">
                    <a:schemeClr val="accent3">
                      <a:lumMod val="60000"/>
                      <a:lumOff val="40000"/>
                      <a:alpha val="0"/>
                    </a:schemeClr>
                  </a:gs>
                  <a:gs pos="100000">
                    <a:schemeClr val="accent3">
                      <a:lumMod val="75000"/>
                    </a:schemeClr>
                  </a:gs>
                  <a:gs pos="27000">
                    <a:schemeClr val="bg1"/>
                  </a:gs>
                  <a:gs pos="0">
                    <a:schemeClr val="bg1"/>
                  </a:gs>
                </a:gsLst>
                <a:lin ang="5400000" scaled="0"/>
              </a:gradFill>
            </a:endParaRPr>
          </a:p>
        </p:txBody>
      </p:sp>
    </p:spTree>
    <p:custDataLst>
      <p:tags r:id="rId9"/>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Title 6"/>
          <p:cNvSpPr txBox="1"/>
          <p:nvPr>
            <p:custDataLst>
              <p:tags r:id="rId1"/>
            </p:custDataLst>
          </p:nvPr>
        </p:nvSpPr>
        <p:spPr>
          <a:xfrm>
            <a:off x="609562" y="615639"/>
            <a:ext cx="10972876" cy="562672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（五）体示信号</a:t>
            </a:r>
            <a:endPar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当救援飞机较近时，可做大幅度动作，用肢体语言表达遇险者的意思。</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（六）地对空信号</a:t>
            </a:r>
            <a:endPar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en-US" altLang="zh-CN" sz="1600" b="1" spc="60">
                <a:ln w="3175">
                  <a:noFill/>
                  <a:prstDash val="dash"/>
                </a:ln>
                <a:solidFill>
                  <a:schemeClr val="tx2">
                    <a:lumMod val="50000"/>
                    <a:lumOff val="50000"/>
                  </a:schemeClr>
                </a:solidFill>
                <a:uFillTx/>
                <a:latin typeface="微软雅黑" panose="020B0503020204020204" charset="-122"/>
                <a:ea typeface="微软雅黑" panose="020B0503020204020204" charset="-122"/>
                <a:cs typeface="微软雅黑" panose="020B0503020204020204" charset="-122"/>
              </a:rPr>
              <a:t>“ SOS”</a:t>
            </a:r>
            <a:r>
              <a:rPr lang="en-US" altLang="zh-CN"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是利用身边颜色比较明显的物品在空地上摆放“ SOS ”字形。每个字母的长度最好都在 3 米以上。</a:t>
            </a:r>
            <a:endParaRPr lang="en-US" altLang="zh-CN"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（七）转移信息</a:t>
            </a:r>
            <a:endParaRPr lang="zh-CN" altLang="en-US" sz="1800" spc="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遇险者转移时，应留下一些信号物，以便救援人员发现。</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将岩石或碎石摆成箭头形，指示方向。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将棍棒支撑在树杈间，顶部指着行动方向。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在一卷草束的中上部系上结，使其顶端弯曲指示行动方向。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在地上放置一根分杈的树枝，用分杈点指向行动方向。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用小石块垒成大石堆，在边上再放一小石块，指示行动方向。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用一个深刻于树干的箭头形凹槽表示行动方向。</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 2 根交叉的木棒或石头代表此路不通。</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 3 块岩石、木棒或灌木平行竖立或摆放表示危险或紧急。</a:t>
            </a:r>
            <a:endParaRPr lang="zh-CN" altLang="en-US" sz="1600" spc="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normAutofit/>
          </a:bodyPr>
          <a:lstStyle/>
          <a:p>
            <a:r>
              <a:rPr lang="zh-CN" altLang="en-US"/>
              <a:t>任务一</a:t>
            </a:r>
            <a:r>
              <a:rPr lang="en-US" altLang="zh-CN"/>
              <a:t>  </a:t>
            </a:r>
            <a:r>
              <a:rPr lang="zh-CN" altLang="en-US"/>
              <a:t> </a:t>
            </a:r>
            <a:r>
              <a:rPr lang="zh-CN" altLang="en-US">
                <a:sym typeface="+mn-ea"/>
              </a:rPr>
              <a:t>保障交通安全</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400" kern="0" dirty="0">
                <a:ln>
                  <a:noFill/>
                  <a:prstDash val="sysDot"/>
                </a:ln>
                <a:solidFill>
                  <a:schemeClr val="tx1">
                    <a:lumMod val="85000"/>
                    <a:lumOff val="15000"/>
                  </a:schemeClr>
                </a:solidFill>
                <a:uFillTx/>
                <a:latin typeface="+mn-ea"/>
                <a:sym typeface="+mn-ea"/>
              </a:rPr>
              <a:t>【案例】小周是某高校的一名大三学生。周末上午，他离开学校游玩，在即将到达公交车站时，他发现公交车已经到站，但交通信号灯刚刚变红，他还没有过马路。思考了几秒，他决定加速冲过马路。但就在他即将跑到马路对面时，一辆机动车驶来恰好与小周相撞。万幸的是，机动车驾驶人在撞上小周前紧急刹车，小周被送往医院后没有生命危险，但腿部受伤严重，需要休养很长时间。</a:t>
            </a:r>
            <a:endParaRPr lang="zh-CN" altLang="en-US" sz="24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车祸猛于虎，安全大于天。小周在明知前方不能通行时，还是执意通行，漠视了交通法律法规，安全意识不强，最终酿成了悲剧。如果小周遵守交通法规，耐心等待，在绿灯后再过马路，那么这场车祸是完全可以避免的。但小周没有这么做，最终害了自己，也害了别人。生命只有一次，我们应该好好珍惜。</a:t>
            </a: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a:t>一、遵守交通法规</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（一）步行安全</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a:bodyPr>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以下为《道路交通安全法》中行人通行的相关规定。</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第六十一条</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行人应当在人行道内行走，没有人行道的靠路边行走。</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第六十二条</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行人通过路口或者横过道路，应当走人行横道或者过街设施；通过有</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交通信号灯的人行横道，应当按照交通信号灯指示通行；通过没有交通信号灯、人行横</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道的路口，或者在没有过街设施的路段横过道路，应当在确认安全后通过。</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第六十三条</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行人不得跨越、倚坐道路隔离设施，不得扒车、强行拦车或者实施妨</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碍道路交通安全的其他行为。</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a:t>一、遵守交通法规</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（一）步行安全</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第六十四条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学龄前儿童以及不能辨认或者不能控制自己行为的精神疾病患者、智力障碍者在道路上通行，应当由其监护人、监护人委托的人或者对其负有管理、保护职责的人带领。</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盲人在道路上通行，应当使用盲杖或者采取其他导盲手段，车辆应当避让盲人。</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第六十五条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行人通过铁路道口时，应当按照交通信号或者管理人员的指挥通行；没有交通信号和管理人员的，应当在确认无火车驶临后，迅速通过。</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第六十七条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行人、非机动车、拖拉机、轮式专用机械车、铰接式客车、全挂拖斗车以及其他设计最高时速低于七十公里的机动车，不得进入高速公路。高速公路限速标</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志标明的最高时速不得超过一百二十公里。</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第八十九条</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行人、乘车人、非机动车驾驶人违反道路交通安全法律、法规关于道路通行规定的，处警告或者五元以上五十元以下罚款；非机动车驾驶人拒绝接受罚款处罚的，可以扣留其非机动车。</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2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3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3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09_1*i*1"/>
  <p:tag name="KSO_WM_TEMPLATE_CATEGORY" val="diagram"/>
  <p:tag name="KSO_WM_TEMPLATE_INDEX" val="20212609"/>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3e2ac83ce4da42c08e4b85639d35c3e3"/>
  <p:tag name="KSO_WM_CHIP_GROUPID" val="5e9e7bc173d2384101fd9d4a"/>
  <p:tag name="KSO_WM_CHIP_XID" val="5e9e7bc173d2384101fd9d4b"/>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50"/>
  <p:tag name="KSO_WM_TEMPLATE_ASSEMBLE_XID" val="60656f524054ed1e2fb807c6"/>
  <p:tag name="KSO_WM_TEMPLATE_ASSEMBLE_GROUPID" val="60656f524054ed1e2fb807c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2609_1*d*1"/>
  <p:tag name="KSO_WM_TEMPLATE_CATEGORY" val="diagram"/>
  <p:tag name="KSO_WM_TEMPLATE_INDEX" val="20212609"/>
  <p:tag name="KSO_WM_UNIT_LAYERLEVEL" val="1"/>
  <p:tag name="KSO_WM_TAG_VERSION" val="1.0"/>
  <p:tag name="KSO_WM_BEAUTIFY_FLAG" val="#wm#"/>
  <p:tag name="KSO_WM_CHIP_GROUPID" val="5e7310da9a230a26b9e88a19"/>
  <p:tag name="KSO_WM_CHIP_XID" val="5e7310da9a230a26b9e88a1a"/>
  <p:tag name="KSO_WM_UNIT_DEC_AREA_ID" val="14d9d45320024fa78b43a8e531b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498631f83ff4f1398c333603fbab0b2"/>
  <p:tag name="KSO_WM_UNIT_PLACING_PICTURE" val="5498631f83ff4f1398c333603fbab0b2"/>
  <p:tag name="KSO_WM_TEMPLATE_ASSEMBLE_XID" val="60656f524054ed1e2fb807c6"/>
  <p:tag name="KSO_WM_TEMPLATE_ASSEMBLE_GROUPID" val="60656f524054ed1e2fb807c6"/>
</p:tagLst>
</file>

<file path=ppt/tags/tag1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09_1*f*1"/>
  <p:tag name="KSO_WM_TEMPLATE_CATEGORY" val="diagram"/>
  <p:tag name="KSO_WM_TEMPLATE_INDEX" val="20212609"/>
  <p:tag name="KSO_WM_UNIT_LAYERLEVEL" val="1"/>
  <p:tag name="KSO_WM_TAG_VERSION" val="1.0"/>
  <p:tag name="KSO_WM_BEAUTIFY_FLAG" val="#wm#"/>
  <p:tag name="KSO_WM_UNIT_DEFAULT_FONT" val="14;20;2"/>
  <p:tag name="KSO_WM_UNIT_BLOCK" val="0"/>
  <p:tag name="KSO_WM_UNIT_VALUE" val="112"/>
  <p:tag name="KSO_WM_UNIT_SHOW_EDIT_AREA_INDICATION" val="1"/>
  <p:tag name="KSO_WM_CHIP_GROUPID" val="5e6b05596848fb12bee65ac8"/>
  <p:tag name="KSO_WM_CHIP_XID" val="5e6b05596848fb12bee65aca"/>
  <p:tag name="KSO_WM_UNIT_DEC_AREA_ID" val="55bafb44e0d341c5805ddc9e504918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67a053780afb49b69ea026a7a2174d13"/>
  <p:tag name="KSO_WM_UNIT_TEXT_FILL_FORE_SCHEMECOLOR_INDEX_BRIGHTNESS" val="0.25"/>
  <p:tag name="KSO_WM_UNIT_TEXT_FILL_FORE_SCHEMECOLOR_INDEX" val="13"/>
  <p:tag name="KSO_WM_UNIT_TEXT_FILL_TYPE" val="1"/>
  <p:tag name="KSO_WM_TEMPLATE_ASSEMBLE_XID" val="60656f524054ed1e2fb807c6"/>
  <p:tag name="KSO_WM_TEMPLATE_ASSEMBLE_GROUPID" val="60656f524054ed1e2fb807c6"/>
</p:tagLst>
</file>

<file path=ppt/tags/tag142.xml><?xml version="1.0" encoding="utf-8"?>
<p:tagLst xmlns:p="http://schemas.openxmlformats.org/presentationml/2006/main">
  <p:tag name="KSO_WM_SLIDE_ID" val="diagram2021260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609"/>
  <p:tag name="KSO_WM_SLIDE_LAYOUT" val="d_f"/>
  <p:tag name="KSO_WM_SLIDE_LAYOUT_CNT" val="1_1"/>
  <p:tag name="KSO_WM_SLIDE_TYPE" val="text"/>
  <p:tag name="KSO_WM_SLIDE_SUBTYPE" val="picTxt"/>
  <p:tag name="KSO_WM_SLIDE_SIZE" val="924*540"/>
  <p:tag name="KSO_WM_SLIDE_POSITION" val="0*0"/>
  <p:tag name="KSO_WM_SLIDE_LAYOUT_INFO" val="{&quot;backgroundInfo&quot;:[{&quot;bottom&quot;:0,&quot;bottomAbs&quot;:false,&quot;left&quot;:0,&quot;leftAbs&quot;:false,&quot;right&quot;:0,&quot;rightAbs&quot;:false,&quot;top&quot;:0,&quot;topAbs&quot;:false,&quot;type&quot;:&quot;general&quot;}],&quot;direction&quot;:1,&quot;id&quot;:&quot;2021-04-01T15:39:55&quot;,&quot;maxSize&quot;:{&quot;size1&quot;:62.5},&quot;minSize&quot;:{&quot;size1&quot;:62.5},&quot;normalSize&quot;:{&quot;size1&quot;:62.5},&quot;subLayout&quot;:[{&quot;id&quot;:&quot;2021-04-01T15:39:55&quot;,&quot;type&quot;:0},{&quot;id&quot;:&quot;2021-04-01T15:39:55&quot;,&quot;margin&quot;:{&quot;bottom&quot;:2.5399999618530273,&quot;left&quot;:1.2699999809265137,&quot;right&quot;:1.2699999809265137,&quot;top&quot;:5.927000999450684},&quot;type&quot;:0}],&quot;type&quot;:0}"/>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7bc173d2384101fd9d4b"/>
  <p:tag name="KSO_WM_CHIP_FILLPROP" val="[[{&quot;fill_id&quot;:&quot;dd7e40d600094ef49d7762b17f3ff9c4&quot;,&quot;fill_align&quot;:&quot;cm&quot;,&quot;text_align&quot;:&quot;cm&quot;,&quot;text_direction&quot;:&quot;horizontal&quot;,&quot;chip_types&quot;:[&quot;picture&quot;]},{&quot;fill_id&quot;:&quot;0de70196ef84437f9194547bb612105e&quot;,&quot;fill_align&quot;:&quot;cb&quot;,&quot;text_align&quot;:&quot;lb&quot;,&quot;text_direction&quot;:&quot;horizontal&quot;,&quot;chip_types&quot;:[&quot;text&quot;,&quot;header&quot;]}]]"/>
  <p:tag name="KSO_WM_CHIP_GROUPID" val="5e9e7bc173d2384101fd9d4a"/>
  <p:tag name="KSO_WM_SLIDE_BK_DARK_LIGHT" val="2"/>
  <p:tag name="KSO_WM_SLIDE_BACKGROUND_TYPE" val="general"/>
  <p:tag name="KSO_WM_SLIDE_SUPPORT_FEATURE_TYPE" val="0"/>
  <p:tag name="KSO_WM_TEMPLATE_ASSEMBLE_XID" val="60656f524054ed1e2fb807c6"/>
  <p:tag name="KSO_WM_TEMPLATE_ASSEMBLE_GROUPID" val="60656f524054ed1e2fb807c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550_1*i*1"/>
  <p:tag name="KSO_WM_TEMPLATE_CATEGORY" val="diagram"/>
  <p:tag name="KSO_WM_TEMPLATE_INDEX" val="20213550"/>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d6b7b97a08cd45318ddbc29e28f79a68"/>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7"/>
  <p:tag name="KSO_WM_TEMPLATE_ASSEMBLE_GROUPID" val="60656f434054ed1e2fb80687"/>
</p:tagLst>
</file>

<file path=ppt/tags/tag144.xml><?xml version="1.0" encoding="utf-8"?>
<p:tagLst xmlns:p="http://schemas.openxmlformats.org/presentationml/2006/main">
  <p:tag name="KSO_WM_UNIT_BLOCK" val="0"/>
  <p:tag name="KSO_WM_UNIT_SM_LIMIT_TYPE" val="2"/>
  <p:tag name="KSO_WM_UNIT_DEC_AREA_ID" val="09af2422ee32446883a82694180d26fd"/>
  <p:tag name="KSO_WM_UNIT_HIGHLIGHT" val="0"/>
  <p:tag name="KSO_WM_UNIT_COMPATIBLE" val="0"/>
  <p:tag name="KSO_WM_UNIT_DIAGRAM_ISNUMVISUAL" val="0"/>
  <p:tag name="KSO_WM_UNIT_DIAGRAM_ISREFERUNIT" val="0"/>
  <p:tag name="KSO_WM_UNIT_TYPE" val="i"/>
  <p:tag name="KSO_WM_UNIT_INDEX" val="2"/>
  <p:tag name="KSO_WM_UNIT_ID" val="diagram20213550_1*i*2"/>
  <p:tag name="KSO_WM_TEMPLATE_CATEGORY" val="diagram"/>
  <p:tag name="KSO_WM_TEMPLATE_INDEX" val="20213550"/>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f434054ed1e2fb80687"/>
  <p:tag name="KSO_WM_TEMPLATE_ASSEMBLE_GROUPID" val="60656f434054ed1e2fb80687"/>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550_1*i*3"/>
  <p:tag name="KSO_WM_TEMPLATE_CATEGORY" val="diagram"/>
  <p:tag name="KSO_WM_TEMPLATE_INDEX" val="20213550"/>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d5b40817ac0b46399ce6168549b75b5b"/>
  <p:tag name="PA" val="v5.2.11"/>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434054ed1e2fb80687"/>
  <p:tag name="KSO_WM_TEMPLATE_ASSEMBLE_GROUPID" val="60656f434054ed1e2fb80687"/>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550_1*i*4"/>
  <p:tag name="KSO_WM_TEMPLATE_CATEGORY" val="diagram"/>
  <p:tag name="KSO_WM_TEMPLATE_INDEX" val="20213550"/>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bf73e0fa95254115a65380345b4aa9dc"/>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7"/>
  <p:tag name="KSO_WM_TEMPLATE_ASSEMBLE_GROUPID" val="60656f434054ed1e2fb80687"/>
</p:tagLst>
</file>

<file path=ppt/tags/tag147.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550_1*a*1"/>
  <p:tag name="KSO_WM_TEMPLATE_CATEGORY" val="diagram"/>
  <p:tag name="KSO_WM_TEMPLATE_INDEX" val="2021355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139e14b1e39486da7140564d90166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0439eeda57a64da4894f55c4d016b9b6"/>
  <p:tag name="KSO_WM_UNIT_TEXT_FILL_FORE_SCHEMECOLOR_INDEX_BRIGHTNESS" val="0"/>
  <p:tag name="KSO_WM_UNIT_TEXT_FILL_FORE_SCHEMECOLOR_INDEX" val="13"/>
  <p:tag name="KSO_WM_UNIT_TEXT_FILL_TYPE" val="1"/>
  <p:tag name="KSO_WM_TEMPLATE_ASSEMBLE_XID" val="60656f434054ed1e2fb80687"/>
  <p:tag name="KSO_WM_TEMPLATE_ASSEMBLE_GROUPID" val="60656f434054ed1e2fb80687"/>
</p:tagLst>
</file>

<file path=ppt/tags/tag1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550_1*f*1"/>
  <p:tag name="KSO_WM_TEMPLATE_CATEGORY" val="diagram"/>
  <p:tag name="KSO_WM_TEMPLATE_INDEX" val="20213550"/>
  <p:tag name="KSO_WM_UNIT_LAYERLEVEL" val="1"/>
  <p:tag name="KSO_WM_TAG_VERSION" val="1.0"/>
  <p:tag name="KSO_WM_BEAUTIFY_FLAG" val="#wm#"/>
  <p:tag name="KSO_WM_UNIT_DEFAULT_FONT" val="14;20;2"/>
  <p:tag name="KSO_WM_UNIT_BLOCK" val="0"/>
  <p:tag name="KSO_WM_UNIT_VALUE" val="242"/>
  <p:tag name="KSO_WM_UNIT_SHOW_EDIT_AREA_INDICATION" val="1"/>
  <p:tag name="KSO_WM_CHIP_GROUPID" val="5e6b05596848fb12bee65ac8"/>
  <p:tag name="KSO_WM_CHIP_XID" val="5e6b05596848fb12bee65aca"/>
  <p:tag name="KSO_WM_UNIT_DEC_AREA_ID" val="7cac9eb14d5b496c9f6c6630ba265d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8ba5ca2741f4e36a2045bff4ad7062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434054ed1e2fb80687"/>
  <p:tag name="KSO_WM_TEMPLATE_ASSEMBLE_GROUPID" val="60656f434054ed1e2fb80687"/>
</p:tagLst>
</file>

<file path=ppt/tags/tag149.xml><?xml version="1.0" encoding="utf-8"?>
<p:tagLst xmlns:p="http://schemas.openxmlformats.org/presentationml/2006/main">
  <p:tag name="KSO_WM_SLIDE_ID" val="diagram20213550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3550"/>
  <p:tag name="KSO_WM_SLIDE_TYPE" val="text"/>
  <p:tag name="KSO_WM_SLIDE_SUBTYPE" val="pureTxt"/>
  <p:tag name="KSO_WM_SLIDE_SIZE" val="959*542"/>
  <p:tag name="KSO_WM_SLIDE_POSITION" val="0*0"/>
  <p:tag name="KSO_WM_SLIDE_LAYOUT" val="a_f"/>
  <p:tag name="KSO_WM_SLIDE_LAYOUT_CNT" val="1_1"/>
  <p:tag name="KSO_WM_SPECIAL_SOURCE" val="bdnull"/>
  <p:tag name="KSO_WM_DIAGRAM_GROUP_CODE" val="l1-1"/>
  <p:tag name="KSO_WM_SLIDE_DIAGTYPE" val="l"/>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DECFILLPROP" val="[]"/>
  <p:tag name="KSO_WM_SLIDE_LAYOUT_INFO" val="{&quot;id&quot;:&quot;2021-04-01T15:36:38&quot;,&quot;maxSize&quot;:{&quot;size1&quot;:30.1},&quot;minSize&quot;:{&quot;size1&quot;:20.1},&quot;normalSize&quot;:{&quot;size1&quot;:25.7},&quot;subLayout&quot;:[{&quot;id&quot;:&quot;2021-04-01T15:36:38&quot;,&quot;margin&quot;:{&quot;bottom&quot;:0.02600000612437725,&quot;left&quot;:1.6929999589920044,&quot;right&quot;:1.6929999589920044,&quot;top&quot;:2.752000093460083},&quot;type&quot;:0},{&quot;id&quot;:&quot;2021-04-01T15:36:38&quot;,&quot;margin&quot;:{&quot;bottom&quot;:1.7280000448226929,&quot;left&quot;:1.6929999589920044,&quot;right&quot;:1.6929999589920044,&quot;top&quot;:0.609000027179718},&quot;type&quot;:0}],&quot;type&quot;:0}"/>
  <p:tag name="KSO_WM_CHIP_GROUPID" val="5e757e3269be4861f5f8614a"/>
  <p:tag name="KSO_WM_SLIDE_BK_DARK_LIGHT" val="2"/>
  <p:tag name="KSO_WM_SLIDE_BACKGROUND_TYPE" val="general"/>
  <p:tag name="KSO_WM_SLIDE_SUPPORT_FEATURE_TYPE" val="0"/>
  <p:tag name="KSO_WM_TEMPLATE_ASSEMBLE_XID" val="60656f434054ed1e2fb80687"/>
  <p:tag name="KSO_WM_TEMPLATE_ASSEMBLE_GROUPID" val="60656f434054ed1e2fb8068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UNIT_VALUE" val="1508*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60_1*ζ_h_d*1_1_1"/>
  <p:tag name="KSO_WM_TEMPLATE_CATEGORY" val="diagram"/>
  <p:tag name="KSO_WM_TEMPLATE_INDEX" val="20216660"/>
  <p:tag name="KSO_WM_UNIT_LAYERLEVEL" val="1_1_1"/>
  <p:tag name="KSO_WM_TAG_VERSION" val="1.0"/>
  <p:tag name="KSO_WM_BEAUTIFY_FLAG" val="#wm#"/>
  <p:tag name="KSO_WM_UNIT_PICTURE_TOWARD" val="1"/>
  <p:tag name="KSO_WM_UNIT_PICTURE_DOCKSIDE" val="rm"/>
  <p:tag name="KSO_WM_UNIT_DIAGRAM_MODELTYPE" val="creativePicture"/>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60_1*ζ_h_i*1_1_1"/>
  <p:tag name="KSO_WM_TEMPLATE_CATEGORY" val="diagram"/>
  <p:tag name="KSO_WM_TEMPLATE_INDEX" val="20216660"/>
  <p:tag name="KSO_WM_UNIT_LAYERLEVEL" val="1_1_1"/>
  <p:tag name="KSO_WM_TAG_VERSION" val="1.0"/>
  <p:tag name="KSO_WM_BEAUTIFY_FLAG" val="#wm#"/>
  <p:tag name="KSO_WM_UNIT_PICTURE_TOWARD" val="1"/>
  <p:tag name="KSO_WM_UNIT_PICTURE_DOCKSIDE" val="rm"/>
  <p:tag name="KSO_WM_UNIT_DIAGRAM_MODELTYPE" val="creativePicture"/>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6_1*f*1"/>
  <p:tag name="KSO_WM_TEMPLATE_CATEGORY" val="diagram"/>
  <p:tag name="KSO_WM_TEMPLATE_INDEX" val="20217046"/>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b5b89d6e4734d329a7f2fbe005a0135"/>
  <p:tag name="KSO_WM_UNIT_SUPPORT_BIG_FONT" val="1"/>
  <p:tag name="KSO_WM_UNIT_TEXT_FILL_FORE_SCHEMECOLOR_INDEX_BRIGHTNESS" val="0.25"/>
  <p:tag name="KSO_WM_UNIT_TEXT_FILL_FORE_SCHEMECOLOR_INDEX" val="13"/>
  <p:tag name="KSO_WM_UNIT_TEXT_FILL_TYPE" val="1"/>
  <p:tag name="KSO_WM_TEMPLATE_ASSEMBLE_XID" val="606570404054ed1e2fb814a1"/>
  <p:tag name="KSO_WM_TEMPLATE_ASSEMBLE_GROUPID" val="606570404054ed1e2fb814a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6_1*i*1"/>
  <p:tag name="KSO_WM_TEMPLATE_CATEGORY" val="diagram"/>
  <p:tag name="KSO_WM_TEMPLATE_INDEX" val="20217046"/>
  <p:tag name="KSO_WM_UNIT_LAYERLEVEL" val="1"/>
  <p:tag name="KSO_WM_TAG_VERSION" val="1.0"/>
  <p:tag name="KSO_WM_BEAUTIFY_FLAG" val="#wm#"/>
  <p:tag name="KSO_WM_UNIT_BLOCK" val="0"/>
  <p:tag name="KSO_WM_UNIT_SM_LIMIT_TYPE" val="1"/>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73b998712faa657abd6"/>
  <p:tag name="KSO_WM_CHIP_XID" val="5fadf73b998712faa657abd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404054ed1e2fb814a1"/>
  <p:tag name="KSO_WM_TEMPLATE_ASSEMBLE_GROUPID" val="606570404054ed1e2fb814a1"/>
</p:tagLst>
</file>

<file path=ppt/tags/tag154.xml><?xml version="1.0" encoding="utf-8"?>
<p:tagLst xmlns:p="http://schemas.openxmlformats.org/presentationml/2006/main">
  <p:tag name="KSO_WM_BEAUTIFY_FLAG" val="#wm#"/>
  <p:tag name="KSO_WM_TEMPLATE_CATEGORY" val="diagram"/>
  <p:tag name="KSO_WM_TEMPLATE_INDEX" val="20217046"/>
  <p:tag name="KSO_WM_SLIDE_ID" val="diagram20217046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42&quot;,&quot;maxSize&quot;:{&quot;size1&quot;:57.5},&quot;minSize&quot;:{&quot;size1&quot;:32.6},&quot;normalSize&quot;:{&quot;size1&quot;:48.06875},&quot;subLayout&quot;:[{&quot;id&quot;:&quot;2021-04-01T16:15:42&quot;,&quot;margin&quot;:{&quot;bottom&quot;:1.6929999589920044,&quot;left&quot;:2.117000102996826,&quot;right&quot;:0.02600000612437725,&quot;top&quot;:1.6929999589920044},&quot;type&quot;:0},{&quot;id&quot;:&quot;2021-04-01T16:15:4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DECFILLPROP" val="[]"/>
  <p:tag name="KSO_WM_SLIDE_TYPE" val="text"/>
  <p:tag name="KSO_WM_SLIDE_SIZE" val="960*540"/>
  <p:tag name="KSO_WM_SLIDE_POSITION" val="0*0"/>
  <p:tag name="KSO_WM_CHIP_GROUPID" val="5fadf73b998712faa657abd6"/>
  <p:tag name="KSO_WM_SLIDE_BK_DARK_LIGHT" val="2"/>
  <p:tag name="KSO_WM_SLIDE_BACKGROUND_TYPE" val="general"/>
  <p:tag name="KSO_WM_SLIDE_SUPPORT_FEATURE_TYPE" val="8"/>
  <p:tag name="KSO_WM_SLIDE_SUBTYPE" val="picTxt"/>
  <p:tag name="KSO_WM_TEMPLATE_ASSEMBLE_XID" val="606570404054ed1e2fb814a1"/>
  <p:tag name="KSO_WM_TEMPLATE_ASSEMBLE_GROUPID" val="606570404054ed1e2fb814a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75_1*ζ_h_i*1_1_1"/>
  <p:tag name="KSO_WM_TEMPLATE_CATEGORY" val="diagram"/>
  <p:tag name="KSO_WM_TEMPLATE_INDEX" val="20215475"/>
  <p:tag name="KSO_WM_UNIT_LAYERLEVEL" val="1_1_1"/>
  <p:tag name="KSO_WM_TAG_VERSION" val="1.0"/>
  <p:tag name="KSO_WM_BEAUTIFY_FLAG" val="#wm#"/>
  <p:tag name="KSO_WM_UNIT_PICTURE_TOWARD" val="1"/>
  <p:tag name="KSO_WM_UNIT_PICTURE_DOCKSIDE" val="cb,l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75_1*ζ_h_i*1_1_2"/>
  <p:tag name="KSO_WM_TEMPLATE_CATEGORY" val="diagram"/>
  <p:tag name="KSO_WM_TEMPLATE_INDEX" val="20215475"/>
  <p:tag name="KSO_WM_UNIT_LAYERLEVEL" val="1_1_1"/>
  <p:tag name="KSO_WM_TAG_VERSION" val="1.0"/>
  <p:tag name="KSO_WM_BEAUTIFY_FLAG" val="#wm#"/>
  <p:tag name="KSO_WM_UNIT_PICTURE_TOWARD" val="1"/>
  <p:tag name="KSO_WM_UNIT_PICTURE_DOCKSIDE" val="cb,l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75_1*ζ_h_i*1_1_3"/>
  <p:tag name="KSO_WM_TEMPLATE_CATEGORY" val="diagram"/>
  <p:tag name="KSO_WM_TEMPLATE_INDEX" val="20215475"/>
  <p:tag name="KSO_WM_UNIT_LAYERLEVEL" val="1_1_1"/>
  <p:tag name="KSO_WM_TAG_VERSION" val="1.0"/>
  <p:tag name="KSO_WM_BEAUTIFY_FLAG" val="#wm#"/>
  <p:tag name="KSO_WM_UNIT_PICTURE_TOWARD" val="1"/>
  <p:tag name="KSO_WM_UNIT_PICTURE_DOCKSIDE" val="cb,lm,ct"/>
  <p:tag name="KSO_WM_UNIT_DIAGRAM_MODELTYPE" val="creativePicture"/>
  <p:tag name="KSO_WM_UNIT_USESOURCEFORMAT_APPLY" val="1"/>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475_1*ζ_h_i*1_1_4"/>
  <p:tag name="KSO_WM_TEMPLATE_CATEGORY" val="diagram"/>
  <p:tag name="KSO_WM_TEMPLATE_INDEX" val="20215475"/>
  <p:tag name="KSO_WM_UNIT_LAYERLEVEL" val="1_1_1"/>
  <p:tag name="KSO_WM_TAG_VERSION" val="1.0"/>
  <p:tag name="KSO_WM_BEAUTIFY_FLAG" val="#wm#"/>
  <p:tag name="KSO_WM_UNIT_PICTURE_TOWARD" val="1"/>
  <p:tag name="KSO_WM_UNIT_PICTURE_DOCKSIDE" val="cb,l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VALUE" val="1523*15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75_1*ζ_h_d*1_1_1"/>
  <p:tag name="KSO_WM_TEMPLATE_CATEGORY" val="diagram"/>
  <p:tag name="KSO_WM_TEMPLATE_INDEX" val="20215475"/>
  <p:tag name="KSO_WM_UNIT_LAYERLEVEL" val="1_1_1"/>
  <p:tag name="KSO_WM_TAG_VERSION" val="1.0"/>
  <p:tag name="KSO_WM_BEAUTIFY_FLAG" val="#wm#"/>
  <p:tag name="KSO_WM_UNIT_PICTURE_TOWARD" val="1"/>
  <p:tag name="KSO_WM_UNIT_PICTURE_DOCKSIDE" val="cb,lm,ct"/>
  <p:tag name="KSO_WM_UNIT_DIAGRAM_MODELTYPE" val="creativePicture"/>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0_1*f*1"/>
  <p:tag name="KSO_WM_TEMPLATE_CATEGORY" val="diagram"/>
  <p:tag name="KSO_WM_TEMPLATE_INDEX" val="20217040"/>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3c2cd00607441149203805c7dd802e9"/>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b"/>
  <p:tag name="KSO_WM_TEMPLATE_ASSEMBLE_GROUPID" val="6065703f4054ed1e2fb8149b"/>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0_1*i*1"/>
  <p:tag name="KSO_WM_TEMPLATE_CATEGORY" val="diagram"/>
  <p:tag name="KSO_WM_TEMPLATE_INDEX" val="20217040"/>
  <p:tag name="KSO_WM_UNIT_LAYERLEVEL" val="1"/>
  <p:tag name="KSO_WM_TAG_VERSION" val="1.0"/>
  <p:tag name="KSO_WM_BEAUTIFY_FLAG" val="#wm#"/>
  <p:tag name="KSO_WM_UNIT_BLOCK" val="0"/>
  <p:tag name="KSO_WM_UNIT_SM_LIMIT_TYPE" val="1"/>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626998712faa657abc9"/>
  <p:tag name="KSO_WM_CHIP_XID" val="5fadf626998712faa657abc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b"/>
  <p:tag name="KSO_WM_TEMPLATE_ASSEMBLE_GROUPID" val="6065703f4054ed1e2fb8149b"/>
</p:tagLst>
</file>

<file path=ppt/tags/tag162.xml><?xml version="1.0" encoding="utf-8"?>
<p:tagLst xmlns:p="http://schemas.openxmlformats.org/presentationml/2006/main">
  <p:tag name="KSO_WM_BEAUTIFY_FLAG" val="#wm#"/>
  <p:tag name="KSO_WM_TEMPLATE_CATEGORY" val="diagram"/>
  <p:tag name="KSO_WM_TEMPLATE_INDEX" val="20217040"/>
  <p:tag name="KSO_WM_SLIDE_ID" val="diagram20217040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8&quot;,&quot;maxSize&quot;:{&quot;size1&quot;:67.4},&quot;minSize&quot;:{&quot;size1&quot;:42.5},&quot;normalSize&quot;:{&quot;size1&quot;:60.525000000000006},&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DECFILLPROP" val="[]"/>
  <p:tag name="KSO_WM_SLIDE_TYPE" val="text"/>
  <p:tag name="KSO_WM_SLIDE_SIZE" val="959*540"/>
  <p:tag name="KSO_WM_SLIDE_POSITION" val="0*0"/>
  <p:tag name="KSO_WM_CHIP_GROUPID" val="5fadf626998712faa657abc9"/>
  <p:tag name="KSO_WM_SLIDE_BK_DARK_LIGHT" val="2"/>
  <p:tag name="KSO_WM_SLIDE_BACKGROUND_TYPE" val="general"/>
  <p:tag name="KSO_WM_SLIDE_SUPPORT_FEATURE_TYPE" val="8"/>
  <p:tag name="KSO_WM_SLIDE_SUBTYPE" val="picTxt"/>
  <p:tag name="KSO_WM_TEMPLATE_ASSEMBLE_XID" val="6065703f4054ed1e2fb8149b"/>
  <p:tag name="KSO_WM_TEMPLATE_ASSEMBLE_GROUPID" val="6065703f4054ed1e2fb8149b"/>
</p:tagLst>
</file>

<file path=ppt/tags/tag163.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02_1*ζ_h_i*1_1_1"/>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02_1*ζ_h_i*1_1_2"/>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PICTURE_TOWARD" val="1"/>
  <p:tag name="KSO_WM_UNIT_PICTURE_DOCKSIDE" val="cb,rm,ct"/>
  <p:tag name="KSO_WM_UNIT_VALUE" val="1378*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02_1*ζ_h_d*1_1_1"/>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Lst>
</file>

<file path=ppt/tags/tag1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6_1*f*1"/>
  <p:tag name="KSO_WM_TEMPLATE_CATEGORY" val="diagram"/>
  <p:tag name="KSO_WM_TEMPLATE_INDEX" val="20217046"/>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b5b89d6e4734d329a7f2fbe005a0135"/>
  <p:tag name="KSO_WM_UNIT_SUPPORT_BIG_FONT" val="1"/>
  <p:tag name="KSO_WM_UNIT_TEXT_FILL_FORE_SCHEMECOLOR_INDEX_BRIGHTNESS" val="0.25"/>
  <p:tag name="KSO_WM_UNIT_TEXT_FILL_FORE_SCHEMECOLOR_INDEX" val="13"/>
  <p:tag name="KSO_WM_UNIT_TEXT_FILL_TYPE" val="1"/>
  <p:tag name="KSO_WM_TEMPLATE_ASSEMBLE_XID" val="606570404054ed1e2fb814a1"/>
  <p:tag name="KSO_WM_TEMPLATE_ASSEMBLE_GROUPID" val="606570404054ed1e2fb814a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6_1*i*1"/>
  <p:tag name="KSO_WM_TEMPLATE_CATEGORY" val="diagram"/>
  <p:tag name="KSO_WM_TEMPLATE_INDEX" val="20217046"/>
  <p:tag name="KSO_WM_UNIT_LAYERLEVEL" val="1"/>
  <p:tag name="KSO_WM_TAG_VERSION" val="1.0"/>
  <p:tag name="KSO_WM_BEAUTIFY_FLAG" val="#wm#"/>
  <p:tag name="KSO_WM_UNIT_BLOCK" val="0"/>
  <p:tag name="KSO_WM_UNIT_SM_LIMIT_TYPE" val="1"/>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73b998712faa657abd6"/>
  <p:tag name="KSO_WM_CHIP_XID" val="5fadf73b998712faa657abd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404054ed1e2fb814a1"/>
  <p:tag name="KSO_WM_TEMPLATE_ASSEMBLE_GROUPID" val="606570404054ed1e2fb814a1"/>
</p:tagLst>
</file>

<file path=ppt/tags/tag168.xml><?xml version="1.0" encoding="utf-8"?>
<p:tagLst xmlns:p="http://schemas.openxmlformats.org/presentationml/2006/main">
  <p:tag name="KSO_WM_BEAUTIFY_FLAG" val="#wm#"/>
  <p:tag name="KSO_WM_TEMPLATE_CATEGORY" val="diagram"/>
  <p:tag name="KSO_WM_TEMPLATE_INDEX" val="20217046"/>
  <p:tag name="KSO_WM_SLIDE_ID" val="diagram20217046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42&quot;,&quot;maxSize&quot;:{&quot;size1&quot;:57.5},&quot;minSize&quot;:{&quot;size1&quot;:32.6},&quot;normalSize&quot;:{&quot;size1&quot;:57.5},&quot;subLayout&quot;:[{&quot;id&quot;:&quot;2021-04-01T16:15:42&quot;,&quot;margin&quot;:{&quot;bottom&quot;:1.6929999589920044,&quot;left&quot;:2.117000102996826,&quot;right&quot;:0.02600000612437725,&quot;top&quot;:1.6929999589920044},&quot;type&quot;:0},{&quot;id&quot;:&quot;2021-04-01T16:15:4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DECFILLPROP" val="[]"/>
  <p:tag name="KSO_WM_SLIDE_TYPE" val="text"/>
  <p:tag name="KSO_WM_SLIDE_SIZE" val="960*540"/>
  <p:tag name="KSO_WM_SLIDE_POSITION" val="0*0"/>
  <p:tag name="KSO_WM_CHIP_GROUPID" val="5fadf73b998712faa657abd6"/>
  <p:tag name="KSO_WM_SLIDE_BK_DARK_LIGHT" val="2"/>
  <p:tag name="KSO_WM_SLIDE_BACKGROUND_TYPE" val="general"/>
  <p:tag name="KSO_WM_SLIDE_SUPPORT_FEATURE_TYPE" val="8"/>
  <p:tag name="KSO_WM_SLIDE_SUBTYPE" val="picTxt"/>
  <p:tag name="KSO_WM_TEMPLATE_ASSEMBLE_XID" val="606570404054ed1e2fb814a1"/>
  <p:tag name="KSO_WM_TEMPLATE_ASSEMBLE_GROUPID" val="606570404054ed1e2fb814a1"/>
</p:tagLst>
</file>

<file path=ppt/tags/tag169.xml><?xml version="1.0" encoding="utf-8"?>
<p:tagLst xmlns:p="http://schemas.openxmlformats.org/presentationml/2006/main">
  <p:tag name="KSO_WM_UNIT_PICTURE_TOWARD" val="1"/>
  <p:tag name="KSO_WM_UNIT_VALUE" val="1565*105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05_1*ζ_h_d*1_1_1"/>
  <p:tag name="KSO_WM_TEMPLATE_CATEGORY" val="diagram"/>
  <p:tag name="KSO_WM_TEMPLATE_INDEX" val="20216605"/>
  <p:tag name="KSO_WM_UNIT_LAYERLEVEL" val="1_1_1"/>
  <p:tag name="KSO_WM_TAG_VERSION" val="1.0"/>
  <p:tag name="KSO_WM_BEAUTIFY_FLAG" val="#wm#"/>
  <p:tag name="KSO_WM_UNIT_DIAGRAM_MODELTYPE" val="creativePicture"/>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2_1*f*1"/>
  <p:tag name="KSO_WM_TEMPLATE_CATEGORY" val="diagram"/>
  <p:tag name="KSO_WM_TEMPLATE_INDEX" val="20217032"/>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07d42e7a557c480bb239dd4d36dd2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2f11842ffb24742be6c3c047d565edd"/>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3"/>
  <p:tag name="KSO_WM_TEMPLATE_ASSEMBLE_GROUPID" val="6065703f4054ed1e2fb81493"/>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032_1*i*1"/>
  <p:tag name="KSO_WM_TEMPLATE_CATEGORY" val="diagram"/>
  <p:tag name="KSO_WM_TEMPLATE_INDEX" val="20217032"/>
  <p:tag name="KSO_WM_UNIT_LAYERLEVEL" val="1"/>
  <p:tag name="KSO_WM_TAG_VERSION" val="1.0"/>
  <p:tag name="KSO_WM_BEAUTIFY_FLAG" val="#wm#"/>
  <p:tag name="KSO_WM_UNIT_BLOCK" val="0"/>
  <p:tag name="KSO_WM_UNIT_SM_LIMIT_TYPE" val="1"/>
  <p:tag name="KSO_WM_UNIT_DEC_AREA_ID" val="99bd2141fac44da9ad18283ac7d2828f"/>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195998712faa657ab86"/>
  <p:tag name="KSO_WM_CHIP_XID" val="5fadf195998712faa657ab8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3"/>
  <p:tag name="KSO_WM_TEMPLATE_ASSEMBLE_GROUPID" val="6065703f4054ed1e2fb81493"/>
</p:tagLst>
</file>

<file path=ppt/tags/tag172.xml><?xml version="1.0" encoding="utf-8"?>
<p:tagLst xmlns:p="http://schemas.openxmlformats.org/presentationml/2006/main">
  <p:tag name="KSO_WM_BEAUTIFY_FLAG" val="#wm#"/>
  <p:tag name="KSO_WM_TEMPLATE_CATEGORY" val="diagram"/>
  <p:tag name="KSO_WM_TEMPLATE_INDEX" val="20217032"/>
  <p:tag name="KSO_WM_SLIDE_ID" val="diagram20217032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3&quot;,&quot;maxSize&quot;:{&quot;size1&quot;:58.8},&quot;minSize&quot;:{&quot;size1&quot;:38.8},&quot;normalSize&quot;:{&quot;size1&quot;:58.175},&quot;subLayout&quot;:[{&quot;id&quot;:&quot;2021-04-01T16:15:33&quot;,&quot;margin&quot;:{&quot;bottom&quot;:1.6929999589920044,&quot;left&quot;:2.117000102996826,&quot;right&quot;:0,&quot;top&quot;:1.6929999589920044},&quot;type&quot;:0},{&quot;id&quot;:&quot;2021-04-01T16:15:33&quot;,&quot;margin&quot;:{&quot;bottom&quot;:1.6929999589920044,&quot;left&quot;:1.692999958992004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195998712faa657ab87"/>
  <p:tag name="KSO_WM_CHIP_FILLPROP" val="[[{&quot;text_align&quot;:&quot;cm&quot;,&quot;text_direction&quot;:&quot;horizontal&quot;,&quot;support_features&quot;:[&quot;creativepic&quot;],&quot;support_big_font&quot;:false,&quot;picture_toward&quot;:1,&quot;picture_dockside&quot;:[],&quot;fill_id&quot;:&quot;046a24402aa84fab9950226b440a17c8&quot;,&quot;fill_align&quot;:&quot;cm&quot;,&quot;chip_types&quot;:[&quot;picture&quot;]},{&quot;text_align&quot;:&quot;lb&quot;,&quot;text_direction&quot;:&quot;horizontal&quot;,&quot;support_big_font&quot;:true,&quot;picture_toward&quot;:0,&quot;picture_dockside&quot;:[],&quot;fill_id&quot;:&quot;20916184201d4f298034d43814fcc4fa&quot;,&quot;fill_align&quot;:&quot;lb&quot;,&quot;chip_types&quot;:[&quot;text&quot;]}]]"/>
  <p:tag name="KSO_WM_CHIP_DECFILLPROP" val="[]"/>
  <p:tag name="KSO_WM_SLIDE_TYPE" val="text"/>
  <p:tag name="KSO_WM_SLIDE_SIZE" val="888*348"/>
  <p:tag name="KSO_WM_SLIDE_POSITION" val="0*95"/>
  <p:tag name="KSO_WM_CHIP_GROUPID" val="5fadf195998712faa657ab86"/>
  <p:tag name="KSO_WM_SLIDE_BK_DARK_LIGHT" val="2"/>
  <p:tag name="KSO_WM_SLIDE_BACKGROUND_TYPE" val="general"/>
  <p:tag name="KSO_WM_SLIDE_SUPPORT_FEATURE_TYPE" val="8"/>
  <p:tag name="KSO_WM_SLIDE_SUBTYPE" val="picTxt"/>
  <p:tag name="KSO_WM_TEMPLATE_ASSEMBLE_XID" val="6065703f4054ed1e2fb81493"/>
  <p:tag name="KSO_WM_TEMPLATE_ASSEMBLE_GROUPID" val="6065703f4054ed1e2fb81493"/>
</p:tagLst>
</file>

<file path=ppt/tags/tag173.xml><?xml version="1.0" encoding="utf-8"?>
<p:tagLst xmlns:p="http://schemas.openxmlformats.org/presentationml/2006/main">
  <p:tag name="KSO_WM_UNIT_VALUE" val="1904*3384"/>
  <p:tag name="KSO_WM_UNIT_HIGHLIGHT" val="0"/>
  <p:tag name="KSO_WM_UNIT_COMPATIBLE" val="1"/>
  <p:tag name="KSO_WM_UNIT_DIAGRAM_ISNUMVISUAL" val="0"/>
  <p:tag name="KSO_WM_UNIT_DIAGRAM_ISREFERUNIT" val="0"/>
  <p:tag name="KSO_WM_UNIT_TYPE" val="d"/>
  <p:tag name="KSO_WM_UNIT_INDEX" val="1"/>
  <p:tag name="KSO_WM_UNIT_ID" val="diagram20215831_1*d*1"/>
  <p:tag name="KSO_WM_TEMPLATE_CATEGORY" val="diagram"/>
  <p:tag name="KSO_WM_TEMPLATE_INDEX" val="20215831"/>
  <p:tag name="KSO_WM_UNIT_LAYERLEVEL" val="1"/>
  <p:tag name="KSO_WM_TAG_VERSION" val="1.0"/>
  <p:tag name="KSO_WM_BEAUTIFY_FLAG" val="#wm#"/>
  <p:tag name="KSO_WM_CHIP_GROUPID" val="5e7310da9a230a26b9e88a19"/>
  <p:tag name="KSO_WM_CHIP_XID" val="5e7310da9a230a26b9e88a1a"/>
  <p:tag name="KSO_WM_UNIT_DEC_AREA_ID" val="f3631ea5eadd4f12bbf6fdc248d4c0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8b7971483e40798595432b7c0fc556"/>
  <p:tag name="KSO_WM_UNIT_PLACING_PICTURE" val="c98b7971483e40798595432b7c0fc556"/>
  <p:tag name="KSO_WM_TEMPLATE_ASSEMBLE_XID" val="60656fa84054ed1e2fb80e7b"/>
  <p:tag name="KSO_WM_TEMPLATE_ASSEMBLE_GROUPID" val="60656fa84054ed1e2fb80e7b"/>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831_1*i*1"/>
  <p:tag name="KSO_WM_TEMPLATE_CATEGORY" val="diagram"/>
  <p:tag name="KSO_WM_TEMPLATE_INDEX" val="20215831"/>
  <p:tag name="KSO_WM_UNIT_LAYERLEVEL" val="1"/>
  <p:tag name="KSO_WM_TAG_VERSION" val="1.0"/>
  <p:tag name="KSO_WM_BEAUTIFY_FLAG" val="#wm#"/>
  <p:tag name="KSO_WM_UNIT_BLOCK" val="0"/>
  <p:tag name="KSO_WM_UNIT_SM_LIMIT_TYPE" val="2"/>
  <p:tag name="KSO_WM_UNIT_DEC_AREA_ID" val="175d37ae808c47288106ca0db83e7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cbe56a758c1ec0b708d5a"/>
  <p:tag name="KSO_WM_CHIP_XID" val="5eecbe56a758c1ec0b708d5b"/>
  <p:tag name="KSO_WM_UNIT_VALUE" val="1325"/>
  <p:tag name="KSO_WM_TEMPLATE_ASSEMBLE_XID" val="60656fa84054ed1e2fb80e7b"/>
  <p:tag name="KSO_WM_TEMPLATE_ASSEMBLE_GROUPID" val="60656fa84054ed1e2fb80e7b"/>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831_1*i*2"/>
  <p:tag name="KSO_WM_TEMPLATE_CATEGORY" val="diagram"/>
  <p:tag name="KSO_WM_TEMPLATE_INDEX" val="20215831"/>
  <p:tag name="KSO_WM_UNIT_LAYERLEVEL" val="1"/>
  <p:tag name="KSO_WM_TAG_VERSION" val="1.0"/>
  <p:tag name="KSO_WM_BEAUTIFY_FLAG" val="#wm#"/>
  <p:tag name="KSO_WM_UNIT_BLOCK" val="0"/>
  <p:tag name="KSO_WM_UNIT_SM_LIMIT_TYPE" val="2"/>
  <p:tag name="KSO_WM_UNIT_DEC_AREA_ID" val="bb4b26f9a9d541898978d2c876f3085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CHIP_GROUPID" val="5eecbe56a758c1ec0b708d5a"/>
  <p:tag name="KSO_WM_CHIP_XID" val="5eecbe56a758c1ec0b708d5b"/>
  <p:tag name="KSO_WM_UNIT_FILL_FORE_SCHEMECOLOR_INDEX_BRIGHTNESS" val="-0.05"/>
  <p:tag name="KSO_WM_UNIT_FILL_FORE_SCHEMECOLOR_INDEX" val="14"/>
  <p:tag name="KSO_WM_UNIT_FILL_TYPE" val="1"/>
  <p:tag name="KSO_WM_UNIT_SHADOW_SCHEMECOLOR_INDEX_BRIGHTNESS" val="0.05"/>
  <p:tag name="KSO_WM_UNIT_SHADOW_SCHEMECOLOR_INDEX" val="13"/>
  <p:tag name="KSO_WM_UNIT_VALUE" val="2"/>
  <p:tag name="KSO_WM_TEMPLATE_ASSEMBLE_XID" val="60656fa84054ed1e2fb80e7b"/>
  <p:tag name="KSO_WM_TEMPLATE_ASSEMBLE_GROUPID" val="60656fa84054ed1e2fb80e7b"/>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831_1*i*3"/>
  <p:tag name="KSO_WM_TEMPLATE_CATEGORY" val="diagram"/>
  <p:tag name="KSO_WM_TEMPLATE_INDEX" val="20215831"/>
  <p:tag name="KSO_WM_UNIT_LAYERLEVEL" val="1"/>
  <p:tag name="KSO_WM_TAG_VERSION" val="1.0"/>
  <p:tag name="KSO_WM_BEAUTIFY_FLAG" val="#wm#"/>
  <p:tag name="KSO_WM_UNIT_BLOCK" val="0"/>
  <p:tag name="KSO_WM_UNIT_SM_LIMIT_TYPE" val="2"/>
  <p:tag name="KSO_WM_UNIT_DEC_AREA_ID" val="3edec0761fba4148860f19090c0cd1e7"/>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CHIP_GROUPID" val="5eecbe56a758c1ec0b708d5a"/>
  <p:tag name="KSO_WM_CHIP_XID" val="5eecbe56a758c1ec0b708d5b"/>
  <p:tag name="KSO_WM_UNIT_FILL_FORE_SCHEMECOLOR_INDEX_BRIGHTNESS" val="-0.05"/>
  <p:tag name="KSO_WM_UNIT_FILL_FORE_SCHEMECOLOR_INDEX" val="14"/>
  <p:tag name="KSO_WM_UNIT_FILL_TYPE" val="1"/>
  <p:tag name="KSO_WM_UNIT_SHADOW_SCHEMECOLOR_INDEX_BRIGHTNESS" val="0.05"/>
  <p:tag name="KSO_WM_UNIT_SHADOW_SCHEMECOLOR_INDEX" val="13"/>
  <p:tag name="KSO_WM_UNIT_VALUE" val="2"/>
  <p:tag name="KSO_WM_TEMPLATE_ASSEMBLE_XID" val="60656fa84054ed1e2fb80e7b"/>
  <p:tag name="KSO_WM_TEMPLATE_ASSEMBLE_GROUPID" val="60656fa84054ed1e2fb80e7b"/>
</p:tagLst>
</file>

<file path=ppt/tags/tag1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31_1*f*1"/>
  <p:tag name="KSO_WM_TEMPLATE_CATEGORY" val="diagram"/>
  <p:tag name="KSO_WM_TEMPLATE_INDEX" val="20215831"/>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782641bb964c461d96736c19b30147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2c29564de6845c492d6a8601ea493d0"/>
  <p:tag name="KSO_WM_UNIT_TEXT_FILL_FORE_SCHEMECOLOR_INDEX_BRIGHTNESS" val="0.25"/>
  <p:tag name="KSO_WM_UNIT_TEXT_FILL_FORE_SCHEMECOLOR_INDEX" val="13"/>
  <p:tag name="KSO_WM_UNIT_TEXT_FILL_TYPE" val="1"/>
  <p:tag name="KSO_WM_TEMPLATE_ASSEMBLE_XID" val="60656fa84054ed1e2fb80e7b"/>
  <p:tag name="KSO_WM_TEMPLATE_ASSEMBLE_GROUPID" val="60656fa84054ed1e2fb80e7b"/>
</p:tagLst>
</file>

<file path=ppt/tags/tag178.xml><?xml version="1.0" encoding="utf-8"?>
<p:tagLst xmlns:p="http://schemas.openxmlformats.org/presentationml/2006/main">
  <p:tag name="KSO_WM_BEAUTIFY_FLAG" val="#wm#"/>
  <p:tag name="KSO_WM_TEMPLATE_CATEGORY" val="diagram"/>
  <p:tag name="KSO_WM_TEMPLATE_INDEX" val="20215831"/>
  <p:tag name="KSO_WM_SLIDE_ID" val="diagram202158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d_f"/>
  <p:tag name="KSO_WM_SLIDE_LAYOUT_CNT" val="1_1"/>
  <p:tag name="KSO_WM_SLIDE_LAYOUT_INFO" val="{&quot;id&quot;:&quot;2021-04-01T15:58:43&quot;,&quot;maxSize&quot;:{&quot;size1&quot;:28.9},&quot;minSize&quot;:{&quot;size1&quot;:28.9},&quot;normalSize&quot;:{&quot;size1&quot;:28.9},&quot;subLayout&quot;:[{&quot;id&quot;:&quot;2021-04-01T15:58:43&quot;,&quot;type&quot;:0},{&quot;id&quot;:&quot;2021-04-01T15:58:43&quot;,&quot;margin&quot;:{&quot;bottom&quot;:6.7729997634887695,&quot;left&quot;:3.38700008392334,&quot;right&quot;:3.385999917984009,&quot;top&quot;:0},&quot;type&quot;:0}],&quot;type&quot;:0}"/>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e56a758c1ec0b708d5b"/>
  <p:tag name="KSO_WM_CHIP_FILLPROP" val="[[{&quot;text_align&quot;:&quot;cm&quot;,&quot;text_direction&quot;:&quot;horizontal&quot;,&quot;support_big_font&quot;:false,&quot;picture_toward&quot;:0,&quot;picture_dockside&quot;:[],&quot;fill_id&quot;:&quot;dd2dee0f10e04120b9358e2e8d38bae4&quot;,&quot;fill_align&quot;:&quot;cm&quot;,&quot;chip_types&quot;:[&quot;picture&quot;]},{&quot;text_align&quot;:&quot;cm&quot;,&quot;text_direction&quot;:&quot;horizontal&quot;,&quot;support_big_font&quot;:false,&quot;picture_toward&quot;:0,&quot;picture_dockside&quot;:[],&quot;fill_id&quot;:&quot;d70f959c12534ae3876a9737af0e156b&quot;,&quot;fill_align&quot;:&quot;cm&quot;,&quot;chip_types&quot;:[&quot;text&quot;,&quot;header&quot;]}]]"/>
  <p:tag name="KSO_WM_CHIP_DECFILLPROP" val="[]"/>
  <p:tag name="KSO_WM_CHIP_GROUPID" val="5eecbe56a758c1ec0b708d5a"/>
  <p:tag name="KSO_WM_SLIDE_BK_DARK_LIGHT" val="2"/>
  <p:tag name="KSO_WM_SLIDE_BACKGROUND_TYPE" val="general"/>
  <p:tag name="KSO_WM_SLIDE_SUPPORT_FEATURE_TYPE" val="0"/>
  <p:tag name="KSO_WM_TEMPLATE_ASSEMBLE_XID" val="60656fa84054ed1e2fb80e7b"/>
  <p:tag name="KSO_WM_TEMPLATE_ASSEMBLE_GROUPID" val="60656fa84054ed1e2fb80e7b"/>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189.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191.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8.47235414716933},&quot;minSize&quot;:{&quot;size1&quot;:29.572354147169328},&quot;normalSize&quot;:{&quot;size1&quot;:29.57253933235451},&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60_1*i*1"/>
  <p:tag name="KSO_WM_TEMPLATE_CATEGORY" val="diagram"/>
  <p:tag name="KSO_WM_TEMPLATE_INDEX" val="20208560"/>
  <p:tag name="KSO_WM_UNIT_LAYERLEVEL" val="1"/>
  <p:tag name="KSO_WM_TAG_VERSION" val="1.0"/>
  <p:tag name="KSO_WM_BEAUTIFY_FLAG" val="#wm#"/>
  <p:tag name="KSO_WM_UNIT_BLOCK" val="0"/>
  <p:tag name="KSO_WM_UNIT_SM_LIMIT_TYPE" val="2"/>
  <p:tag name="KSO_WM_UNIT_DEC_AREA_ID" val="d439360daf21499ca0f584414eea1c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6"/>
  <p:tag name="KSO_WM_TEMPLATE_ASSEMBLE_XID" val="60656e7a4054ed1e2fb7f9af"/>
  <p:tag name="KSO_WM_TEMPLATE_ASSEMBLE_GROUPID" val="60656e7a4054ed1e2fb7f9af"/>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60_1*i*2"/>
  <p:tag name="KSO_WM_TEMPLATE_CATEGORY" val="diagram"/>
  <p:tag name="KSO_WM_TEMPLATE_INDEX" val="20208560"/>
  <p:tag name="KSO_WM_UNIT_LAYERLEVEL" val="1"/>
  <p:tag name="KSO_WM_TAG_VERSION" val="1.0"/>
  <p:tag name="KSO_WM_BEAUTIFY_FLAG" val="#wm#"/>
  <p:tag name="KSO_WM_UNIT_BLOCK" val="0"/>
  <p:tag name="KSO_WM_UNIT_SM_LIMIT_TYPE" val="2"/>
  <p:tag name="KSO_WM_UNIT_DEC_AREA_ID" val="62faf3c8475e4fe8996c14d337f67bc5"/>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e7a4054ed1e2fb7f9af"/>
  <p:tag name="KSO_WM_TEMPLATE_ASSEMBLE_GROUPID" val="60656e7a4054ed1e2fb7f9af"/>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60_1*i*3"/>
  <p:tag name="KSO_WM_TEMPLATE_CATEGORY" val="diagram"/>
  <p:tag name="KSO_WM_TEMPLATE_INDEX" val="20208560"/>
  <p:tag name="KSO_WM_UNIT_LAYERLEVEL" val="1"/>
  <p:tag name="KSO_WM_TAG_VERSION" val="1.0"/>
  <p:tag name="KSO_WM_BEAUTIFY_FLAG" val="#wm#"/>
  <p:tag name="KSO_WM_UNIT_BLOCK" val="0"/>
  <p:tag name="KSO_WM_UNIT_SM_LIMIT_TYPE" val="2"/>
  <p:tag name="KSO_WM_UNIT_DEC_AREA_ID" val="a9769b6df2724e28bbd7658674dab369"/>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6"/>
  <p:tag name="KSO_WM_TEMPLATE_ASSEMBLE_XID" val="60656e7a4054ed1e2fb7f9af"/>
  <p:tag name="KSO_WM_TEMPLATE_ASSEMBLE_GROUPID" val="60656e7a4054ed1e2fb7f9af"/>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60_1*i*4"/>
  <p:tag name="KSO_WM_TEMPLATE_CATEGORY" val="diagram"/>
  <p:tag name="KSO_WM_TEMPLATE_INDEX" val="20208560"/>
  <p:tag name="KSO_WM_UNIT_LAYERLEVEL" val="1"/>
  <p:tag name="KSO_WM_TAG_VERSION" val="1.0"/>
  <p:tag name="KSO_WM_BEAUTIFY_FLAG" val="#wm#"/>
  <p:tag name="KSO_WM_UNIT_BLOCK" val="0"/>
  <p:tag name="KSO_WM_UNIT_SM_LIMIT_TYPE" val="2"/>
  <p:tag name="KSO_WM_UNIT_DEC_AREA_ID" val="00dabcf58f954073b2381526e27b8be9"/>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e7a4054ed1e2fb7f9af"/>
  <p:tag name="KSO_WM_TEMPLATE_ASSEMBLE_GROUPID" val="60656e7a4054ed1e2fb7f9af"/>
</p:tagLst>
</file>

<file path=ppt/tags/tag196.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8560_1*a*1"/>
  <p:tag name="KSO_WM_TEMPLATE_CATEGORY" val="diagram"/>
  <p:tag name="KSO_WM_TEMPLATE_INDEX" val="2020856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dce2976b1414d82801e9e25fffa4b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13ba76417094d6bacb33080d684b4e5"/>
  <p:tag name="KSO_WM_UNIT_SUPPORT_BIG_FONT" val="1"/>
  <p:tag name="KSO_WM_UNIT_TEXT_FILL_FORE_SCHEMECOLOR_INDEX_BRIGHTNESS" val="0"/>
  <p:tag name="KSO_WM_UNIT_TEXT_FILL_FORE_SCHEMECOLOR_INDEX" val="13"/>
  <p:tag name="KSO_WM_UNIT_TEXT_FILL_TYPE" val="1"/>
  <p:tag name="KSO_WM_TEMPLATE_ASSEMBLE_XID" val="60656e7a4054ed1e2fb7f9af"/>
  <p:tag name="KSO_WM_TEMPLATE_ASSEMBLE_GROUPID" val="60656e7a4054ed1e2fb7f9af"/>
</p:tagLst>
</file>

<file path=ppt/tags/tag1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560_1*f*1"/>
  <p:tag name="KSO_WM_TEMPLATE_CATEGORY" val="diagram"/>
  <p:tag name="KSO_WM_TEMPLATE_INDEX" val="20208560"/>
  <p:tag name="KSO_WM_UNIT_LAYERLEVEL" val="1"/>
  <p:tag name="KSO_WM_TAG_VERSION" val="1.0"/>
  <p:tag name="KSO_WM_BEAUTIFY_FLAG" val="#wm#"/>
  <p:tag name="KSO_WM_UNIT_DEFAULT_FONT" val="14;20;2"/>
  <p:tag name="KSO_WM_UNIT_BLOCK" val="0"/>
  <p:tag name="KSO_WM_UNIT_VALUE" val="273"/>
  <p:tag name="KSO_WM_UNIT_SHOW_EDIT_AREA_INDICATION" val="1"/>
  <p:tag name="KSO_WM_CHIP_GROUPID" val="5e6b05596848fb12bee65ac8"/>
  <p:tag name="KSO_WM_CHIP_XID" val="5e6b05596848fb12bee65aca"/>
  <p:tag name="KSO_WM_UNIT_DEC_AREA_ID" val="99232100526c4fceb217338fdd68c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b0e18edc5f74d9785be635ba8ca341c"/>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f"/>
  <p:tag name="KSO_WM_TEMPLATE_ASSEMBLE_GROUPID" val="60656e7a4054ed1e2fb7f9af"/>
</p:tagLst>
</file>

<file path=ppt/tags/tag198.xml><?xml version="1.0" encoding="utf-8"?>
<p:tagLst xmlns:p="http://schemas.openxmlformats.org/presentationml/2006/main">
  <p:tag name="KSO_WM_BEAUTIFY_FLAG" val="#wm#"/>
  <p:tag name="KSO_WM_TEMPLATE_CATEGORY" val="diagram"/>
  <p:tag name="KSO_WM_TEMPLATE_INDEX" val="20208560"/>
  <p:tag name="KSO_WM_SLIDE_ID" val="diagram20208560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0&quot;,&quot;maxSize&quot;:{&quot;size1&quot;:42.09973720974393},&quot;minSize&quot;:{&quot;size1&quot;:35.59973720974393},&quot;normalSize&quot;:{&quot;size1&quot;:36.7664038764106},&quot;subLayout&quot;:[{&quot;id&quot;:&quot;2021-04-01T15:01:30&quot;,&quot;margin&quot;:{&quot;bottom&quot;:0.3970000147819519,&quot;left&quot;:2.9629998207092285,&quot;right&quot;:2.9629998207092285,&quot;top&quot;:3.809999942779541},&quot;type&quot;:0},{&quot;id&quot;:&quot;2021-04-01T15:01:30&quot;,&quot;margin&quot;:{&quot;bottom&quot;:3.809999942779541,&quot;left&quot;:2.9629998207092285,&quot;right&quot;:2.9629998207092285,&quot;top&quot;:0.0260000061243772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8befcf4fdc35420cac61d2bee83d2954&quot;,&quot;fill_align&quot;:&quot;c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quot;text_align&quot;:&quot;lm&quot;,&quot;text_direction&quot;:&quot;horizontal&quot;,&quot;support_big_font&quot;:true,&quot;fill_id&quot;:&quot;8befcf4fdc35420cac61d2bee83d2954&quot;,&quot;fill_align&quot;:&quot;l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
  <p:tag name="KSO_WM_CHIP_XID" val="5ef2c8d5a491bb0086638fc8"/>
  <p:tag name="KSO_WM_CHIP_DECFILLPROP" val="[]"/>
  <p:tag name="KSO_WM_CHIP_GROUPID" val="5ef2c8d5a491bb0086638fc7"/>
  <p:tag name="KSO_WM_SLIDE_BK_DARK_LIGHT" val="2"/>
  <p:tag name="KSO_WM_SLIDE_BACKGROUND_TYPE" val="general"/>
  <p:tag name="KSO_WM_SLIDE_SUPPORT_FEATURE_TYPE" val="0"/>
  <p:tag name="KSO_WM_TEMPLATE_ASSEMBLE_XID" val="60656e7a4054ed1e2fb7f9af"/>
  <p:tag name="KSO_WM_TEMPLATE_ASSEMBLE_GROUPID" val="60656e7a4054ed1e2fb7f9af"/>
</p:tagLst>
</file>

<file path=ppt/tags/tag199.xml><?xml version="1.0" encoding="utf-8"?>
<p:tagLst xmlns:p="http://schemas.openxmlformats.org/presentationml/2006/main">
  <p:tag name="KSO_WM_UNIT_PICTURE_TOWARD" val="1"/>
  <p:tag name="KSO_WM_UNIT_PICTURE_DOCKSIDE" val="cb,lm,ct"/>
  <p:tag name="KSO_WM_UNIT_VALUE" val="1903*126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95_1*ζ_h_d*1_1_1"/>
  <p:tag name="KSO_WM_TEMPLATE_CATEGORY" val="diagram"/>
  <p:tag name="KSO_WM_TEMPLATE_INDEX" val="20215495"/>
  <p:tag name="KSO_WM_UNIT_LAYERLEVEL" val="1_1_1"/>
  <p:tag name="KSO_WM_TAG_VERSION" val="1.0"/>
  <p:tag name="KSO_WM_BEAUTIFY_FLAG" val="#wm#"/>
  <p:tag name="KSO_WM_UNIT_DIAGRAM_MODELTYPE" val="creativePicture"/>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83_1*a*1"/>
  <p:tag name="KSO_WM_TEMPLATE_CATEGORY" val="diagram"/>
  <p:tag name="KSO_WM_TEMPLATE_INDEX" val="20217083"/>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62857bfe7c3487b9c707ae697b3de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8be469b56ee4f8fbb415a85280eb1fe"/>
  <p:tag name="KSO_WM_UNIT_TEXT_FILL_FORE_SCHEMECOLOR_INDEX_BRIGHTNESS" val="0"/>
  <p:tag name="KSO_WM_UNIT_TEXT_FILL_FORE_SCHEMECOLOR_INDEX" val="13"/>
  <p:tag name="KSO_WM_UNIT_TEXT_FILL_TYPE" val="1"/>
  <p:tag name="KSO_WM_TEMPLATE_ASSEMBLE_XID" val="6065705a4054ed1e2fb814d5"/>
  <p:tag name="KSO_WM_TEMPLATE_ASSEMBLE_GROUPID" val="6065705a4054ed1e2fb814d5"/>
</p:tagLst>
</file>

<file path=ppt/tags/tag2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202.xml><?xml version="1.0" encoding="utf-8"?>
<p:tagLst xmlns:p="http://schemas.openxmlformats.org/presentationml/2006/main">
  <p:tag name="KSO_WM_BEAUTIFY_FLAG" val="#wm#"/>
  <p:tag name="KSO_WM_TEMPLATE_CATEGORY" val="diagram"/>
  <p:tag name="KSO_WM_TEMPLATE_INDEX" val="20217083"/>
  <p:tag name="KSO_WM_SLIDE_ID" val="diagram2021708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20&quot;,&quot;maxSize&quot;:{&quot;size1&quot;:62.6},&quot;minSize&quot;:{&quot;size1&quot;:37.5},&quot;normalSize&quot;:{&quot;size1&quot;:47.13125},&quot;subLayout&quot;:[{&quot;id&quot;:&quot;2021-04-01T16:16:20&quot;,&quot;margin&quot;:{&quot;bottom&quot;:0,&quot;left&quot;:0,&quot;right&quot;:0.02600000612437725,&quot;top&quot;:0},&quot;type&quot;:0},{&quot;id&quot;:&quot;2021-04-01T16:16:20&quot;,&quot;maxSize&quot;:{&quot;size1&quot;:55.18553989728292},&quot;minSize&quot;:{&quot;size1&quot;:19.585539897282917},&quot;normalSize&quot;:{&quot;size1&quot;:21.485539897282912},&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DECFILLPROP" val="[]"/>
  <p:tag name="KSO_WM_SLIDE_TYPE" val="text"/>
  <p:tag name="KSO_WM_SLIDE_SIZE" val="888*540"/>
  <p:tag name="KSO_WM_SLIDE_POSITION" val="0*0"/>
  <p:tag name="KSO_WM_CHIP_GROUPID" val="5fadf8d8998712faa657abdf"/>
  <p:tag name="KSO_WM_SLIDE_BK_DARK_LIGHT" val="2"/>
  <p:tag name="KSO_WM_SLIDE_BACKGROUND_TYPE" val="general"/>
  <p:tag name="KSO_WM_SLIDE_SUPPORT_FEATURE_TYPE" val="8"/>
  <p:tag name="KSO_WM_SLIDE_SUBTYPE" val="picTxt"/>
  <p:tag name="KSO_WM_TEMPLATE_ASSEMBLE_XID" val="6065705a4054ed1e2fb814d5"/>
  <p:tag name="KSO_WM_TEMPLATE_ASSEMBLE_GROUPID" val="6065705a4054ed1e2fb814d5"/>
</p:tagLst>
</file>

<file path=ppt/tags/tag203.xml><?xml version="1.0" encoding="utf-8"?>
<p:tagLst xmlns:p="http://schemas.openxmlformats.org/presentationml/2006/main">
  <p:tag name="KSO_WM_UNIT_PICTURE_TOWARD" val="1"/>
  <p:tag name="KSO_WM_UNIT_PICTURE_DOCKSIDE" val="cb,lm,ct"/>
  <p:tag name="KSO_WM_UNIT_VALUE" val="1903*126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95_1*ζ_h_d*1_1_1"/>
  <p:tag name="KSO_WM_TEMPLATE_CATEGORY" val="diagram"/>
  <p:tag name="KSO_WM_TEMPLATE_INDEX" val="20215495"/>
  <p:tag name="KSO_WM_UNIT_LAYERLEVEL" val="1_1_1"/>
  <p:tag name="KSO_WM_TAG_VERSION" val="1.0"/>
  <p:tag name="KSO_WM_BEAUTIFY_FLAG" val="#wm#"/>
  <p:tag name="KSO_WM_UNIT_DIAGRAM_MODELTYPE" val="creativePicture"/>
  <p:tag name="KSO_WM_UNIT_USESOURCEFORMAT_APPLY" val="1"/>
</p:tagLst>
</file>

<file path=ppt/tags/tag20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83_1*a*1"/>
  <p:tag name="KSO_WM_TEMPLATE_CATEGORY" val="diagram"/>
  <p:tag name="KSO_WM_TEMPLATE_INDEX" val="20217083"/>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62857bfe7c3487b9c707ae697b3de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8be469b56ee4f8fbb415a85280eb1fe"/>
  <p:tag name="KSO_WM_UNIT_TEXT_FILL_FORE_SCHEMECOLOR_INDEX_BRIGHTNESS" val="0"/>
  <p:tag name="KSO_WM_UNIT_TEXT_FILL_FORE_SCHEMECOLOR_INDEX" val="13"/>
  <p:tag name="KSO_WM_UNIT_TEXT_FILL_TYPE" val="1"/>
  <p:tag name="KSO_WM_TEMPLATE_ASSEMBLE_XID" val="6065705a4054ed1e2fb814d5"/>
  <p:tag name="KSO_WM_TEMPLATE_ASSEMBLE_GROUPID" val="6065705a4054ed1e2fb814d5"/>
</p:tagLst>
</file>

<file path=ppt/tags/tag2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206.xml><?xml version="1.0" encoding="utf-8"?>
<p:tagLst xmlns:p="http://schemas.openxmlformats.org/presentationml/2006/main">
  <p:tag name="KSO_WM_BEAUTIFY_FLAG" val="#wm#"/>
  <p:tag name="KSO_WM_TEMPLATE_CATEGORY" val="diagram"/>
  <p:tag name="KSO_WM_TEMPLATE_INDEX" val="20217083"/>
  <p:tag name="KSO_WM_SLIDE_ID" val="diagram2021708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20&quot;,&quot;maxSize&quot;:{&quot;size1&quot;:62.6},&quot;minSize&quot;:{&quot;size1&quot;:37.5},&quot;normalSize&quot;:{&quot;size1&quot;:47.13125},&quot;subLayout&quot;:[{&quot;id&quot;:&quot;2021-04-01T16:16:20&quot;,&quot;margin&quot;:{&quot;bottom&quot;:0,&quot;left&quot;:0,&quot;right&quot;:0.02600000612437725,&quot;top&quot;:0},&quot;type&quot;:0},{&quot;id&quot;:&quot;2021-04-01T16:16:20&quot;,&quot;maxSize&quot;:{&quot;size1&quot;:55.18553989728292},&quot;minSize&quot;:{&quot;size1&quot;:19.585539897282917},&quot;normalSize&quot;:{&quot;size1&quot;:21.485539897282912},&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DECFILLPROP" val="[]"/>
  <p:tag name="KSO_WM_SLIDE_TYPE" val="text"/>
  <p:tag name="KSO_WM_SLIDE_SIZE" val="888*540"/>
  <p:tag name="KSO_WM_SLIDE_POSITION" val="0*0"/>
  <p:tag name="KSO_WM_CHIP_GROUPID" val="5fadf8d8998712faa657abdf"/>
  <p:tag name="KSO_WM_SLIDE_BK_DARK_LIGHT" val="2"/>
  <p:tag name="KSO_WM_SLIDE_BACKGROUND_TYPE" val="general"/>
  <p:tag name="KSO_WM_SLIDE_SUPPORT_FEATURE_TYPE" val="8"/>
  <p:tag name="KSO_WM_SLIDE_SUBTYPE" val="picTxt"/>
  <p:tag name="KSO_WM_TEMPLATE_ASSEMBLE_XID" val="6065705a4054ed1e2fb814d5"/>
  <p:tag name="KSO_WM_TEMPLATE_ASSEMBLE_GROUPID" val="6065705a4054ed1e2fb814d5"/>
</p:tagLst>
</file>

<file path=ppt/tags/tag20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323_1*a*1"/>
  <p:tag name="KSO_WM_TEMPLATE_CATEGORY" val="diagram"/>
  <p:tag name="KSO_WM_TEMPLATE_INDEX" val="2021732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f85254ceeb44031be4d3a734adbb3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28bab4d16ce942c6a4726b0236e837fb"/>
  <p:tag name="KSO_WM_UNIT_TEXT_FILL_FORE_SCHEMECOLOR_INDEX_BRIGHTNESS" val="0"/>
  <p:tag name="KSO_WM_UNIT_TEXT_FILL_FORE_SCHEMECOLOR_INDEX" val="13"/>
  <p:tag name="KSO_WM_UNIT_TEXT_FILL_TYPE" val="1"/>
  <p:tag name="KSO_WM_TEMPLATE_ASSEMBLE_XID" val="6065707b4054ed1e2fb81627"/>
  <p:tag name="KSO_WM_TEMPLATE_ASSEMBLE_GROUPID" val="6065707b4054ed1e2fb81627"/>
</p:tagLst>
</file>

<file path=ppt/tags/tag2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323_1*f*1"/>
  <p:tag name="KSO_WM_TEMPLATE_CATEGORY" val="diagram"/>
  <p:tag name="KSO_WM_TEMPLATE_INDEX" val="20217323"/>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1055441aa021465e92c845a5e0d877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c1652b69285e48ba8c085201d4584f74"/>
  <p:tag name="KSO_WM_UNIT_SUPPORT_BIG_FONT" val="1"/>
  <p:tag name="KSO_WM_UNIT_TEXT_FILL_FORE_SCHEMECOLOR_INDEX_BRIGHTNESS" val="0.25"/>
  <p:tag name="KSO_WM_UNIT_TEXT_FILL_FORE_SCHEMECOLOR_INDEX" val="13"/>
  <p:tag name="KSO_WM_UNIT_TEXT_FILL_TYPE" val="1"/>
  <p:tag name="KSO_WM_TEMPLATE_ASSEMBLE_XID" val="6065707b4054ed1e2fb81627"/>
  <p:tag name="KSO_WM_TEMPLATE_ASSEMBLE_GROUPID" val="6065707b4054ed1e2fb81627"/>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323_1*i*1"/>
  <p:tag name="KSO_WM_TEMPLATE_CATEGORY" val="diagram"/>
  <p:tag name="KSO_WM_TEMPLATE_INDEX" val="20217323"/>
  <p:tag name="KSO_WM_UNIT_LAYERLEVEL" val="1"/>
  <p:tag name="KSO_WM_TAG_VERSION" val="1.0"/>
  <p:tag name="KSO_WM_BEAUTIFY_FLAG" val="#wm#"/>
  <p:tag name="KSO_WM_UNIT_BLOCK" val="0"/>
  <p:tag name="KSO_WM_UNIT_SM_LIMIT_TYPE" val="2"/>
  <p:tag name="KSO_WM_UNIT_DEC_AREA_ID" val="89366aef16d547de8b4d9212421a9d0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6e271fa9d42129da2b1f"/>
  <p:tag name="KSO_WM_CHIP_XID" val="5fd06e271fa9d42129da2b2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7b4054ed1e2fb81627"/>
  <p:tag name="KSO_WM_TEMPLATE_ASSEMBLE_GROUPID" val="6065707b4054ed1e2fb81627"/>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323_1*i*2"/>
  <p:tag name="KSO_WM_TEMPLATE_CATEGORY" val="diagram"/>
  <p:tag name="KSO_WM_TEMPLATE_INDEX" val="20217323"/>
  <p:tag name="KSO_WM_UNIT_LAYERLEVEL" val="1"/>
  <p:tag name="KSO_WM_TAG_VERSION" val="1.0"/>
  <p:tag name="KSO_WM_BEAUTIFY_FLAG" val="#wm#"/>
  <p:tag name="KSO_WM_UNIT_BLOCK" val="0"/>
  <p:tag name="KSO_WM_UNIT_SM_LIMIT_TYPE" val="2"/>
  <p:tag name="KSO_WM_UNIT_DEC_AREA_ID" val="0362168c89e44694b8ca25d6f728889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6e271fa9d42129da2b1f"/>
  <p:tag name="KSO_WM_CHIP_XID" val="5fd06e271fa9d42129da2b20"/>
  <p:tag name="KSO_WM_TEMPLATE_ASSEMBLE_XID" val="6065707b4054ed1e2fb81627"/>
  <p:tag name="KSO_WM_TEMPLATE_ASSEMBLE_GROUPID" val="6065707b4054ed1e2fb81627"/>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323_1*i*3"/>
  <p:tag name="KSO_WM_TEMPLATE_CATEGORY" val="diagram"/>
  <p:tag name="KSO_WM_TEMPLATE_INDEX" val="20217323"/>
  <p:tag name="KSO_WM_UNIT_LAYERLEVEL" val="1"/>
  <p:tag name="KSO_WM_TAG_VERSION" val="1.0"/>
  <p:tag name="KSO_WM_BEAUTIFY_FLAG" val="#wm#"/>
  <p:tag name="KSO_WM_UNIT_SM_LIMIT_TYPE" val="2"/>
  <p:tag name="KSO_WM_CHIP_GROUPID" val="5fd06e271fa9d42129da2b1f"/>
  <p:tag name="KSO_WM_CHIP_XID" val="5fd06e271fa9d42129da2b20"/>
  <p:tag name="KSO_WM_UNIT_LINE_FORE_SCHEMECOLOR_INDEX_BRIGHTNESS" val="0"/>
  <p:tag name="KSO_WM_UNIT_LINE_FORE_SCHEMECOLOR_INDEX" val="5"/>
  <p:tag name="KSO_WM_UNIT_LINE_FILL_TYPE" val="2"/>
  <p:tag name="KSO_WM_TEMPLATE_ASSEMBLE_XID" val="6065707b4054ed1e2fb81627"/>
  <p:tag name="KSO_WM_TEMPLATE_ASSEMBLE_GROUPID" val="6065707b4054ed1e2fb81627"/>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323_1*i*4"/>
  <p:tag name="KSO_WM_TEMPLATE_CATEGORY" val="diagram"/>
  <p:tag name="KSO_WM_TEMPLATE_INDEX" val="20217323"/>
  <p:tag name="KSO_WM_UNIT_LAYERLEVEL" val="1"/>
  <p:tag name="KSO_WM_TAG_VERSION" val="1.0"/>
  <p:tag name="KSO_WM_BEAUTIFY_FLAG" val="#wm#"/>
  <p:tag name="KSO_WM_UNIT_SM_LIMIT_TYPE" val="2"/>
  <p:tag name="KSO_WM_CHIP_GROUPID" val="5fd06e271fa9d42129da2b1f"/>
  <p:tag name="KSO_WM_CHIP_XID" val="5fd06e271fa9d42129da2b20"/>
  <p:tag name="KSO_WM_UNIT_LINE_FORE_SCHEMECOLOR_INDEX_BRIGHTNESS" val="0"/>
  <p:tag name="KSO_WM_UNIT_LINE_FORE_SCHEMECOLOR_INDEX" val="5"/>
  <p:tag name="KSO_WM_UNIT_LINE_FILL_TYPE" val="2"/>
  <p:tag name="KSO_WM_TEMPLATE_ASSEMBLE_XID" val="6065707b4054ed1e2fb81627"/>
  <p:tag name="KSO_WM_TEMPLATE_ASSEMBLE_GROUPID" val="6065707b4054ed1e2fb81627"/>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323_1*i*5"/>
  <p:tag name="KSO_WM_TEMPLATE_CATEGORY" val="diagram"/>
  <p:tag name="KSO_WM_TEMPLATE_INDEX" val="20217323"/>
  <p:tag name="KSO_WM_UNIT_LAYERLEVEL" val="1"/>
  <p:tag name="KSO_WM_TAG_VERSION" val="1.0"/>
  <p:tag name="KSO_WM_BEAUTIFY_FLAG" val="#wm#"/>
  <p:tag name="KSO_WM_UNIT_BLOCK" val="0"/>
  <p:tag name="KSO_WM_UNIT_SM_LIMIT_TYPE" val="2"/>
  <p:tag name="KSO_WM_UNIT_DEC_AREA_ID" val="dd0457fd0af0429ab9fc253a7f863e7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6e271fa9d42129da2b1f"/>
  <p:tag name="KSO_WM_CHIP_XID" val="5fd06e271fa9d42129da2b20"/>
  <p:tag name="KSO_WM_UNIT_LINE_FORE_SCHEMECOLOR_INDEX_BRIGHTNESS" val="0"/>
  <p:tag name="KSO_WM_UNIT_LINE_FORE_SCHEMECOLOR_INDEX" val="5"/>
  <p:tag name="KSO_WM_UNIT_LINE_FILL_TYPE" val="2"/>
  <p:tag name="KSO_WM_TEMPLATE_ASSEMBLE_XID" val="6065707b4054ed1e2fb81627"/>
  <p:tag name="KSO_WM_TEMPLATE_ASSEMBLE_GROUPID" val="6065707b4054ed1e2fb81627"/>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323_1*i*6"/>
  <p:tag name="KSO_WM_TEMPLATE_CATEGORY" val="diagram"/>
  <p:tag name="KSO_WM_TEMPLATE_INDEX" val="20217323"/>
  <p:tag name="KSO_WM_UNIT_LAYERLEVEL" val="1"/>
  <p:tag name="KSO_WM_TAG_VERSION" val="1.0"/>
  <p:tag name="KSO_WM_BEAUTIFY_FLAG" val="#wm#"/>
  <p:tag name="KSO_WM_UNIT_BLOCK" val="0"/>
  <p:tag name="KSO_WM_UNIT_SM_LIMIT_TYPE" val="2"/>
  <p:tag name="KSO_WM_UNIT_DEC_AREA_ID" val="f9f22d0149ee44268ccd0febe6bb8235"/>
  <p:tag name="KSO_WM_UNIT_DECORATE_INFO" val="{&quot;DecorateInfoH&quot;:{&quot;IsAbs&quot;:true},&quot;DecorateInfoW&quot;:{&quot;IsAbs&quot;:true},&quot;DecorateInfoX&quot;:{&quot;IsAbs&quot;:true,&quot;Pos&quot;:1},&quot;DecorateInfoY&quot;:{&quot;IsAbs&quot;:true,&quot;Pos&quot;:0},&quot;ReferentInfo&quot;:{&quot;Id&quot;:&quot;4f85254ceeb44031be4d3a734adbb350&quot;,&quot;X&quot;:{&quot;Pos&quot;:1},&quot;Y&quot;:{&quot;Pos&quot;:2}},&quot;whChangeMode&quot;:0}"/>
  <p:tag name="KSO_WM_CHIP_GROUPID" val="5fd06e271fa9d42129da2b1f"/>
  <p:tag name="KSO_WM_CHIP_XID" val="5fd06e271fa9d42129da2b20"/>
  <p:tag name="KSO_WM_UNIT_LINE_FORE_SCHEMECOLOR_INDEX_BRIGHTNESS" val="0"/>
  <p:tag name="KSO_WM_UNIT_LINE_FORE_SCHEMECOLOR_INDEX" val="13"/>
  <p:tag name="KSO_WM_UNIT_LINE_FILL_TYPE" val="2"/>
  <p:tag name="KSO_WM_TEMPLATE_ASSEMBLE_XID" val="6065707b4054ed1e2fb81627"/>
  <p:tag name="KSO_WM_TEMPLATE_ASSEMBLE_GROUPID" val="6065707b4054ed1e2fb81627"/>
</p:tagLst>
</file>

<file path=ppt/tags/tag215.xml><?xml version="1.0" encoding="utf-8"?>
<p:tagLst xmlns:p="http://schemas.openxmlformats.org/presentationml/2006/main">
  <p:tag name="KSO_WM_BEAUTIFY_FLAG" val="#wm#"/>
  <p:tag name="KSO_WM_TEMPLATE_CATEGORY" val="diagram"/>
  <p:tag name="KSO_WM_TEMPLATE_INDEX" val="20217323"/>
  <p:tag name="KSO_WM_SLIDE_ID" val="diagram2021732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TEMPLATE_THUMBS_INDEX" val="1、4、7、12、13、14、15、16、17、18、20、24、25、28、33、36、40、43、44"/>
  <p:tag name="KSO_WM_SLIDE_SIZE" val="840*472"/>
  <p:tag name="KSO_WM_SLIDE_POSITION" val="58*47"/>
  <p:tag name="KSO_WM_SLIDE_LAYOUT_INFO" val="{&quot;backgroundInfo&quot;:[{&quot;bottom&quot;:0,&quot;bottomAbs&quot;:false,&quot;left&quot;:0,&quot;leftAbs&quot;:false,&quot;right&quot;:0,&quot;rightAbs&quot;:false,&quot;top&quot;:0,&quot;topAbs&quot;:false,&quot;type&quot;:&quot;general&quot;}],&quot;id&quot;:&quot;2021-04-01T16:19:52&quot;,&quot;maxSize&quot;:{&quot;size1&quot;:52.758747891143514},&quot;minSize&quot;:{&quot;size1&quot;:33.55874789114351},&quot;normalSize&quot;:{&quot;size1&quot;:33.5589330763287},&quot;subLayout&quot;:[{&quot;id&quot;:&quot;2021-04-01T16:19:52&quot;,&quot;margin&quot;:{&quot;bottom&quot;:0.8479999303817749,&quot;left&quot;:5.502999782562256,&quot;right&quot;:5.502999782562256,&quot;top&quot;:3.38700008392334},&quot;type&quot;:0},{&quot;id&quot;:&quot;2021-04-01T16:19:52&quot;,&quot;margin&quot;:{&quot;bottom&quot;:3.38700008392334,&quot;left&quot;:5.502999782562256,&quot;right&quot;:5.502999782562256,&quot;top&quot;:0.0260000061243772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6e271fa9d42129da2b20"/>
  <p:tag name="KSO_WM_CHIP_FILLPROP" val="[[{&quot;text_align&quot;:&quot;lb&quot;,&quot;text_direction&quot;:&quot;horizontal&quot;,&quot;support_big_font&quot;:false,&quot;picture_toward&quot;:0,&quot;picture_dockside&quot;:[],&quot;fill_id&quot;:&quot;d689204f4de345a4982605551024dd38&quot;,&quot;fill_align&quot;:&quot;lb&quot;,&quot;chip_types&quot;:[&quot;text&quot;,&quot;header&quot;]},{&quot;text_align&quot;:&quot;lt&quot;,&quot;text_direction&quot;:&quot;horizontal&quot;,&quot;support_big_font&quot;:true,&quot;picture_toward&quot;:0,&quot;picture_dockside&quot;:[],&quot;fill_id&quot;:&quot;85fe55258c1643f296a379467dde860b&quot;,&quot;fill_align&quot;:&quot;lt&quot;,&quot;chip_types&quot;:[&quot;text&quot;,&quot;header&quot;]}],[{&quot;text_align&quot;:&quot;cb&quot;,&quot;text_direction&quot;:&quot;horizontal&quot;,&quot;support_big_font&quot;:false,&quot;picture_toward&quot;:0,&quot;picture_dockside&quot;:[],&quot;fill_id&quot;:&quot;d689204f4de345a4982605551024dd38&quot;,&quot;fill_align&quot;:&quot;cb&quot;,&quot;chip_types&quot;:[&quot;text&quot;,&quot;header&quot;]},{&quot;text_align&quot;:&quot;ct&quot;,&quot;text_direction&quot;:&quot;horizontal&quot;,&quot;support_big_font&quot;:true,&quot;picture_toward&quot;:0,&quot;picture_dockside&quot;:[],&quot;fill_id&quot;:&quot;85fe55258c1643f296a379467dde860b&quot;,&quot;fill_align&quot;:&quot;ct&quot;,&quot;chip_types&quot;:[&quot;text&quot;,&quot;header&quot;]}]]"/>
  <p:tag name="KSO_WM_CHIP_DECFILLPROP" val="[]"/>
  <p:tag name="KSO_WM_CHIP_GROUPID" val="5fd06e271fa9d42129da2b1f"/>
  <p:tag name="KSO_WM_SLIDE_BK_DARK_LIGHT" val="2"/>
  <p:tag name="KSO_WM_SLIDE_BACKGROUND_TYPE" val="general"/>
  <p:tag name="KSO_WM_SLIDE_SUPPORT_FEATURE_TYPE" val="0"/>
  <p:tag name="KSO_WM_TEMPLATE_ASSEMBLE_XID" val="6065707b4054ed1e2fb81627"/>
  <p:tag name="KSO_WM_TEMPLATE_ASSEMBLE_GROUPID" val="6065707b4054ed1e2fb81627"/>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48_1*ζ_h_i*1_1_1"/>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LINE_FORE_SCHEMECOLOR_INDEX_BRIGHTNESS" val="0"/>
  <p:tag name="KSO_WM_UNIT_LINE_FORE_SCHEMECOLOR_INDEX" val="5"/>
  <p:tag name="KSO_WM_UNIT_LINE_FILL_TYPE"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48_1*ζ_h_i*1_1_2"/>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LINE_FORE_SCHEMECOLOR_INDEX_BRIGHTNESS" val="0"/>
  <p:tag name="KSO_WM_UNIT_LINE_FORE_SCHEMECOLOR_INDEX" val="5"/>
  <p:tag name="KSO_WM_UNIT_LINE_FILL_TYPE" val="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248_1*ζ_h_i*1_1_3"/>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LINE_FORE_SCHEMECOLOR_INDEX_BRIGHTNESS" val="0"/>
  <p:tag name="KSO_WM_UNIT_LINE_FORE_SCHEMECOLOR_INDEX" val="5"/>
  <p:tag name="KSO_WM_UNIT_LINE_FILL_TYPE"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248_1*ζ_h_i*1_1_4"/>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UNIT_VALUE" val="1543*125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48_1*ζ_h_d*1_1_1"/>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5248_1*ζ_h_i*1_1_5"/>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215248_1*ζ_h_i*1_1_6"/>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7"/>
  <p:tag name="KSO_WM_UNIT_ID" val="diagram20215248_1*ζ_h_i*1_1_7"/>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8"/>
  <p:tag name="KSO_WM_UNIT_ID" val="diagram20215248_1*ζ_h_i*1_1_8"/>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9"/>
  <p:tag name="KSO_WM_UNIT_ID" val="diagram20215248_1*ζ_h_i*1_1_9"/>
  <p:tag name="KSO_WM_TEMPLATE_CATEGORY" val="diagram"/>
  <p:tag name="KSO_WM_TEMPLATE_INDEX" val="20215248"/>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2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2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229.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53.22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0_1*i*1"/>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d0"/>
  <p:tag name="KSO_WM_TEMPLATE_ASSEMBLE_GROUPID" val="60656e7d4054ed1e2fb7f9d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0_1*i*2"/>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d0"/>
  <p:tag name="KSO_WM_TEMPLATE_ASSEMBLE_GROUPID" val="60656e7d4054ed1e2fb7f9d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0_1*i*3"/>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0_1*i*4"/>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0_1*i*5"/>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0_1*i*6"/>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20_1*i*7"/>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20_1*i*8"/>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20_1*i*9"/>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20_1*i*10"/>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d0"/>
  <p:tag name="KSO_WM_TEMPLATE_ASSEMBLE_GROUPID" val="60656e7d4054ed1e2fb7f9d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20_1*a*1"/>
  <p:tag name="KSO_WM_TEMPLATE_CATEGORY" val="diagram"/>
  <p:tag name="KSO_WM_TEMPLATE_INDEX" val="202087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9afc3cf2d9b448b93859e507a47fcfb"/>
  <p:tag name="KSO_WM_UNIT_TEXT_FILL_FORE_SCHEMECOLOR_INDEX_BRIGHTNESS" val="0"/>
  <p:tag name="KSO_WM_UNIT_TEXT_FILL_FORE_SCHEMECOLOR_INDEX" val="13"/>
  <p:tag name="KSO_WM_UNIT_TEXT_FILL_TYPE" val="1"/>
  <p:tag name="KSO_WM_TEMPLATE_ASSEMBLE_XID" val="60656e7d4054ed1e2fb7f9d0"/>
  <p:tag name="KSO_WM_TEMPLATE_ASSEMBLE_GROUPID" val="60656e7d4054ed1e2fb7f9d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10796_4*l_i*1_1"/>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10796_4*l_i*1_2"/>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10796_4*l_i*1_3"/>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10796_4*l_i*1_4"/>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10796_4*l_i*1_5"/>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10796_4*l_i*1_6"/>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10796_4*l_i*1_7"/>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10796_4*l_i*1_8"/>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210796_4*l_i*1_9"/>
  <p:tag name="KSO_WM_TEMPLATE_CATEGORY" val="diagram"/>
  <p:tag name="KSO_WM_TEMPLATE_INDEX" val="20210796"/>
  <p:tag name="KSO_WM_UNIT_LAYERLEVEL" val="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96_4*l_h_i*1_1_1"/>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0796_4*l_h_i*1_1_2"/>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0796_4*l_h_i*1_1_3"/>
  <p:tag name="KSO_WM_TEMPLATE_CATEGORY" val="diagram"/>
  <p:tag name="KSO_WM_TEMPLATE_INDEX" val="20210796"/>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96_4*l_h_i*1_3_1"/>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0796_4*l_h_i*1_3_2"/>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0796_4*l_h_i*1_3_3"/>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0796_4*l_h_i*1_3_4"/>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10796_4*l_h_i*1_3_5"/>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10796_4*l_h_i*1_3_6"/>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10796_4*l_h_i*1_3_7"/>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10796_4*l_h_i*1_3_8"/>
  <p:tag name="KSO_WM_TEMPLATE_CATEGORY" val="diagram"/>
  <p:tag name="KSO_WM_TEMPLATE_INDEX" val="2021079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96_4*l_h_i*1_4_1"/>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0796_4*l_h_i*1_4_2"/>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0796_4*l_h_i*1_4_3"/>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10796_4*l_h_i*1_4_4"/>
  <p:tag name="KSO_WM_TEMPLATE_CATEGORY" val="diagram"/>
  <p:tag name="KSO_WM_TEMPLATE_INDEX" val="2021079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96_4*l_h_f*1_1_1"/>
  <p:tag name="KSO_WM_TEMPLATE_CATEGORY" val="diagram"/>
  <p:tag name="KSO_WM_TEMPLATE_INDEX" val="20210796"/>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96_4*l_h_i*1_2_1"/>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0796_4*l_h_i*1_2_2"/>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0796_4*l_h_i*1_2_3"/>
  <p:tag name="KSO_WM_TEMPLATE_CATEGORY" val="diagram"/>
  <p:tag name="KSO_WM_TEMPLATE_INDEX" val="20210796"/>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0796_4*l_h_i*1_2_4"/>
  <p:tag name="KSO_WM_TEMPLATE_CATEGORY" val="diagram"/>
  <p:tag name="KSO_WM_TEMPLATE_INDEX" val="2021079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96_4*l_h_f*1_2_1"/>
  <p:tag name="KSO_WM_TEMPLATE_CATEGORY" val="diagram"/>
  <p:tag name="KSO_WM_TEMPLATE_INDEX" val="20210796"/>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96_4*l_h_f*1_3_1"/>
  <p:tag name="KSO_WM_TEMPLATE_CATEGORY" val="diagram"/>
  <p:tag name="KSO_WM_TEMPLATE_INDEX" val="20210796"/>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96_4*l_h_f*1_4_1"/>
  <p:tag name="KSO_WM_TEMPLATE_CATEGORY" val="diagram"/>
  <p:tag name="KSO_WM_TEMPLATE_INDEX" val="20210796"/>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BEAUTIFY_FLAG" val="#wm#"/>
  <p:tag name="KSO_WM_TEMPLATE_CATEGORY" val="diagram"/>
  <p:tag name="KSO_WM_TEMPLATE_INDEX" val="20208720"/>
  <p:tag name="KSO_WM_SLIDE_ID" val="diagram20208720_1"/>
  <p:tag name="KSO_WM_TEMPLATE_SUBCATEGORY" val="21"/>
  <p:tag name="KSO_WM_SLIDE_TYPE" val="text"/>
  <p:tag name="KSO_WM_SLIDE_SUBTYPE" val="picTxt"/>
  <p:tag name="KSO_WM_SLIDE_ITEM_CNT" val="0"/>
  <p:tag name="KSO_WM_SLIDE_INDEX" val="1"/>
  <p:tag name="KSO_WM_SLIDE_SIZE" val="937*480"/>
  <p:tag name="KSO_WM_SLIDE_POSITION" val="22*0"/>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4},&quot;minSize&quot;:{&quot;size1&quot;:20},&quot;normalSize&quot;:{&quot;size1&quot;:20.00018518518518},&quot;subLayout&quot;:[{&quot;id&quot;:&quot;2021-04-01T15:01:49&quot;,&quot;margin&quot;:{&quot;bottom&quot;:0.02600000612437725,&quot;left&quot;:1.6929999589920044,&quot;right&quot;:8.043000221252441,&quot;top&quot;:1.6929999589920044},&quot;type&quot;:0},{&quot;id&quot;:&quot;2021-04-01T15:01:49&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1"/>
  <p:tag name="KSO_WM_TEMPLATE_ASSEMBLE_XID" val="60656e7d4054ed1e2fb7f9d0"/>
  <p:tag name="KSO_WM_TEMPLATE_ASSEMBLE_GROUPID" val="60656e7d4054ed1e2fb7f9d0"/>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75.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9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024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24"/>
  <p:tag name="KSO_WM_UNIT_VALUE" val="848"/>
  <p:tag name="KSO_WM_TEMPLATE_ASSEMBLE_XID" val="60656ea24054ed1e2fb7fccf"/>
  <p:tag name="KSO_WM_TEMPLATE_ASSEMBLE_GROUPID" val="60656ea24054ed1e2fb7fccf"/>
</p:tagLst>
</file>

<file path=ppt/tags/tag293.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024_1*a*1"/>
  <p:tag name="KSO_WM_TEMPLATE_CATEGORY" val="diagram"/>
  <p:tag name="KSO_WM_TEMPLATE_INDEX" val="202110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6cb30f166b9495e8d64445be57449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89492eda604f7bb5c0545cde443b2f"/>
  <p:tag name="KSO_WM_UNIT_TEXT_FILL_FORE_SCHEMECOLOR_INDEX_BRIGHTNESS" val="0"/>
  <p:tag name="KSO_WM_UNIT_TEXT_FILL_FORE_SCHEMECOLOR_INDEX" val="13"/>
  <p:tag name="KSO_WM_UNIT_TEXT_FILL_TYPE" val="1"/>
  <p:tag name="KSO_WM_TEMPLATE_ASSEMBLE_XID" val="60656ea24054ed1e2fb7fccf"/>
  <p:tag name="KSO_WM_TEMPLATE_ASSEMBLE_GROUPID" val="60656ea24054ed1e2fb7fccf"/>
</p:tagLst>
</file>

<file path=ppt/tags/tag2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4_1*f*1"/>
  <p:tag name="KSO_WM_TEMPLATE_CATEGORY" val="diagram"/>
  <p:tag name="KSO_WM_TEMPLATE_INDEX" val="2021102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004ebc534dbd4350a04810a581cfb6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01196bef2c54ed7a1a28d51de8d3cb1"/>
  <p:tag name="KSO_WM_UNIT_TEXT_FILL_FORE_SCHEMECOLOR_INDEX_BRIGHTNESS" val="0.25"/>
  <p:tag name="KSO_WM_UNIT_TEXT_FILL_FORE_SCHEMECOLOR_INDEX" val="13"/>
  <p:tag name="KSO_WM_UNIT_TEXT_FILL_TYPE" val="1"/>
  <p:tag name="KSO_WM_TEMPLATE_ASSEMBLE_XID" val="60656ea24054ed1e2fb7fccf"/>
  <p:tag name="KSO_WM_TEMPLATE_ASSEMBLE_GROUPID" val="60656ea24054ed1e2fb7fccf"/>
</p:tagLst>
</file>

<file path=ppt/tags/tag295.xml><?xml version="1.0" encoding="utf-8"?>
<p:tagLst xmlns:p="http://schemas.openxmlformats.org/presentationml/2006/main">
  <p:tag name="KSO_WM_BEAUTIFY_FLAG" val="#wm#"/>
  <p:tag name="KSO_WM_TEMPLATE_CATEGORY" val="diagram"/>
  <p:tag name="KSO_WM_TEMPLATE_INDEX" val="20211024"/>
  <p:tag name="KSO_WM_SLIDE_ID" val="diagram2021102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32"/>
  <p:tag name="KSO_WM_SLIDE_POSITION" val="0*48"/>
  <p:tag name="KSO_WM_TAG_VERSION" val="1.0"/>
  <p:tag name="KSO_WM_SLIDE_LAYOUT" val="a_f"/>
  <p:tag name="KSO_WM_SLIDE_LAYOUT_CNT" val="1_1"/>
  <p:tag name="KSO_WM_SLIDE_LAYOUT_INFO" val="{&quot;backgroundInfo&quot;:[{&quot;bottom&quot;:0.111111112,&quot;bottomAbs&quot;:false,&quot;left&quot;:0,&quot;leftAbs&quot;:false,&quot;right&quot;:0,&quot;rightAbs&quot;:false,&quot;top&quot;:0.244444445,&quot;topAbs&quot;:false,&quot;type&quot;:&quot;belt&quot;}],&quot;id&quot;:&quot;2021-04-01T15:10:12&quot;,&quot;maxSize&quot;:{&quot;size1&quot;:24.4},&quot;minSize&quot;:{&quot;size1&quot;:17.8},&quot;normalSize&quot;:{&quot;size1&quot;:17.8},&quot;subLayout&quot;:[{&quot;id&quot;:&quot;2021-04-01T15:10:12&quot;,&quot;margin&quot;:{&quot;bottom&quot;:0.02600000612437725,&quot;left&quot;:2.5399999618530273,&quot;right&quot;:2.5399999618530273,&quot;top&quot;:1.2699999809265137},&quot;type&quot;:0},{&quot;id&quot;:&quot;2021-04-01T15:10:12&quot;,&quot;margin&quot;:{&quot;bottom&quot;:2.5399999618530273,&quot;left&quot;:2.5399999618530273,&quot;right&quot;:2.5399999618530273,&quot;top&quot;:2.0899999141693115},&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2fa491bb0086638b1c"/>
  <p:tag name="KSO_WM_CHIP_FILLPROP" val="[[{&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560f7508d1244e79a967d26269facfa8&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lm&quot;,&quot;text_direction&quot;:&quot;horizontal&quot;,&quot;support_big_font&quot;:false,&quot;picture_toward&quot;:0,&quot;picture_dockside&quot;:[],&quot;fill_id&quot;:&quot;560f7508d1244e79a967d26269facfa8&quot;,&quot;fill_align&quot;:&quot;cm&quot;,&quot;chip_types&quot;:[&quot;text&quot;]}]]"/>
  <p:tag name="KSO_WM_CHIP_DECFILLPROP" val="[]"/>
  <p:tag name="KSO_WM_CHIP_GROUPID" val="5ef20c2fa491bb0086638b1b"/>
  <p:tag name="KSO_WM_SLIDE_BK_DARK_LIGHT" val="2"/>
  <p:tag name="KSO_WM_SLIDE_BACKGROUND_TYPE" val="belt"/>
  <p:tag name="KSO_WM_SLIDE_SUPPORT_FEATURE_TYPE" val="0"/>
  <p:tag name="KSO_WM_TEMPLATE_ASSEMBLE_XID" val="60656ea24054ed1e2fb7fccf"/>
  <p:tag name="KSO_WM_TEMPLATE_ASSEMBLE_GROUPID" val="60656ea24054ed1e2fb7fccf"/>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6_1*i*1"/>
  <p:tag name="KSO_WM_TEMPLATE_CATEGORY" val="diagram"/>
  <p:tag name="KSO_WM_TEMPLATE_INDEX" val="20208726"/>
  <p:tag name="KSO_WM_UNIT_LAYERLEVEL" val="1"/>
  <p:tag name="KSO_WM_TAG_VERSION" val="1.0"/>
  <p:tag name="KSO_WM_BEAUTIFY_FLAG" val="#wm#"/>
  <p:tag name="KSO_WM_UNIT_BLOCK"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60656e7d4054ed1e2fb7f9d1"/>
  <p:tag name="KSO_WM_TEMPLATE_ASSEMBLE_GROUPID" val="60656e7d4054ed1e2fb7f9d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6_1*i*2"/>
  <p:tag name="KSO_WM_TEMPLATE_CATEGORY" val="diagram"/>
  <p:tag name="KSO_WM_TEMPLATE_INDEX" val="20208726"/>
  <p:tag name="KSO_WM_UNIT_LAYERLEVEL" val="1"/>
  <p:tag name="KSO_WM_TAG_VERSION" val="1.0"/>
  <p:tag name="KSO_WM_BEAUTIFY_FLAG" val="#wm#"/>
  <p:tag name="KSO_WM_UNIT_BLOCK"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60656e7d4054ed1e2fb7f9d1"/>
  <p:tag name="KSO_WM_TEMPLATE_ASSEMBLE_GROUPID" val="60656e7d4054ed1e2fb7f9d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6_1*i*3"/>
  <p:tag name="KSO_WM_TEMPLATE_CATEGORY" val="diagram"/>
  <p:tag name="KSO_WM_TEMPLATE_INDEX" val="20208726"/>
  <p:tag name="KSO_WM_UNIT_LAYERLEVEL" val="1"/>
  <p:tag name="KSO_WM_TAG_VERSION" val="1.0"/>
  <p:tag name="KSO_WM_BEAUTIFY_FLAG" val="#wm#"/>
  <p:tag name="KSO_WM_UNIT_BLOCK" val="0"/>
  <p:tag name="KSO_WM_UNIT_SM_LIMIT_TYPE" val="2"/>
  <p:tag name="KSO_WM_UNIT_DEC_AREA_ID" val="0d5ea1dbb9674955bc0edb101f41cb61"/>
  <p:tag name="KSO_WM_UNIT_DECORATE_INFO" val="{&quot;DecorateInfoH&quot;:{&quot;IsAbs&quot;:true},&quot;DecorateInfoW&quot;:{&quot;IsAbs&quot;:true},&quot;DecorateInfoX&quot;:{&quot;IsAbs&quot;:true,&quot;Pos&quot;:1},&quot;DecorateInfoY&quot;:{&quot;IsAbs&quot;:true,&quot;Pos&quot;:1},&quot;ReferentInfo&quot;:{&quot;Id&quot;:&quot;c85ef47edd9c40f893913b115563a082&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80"/>
  <p:tag name="KSO_WM_TEMPLATE_ASSEMBLE_XID" val="60656e7d4054ed1e2fb7f9d1"/>
  <p:tag name="KSO_WM_TEMPLATE_ASSEMBLE_GROUPID" val="60656e7d4054ed1e2fb7f9d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6_1*i*4"/>
  <p:tag name="KSO_WM_TEMPLATE_CATEGORY" val="diagram"/>
  <p:tag name="KSO_WM_TEMPLATE_INDEX" val="20208726"/>
  <p:tag name="KSO_WM_UNIT_LAYERLEVEL" val="1"/>
  <p:tag name="KSO_WM_TAG_VERSION" val="1.0"/>
  <p:tag name="KSO_WM_BEAUTIFY_FLAG" val="#wm#"/>
  <p:tag name="KSO_WM_UNIT_BLOCK" val="0"/>
  <p:tag name="KSO_WM_UNIT_DEC_AREA_ID" val="1c8bd37d19a3427cbf432b66fecf5d96"/>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d4054ed1e2fb7f9d1"/>
  <p:tag name="KSO_WM_TEMPLATE_ASSEMBLE_GROUPID" val="60656e7d4054ed1e2fb7f9d1"/>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6_1*i*5"/>
  <p:tag name="KSO_WM_TEMPLATE_CATEGORY" val="diagram"/>
  <p:tag name="KSO_WM_TEMPLATE_INDEX" val="20208726"/>
  <p:tag name="KSO_WM_UNIT_LAYERLEVEL" val="1"/>
  <p:tag name="KSO_WM_TAG_VERSION" val="1.0"/>
  <p:tag name="KSO_WM_BEAUTIFY_FLAG" val="#wm#"/>
  <p:tag name="KSO_WM_UNIT_BLOCK" val="0"/>
  <p:tag name="KSO_WM_UNIT_DEC_AREA_ID" val="fa4da34123114e7191a39190d84d996d"/>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d4054ed1e2fb7f9d1"/>
  <p:tag name="KSO_WM_TEMPLATE_ASSEMBLE_GROUPID" val="60656e7d4054ed1e2fb7f9d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6_1*i*6"/>
  <p:tag name="KSO_WM_TEMPLATE_CATEGORY" val="diagram"/>
  <p:tag name="KSO_WM_TEMPLATE_INDEX" val="20208726"/>
  <p:tag name="KSO_WM_UNIT_LAYERLEVEL" val="1"/>
  <p:tag name="KSO_WM_TAG_VERSION" val="1.0"/>
  <p:tag name="KSO_WM_BEAUTIFY_FLAG" val="#wm#"/>
  <p:tag name="KSO_WM_UNIT_BLOCK" val="0"/>
  <p:tag name="KSO_WM_UNIT_SM_LIMIT_TYPE" val="2"/>
  <p:tag name="KSO_WM_UNIT_DEC_AREA_ID" val="b04fdc8207a7412691f1e470750ab0bf"/>
  <p:tag name="KSO_WM_UNIT_DECORATE_INFO" val="{&quot;DecorateInfoH&quot;:{&quot;IsAbs&quot;:true},&quot;DecorateInfoW&quot;:{&quot;IsAbs&quot;:true},&quot;DecorateInfoX&quot;:{&quot;IsAbs&quot;:true,&quot;Pos&quot;:1},&quot;DecorateInfoY&quot;:{&quot;IsAbs&quot;:true,&quot;Pos&quot;:1},&quot;ReferentInfo&quot;:{&quot;Id&quot;:&quot;a81a1a1ab0494ff8bf247e4e58c24dc7&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152"/>
  <p:tag name="KSO_WM_TEMPLATE_ASSEMBLE_XID" val="60656e7d4054ed1e2fb7f9d1"/>
  <p:tag name="KSO_WM_TEMPLATE_ASSEMBLE_GROUPID" val="60656e7d4054ed1e2fb7f9d1"/>
</p:tagLst>
</file>

<file path=ppt/tags/tag30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8726_1*a*1"/>
  <p:tag name="KSO_WM_TEMPLATE_CATEGORY" val="diagram"/>
  <p:tag name="KSO_WM_TEMPLATE_INDEX" val="2020872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81a1a1ab0494ff8bf247e4e58c24d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0b80a31f12449419b7d2465d90c9183"/>
  <p:tag name="KSO_WM_UNIT_TEXT_FILL_FORE_SCHEMECOLOR_INDEX_BRIGHTNESS" val="0"/>
  <p:tag name="KSO_WM_UNIT_TEXT_FILL_FORE_SCHEMECOLOR_INDEX" val="13"/>
  <p:tag name="KSO_WM_UNIT_TEXT_FILL_TYPE" val="1"/>
  <p:tag name="KSO_WM_TEMPLATE_ASSEMBLE_XID" val="60656e7d4054ed1e2fb7f9d1"/>
  <p:tag name="KSO_WM_TEMPLATE_ASSEMBLE_GROUPID" val="60656e7d4054ed1e2fb7f9d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3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1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2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315.xml><?xml version="1.0" encoding="utf-8"?>
<p:tagLst xmlns:p="http://schemas.openxmlformats.org/presentationml/2006/main">
  <p:tag name="KSO_WM_BEAUTIFY_FLAG" val="#wm#"/>
  <p:tag name="KSO_WM_TEMPLATE_CATEGORY" val="diagram"/>
  <p:tag name="KSO_WM_TEMPLATE_INDEX" val="20208726"/>
  <p:tag name="KSO_WM_SLIDE_ID" val="diagram20208726_1"/>
  <p:tag name="KSO_WM_TEMPLATE_SUBCATEGORY" val="21"/>
  <p:tag name="KSO_WM_SLIDE_TYPE" val="text"/>
  <p:tag name="KSO_WM_SLIDE_SUBTYPE" val="picTxt"/>
  <p:tag name="KSO_WM_SLIDE_ITEM_CNT" val="0"/>
  <p:tag name="KSO_WM_SLIDE_INDEX" val="1"/>
  <p:tag name="KSO_WM_SLIDE_SIZE" val="868*473"/>
  <p:tag name="KSO_WM_SLIDE_POSITION" val="48*36"/>
  <p:tag name="KSO_WM_TAG_VERSION" val="1.0"/>
  <p:tag name="KSO_WM_SLIDE_LAYOUT" val="a_d"/>
  <p:tag name="KSO_WM_SLIDE_LAYOUT_CNT" val="1_1"/>
  <p:tag name="KSO_WM_TEMPLATE_MASTER_TYPE" val="0"/>
  <p:tag name="KSO_WM_TEMPLATE_COLOR_TYPE"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ae62fc3b35c9411d905b7bc231385e5c&quot;,&quot;fill_align&quot;:&quot;cm&quot;,&quot;chip_types&quot;:[&quot;header&quot;]},{&quot;text_align&quot;:&quot;lm&quot;,&quot;text_direction&quot;:&quot;horizontal&quot;,&quot;support_big_font&quot;:true,&quot;picture_toward&quot;:0,&quot;picture_dockside&quot;:[],&quot;fill_id&quot;:&quot;fd2aa0c658d24d49b39a205f095b05d5&quot;,&quot;fill_align&quot;:&quot;cm&quot;,&quot;chip_types&quot;:[&quot;text&quot;]}],[{&quot;text_align&quot;:&quot;cm&quot;,&quot;text_direction&quot;:&quot;horizontal&quot;,&quot;support_big_font&quot;:false,&quot;picture_toward&quot;:0,&quot;picture_dockside&quot;:[],&quot;fill_id&quot;:&quot;ae62fc3b35c9411d905b7bc231385e5c&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fd2aa0c658d24d49b39a205f095b05d5&quot;,&quot;fill_align&quot;:&quot;cm&quot;,&quot;chip_types&quot;:[&quot;diagram&quot;,&quot;pictext&quot;,&quot;picture&quot;,&quot;chart&quot;,&quot;table&quot;,&quot;video&quot;]}]]"/>
  <p:tag name="KSO_WM_CHIP_XID" val="5ef16cf55bb2a422ac9a2b3a"/>
  <p:tag name="KSO_WM_SLIDE_CAN_ADD_NAVIGATION" val="1"/>
  <p:tag name="KSO_WM_CHIP_DECFILLPROP" val="[]"/>
  <p:tag name="KSO_WM_SLIDE_LAYOUT_INFO" val="{&quot;id&quot;:&quot;2021-04-01T15:01:50&quot;,&quot;maxSize&quot;:{&quot;size1&quot;:39.9},&quot;minSize&quot;:{&quot;size1&quot;:37.8},&quot;normalSize&quot;:{&quot;size1&quot;:37.800185185185185},&quot;subLayout&quot;:[{&quot;id&quot;:&quot;2021-04-01T15:01:50&quot;,&quot;margin&quot;:{&quot;bottom&quot;:1.8700000047683716,&quot;left&quot;:5.502999782562256,&quot;right&quot;:5.467999458312988,&quot;top&quot;:2.7869999408721924},&quot;type&quot;:0},{&quot;id&quot;:&quot;2021-04-01T15:01:50&quot;,&quot;margin&quot;:{&quot;bottom&quot;:2.9629998207092285,&quot;left&quot;:5.502999782562256,&quot;right&quot;:5.467999458312988,&quot;top&quot;:0},&quot;type&quot;:0}],&quot;type&quot;:0}"/>
  <p:tag name="KSO_WM_CHIP_GROUPID" val="5ef16cf55bb2a422ac9a2b39"/>
  <p:tag name="KSO_WM_SLIDE_BK_DARK_LIGHT" val="2"/>
  <p:tag name="KSO_WM_SLIDE_BACKGROUND_TYPE" val="general"/>
  <p:tag name="KSO_WM_SLIDE_SUPPORT_FEATURE_TYPE" val="3"/>
  <p:tag name="KSO_WM_TEMPLATE_ASSEMBLE_XID" val="60656e7d4054ed1e2fb7f9d1"/>
  <p:tag name="KSO_WM_TEMPLATE_ASSEMBLE_GROUPID" val="60656e7d4054ed1e2fb7f9d1"/>
</p:tagLst>
</file>

<file path=ppt/tags/tag316.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07608_1*i*1"/>
  <p:tag name="KSO_WM_TEMPLATE_CATEGORY" val="diagram"/>
  <p:tag name="KSO_WM_TEMPLATE_INDEX" val="20207608"/>
  <p:tag name="KSO_WM_UNIT_LAYERLEVEL" val="1"/>
  <p:tag name="KSO_WM_TAG_VERSION" val="1.0"/>
  <p:tag name="KSO_WM_BEAUTIFY_FLAG" val="#wm#"/>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ee986149390e3092d7977d0"/>
  <p:tag name="KSO_WM_TEMPLATE_ASSEMBLE_GROUPID" val="5ee986149390e3092d7977d0"/>
</p:tagLst>
</file>

<file path=ppt/tags/tag317.xml><?xml version="1.0" encoding="utf-8"?>
<p:tagLst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diagram20207608_1*i*2"/>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18.xml><?xml version="1.0" encoding="utf-8"?>
<p:tagLst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diagram20207608_1*i*3"/>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19.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7608_1*a*1"/>
  <p:tag name="KSO_WM_TEMPLATE_CATEGORY" val="diagram"/>
  <p:tag name="KSO_WM_TEMPLATE_INDEX" val="2020760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7bade10f4a1414fabf01c3ec605ae26"/>
  <p:tag name="KSO_WM_ASSEMBLE_CHIP_INDEX" val="9d4057af2cd848edaae27d1ce6c46c9d"/>
  <p:tag name="KSO_WM_UNIT_TEXT_FILL_FORE_SCHEMECOLOR_INDEX_BRIGHTNESS" val="0"/>
  <p:tag name="KSO_WM_UNIT_TEXT_FILL_FORE_SCHEMECOLOR_INDEX" val="13"/>
  <p:tag name="KSO_WM_UNIT_TEXT_FILL_TYPE" val="1"/>
  <p:tag name="KSO_WM_TEMPLATE_ASSEMBLE_XID" val="5ee986149390e3092d7977d0"/>
  <p:tag name="KSO_WM_TEMPLATE_ASSEMBLE_GROUPID" val="5ee986149390e3092d7977d0"/>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05782_3*m_h_f*1_1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1_2"/>
  <p:tag name="KSO_WM_TEMPLATE_CATEGORY" val="diagram"/>
  <p:tag name="KSO_WM_TEMPLATE_INDEX" val="20205782"/>
  <p:tag name="KSO_WM_UNIT_LAYERLEVEL" val="1_1_1"/>
  <p:tag name="KSO_WM_TAG_VERSION" val="1.0"/>
  <p:tag name="KSO_WM_BEAUTIFY_FLAG" val="#wm#"/>
  <p:tag name="KSO_WM_UNIT_TYPE" val="m_h_i"/>
  <p:tag name="KSO_WM_UNIT_INDEX" val="1_1_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1_3"/>
  <p:tag name="KSO_WM_TEMPLATE_CATEGORY" val="diagram"/>
  <p:tag name="KSO_WM_TEMPLATE_INDEX" val="20205782"/>
  <p:tag name="KSO_WM_UNIT_LAYERLEVEL" val="1_1_1"/>
  <p:tag name="KSO_WM_TAG_VERSION" val="1.0"/>
  <p:tag name="KSO_WM_BEAUTIFY_FLAG" val="#wm#"/>
  <p:tag name="KSO_WM_UNIT_TYPE" val="m_h_i"/>
  <p:tag name="KSO_WM_UNIT_INDEX" val="1_1_3"/>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2_2"/>
  <p:tag name="KSO_WM_TEMPLATE_CATEGORY" val="diagram"/>
  <p:tag name="KSO_WM_TEMPLATE_INDEX" val="20205782"/>
  <p:tag name="KSO_WM_UNIT_LAYERLEVEL" val="1_1_1"/>
  <p:tag name="KSO_WM_TAG_VERSION" val="1.0"/>
  <p:tag name="KSO_WM_BEAUTIFY_FLAG" val="#wm#"/>
  <p:tag name="KSO_WM_UNIT_TYPE" val="m_h_i"/>
  <p:tag name="KSO_WM_UNIT_INDEX" val="1_2_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2_3"/>
  <p:tag name="KSO_WM_TEMPLATE_CATEGORY" val="diagram"/>
  <p:tag name="KSO_WM_TEMPLATE_INDEX" val="20205782"/>
  <p:tag name="KSO_WM_UNIT_LAYERLEVEL" val="1_1_1"/>
  <p:tag name="KSO_WM_TAG_VERSION" val="1.0"/>
  <p:tag name="KSO_WM_BEAUTIFY_FLAG" val="#wm#"/>
  <p:tag name="KSO_WM_UNIT_TYPE" val="m_h_i"/>
  <p:tag name="KSO_WM_UNIT_INDEX" val="1_2_3"/>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3_2"/>
  <p:tag name="KSO_WM_TEMPLATE_CATEGORY" val="diagram"/>
  <p:tag name="KSO_WM_TEMPLATE_INDEX" val="20205782"/>
  <p:tag name="KSO_WM_UNIT_LAYERLEVEL" val="1_1_1"/>
  <p:tag name="KSO_WM_TAG_VERSION" val="1.0"/>
  <p:tag name="KSO_WM_BEAUTIFY_FLAG" val="#wm#"/>
  <p:tag name="KSO_WM_UNIT_TYPE" val="m_h_i"/>
  <p:tag name="KSO_WM_UNIT_INDEX" val="1_3_2"/>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3_3"/>
  <p:tag name="KSO_WM_TEMPLATE_CATEGORY" val="diagram"/>
  <p:tag name="KSO_WM_TEMPLATE_INDEX" val="20205782"/>
  <p:tag name="KSO_WM_UNIT_LAYERLEVEL" val="1_1_1"/>
  <p:tag name="KSO_WM_TAG_VERSION" val="1.0"/>
  <p:tag name="KSO_WM_BEAUTIFY_FLAG" val="#wm#"/>
  <p:tag name="KSO_WM_UNIT_TYPE" val="m_h_i"/>
  <p:tag name="KSO_WM_UNIT_INDEX" val="1_3_3"/>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05782_3*m_h_f*1_2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05782_3*m_h_f*1_3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05782_3*m_h_f*1_4_1"/>
  <p:tag name="KSO_WM_TEMPLATE_CATEGORY" val="diagram"/>
  <p:tag name="KSO_WM_TEMPLATE_INDEX" val="20205782"/>
  <p:tag name="KSO_WM_UNIT_LAYERLEVEL" val="1_1_1"/>
  <p:tag name="KSO_WM_TAG_VERSION" val="1.0"/>
  <p:tag name="KSO_WM_BEAUTIFY_FLAG" val="#wm#"/>
  <p:tag name="KSO_WM_UNIT_VALUE" val="57"/>
  <p:tag name="KSO_WM_DIAGRAM_GROUP_CODE" val="m1-1"/>
  <p:tag name="KSO_WM_UNIT_TEXT_FILL_FORE_SCHEMECOLOR_INDEX_BRIGHTNESS" val="0.25"/>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4_2"/>
  <p:tag name="KSO_WM_TEMPLATE_CATEGORY" val="diagram"/>
  <p:tag name="KSO_WM_TEMPLATE_INDEX" val="20205782"/>
  <p:tag name="KSO_WM_UNIT_LAYERLEVEL" val="1_1_1"/>
  <p:tag name="KSO_WM_TAG_VERSION" val="1.0"/>
  <p:tag name="KSO_WM_BEAUTIFY_FLAG" val="#wm#"/>
  <p:tag name="KSO_WM_UNIT_TYPE" val="m_h_i"/>
  <p:tag name="KSO_WM_UNIT_INDEX" val="1_4_2"/>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782_3*m_h_i*1_4_3"/>
  <p:tag name="KSO_WM_TEMPLATE_CATEGORY" val="diagram"/>
  <p:tag name="KSO_WM_TEMPLATE_INDEX" val="20205782"/>
  <p:tag name="KSO_WM_UNIT_LAYERLEVEL" val="1_1_1"/>
  <p:tag name="KSO_WM_TAG_VERSION" val="1.0"/>
  <p:tag name="KSO_WM_BEAUTIFY_FLAG" val="#wm#"/>
  <p:tag name="KSO_WM_UNIT_TYPE" val="m_h_i"/>
  <p:tag name="KSO_WM_UNIT_INDEX" val="1_4_3"/>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4"/>
  <p:tag name="KSO_WM_UNIT_ID" val="diagram20205782_3*m_h_i*1_2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5"/>
  <p:tag name="KSO_WM_UNIT_LINE_FILL_TYPE" val="2"/>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4"/>
  <p:tag name="KSO_WM_UNIT_ID" val="diagram20205782_3*m_h_i*1_3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6"/>
  <p:tag name="KSO_WM_UNIT_LINE_FILL_TYPE" val="2"/>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4"/>
  <p:tag name="KSO_WM_UNIT_ID" val="diagram20205782_3*m_h_i*1_4_4"/>
  <p:tag name="KSO_WM_TEMPLATE_CATEGORY" val="diagram"/>
  <p:tag name="KSO_WM_TEMPLATE_INDEX" val="20205782"/>
  <p:tag name="KSO_WM_UNIT_LAYERLEVEL" val="1_1_1"/>
  <p:tag name="KSO_WM_TAG_VERSION" val="1.0"/>
  <p:tag name="KSO_WM_BEAUTIFY_FLAG" val="#wm#"/>
  <p:tag name="KSO_WM_DIAGRAM_GROUP_CODE" val="m1-1"/>
  <p:tag name="KSO_WM_UNIT_LINE_FORE_SCHEMECOLOR_INDEX_BRIGHTNESS" val="0"/>
  <p:tag name="KSO_WM_UNIT_LINE_FORE_SCHEMECOLOR_INDEX" val="7"/>
  <p:tag name="KSO_WM_UNIT_LINE_FILL_TYPE" val="2"/>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05782_3*m_h_i*1_1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05782_3*m_h_i*1_2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05782_3*m_h_i*1_3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05782_3*m_h_i*1_4_1"/>
  <p:tag name="KSO_WM_TEMPLATE_CATEGORY" val="diagram"/>
  <p:tag name="KSO_WM_TEMPLATE_INDEX" val="20205782"/>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339.xml><?xml version="1.0" encoding="utf-8"?>
<p:tagLst xmlns:p="http://schemas.openxmlformats.org/presentationml/2006/main">
  <p:tag name="KSO_WM_BEAUTIFY_FLAG" val="#wm#"/>
  <p:tag name="KSO_WM_TEMPLATE_CATEGORY" val="diagram"/>
  <p:tag name="KSO_WM_TEMPLATE_INDEX" val="20207608"/>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ID" val="diagram2020760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9*480"/>
  <p:tag name="KSO_WM_SLIDE_POSITION" val="36*23"/>
  <p:tag name="KSO_WM_TAG_VERSION" val="1.0"/>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21&quot;,&quot;maxSize&quot;:{&quot;size1&quot;:43.8},&quot;minSize&quot;:{&quot;size1&quot;:38.8},&quot;normalSize&quot;:{&quot;size1&quot;:38.80010416666666},&quot;subLayout&quot;:[{&quot;id&quot;:&quot;2020-06-17T10:55:21&quot;,&quot;margin&quot;:{&quot;bottom&quot;:3.809999942779541,&quot;left&quot;:2.117000102996826,&quot;right&quot;:0.4230000674724579,&quot;top&quot;:3.809999942779541},&quot;type&quot;:0},{&quot;id&quot;:&quot;2020-06-17T10:55:21&quot;,&quot;margin&quot;:{&quot;bottom&quot;:2.117000102996826,&quot;left&quot;:0,&quot;right&quot;:2.117000102996826,&quot;top&quot;:2.117000102996826},&quot;type&quot;:0}],&quot;type&quot;:0}"/>
  <p:tag name="KSO_WM_CHIP_GROUPID" val="5e757e9369be4861f5f86151"/>
  <p:tag name="KSO_WM_SLIDE_BK_DARK_LIGHT" val="2"/>
  <p:tag name="KSO_WM_SLIDE_BACKGROUND_TYPE" val="general"/>
  <p:tag name="KSO_WM_SLIDE_SUPPORT_FEATURE_TYPE" val="7"/>
  <p:tag name="KSO_WM_TEMPLATE_ASSEMBLE_XID" val="5ee986149390e3092d7977d0"/>
  <p:tag name="KSO_WM_TEMPLATE_ASSEMBLE_GROUPID" val="5ee986149390e3092d7977d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02_1*ζ_h_i*1_1_1"/>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02_1*ζ_h_i*1_1_2"/>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2"/>
  <p:tag name="KSO_WM_UNIT_TEXT_FILL_TYPE" val="1"/>
</p:tagLst>
</file>

<file path=ppt/tags/tag342.xml><?xml version="1.0" encoding="utf-8"?>
<p:tagLst xmlns:p="http://schemas.openxmlformats.org/presentationml/2006/main">
  <p:tag name="KSO_WM_UNIT_PICTURE_TOWARD" val="1"/>
  <p:tag name="KSO_WM_UNIT_PICTURE_DOCKSIDE" val="cb,rm,ct"/>
  <p:tag name="KSO_WM_UNIT_VALUE" val="1378*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02_1*ζ_h_d*1_1_1"/>
  <p:tag name="KSO_WM_TEMPLATE_CATEGORY" val="diagram"/>
  <p:tag name="KSO_WM_TEMPLATE_INDEX" val="20216602"/>
  <p:tag name="KSO_WM_UNIT_LAYERLEVEL" val="1_1_1"/>
  <p:tag name="KSO_WM_TAG_VERSION" val="1.0"/>
  <p:tag name="KSO_WM_BEAUTIFY_FLAG" val="#wm#"/>
  <p:tag name="KSO_WM_UNIT_DIAGRAM_MODELTYPE" val="creativePicture"/>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34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3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346.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49.787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347.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65_1*ζ_h_i*1_1_1"/>
  <p:tag name="KSO_WM_TEMPLATE_CATEGORY" val="diagram"/>
  <p:tag name="KSO_WM_TEMPLATE_INDEX" val="20216665"/>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UNIT_PICTURE_TOWARD" val="1"/>
  <p:tag name="KSO_WM_UNIT_PICTURE_DOCKSIDE" val="cb,rm,ct"/>
  <p:tag name="KSO_WM_UNIT_VALUE" val="1208*93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65_1*ζ_h_d*1_1_1"/>
  <p:tag name="KSO_WM_TEMPLATE_CATEGORY" val="diagram"/>
  <p:tag name="KSO_WM_TEMPLATE_INDEX" val="20216665"/>
  <p:tag name="KSO_WM_UNIT_LAYERLEVEL" val="1_1_1"/>
  <p:tag name="KSO_WM_TAG_VERSION" val="1.0"/>
  <p:tag name="KSO_WM_BEAUTIFY_FLAG" val="#wm#"/>
  <p:tag name="KSO_WM_UNIT_DIAGRAM_MODELTYPE" val="creativePicture"/>
  <p:tag name="KSO_WM_UNIT_USESOURCEFORMAT_APPLY" val="1"/>
</p:tagLst>
</file>

<file path=ppt/tags/tag34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97_1*a*1"/>
  <p:tag name="KSO_WM_TEMPLATE_CATEGORY" val="diagram"/>
  <p:tag name="KSO_WM_TEMPLATE_INDEX" val="2021709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4af1609284ea0b607822725b8c5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5546f7fe9064abe988ac6502b0bb09f"/>
  <p:tag name="KSO_WM_UNIT_TEXT_FILL_FORE_SCHEMECOLOR_INDEX_BRIGHTNESS" val="0"/>
  <p:tag name="KSO_WM_UNIT_TEXT_FILL_FORE_SCHEMECOLOR_INDEX" val="13"/>
  <p:tag name="KSO_WM_UNIT_TEXT_FILL_TYPE" val="1"/>
  <p:tag name="KSO_WM_TEMPLATE_ASSEMBLE_XID" val="606570604054ed1e2fb814e9"/>
  <p:tag name="KSO_WM_TEMPLATE_ASSEMBLE_GROUPID" val="606570604054ed1e2fb814e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351.xml><?xml version="1.0" encoding="utf-8"?>
<p:tagLst xmlns:p="http://schemas.openxmlformats.org/presentationml/2006/main">
  <p:tag name="KSO_WM_BEAUTIFY_FLAG" val="#wm#"/>
  <p:tag name="KSO_WM_TEMPLATE_CATEGORY" val="diagram"/>
  <p:tag name="KSO_WM_TEMPLATE_INDEX" val="20217097"/>
  <p:tag name="KSO_WM_SLIDE_ID" val="diagram2021709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32&quot;,&quot;maxSize&quot;:{&quot;size1&quot;:57.5},&quot;minSize&quot;:{&quot;size1&quot;:32.6},&quot;normalSize&quot;:{&quot;size1&quot;:57.5},&quot;subLayout&quot;:[{&quot;id&quot;:&quot;2021-04-01T16:16:32&quot;,&quot;maxSize&quot;:{&quot;size1&quot;:55.25903072445481},&quot;minSize&quot;:{&quot;size1&quot;:19.65903072445481},&quot;normalSize&quot;:{&quot;size1&quot;:21.559030724454804},&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a57998712faa657abf3"/>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CHIP_DECFILLPROP" val="[]"/>
  <p:tag name="KSO_WM_SLIDE_TYPE" val="text"/>
  <p:tag name="KSO_WM_SLIDE_SIZE" val="888*540"/>
  <p:tag name="KSO_WM_SLIDE_POSITION" val="72*0"/>
  <p:tag name="KSO_WM_CHIP_GROUPID" val="5fadfa57998712faa657abf2"/>
  <p:tag name="KSO_WM_SLIDE_BK_DARK_LIGHT" val="2"/>
  <p:tag name="KSO_WM_SLIDE_BACKGROUND_TYPE" val="general"/>
  <p:tag name="KSO_WM_SLIDE_SUPPORT_FEATURE_TYPE" val="8"/>
  <p:tag name="KSO_WM_SLIDE_SUBTYPE" val="picTxt"/>
  <p:tag name="KSO_WM_TEMPLATE_ASSEMBLE_XID" val="606570604054ed1e2fb814e9"/>
  <p:tag name="KSO_WM_TEMPLATE_ASSEMBLE_GROUPID" val="606570604054ed1e2fb814e9"/>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1_1*i*1"/>
  <p:tag name="KSO_WM_TEMPLATE_CATEGORY" val="diagram"/>
  <p:tag name="KSO_WM_TEMPLATE_INDEX" val="2020520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1_1*i*2"/>
  <p:tag name="KSO_WM_TEMPLATE_CATEGORY" val="diagram"/>
  <p:tag name="KSO_WM_TEMPLATE_INDEX" val="2020520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201_1*i*3"/>
  <p:tag name="KSO_WM_TEMPLATE_CATEGORY" val="diagram"/>
  <p:tag name="KSO_WM_TEMPLATE_INDEX" val="2020520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1_1*i*4"/>
  <p:tag name="KSO_WM_TEMPLATE_CATEGORY" val="diagram"/>
  <p:tag name="KSO_WM_TEMPLATE_INDEX" val="2020520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1_1*i*5"/>
  <p:tag name="KSO_WM_TEMPLATE_CATEGORY" val="diagram"/>
  <p:tag name="KSO_WM_TEMPLATE_INDEX" val="20205201"/>
  <p:tag name="KSO_WM_UNIT_LAYERLEVEL" val="1"/>
  <p:tag name="KSO_WM_TAG_VERSION" val="1.0"/>
  <p:tag name="KSO_WM_BEAUTIFY_FLAG" val="#wm#"/>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57.xml><?xml version="1.0" encoding="utf-8"?>
<p:tagLst xmlns:p="http://schemas.openxmlformats.org/presentationml/2006/main">
  <p:tag name="KSO_WM_UNIT_NOCLEAR" val="0"/>
  <p:tag name="KSO_WM_UNIT_VALUE" val="629"/>
  <p:tag name="KSO_WM_UNIT_HIGHLIGHT" val="0"/>
  <p:tag name="KSO_WM_UNIT_COMPATIBLE" val="0"/>
  <p:tag name="KSO_WM_UNIT_DIAGRAM_ISNUMVISUAL" val="0"/>
  <p:tag name="KSO_WM_UNIT_DIAGRAM_ISREFERUNIT" val="0"/>
  <p:tag name="KSO_WM_UNIT_TYPE" val="f"/>
  <p:tag name="KSO_WM_UNIT_INDEX" val="1"/>
  <p:tag name="KSO_WM_UNIT_ID" val="diagram20205201_1*f*1"/>
  <p:tag name="KSO_WM_TEMPLATE_CATEGORY" val="diagram"/>
  <p:tag name="KSO_WM_TEMPLATE_INDEX" val="2020520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3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201_1*a*1"/>
  <p:tag name="KSO_WM_TEMPLATE_CATEGORY" val="diagram"/>
  <p:tag name="KSO_WM_TEMPLATE_INDEX" val="20205201"/>
  <p:tag name="KSO_WM_UNIT_LAYERLEVEL" val="1"/>
  <p:tag name="KSO_WM_TAG_VERSION" val="1.0"/>
  <p:tag name="KSO_WM_BEAUTIFY_FLAG" val="#wm#"/>
  <p:tag name="KSO_WM_UNIT_PRESET_TEXT" val="单击此处&#13;添加大标题"/>
  <p:tag name="KSO_WM_UNIT_TEXT_FILL_FORE_SCHEMECOLOR_INDEX_BRIGHTNESS" val="0"/>
  <p:tag name="KSO_WM_UNIT_TEXT_FILL_FORE_SCHEMECOLOR_INDEX" val="14"/>
  <p:tag name="KSO_WM_UNIT_TEXT_FILL_TYPE" val="1"/>
</p:tagLst>
</file>

<file path=ppt/tags/tag359.xml><?xml version="1.0" encoding="utf-8"?>
<p:tagLst xmlns:p="http://schemas.openxmlformats.org/presentationml/2006/main">
  <p:tag name="KSO_WM_BEAUTIFY_FLAG" val="#wm#"/>
  <p:tag name="KSO_WM_TEMPLATE_CATEGORY" val="diagram"/>
  <p:tag name="KSO_WM_TEMPLATE_INDEX" val="20205201"/>
  <p:tag name="KSO_WM_SLIDE_ID" val="diagram2020520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b_f"/>
  <p:tag name="KSO_WM_SLIDE_LAYOUT_CNT" val="1_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361.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3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7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84.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85.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759_1*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759"/>
  <p:tag name="KSO_WM_UNIT_VALUE" val="318"/>
  <p:tag name="KSO_WM_TEMPLATE_ASSEMBLE_XID" val="60656f434054ed1e2fb8068a"/>
  <p:tag name="KSO_WM_TEMPLATE_ASSEMBLE_GROUPID" val="60656f434054ed1e2fb8068a"/>
</p:tagLst>
</file>

<file path=ppt/tags/tag387.xml><?xml version="1.0" encoding="utf-8"?>
<p:tagLst xmlns:p="http://schemas.openxmlformats.org/presentationml/2006/main">
  <p:tag name="KSO_WM_UNIT_BLOCK" val="0"/>
  <p:tag name="KSO_WM_UNIT_DEC_AREA_ID" val="62e8a7ef88484c27907bbead105ca5aa"/>
  <p:tag name="KSO_WM_UNIT_HIGHLIGHT" val="0"/>
  <p:tag name="KSO_WM_UNIT_COMPATIBLE" val="0"/>
  <p:tag name="KSO_WM_UNIT_DIAGRAM_ISNUMVISUAL" val="0"/>
  <p:tag name="KSO_WM_UNIT_DIAGRAM_ISREFERUNIT" val="0"/>
  <p:tag name="KSO_WM_UNIT_TYPE" val="i"/>
  <p:tag name="KSO_WM_UNIT_INDEX" val="2"/>
  <p:tag name="KSO_WM_UNIT_ID" val="diagram20212759_1*i*2"/>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8"/>
  <p:tag name="KSO_WM_TEMPLATE_ASSEMBLE_XID" val="60656f434054ed1e2fb8068a"/>
  <p:tag name="KSO_WM_TEMPLATE_ASSEMBLE_GROUPID" val="60656f434054ed1e2fb8068a"/>
</p:tagLst>
</file>

<file path=ppt/tags/tag388.xml><?xml version="1.0" encoding="utf-8"?>
<p:tagLst xmlns:p="http://schemas.openxmlformats.org/presentationml/2006/main">
  <p:tag name="KSO_WM_UNIT_BLOCK" val="0"/>
  <p:tag name="KSO_WM_UNIT_DEC_AREA_ID" val="f73bda84c42e4735b3f5d092a816bbc7"/>
  <p:tag name="KSO_WM_UNIT_HIGHLIGHT" val="0"/>
  <p:tag name="KSO_WM_UNIT_COMPATIBLE" val="0"/>
  <p:tag name="KSO_WM_UNIT_DIAGRAM_ISNUMVISUAL" val="0"/>
  <p:tag name="KSO_WM_UNIT_DIAGRAM_ISREFERUNIT" val="0"/>
  <p:tag name="KSO_WM_UNIT_TYPE" val="i"/>
  <p:tag name="KSO_WM_UNIT_INDEX" val="3"/>
  <p:tag name="KSO_WM_UNIT_ID" val="diagram20212759_1*i*3"/>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494"/>
  <p:tag name="KSO_WM_TEMPLATE_ASSEMBLE_XID" val="60656f434054ed1e2fb8068a"/>
  <p:tag name="KSO_WM_TEMPLATE_ASSEMBLE_GROUPID" val="60656f434054ed1e2fb8068a"/>
</p:tagLst>
</file>

<file path=ppt/tags/tag389.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TYPE" val="i"/>
  <p:tag name="KSO_WM_UNIT_INDEX" val="4"/>
  <p:tag name="KSO_WM_UNIT_ID" val="diagram20212759_1*i*4"/>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a"/>
  <p:tag name="KSO_WM_TEMPLATE_ASSEMBLE_GROUPID" val="60656f434054ed1e2fb8068a"/>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2759_1*a*1"/>
  <p:tag name="KSO_WM_TEMPLATE_CATEGORY" val="diagram"/>
  <p:tag name="KSO_WM_TEMPLATE_INDEX" val="2021275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d55dbbc9dc45d993ba9743888d0d56"/>
  <p:tag name="KSO_WM_UNIT_SUPPORT_BIG_FONT" val="1"/>
  <p:tag name="KSO_WM_UNIT_TEXT_FILL_FORE_SCHEMECOLOR_INDEX_BRIGHTNESS" val="0"/>
  <p:tag name="KSO_WM_UNIT_TEXT_FILL_FORE_SCHEMECOLOR_INDEX" val="13"/>
  <p:tag name="KSO_WM_UNIT_TEXT_FILL_TYPE" val="1"/>
  <p:tag name="KSO_WM_TEMPLATE_ASSEMBLE_XID" val="60656f434054ed1e2fb8068a"/>
  <p:tag name="KSO_WM_TEMPLATE_ASSEMBLE_GROUPID" val="60656f434054ed1e2fb8068a"/>
</p:tagLst>
</file>

<file path=ppt/tags/tag3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9_1*f*1"/>
  <p:tag name="KSO_WM_TEMPLATE_CATEGORY" val="diagram"/>
  <p:tag name="KSO_WM_TEMPLATE_INDEX" val="2021275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c07668e148ec4dedb584cf41d419c6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6cef0f8446c402e9cadb6d53159676d"/>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f434054ed1e2fb8068a"/>
  <p:tag name="KSO_WM_TEMPLATE_ASSEMBLE_GROUPID" val="60656f434054ed1e2fb8068a"/>
</p:tagLst>
</file>

<file path=ppt/tags/tag392.xml><?xml version="1.0" encoding="utf-8"?>
<p:tagLst xmlns:p="http://schemas.openxmlformats.org/presentationml/2006/main">
  <p:tag name="KSO_WM_BEAUTIFY_FLAG" val="#wm#"/>
  <p:tag name="KSO_WM_TEMPLATE_CATEGORY" val="diagram"/>
  <p:tag name="KSO_WM_TEMPLATE_INDEX" val="20212759"/>
  <p:tag name="KSO_WM_SLIDE_LAYOUT_INFO" val="{&quot;backgroundInfo&quot;:[{&quot;bottom&quot;:0,&quot;bottomAbs&quot;:false,&quot;left&quot;:0,&quot;leftAbs&quot;:false,&quot;right&quot;:0,&quot;rightAbs&quot;:false,&quot;top&quot;:0.7407407,&quot;topAbs&quot;:false,&quot;type&quot;:&quot;bottomTop&quot;}],&quot;id&quot;:&quot;2021-04-01T15:36:40&quot;,&quot;maxSize&quot;:{&quot;size1&quot;:42.2},&quot;minSize&quot;:{&quot;size1&quot;:42.2},&quot;normalSize&quot;:{&quot;size1&quot;:42.2},&quot;subLayout&quot;:[{&quot;id&quot;:&quot;2021-04-01T15:36:40&quot;,&quot;margin&quot;:{&quot;bottom&quot;:3.38700008392334,&quot;left&quot;:4.657000541687012,&quot;right&quot;:4.657000541687012,&quot;top&quot;:1.2699999809265137},&quot;type&quot;:0},{&quot;id&quot;:&quot;2021-04-01T15:36:40&quot;,&quot;margin&quot;:{&quot;bottom&quot;:3.38700008392334,&quot;left&quot;:6.7729997634887695,&quot;right&quot;:6.7729997634887695,&quot;top&quot;:0},&quot;type&quot;:0}],&quot;type&quot;:0}"/>
  <p:tag name="KSO_WM_SLIDE_BACKGROUND" val="[&quot;bottomTop&quot;]"/>
  <p:tag name="KSO_WM_SLIDE_RATIO" val="1.777778"/>
  <p:tag name="KSO_WM_SLIDE_ID" val="diagram2021275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7"/>
  <p:tag name="KSO_WM_SLIDE_POSITION" val="0*72"/>
  <p:tag name="KSO_WM_TAG_VERSION" val="1.0"/>
  <p:tag name="KSO_WM_SLIDE_LAYOUT" val="a_f"/>
  <p:tag name="KSO_WM_SLIDE_LAYOUT_CNT" val="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XID" val="5f226a74c4814ce96fb160eb"/>
  <p:tag name="KSO_WM_CHIP_DECFILLPROP" val="[]"/>
  <p:tag name="KSO_WM_CHIP_GROUPID" val="5f226a74c4814ce96fb160ea"/>
  <p:tag name="KSO_WM_SLIDE_BK_DARK_LIGHT" val="2"/>
  <p:tag name="KSO_WM_SLIDE_BACKGROUND_TYPE" val="bottomTop"/>
  <p:tag name="KSO_WM_SLIDE_SUPPORT_FEATURE_TYPE" val="0"/>
  <p:tag name="KSO_WM_TEMPLATE_ASSEMBLE_XID" val="60656f434054ed1e2fb8068a"/>
  <p:tag name="KSO_WM_TEMPLATE_ASSEMBLE_GROUPID" val="60656f434054ed1e2fb8068a"/>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7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7"/>
  <p:tag name="KSO_WM_UNIT_VALUE" val="159"/>
  <p:tag name="KSO_WM_TEMPLATE_ASSEMBLE_XID" val="60656e6f4054ed1e2fb7f89f"/>
  <p:tag name="KSO_WM_TEMPLATE_ASSEMBLE_GROUPID" val="60656e6f4054ed1e2fb7f89f"/>
</p:tagLst>
</file>

<file path=ppt/tags/tag39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7_1*a*1"/>
  <p:tag name="KSO_WM_TEMPLATE_CATEGORY" val="diagram"/>
  <p:tag name="KSO_WM_TEMPLATE_INDEX" val="20207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4a7779063794c48a7012a39a45e86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079c758c6944b0d8e73425810d9358b"/>
  <p:tag name="KSO_WM_UNIT_TEXT_FILL_FORE_SCHEMECOLOR_INDEX_BRIGHTNESS" val="0"/>
  <p:tag name="KSO_WM_UNIT_TEXT_FILL_FORE_SCHEMECOLOR_INDEX" val="13"/>
  <p:tag name="KSO_WM_UNIT_TEXT_FILL_TYPE" val="1"/>
  <p:tag name="KSO_WM_TEMPLATE_ASSEMBLE_XID" val="60656e6f4054ed1e2fb7f89f"/>
  <p:tag name="KSO_WM_TEMPLATE_ASSEMBLE_GROUPID" val="60656e6f4054ed1e2fb7f89f"/>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0_1*l_h_i*1_1_2"/>
  <p:tag name="KSO_WM_TEMPLATE_CATEGORY" val="diagram"/>
  <p:tag name="KSO_WM_TEMPLATE_INDEX" val="20168780"/>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0_1*l_h_i*1_1_1"/>
  <p:tag name="KSO_WM_TEMPLATE_CATEGORY" val="diagram"/>
  <p:tag name="KSO_WM_TEMPLATE_INDEX" val="2016878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39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0_1*l_h_a*1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398.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0_1*l_h_f*1_1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0_1*l_h_i*1_2_2"/>
  <p:tag name="KSO_WM_TEMPLATE_CATEGORY" val="diagram"/>
  <p:tag name="KSO_WM_TEMPLATE_INDEX" val="20168780"/>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0_1*l_h_i*1_2_1"/>
  <p:tag name="KSO_WM_TEMPLATE_CATEGORY" val="diagram"/>
  <p:tag name="KSO_WM_TEMPLATE_INDEX" val="20168780"/>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40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0_1*l_h_a*1_2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402.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0_1*l_h_f*1_2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6.1755118110237,&quot;left&quot;:164.95149606299213,&quot;top&quot;:95.85968503937008,&quot;width&quot;:630.0985039370079}"/>
</p:tagLst>
</file>

<file path=ppt/tags/tag403.xml><?xml version="1.0" encoding="utf-8"?>
<p:tagLst xmlns:p="http://schemas.openxmlformats.org/presentationml/2006/main">
  <p:tag name="KSO_WM_BEAUTIFY_FLAG" val="#wm#"/>
  <p:tag name="KSO_WM_TEMPLATE_CATEGORY" val="diagram"/>
  <p:tag name="KSO_WM_TEMPLATE_INDEX" val="20207647"/>
  <p:tag name="KSO_WM_SLIDE_LAYOUT_INFO" val="{&quot;id&quot;:&quot;2021-04-01T14:58:35&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5&quot;,&quot;margin&quot;:{&quot;bottom&quot;:0.4230000674724579,&quot;left&quot;:1.2699999809265137,&quot;right&quot;:1.2699999809265137,&quot;top&quot;:0.4230000674724579},&quot;type&quot;:0},{&quot;id&quot;:&quot;2021-04-01T14:58:35&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68"/>
  <p:tag name="KSO_WM_SLIDE_POSITION" val="0*0"/>
  <p:tag name="KSO_WM_TAG_VERSION" val="1.0"/>
  <p:tag name="KSO_WM_SLIDE_LAYOUT" val="a_d"/>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3"/>
  <p:tag name="KSO_WM_TEMPLATE_ASSEMBLE_XID" val="60656e6f4054ed1e2fb7f89f"/>
  <p:tag name="KSO_WM_TEMPLATE_ASSEMBLE_GROUPID" val="60656e6f4054ed1e2fb7f89f"/>
</p:tagLst>
</file>

<file path=ppt/tags/tag404.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8_1*ζ_h_i*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8_1*ζ_h_i*1_1_2"/>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48_1*ζ_h_i*1_1_3"/>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48_1*ζ_h_i*1_1_4"/>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UNIT_PICTURE_TOWARD" val="1"/>
  <p:tag name="KSO_WM_UNIT_PICTURE_DOCKSIDE" val="cb,ct"/>
  <p:tag name="KSO_WM_UNIT_VALUE" val="1479*118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8_1*ζ_h_d*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Lst>
</file>

<file path=ppt/tags/tag40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97_1*a*1"/>
  <p:tag name="KSO_WM_TEMPLATE_CATEGORY" val="diagram"/>
  <p:tag name="KSO_WM_TEMPLATE_INDEX" val="2021709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4af1609284ea0b607822725b8c5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5546f7fe9064abe988ac6502b0bb09f"/>
  <p:tag name="KSO_WM_UNIT_TEXT_FILL_FORE_SCHEMECOLOR_INDEX_BRIGHTNESS" val="0"/>
  <p:tag name="KSO_WM_UNIT_TEXT_FILL_FORE_SCHEMECOLOR_INDEX" val="13"/>
  <p:tag name="KSO_WM_UNIT_TEXT_FILL_TYPE" val="1"/>
  <p:tag name="KSO_WM_TEMPLATE_ASSEMBLE_XID" val="606570604054ed1e2fb814e9"/>
  <p:tag name="KSO_WM_TEMPLATE_ASSEMBLE_GROUPID" val="606570604054ed1e2fb814e9"/>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411.xml><?xml version="1.0" encoding="utf-8"?>
<p:tagLst xmlns:p="http://schemas.openxmlformats.org/presentationml/2006/main">
  <p:tag name="KSO_WM_BEAUTIFY_FLAG" val="#wm#"/>
  <p:tag name="KSO_WM_TEMPLATE_CATEGORY" val="diagram"/>
  <p:tag name="KSO_WM_TEMPLATE_INDEX" val="20217097"/>
  <p:tag name="KSO_WM_SLIDE_ID" val="diagram2021709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32&quot;,&quot;maxSize&quot;:{&quot;size1&quot;:57.5},&quot;minSize&quot;:{&quot;size1&quot;:32.6},&quot;normalSize&quot;:{&quot;size1&quot;:51.50625},&quot;subLayout&quot;:[{&quot;id&quot;:&quot;2021-04-01T16:16:32&quot;,&quot;maxSize&quot;:{&quot;size1&quot;:55.236716379059686},&quot;minSize&quot;:{&quot;size1&quot;:19.636716379059685},&quot;normalSize&quot;:{&quot;size1&quot;:19.636901564244862},&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a57998712faa657abf3"/>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CHIP_DECFILLPROP" val="[]"/>
  <p:tag name="KSO_WM_SLIDE_TYPE" val="text"/>
  <p:tag name="KSO_WM_SLIDE_SIZE" val="888*540"/>
  <p:tag name="KSO_WM_SLIDE_POSITION" val="72*0"/>
  <p:tag name="KSO_WM_CHIP_GROUPID" val="5fadfa57998712faa657abf2"/>
  <p:tag name="KSO_WM_SLIDE_BK_DARK_LIGHT" val="2"/>
  <p:tag name="KSO_WM_SLIDE_BACKGROUND_TYPE" val="general"/>
  <p:tag name="KSO_WM_SLIDE_SUPPORT_FEATURE_TYPE" val="8"/>
  <p:tag name="KSO_WM_SLIDE_SUBTYPE" val="picTxt"/>
  <p:tag name="KSO_WM_TEMPLATE_ASSEMBLE_XID" val="606570604054ed1e2fb814e9"/>
  <p:tag name="KSO_WM_TEMPLATE_ASSEMBLE_GROUPID" val="606570604054ed1e2fb814e9"/>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2_1*l_h_i*1_1_1"/>
  <p:tag name="KSO_WM_TEMPLATE_CATEGORY" val="diagram"/>
  <p:tag name="KSO_WM_TEMPLATE_INDEX" val="20228762"/>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443,&quot;left&quot;:78.48220472440946,&quot;top&quot;:48.5,&quot;width&quot;:803.0356692913385}"/>
</p:tagLst>
</file>

<file path=ppt/tags/tag4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762_1*l_h_a*1_1_1"/>
  <p:tag name="KSO_WM_TEMPLATE_CATEGORY" val="diagram"/>
  <p:tag name="KSO_WM_TEMPLATE_INDEX" val="20228762"/>
  <p:tag name="KSO_WM_UNIT_LAYERLEVEL" val="1_1_1"/>
  <p:tag name="KSO_WM_TAG_VERSION" val="1.0"/>
  <p:tag name="KSO_WM_BEAUTIFY_FLAG" val="#wm#"/>
  <p:tag name="KSO_WM_UNIT_VALUE" val="9"/>
  <p:tag name="KSO_WM_UNIT_PRESET_TEXT" val="单击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443,&quot;left&quot;:78.48220472440946,&quot;top&quot;:48.5,&quot;width&quot;:803.0356692913385}"/>
</p:tagLst>
</file>

<file path=ppt/tags/tag41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62_1*l_h_f*1_1_1"/>
  <p:tag name="KSO_WM_TEMPLATE_CATEGORY" val="diagram"/>
  <p:tag name="KSO_WM_TEMPLATE_INDEX" val="20228762"/>
  <p:tag name="KSO_WM_UNIT_LAYERLEVEL" val="1_1_1"/>
  <p:tag name="KSO_WM_TAG_VERSION" val="1.0"/>
  <p:tag name="KSO_WM_BEAUTIFY_FLAG" val="#wm#"/>
  <p:tag name="KSO_WM_UNIT_PRESET_TEXT" val="单击此处添加文本具体内容，简明扼要地阐述您的观点，以便观者准确地理解您传达的思想。"/>
  <p:tag name="KSO_WM_UNIT_TEXT_FILL_FORE_SCHEMECOLOR_INDEX_BRIGHTNESS" val="0"/>
  <p:tag name="KSO_WM_UNIT_TEXT_FILL_FORE_SCHEMECOLOR_INDEX" val="14"/>
  <p:tag name="KSO_WM_UNIT_TEXT_FILL_TYPE" val="1"/>
  <p:tag name="KSO_WM_UNIT_USESOURCEFORMAT_APPLY" val="1"/>
  <p:tag name="KSO_WM_DIAGRAM_VIRTUALLY_FRAME" val="{&quot;height&quot;:443,&quot;left&quot;:78.48220472440946,&quot;top&quot;:48.5,&quot;width&quot;:803.0356692913385}"/>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62_1*l_h_i*1_1_2"/>
  <p:tag name="KSO_WM_TEMPLATE_CATEGORY" val="diagram"/>
  <p:tag name="KSO_WM_TEMPLATE_INDEX" val="20228762"/>
  <p:tag name="KSO_WM_UNIT_LAYERLEVEL" val="1_1_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
  <p:tag name="KSO_WM_UNIT_TEXT_FILL_FORE_SCHEMECOLOR_INDEX_2" val="14"/>
  <p:tag name="KSO_WM_UNIT_TEXT_FILL_FORE_SCHEMECOLOR_INDEX_2_POS" val="0.27"/>
  <p:tag name="KSO_WM_UNIT_TEXT_FILL_FORE_SCHEMECOLOR_INDEX_2_TRANS" val="0"/>
  <p:tag name="KSO_WM_UNIT_USESOURCEFORMAT_APPLY" val="1"/>
  <p:tag name="KSO_WM_UNIT_TEXT_FILL_FORE_SCHEMECOLOR_INDEX" val="14"/>
  <p:tag name="KSO_WM_DIAGRAM_VIRTUALLY_FRAME" val="{&quot;height&quot;:443,&quot;left&quot;:78.48220472440946,&quot;top&quot;:48.5,&quot;width&quot;:803.0356692913385}"/>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2_1*l_h_i*1_2_1"/>
  <p:tag name="KSO_WM_TEMPLATE_CATEGORY" val="diagram"/>
  <p:tag name="KSO_WM_TEMPLATE_INDEX" val="20228762"/>
  <p:tag name="KSO_WM_UNIT_LAYERLEVEL" val="1_1_1"/>
  <p:tag name="KSO_WM_TAG_VERSION" val="1.0"/>
  <p:tag name="KSO_WM_BEAUTIFY_FLAG" val="#wm#"/>
  <p:tag name="KSO_WM_UNIT_FILL_FORE_SCHEMECOLOR_INDEX_1_BRIGHTNESS" val="-0.25"/>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443,&quot;left&quot;:78.48220472440946,&quot;top&quot;:48.5,&quot;width&quot;:803.0356692913385}"/>
</p:tagLst>
</file>

<file path=ppt/tags/tag41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762_1*l_h_a*1_2_1"/>
  <p:tag name="KSO_WM_TEMPLATE_CATEGORY" val="diagram"/>
  <p:tag name="KSO_WM_TEMPLATE_INDEX" val="20228762"/>
  <p:tag name="KSO_WM_UNIT_LAYERLEVEL" val="1_1_1"/>
  <p:tag name="KSO_WM_TAG_VERSION" val="1.0"/>
  <p:tag name="KSO_WM_BEAUTIFY_FLAG" val="#wm#"/>
  <p:tag name="KSO_WM_UNIT_VALUE" val="9"/>
  <p:tag name="KSO_WM_UNIT_TEXT_FILL_FORE_SCHEMECOLOR_INDEX_BRIGHTNESS" val="0"/>
  <p:tag name="KSO_WM_UNIT_TEXT_FILL_FORE_SCHEMECOLOR_INDEX" val="14"/>
  <p:tag name="KSO_WM_UNIT_TEXT_FILL_TYPE" val="1"/>
  <p:tag name="KSO_WM_UNIT_USESOURCEFORMAT_APPLY" val="1"/>
  <p:tag name="KSO_WM_DIAGRAM_VIRTUALLY_FRAME" val="{&quot;height&quot;:443,&quot;left&quot;:78.48220472440946,&quot;top&quot;:48.5,&quot;width&quot;:803.0356692913385}"/>
</p:tagLst>
</file>

<file path=ppt/tags/tag41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2_1*l_h_f*1_2_1"/>
  <p:tag name="KSO_WM_TEMPLATE_CATEGORY" val="diagram"/>
  <p:tag name="KSO_WM_TEMPLATE_INDEX" val="20228762"/>
  <p:tag name="KSO_WM_UNIT_LAYERLEVEL" val="1_1_1"/>
  <p:tag name="KSO_WM_TAG_VERSION" val="1.0"/>
  <p:tag name="KSO_WM_BEAUTIFY_FLAG" val="#wm#"/>
  <p:tag name="KSO_WM_UNIT_PRESET_TEXT" val="单击此处添加文本具体内容，简明扼要地阐述您的观点，以便观者准确地理解您传达的思想。"/>
  <p:tag name="KSO_WM_UNIT_TEXT_FILL_FORE_SCHEMECOLOR_INDEX_BRIGHTNESS" val="0"/>
  <p:tag name="KSO_WM_UNIT_TEXT_FILL_FORE_SCHEMECOLOR_INDEX" val="14"/>
  <p:tag name="KSO_WM_UNIT_TEXT_FILL_TYPE" val="1"/>
  <p:tag name="KSO_WM_UNIT_USESOURCEFORMAT_APPLY" val="1"/>
  <p:tag name="KSO_WM_DIAGRAM_VIRTUALLY_FRAME" val="{&quot;height&quot;:443,&quot;left&quot;:78.48220472440946,&quot;top&quot;:48.5,&quot;width&quot;:803.0356692913385}"/>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62_1*l_h_i*1_2_2"/>
  <p:tag name="KSO_WM_TEMPLATE_CATEGORY" val="diagram"/>
  <p:tag name="KSO_WM_TEMPLATE_INDEX" val="20228762"/>
  <p:tag name="KSO_WM_UNIT_LAYERLEVEL" val="1_1_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
  <p:tag name="KSO_WM_UNIT_TEXT_FILL_FORE_SCHEMECOLOR_INDEX_2" val="14"/>
  <p:tag name="KSO_WM_UNIT_TEXT_FILL_FORE_SCHEMECOLOR_INDEX_2_POS" val="0.27"/>
  <p:tag name="KSO_WM_UNIT_TEXT_FILL_FORE_SCHEMECOLOR_INDEX_2_TRANS" val="0"/>
  <p:tag name="KSO_WM_UNIT_TEXT_FILL_FORE_SCHEMECOLOR_INDEX_3_BRIGHTNESS" val="0.4"/>
  <p:tag name="KSO_WM_UNIT_TEXT_FILL_FORE_SCHEMECOLOR_INDEX_3" val="7"/>
  <p:tag name="KSO_WM_UNIT_TEXT_FILL_FORE_SCHEMECOLOR_INDEX_3_POS" val="0.77"/>
  <p:tag name="KSO_WM_UNIT_TEXT_FILL_FORE_SCHEMECOLOR_INDEX_3_TRANS" val="1"/>
  <p:tag name="KSO_WM_UNIT_TEXT_FILL_FORE_SCHEMECOLOR_INDEX_4_BRIGHTNESS" val="-0.25"/>
  <p:tag name="KSO_WM_UNIT_TEXT_FILL_FORE_SCHEMECOLOR_INDEX_4" val="7"/>
  <p:tag name="KSO_WM_UNIT_TEXT_FILL_FORE_SCHEMECOLOR_INDEX_4_POS" val="1"/>
  <p:tag name="KSO_WM_UNIT_TEXT_FILL_FORE_SCHEMECOLOR_INDEX_4_TRANS" val="0"/>
  <p:tag name="KSO_WM_UNIT_TEXT_FILL_GRADIENT_TYPE" val="0"/>
  <p:tag name="KSO_WM_UNIT_TEXT_FILL_GRADIENT_ANGLE" val="90"/>
  <p:tag name="KSO_WM_UNIT_TEXT_FILL_GRADIENT_Direction" val="1"/>
  <p:tag name="KSO_WM_UNIT_TEXT_FILL_TYPE" val="3"/>
  <p:tag name="KSO_WM_UNIT_USESOURCEFORMAT_APPLY" val="1"/>
  <p:tag name="KSO_WM_DIAGRAM_VIRTUALLY_FRAME" val="{&quot;height&quot;:443,&quot;left&quot;:78.48220472440946,&quot;top&quot;:48.5,&quot;width&quot;:803.035669291338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BEAUTIFY_FLAG" val="#wm#"/>
  <p:tag name="KSO_WM_TEMPLATE_CATEGORY" val="diagram"/>
  <p:tag name="KSO_WM_TEMPLATE_INDEX" val="20209527"/>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5-02-01T18:42:57&quot;,&quot;maxSize&quot;:{&quot;size1&quot;:2.310280974926772},&quot;minSize&quot;:{&quot;size1&quot;:2.310280974926772},&quot;normalSize&quot;:{&quot;size1&quot;:2.310280974926772},&quot;subLayout&quot;:[{&quot;id&quot;:&quot;2025-02-01T18:42:57&quot;,&quot;type&quot;:0},{&quot;id&quot;:&quot;2025-02-01T18:42:57&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K_DARK_LIGHT" val="2"/>
  <p:tag name="KSO_WM_SLIDE_BACKGROUND_TYPE" val="general"/>
  <p:tag name="KSO_WM_SLIDE_SUPPORT_FEATURE_TYPE" val="3"/>
  <p:tag name="KSO_WM_TEMPLATE_ASSEMBLE_XID" val="60656e904054ed1e2fb7fb93"/>
  <p:tag name="KSO_WM_TEMPLATE_ASSEMBLE_GROUPID" val="60656e904054ed1e2fb7fb93"/>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Lst>
</file>

<file path=ppt/tags/tag422.xml><?xml version="1.0" encoding="utf-8"?>
<p:tagLst xmlns:p="http://schemas.openxmlformats.org/presentationml/2006/main">
  <p:tag name="KSO_WM_BEAUTIFY_FLAG" val="#wm#"/>
  <p:tag name="KSO_WM_TEMPLATE_CATEGORY" val="diagram"/>
  <p:tag name="KSO_WM_TEMPLATE_INDEX" val="20212843"/>
  <p:tag name="KSO_WM_SLIDE_ID" val="diagram2021284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f"/>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1-04-01T15:43:52&quot;,&quot;maxSize&quot;:{&quot;size1&quot;:2.310280974926772},&quot;minSize&quot;:{&quot;size1&quot;:2.310280974926772},&quot;normalSize&quot;:{&quot;size1&quot;:2.310280974926772},&quot;subLayout&quot;:[{&quot;id&quot;:&quot;2021-04-01T15:43:52&quot;,&quot;type&quot;:0},{&quot;id&quot;:&quot;2021-04-01T15:43:52&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K_DARK_LIGHT" val="2"/>
  <p:tag name="KSO_WM_SLIDE_BACKGROUND_TYPE" val="general"/>
  <p:tag name="KSO_WM_SLIDE_SUPPORT_FEATURE_TYPE" val="0"/>
  <p:tag name="KSO_WM_TEMPLATE_ASSEMBLE_XID" val="60656f644054ed1e2fb8092e"/>
  <p:tag name="KSO_WM_TEMPLATE_ASSEMBLE_GROUPID" val="60656f644054ed1e2fb8092e"/>
</p:tagLst>
</file>

<file path=ppt/tags/tag4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424.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425.xml><?xml version="1.0" encoding="utf-8"?>
<p:tagLst xmlns:p="http://schemas.openxmlformats.org/presentationml/2006/main">
  <p:tag name="resource_record_key" val="{&quot;65&quot;:[20238599],&quot;70&quot;:[3321538]}"/>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7868</Words>
  <Application>WPS 演示</Application>
  <PresentationFormat>宽屏</PresentationFormat>
  <Paragraphs>331</Paragraphs>
  <Slides>42</Slides>
  <Notes>1</Notes>
  <HiddenSlides>2</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42</vt:i4>
      </vt:variant>
    </vt:vector>
  </HeadingPairs>
  <TitlesOfParts>
    <vt:vector size="60" baseType="lpstr">
      <vt:lpstr>Arial</vt:lpstr>
      <vt:lpstr>宋体</vt:lpstr>
      <vt:lpstr>Wingdings</vt:lpstr>
      <vt:lpstr>MiSans</vt:lpstr>
      <vt:lpstr>江城圆体 400W</vt:lpstr>
      <vt:lpstr>微软雅黑</vt:lpstr>
      <vt:lpstr>Segoe UI</vt:lpstr>
      <vt:lpstr>Wingdings</vt:lpstr>
      <vt:lpstr>Arial Unicode MS</vt:lpstr>
      <vt:lpstr>等线</vt:lpstr>
      <vt:lpstr>Calibri Light</vt:lpstr>
      <vt:lpstr>汉仪文黑-55简</vt:lpstr>
      <vt:lpstr>黑体</vt:lpstr>
      <vt:lpstr>汉仪文黑-85W</vt:lpstr>
      <vt:lpstr>简约风浅色背景职场办公</vt:lpstr>
      <vt:lpstr>渐变胶囊简约风</vt:lpstr>
      <vt:lpstr>Office 主题​​</vt:lpstr>
      <vt:lpstr>1_Office 主题​​</vt:lpstr>
      <vt:lpstr>大学生安全教育（慕课版）</vt:lpstr>
      <vt:lpstr>专题三    出行安全</vt:lpstr>
      <vt:lpstr>目录</vt:lpstr>
      <vt:lpstr>专题导言</vt:lpstr>
      <vt:lpstr>任务一   保障交通安全</vt:lpstr>
      <vt:lpstr>案例导入</vt:lpstr>
      <vt:lpstr>PowerPoint 演示文稿</vt:lpstr>
      <vt:lpstr>一、遵守交通法规</vt:lpstr>
      <vt:lpstr>一、遵守交通法规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保障旅游安全</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保障野外求生安全</vt:lpstr>
      <vt:lpstr>案例导入</vt:lpstr>
      <vt:lpstr>PowerPoint 演示文稿</vt:lpstr>
      <vt:lpstr>一、野外生存常识</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44</cp:revision>
  <dcterms:created xsi:type="dcterms:W3CDTF">2021-10-11T07:08:00Z</dcterms:created>
  <dcterms:modified xsi:type="dcterms:W3CDTF">2025-02-07T08:09:02Z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B5A6B7F0E2C3466B9E98C2E7138D34F8_13</vt:lpwstr>
  </property>
  <property fmtid="{D5CDD505-2E9C-101B-9397-08002B2CF9AE}" pid="3" name="KSOProductBuildVer">
    <vt:lpwstr>2052-12.1.0.19770</vt:lpwstr>
  </property>
  <property fmtid="{D5CDD505-2E9C-101B-9397-08002B2CF9AE}" pid="4" name="KSOTemplateUUID">
    <vt:lpwstr>v1.0_mb_rA0qi+/ndn9DU4UST2uvWg==</vt:lpwstr>
  </property>
</Properties>
</file>