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4.svg" ContentType="image/svg+xml"/>
  <Override PartName="/ppt/media/image16.svg" ContentType="image/svg+xml"/>
  <Override PartName="/ppt/media/image18.svg" ContentType="image/svg+xml"/>
  <Override PartName="/ppt/media/image3.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64" r:id="rId4"/>
    <p:sldMasterId id="2147483666" r:id="rId5"/>
    <p:sldMasterId id="2147483668" r:id="rId6"/>
  </p:sldMasterIdLst>
  <p:notesMasterIdLst>
    <p:notesMasterId r:id="rId15"/>
  </p:notesMasterIdLst>
  <p:handoutMasterIdLst>
    <p:handoutMasterId r:id="rId64"/>
  </p:handoutMasterIdLst>
  <p:sldIdLst>
    <p:sldId id="405" r:id="rId7"/>
    <p:sldId id="407" r:id="rId8"/>
    <p:sldId id="460" r:id="rId9"/>
    <p:sldId id="288" r:id="rId10"/>
    <p:sldId id="274" r:id="rId11"/>
    <p:sldId id="280" r:id="rId12"/>
    <p:sldId id="289" r:id="rId13"/>
    <p:sldId id="292" r:id="rId14"/>
    <p:sldId id="295" r:id="rId16"/>
    <p:sldId id="512" r:id="rId17"/>
    <p:sldId id="299" r:id="rId18"/>
    <p:sldId id="301" r:id="rId19"/>
    <p:sldId id="513" r:id="rId20"/>
    <p:sldId id="302" r:id="rId21"/>
    <p:sldId id="303" r:id="rId22"/>
    <p:sldId id="304" r:id="rId23"/>
    <p:sldId id="305" r:id="rId24"/>
    <p:sldId id="306" r:id="rId25"/>
    <p:sldId id="365" r:id="rId26"/>
    <p:sldId id="368" r:id="rId27"/>
    <p:sldId id="318" r:id="rId28"/>
    <p:sldId id="319" r:id="rId29"/>
    <p:sldId id="322" r:id="rId30"/>
    <p:sldId id="320" r:id="rId31"/>
    <p:sldId id="321" r:id="rId32"/>
    <p:sldId id="323" r:id="rId33"/>
    <p:sldId id="324" r:id="rId34"/>
    <p:sldId id="325" r:id="rId35"/>
    <p:sldId id="326" r:id="rId36"/>
    <p:sldId id="311" r:id="rId37"/>
    <p:sldId id="327" r:id="rId38"/>
    <p:sldId id="329" r:id="rId39"/>
    <p:sldId id="328" r:id="rId40"/>
    <p:sldId id="331" r:id="rId41"/>
    <p:sldId id="333" r:id="rId42"/>
    <p:sldId id="334" r:id="rId43"/>
    <p:sldId id="340" r:id="rId44"/>
    <p:sldId id="341" r:id="rId45"/>
    <p:sldId id="335" r:id="rId46"/>
    <p:sldId id="337" r:id="rId47"/>
    <p:sldId id="345" r:id="rId48"/>
    <p:sldId id="346" r:id="rId49"/>
    <p:sldId id="347" r:id="rId50"/>
    <p:sldId id="348" r:id="rId51"/>
    <p:sldId id="349" r:id="rId52"/>
    <p:sldId id="350" r:id="rId53"/>
    <p:sldId id="362" r:id="rId54"/>
    <p:sldId id="353" r:id="rId55"/>
    <p:sldId id="360" r:id="rId56"/>
    <p:sldId id="332" r:id="rId57"/>
    <p:sldId id="361" r:id="rId58"/>
    <p:sldId id="364" r:id="rId59"/>
    <p:sldId id="315" r:id="rId60"/>
    <p:sldId id="316" r:id="rId61"/>
    <p:sldId id="317" r:id="rId62"/>
    <p:sldId id="370" r:id="rId63"/>
  </p:sldIdLst>
  <p:sldSz cx="12192000" cy="6858000"/>
  <p:notesSz cx="6858000" cy="9144000"/>
  <p:custDataLst>
    <p:tags r:id="rId6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8" userDrawn="1">
          <p15:clr>
            <a:srgbClr val="A4A3A4"/>
          </p15:clr>
        </p15:guide>
        <p15:guide id="2" pos="3887" userDrawn="1">
          <p15:clr>
            <a:srgbClr val="A4A3A4"/>
          </p15:clr>
        </p15:guide>
        <p15:guide id="3" pos="7242" userDrawn="1">
          <p15:clr>
            <a:srgbClr val="A4A3A4"/>
          </p15:clr>
        </p15:guide>
        <p15:guide id="4" pos="335"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PS" initials="W" lastIdx="1" clrIdx="0"/>
  <p:cmAuthor id="2" name="作者" initials="A" lastIdx="0" clrIdx="1"/>
  <p:cmAuthor id="1483810881" name="WPS_1679281038" initials="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AEBEC"/>
    <a:srgbClr val="F2CBC6"/>
    <a:srgbClr val="79BFFF"/>
    <a:srgbClr val="0068CB"/>
    <a:srgbClr val="E28D81"/>
    <a:srgbClr val="DADCDE"/>
    <a:srgbClr val="5791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p:scale>
          <a:sx n="75" d="100"/>
          <a:sy n="75" d="100"/>
        </p:scale>
        <p:origin x="1360" y="544"/>
      </p:cViewPr>
      <p:guideLst>
        <p:guide orient="horz" pos="2208"/>
        <p:guide pos="3887"/>
        <p:guide pos="7242"/>
        <p:guide pos="33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slide" Target="slides/slide1.xml"/><Relationship Id="rId69" Type="http://schemas.openxmlformats.org/officeDocument/2006/relationships/tags" Target="tags/tag519.xml"/><Relationship Id="rId68" Type="http://schemas.openxmlformats.org/officeDocument/2006/relationships/commentAuthors" Target="commentAuthors.xml"/><Relationship Id="rId67" Type="http://schemas.openxmlformats.org/officeDocument/2006/relationships/tableStyles" Target="tableStyles.xml"/><Relationship Id="rId66" Type="http://schemas.openxmlformats.org/officeDocument/2006/relationships/viewProps" Target="viewProps.xml"/><Relationship Id="rId65" Type="http://schemas.openxmlformats.org/officeDocument/2006/relationships/presProps" Target="presProps.xml"/><Relationship Id="rId64" Type="http://schemas.openxmlformats.org/officeDocument/2006/relationships/handoutMaster" Target="handoutMasters/handoutMaster1.xml"/><Relationship Id="rId63" Type="http://schemas.openxmlformats.org/officeDocument/2006/relationships/slide" Target="slides/slide56.xml"/><Relationship Id="rId62" Type="http://schemas.openxmlformats.org/officeDocument/2006/relationships/slide" Target="slides/slide55.xml"/><Relationship Id="rId61" Type="http://schemas.openxmlformats.org/officeDocument/2006/relationships/slide" Target="slides/slide54.xml"/><Relationship Id="rId60" Type="http://schemas.openxmlformats.org/officeDocument/2006/relationships/slide" Target="slides/slide53.xml"/><Relationship Id="rId6" Type="http://schemas.openxmlformats.org/officeDocument/2006/relationships/slideMaster" Target="slideMasters/slideMaster5.xml"/><Relationship Id="rId59" Type="http://schemas.openxmlformats.org/officeDocument/2006/relationships/slide" Target="slides/slide52.xml"/><Relationship Id="rId58" Type="http://schemas.openxmlformats.org/officeDocument/2006/relationships/slide" Target="slides/slide51.xml"/><Relationship Id="rId57" Type="http://schemas.openxmlformats.org/officeDocument/2006/relationships/slide" Target="slides/slide50.xml"/><Relationship Id="rId56" Type="http://schemas.openxmlformats.org/officeDocument/2006/relationships/slide" Target="slides/slide49.xml"/><Relationship Id="rId55" Type="http://schemas.openxmlformats.org/officeDocument/2006/relationships/slide" Target="slides/slide48.xml"/><Relationship Id="rId54" Type="http://schemas.openxmlformats.org/officeDocument/2006/relationships/slide" Target="slides/slide47.xml"/><Relationship Id="rId53" Type="http://schemas.openxmlformats.org/officeDocument/2006/relationships/slide" Target="slides/slide46.xml"/><Relationship Id="rId52" Type="http://schemas.openxmlformats.org/officeDocument/2006/relationships/slide" Target="slides/slide45.xml"/><Relationship Id="rId51" Type="http://schemas.openxmlformats.org/officeDocument/2006/relationships/slide" Target="slides/slide44.xml"/><Relationship Id="rId50" Type="http://schemas.openxmlformats.org/officeDocument/2006/relationships/slide" Target="slides/slide43.xml"/><Relationship Id="rId5" Type="http://schemas.openxmlformats.org/officeDocument/2006/relationships/slideMaster" Target="slideMasters/slideMaster4.xml"/><Relationship Id="rId49" Type="http://schemas.openxmlformats.org/officeDocument/2006/relationships/slide" Target="slides/slide42.xml"/><Relationship Id="rId48" Type="http://schemas.openxmlformats.org/officeDocument/2006/relationships/slide" Target="slides/slide41.xml"/><Relationship Id="rId47" Type="http://schemas.openxmlformats.org/officeDocument/2006/relationships/slide" Target="slides/slide40.xml"/><Relationship Id="rId46" Type="http://schemas.openxmlformats.org/officeDocument/2006/relationships/slide" Target="slides/slide39.xml"/><Relationship Id="rId45" Type="http://schemas.openxmlformats.org/officeDocument/2006/relationships/slide" Target="slides/slide38.xml"/><Relationship Id="rId44" Type="http://schemas.openxmlformats.org/officeDocument/2006/relationships/slide" Target="slides/slide37.xml"/><Relationship Id="rId43" Type="http://schemas.openxmlformats.org/officeDocument/2006/relationships/slide" Target="slides/slide36.xml"/><Relationship Id="rId42" Type="http://schemas.openxmlformats.org/officeDocument/2006/relationships/slide" Target="slides/slide35.xml"/><Relationship Id="rId41" Type="http://schemas.openxmlformats.org/officeDocument/2006/relationships/slide" Target="slides/slide34.xml"/><Relationship Id="rId40" Type="http://schemas.openxmlformats.org/officeDocument/2006/relationships/slide" Target="slides/slide33.xml"/><Relationship Id="rId4" Type="http://schemas.openxmlformats.org/officeDocument/2006/relationships/slideMaster" Target="slideMasters/slideMaster3.xml"/><Relationship Id="rId39" Type="http://schemas.openxmlformats.org/officeDocument/2006/relationships/slide" Target="slides/slide32.xml"/><Relationship Id="rId38" Type="http://schemas.openxmlformats.org/officeDocument/2006/relationships/slide" Target="slides/slide31.xml"/><Relationship Id="rId37" Type="http://schemas.openxmlformats.org/officeDocument/2006/relationships/slide" Target="slides/slide30.xml"/><Relationship Id="rId36" Type="http://schemas.openxmlformats.org/officeDocument/2006/relationships/slide" Target="slides/slide29.xml"/><Relationship Id="rId35" Type="http://schemas.openxmlformats.org/officeDocument/2006/relationships/slide" Target="slides/slide28.xml"/><Relationship Id="rId34" Type="http://schemas.openxmlformats.org/officeDocument/2006/relationships/slide" Target="slides/slide27.xml"/><Relationship Id="rId33" Type="http://schemas.openxmlformats.org/officeDocument/2006/relationships/slide" Target="slides/slide26.xml"/><Relationship Id="rId32" Type="http://schemas.openxmlformats.org/officeDocument/2006/relationships/slide" Target="slides/slide25.xml"/><Relationship Id="rId31" Type="http://schemas.openxmlformats.org/officeDocument/2006/relationships/slide" Target="slides/slide24.xml"/><Relationship Id="rId30" Type="http://schemas.openxmlformats.org/officeDocument/2006/relationships/slide" Target="slides/slide23.xml"/><Relationship Id="rId3" Type="http://schemas.openxmlformats.org/officeDocument/2006/relationships/slideMaster" Target="slideMasters/slideMaster2.xml"/><Relationship Id="rId29" Type="http://schemas.openxmlformats.org/officeDocument/2006/relationships/slide" Target="slides/slide22.xml"/><Relationship Id="rId28" Type="http://schemas.openxmlformats.org/officeDocument/2006/relationships/slide" Target="slides/slide21.xml"/><Relationship Id="rId27" Type="http://schemas.openxmlformats.org/officeDocument/2006/relationships/slide" Target="slides/slide20.xml"/><Relationship Id="rId26" Type="http://schemas.openxmlformats.org/officeDocument/2006/relationships/slide" Target="slides/slide19.xml"/><Relationship Id="rId25" Type="http://schemas.openxmlformats.org/officeDocument/2006/relationships/slide" Target="slides/slide18.xml"/><Relationship Id="rId24" Type="http://schemas.openxmlformats.org/officeDocument/2006/relationships/slide" Target="slides/slide17.xml"/><Relationship Id="rId23" Type="http://schemas.openxmlformats.org/officeDocument/2006/relationships/slide" Target="slides/slide16.xml"/><Relationship Id="rId22" Type="http://schemas.openxmlformats.org/officeDocument/2006/relationships/slide" Target="slides/slide15.xml"/><Relationship Id="rId21" Type="http://schemas.openxmlformats.org/officeDocument/2006/relationships/slide" Target="slides/slide14.xml"/><Relationship Id="rId20" Type="http://schemas.openxmlformats.org/officeDocument/2006/relationships/slide" Target="slides/slide13.xml"/><Relationship Id="rId2" Type="http://schemas.openxmlformats.org/officeDocument/2006/relationships/theme" Target="theme/theme1.xml"/><Relationship Id="rId19" Type="http://schemas.openxmlformats.org/officeDocument/2006/relationships/slide" Target="slides/slide12.xml"/><Relationship Id="rId18" Type="http://schemas.openxmlformats.org/officeDocument/2006/relationships/slide" Target="slides/slide11.xml"/><Relationship Id="rId17" Type="http://schemas.openxmlformats.org/officeDocument/2006/relationships/slide" Target="slides/slide10.xml"/><Relationship Id="rId16" Type="http://schemas.openxmlformats.org/officeDocument/2006/relationships/slide" Target="slides/slide9.xml"/><Relationship Id="rId15" Type="http://schemas.openxmlformats.org/officeDocument/2006/relationships/notesMaster" Target="notesMasters/notesMaster1.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DEE5AC-8EF6-4D94-8B5A-9E6E8FF585B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43F66B-934C-4D8E-956E-D9013AE219A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0" Type="http://schemas.openxmlformats.org/officeDocument/2006/relationships/tags" Target="../tags/tag9.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0" Type="http://schemas.openxmlformats.org/officeDocument/2006/relationships/tags" Target="../tags/tag30.xml"/><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1" Type="http://schemas.openxmlformats.org/officeDocument/2006/relationships/tags" Target="../tags/tag48.xml"/><Relationship Id="rId10" Type="http://schemas.openxmlformats.org/officeDocument/2006/relationships/tags" Target="../tags/tag47.xml"/><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65.xml"/><Relationship Id="rId8" Type="http://schemas.openxmlformats.org/officeDocument/2006/relationships/tags" Target="../tags/tag64.xml"/><Relationship Id="rId7" Type="http://schemas.openxmlformats.org/officeDocument/2006/relationships/tags" Target="../tags/tag63.xml"/><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tags" Target="../tags/tag60.xml"/><Relationship Id="rId3" Type="http://schemas.openxmlformats.org/officeDocument/2006/relationships/tags" Target="../tags/tag59.xml"/><Relationship Id="rId2" Type="http://schemas.openxmlformats.org/officeDocument/2006/relationships/tags" Target="../tags/tag58.xml"/><Relationship Id="rId12" Type="http://schemas.openxmlformats.org/officeDocument/2006/relationships/tags" Target="../tags/tag68.xml"/><Relationship Id="rId11" Type="http://schemas.openxmlformats.org/officeDocument/2006/relationships/tags" Target="../tags/tag67.xml"/><Relationship Id="rId10" Type="http://schemas.openxmlformats.org/officeDocument/2006/relationships/tags" Target="../tags/tag66.xml"/><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gradFill>
            <a:gsLst>
              <a:gs pos="0">
                <a:schemeClr val="bg1">
                  <a:alpha val="0"/>
                </a:schemeClr>
              </a:gs>
              <a:gs pos="100000">
                <a:schemeClr val="bg2"/>
              </a:gs>
            </a:gsLst>
            <a:lin ang="24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3"/>
            </p:custDataLst>
          </p:nvPr>
        </p:nvSpPr>
        <p:spPr>
          <a:xfrm>
            <a:off x="1776000" y="3546000"/>
            <a:ext cx="8640000" cy="1404000"/>
          </a:xfrm>
        </p:spPr>
        <p:txBody>
          <a:bodyPr wrap="square" anchor="t">
            <a:normAutofit/>
          </a:bodyPr>
          <a:lstStyle>
            <a:lvl1pPr algn="ctr">
              <a:defRPr sz="5400">
                <a:solidFill>
                  <a:schemeClr val="accent1"/>
                </a:solidFill>
              </a:defRPr>
            </a:lvl1pPr>
          </a:lstStyle>
          <a:p>
            <a:r>
              <a:rPr lang="zh-CN" altLang="en-US" dirty="0"/>
              <a:t>单击此处编辑母版标题样式</a:t>
            </a:r>
            <a:endParaRPr lang="zh-CN" altLang="en-US" dirty="0"/>
          </a:p>
        </p:txBody>
      </p:sp>
      <p:sp>
        <p:nvSpPr>
          <p:cNvPr id="8" name="节编号 3"/>
          <p:cNvSpPr>
            <a:spLocks noGrp="1"/>
          </p:cNvSpPr>
          <p:nvPr>
            <p:ph type="body" sz="quarter" idx="13" hasCustomPrompt="1"/>
            <p:custDataLst>
              <p:tags r:id="rId4"/>
            </p:custDataLst>
          </p:nvPr>
        </p:nvSpPr>
        <p:spPr>
          <a:xfrm>
            <a:off x="2015000" y="1512000"/>
            <a:ext cx="8162000" cy="1800000"/>
          </a:xfrm>
        </p:spPr>
        <p:txBody>
          <a:bodyPr wrap="none" anchor="b">
            <a:normAutofit/>
          </a:bodyPr>
          <a:lstStyle>
            <a:lvl1pPr marL="0" indent="0" algn="ctr">
              <a:buNone/>
              <a:defRPr sz="5400" b="1">
                <a:solidFill>
                  <a:schemeClr val="tx1">
                    <a:alpha val="68000"/>
                  </a:schemeClr>
                </a:solidFill>
              </a:defRPr>
            </a:lvl1pPr>
          </a:lstStyle>
          <a:p>
            <a:pPr lvl="0"/>
            <a:r>
              <a:rPr lang="zh-CN" altLang="en-US" dirty="0"/>
              <a:t>节编号</a:t>
            </a:r>
            <a:endParaRPr lang="zh-CN" altLang="en-US" dirty="0"/>
          </a:p>
        </p:txBody>
      </p:sp>
      <p:sp>
        <p:nvSpPr>
          <p:cNvPr id="4"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6"/>
            </p:custDataLst>
          </p:nvPr>
        </p:nvSpPr>
        <p:spPr/>
        <p:txBody>
          <a:bodyPr/>
          <a:lstStyle/>
          <a:p>
            <a:endParaRPr lang="zh-CN" altLang="en-US"/>
          </a:p>
        </p:txBody>
      </p:sp>
      <p:sp>
        <p:nvSpPr>
          <p:cNvPr id="6"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
        <p:nvSpPr>
          <p:cNvPr id="9" name="任意多边形: 形状 8"/>
          <p:cNvSpPr/>
          <p:nvPr userDrawn="1">
            <p:custDataLst>
              <p:tags r:id="rId8"/>
            </p:custDataLst>
          </p:nvPr>
        </p:nvSpPr>
        <p:spPr>
          <a:xfrm>
            <a:off x="7817360" y="0"/>
            <a:ext cx="3890328" cy="1601706"/>
          </a:xfrm>
          <a:custGeom>
            <a:avLst/>
            <a:gdLst>
              <a:gd name="connsiteX0" fmla="*/ 0 w 3890328"/>
              <a:gd name="connsiteY0" fmla="*/ 0 h 1601706"/>
              <a:gd name="connsiteX1" fmla="*/ 838394 w 3890328"/>
              <a:gd name="connsiteY1" fmla="*/ 0 h 1601706"/>
              <a:gd name="connsiteX2" fmla="*/ 848708 w 3890328"/>
              <a:gd name="connsiteY2" fmla="*/ 107604 h 1601706"/>
              <a:gd name="connsiteX3" fmla="*/ 1072549 w 3890328"/>
              <a:gd name="connsiteY3" fmla="*/ 528336 h 1601706"/>
              <a:gd name="connsiteX4" fmla="*/ 2225407 w 3890328"/>
              <a:gd name="connsiteY4" fmla="*/ 528336 h 1601706"/>
              <a:gd name="connsiteX5" fmla="*/ 2753744 w 3890328"/>
              <a:gd name="connsiteY5" fmla="*/ 0 h 1601706"/>
              <a:gd name="connsiteX6" fmla="*/ 3890328 w 3890328"/>
              <a:gd name="connsiteY6" fmla="*/ 0 h 1601706"/>
              <a:gd name="connsiteX7" fmla="*/ 2762780 w 3890328"/>
              <a:gd name="connsiteY7" fmla="*/ 1127547 h 1601706"/>
              <a:gd name="connsiteX8" fmla="*/ 473338 w 3890328"/>
              <a:gd name="connsiteY8" fmla="*/ 1127547 h 1601706"/>
              <a:gd name="connsiteX9" fmla="*/ 473339 w 3890328"/>
              <a:gd name="connsiteY9" fmla="*/ 1127547 h 1601706"/>
              <a:gd name="connsiteX10" fmla="*/ 6589 w 3890328"/>
              <a:gd name="connsiteY10" fmla="*/ 138000 h 1601706"/>
              <a:gd name="connsiteX11" fmla="*/ 0 w 3890328"/>
              <a:gd name="connsiteY11" fmla="*/ 0 h 1601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90328" h="1601706">
                <a:moveTo>
                  <a:pt x="0" y="0"/>
                </a:moveTo>
                <a:lnTo>
                  <a:pt x="838394" y="0"/>
                </a:lnTo>
                <a:lnTo>
                  <a:pt x="848708" y="107604"/>
                </a:lnTo>
                <a:cubicBezTo>
                  <a:pt x="878552" y="261756"/>
                  <a:pt x="953167" y="408954"/>
                  <a:pt x="1072549" y="528336"/>
                </a:cubicBezTo>
                <a:cubicBezTo>
                  <a:pt x="1390903" y="846689"/>
                  <a:pt x="1907055" y="846689"/>
                  <a:pt x="2225407" y="528336"/>
                </a:cubicBezTo>
                <a:lnTo>
                  <a:pt x="2753744" y="0"/>
                </a:lnTo>
                <a:lnTo>
                  <a:pt x="3890328" y="0"/>
                </a:lnTo>
                <a:lnTo>
                  <a:pt x="2762780" y="1127547"/>
                </a:lnTo>
                <a:cubicBezTo>
                  <a:pt x="2130568" y="1759759"/>
                  <a:pt x="1105550" y="1759759"/>
                  <a:pt x="473338" y="1127547"/>
                </a:cubicBezTo>
                <a:lnTo>
                  <a:pt x="473339" y="1127547"/>
                </a:lnTo>
                <a:cubicBezTo>
                  <a:pt x="196747" y="850955"/>
                  <a:pt x="41163" y="499176"/>
                  <a:pt x="6589" y="138000"/>
                </a:cubicBezTo>
                <a:lnTo>
                  <a:pt x="0" y="0"/>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2" name="任意多边形: 形状 11"/>
          <p:cNvSpPr/>
          <p:nvPr userDrawn="1">
            <p:custDataLst>
              <p:tags r:id="rId9"/>
            </p:custDataLst>
          </p:nvPr>
        </p:nvSpPr>
        <p:spPr>
          <a:xfrm>
            <a:off x="9492675" y="0"/>
            <a:ext cx="2699325" cy="1533443"/>
          </a:xfrm>
          <a:custGeom>
            <a:avLst/>
            <a:gdLst>
              <a:gd name="connsiteX0" fmla="*/ 0 w 2699325"/>
              <a:gd name="connsiteY0" fmla="*/ 0 h 1533443"/>
              <a:gd name="connsiteX1" fmla="*/ 841678 w 2699325"/>
              <a:gd name="connsiteY1" fmla="*/ 1 h 1533443"/>
              <a:gd name="connsiteX2" fmla="*/ 845449 w 2699325"/>
              <a:gd name="connsiteY2" fmla="*/ 39341 h 1533443"/>
              <a:gd name="connsiteX3" fmla="*/ 1069290 w 2699325"/>
              <a:gd name="connsiteY3" fmla="*/ 460073 h 1533443"/>
              <a:gd name="connsiteX4" fmla="*/ 2222148 w 2699325"/>
              <a:gd name="connsiteY4" fmla="*/ 460073 h 1533443"/>
              <a:gd name="connsiteX5" fmla="*/ 2682222 w 2699325"/>
              <a:gd name="connsiteY5" fmla="*/ 1 h 1533443"/>
              <a:gd name="connsiteX6" fmla="*/ 2699325 w 2699325"/>
              <a:gd name="connsiteY6" fmla="*/ 1 h 1533443"/>
              <a:gd name="connsiteX7" fmla="*/ 2699325 w 2699325"/>
              <a:gd name="connsiteY7" fmla="*/ 1113693 h 1533443"/>
              <a:gd name="connsiteX8" fmla="*/ 2636570 w 2699325"/>
              <a:gd name="connsiteY8" fmla="*/ 1170415 h 1533443"/>
              <a:gd name="connsiteX9" fmla="*/ 470079 w 2699325"/>
              <a:gd name="connsiteY9" fmla="*/ 1059284 h 1533443"/>
              <a:gd name="connsiteX10" fmla="*/ 470080 w 2699325"/>
              <a:gd name="connsiteY10" fmla="*/ 1059284 h 1533443"/>
              <a:gd name="connsiteX11" fmla="*/ 3329 w 2699325"/>
              <a:gd name="connsiteY11" fmla="*/ 69737 h 1533443"/>
              <a:gd name="connsiteX12" fmla="*/ 0 w 2699325"/>
              <a:gd name="connsiteY12" fmla="*/ 0 h 1533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9325" h="1533443">
                <a:moveTo>
                  <a:pt x="0" y="0"/>
                </a:moveTo>
                <a:lnTo>
                  <a:pt x="841678" y="1"/>
                </a:lnTo>
                <a:lnTo>
                  <a:pt x="845449" y="39341"/>
                </a:lnTo>
                <a:cubicBezTo>
                  <a:pt x="875293" y="193493"/>
                  <a:pt x="949908" y="340691"/>
                  <a:pt x="1069290" y="460073"/>
                </a:cubicBezTo>
                <a:cubicBezTo>
                  <a:pt x="1387644" y="778427"/>
                  <a:pt x="1903796" y="778427"/>
                  <a:pt x="2222148" y="460073"/>
                </a:cubicBezTo>
                <a:lnTo>
                  <a:pt x="2682222" y="1"/>
                </a:lnTo>
                <a:lnTo>
                  <a:pt x="2699325" y="1"/>
                </a:lnTo>
                <a:lnTo>
                  <a:pt x="2699325" y="1113693"/>
                </a:lnTo>
                <a:lnTo>
                  <a:pt x="2636570" y="1170415"/>
                </a:lnTo>
                <a:cubicBezTo>
                  <a:pt x="2000716" y="1689027"/>
                  <a:pt x="1062778" y="1651983"/>
                  <a:pt x="470079" y="1059284"/>
                </a:cubicBezTo>
                <a:lnTo>
                  <a:pt x="470080" y="1059284"/>
                </a:lnTo>
                <a:cubicBezTo>
                  <a:pt x="193487" y="782692"/>
                  <a:pt x="37904" y="430913"/>
                  <a:pt x="3329" y="69737"/>
                </a:cubicBezTo>
                <a:lnTo>
                  <a:pt x="0" y="0"/>
                </a:lnTo>
                <a:close/>
              </a:path>
            </a:pathLst>
          </a:custGeom>
          <a:solidFill>
            <a:schemeClr val="accent1">
              <a:alpha val="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5" name="任意多边形: 形状 14"/>
          <p:cNvSpPr/>
          <p:nvPr userDrawn="1">
            <p:custDataLst>
              <p:tags r:id="rId10"/>
            </p:custDataLst>
          </p:nvPr>
        </p:nvSpPr>
        <p:spPr>
          <a:xfrm>
            <a:off x="0" y="4345312"/>
            <a:ext cx="2967027" cy="2512688"/>
          </a:xfrm>
          <a:custGeom>
            <a:avLst/>
            <a:gdLst>
              <a:gd name="connsiteX0" fmla="*/ 1348148 w 2967027"/>
              <a:gd name="connsiteY0" fmla="*/ 0 h 2512688"/>
              <a:gd name="connsiteX1" fmla="*/ 2492869 w 2967027"/>
              <a:gd name="connsiteY1" fmla="*/ 474159 h 2512688"/>
              <a:gd name="connsiteX2" fmla="*/ 2492869 w 2967027"/>
              <a:gd name="connsiteY2" fmla="*/ 474160 h 2512688"/>
              <a:gd name="connsiteX3" fmla="*/ 2700313 w 2967027"/>
              <a:gd name="connsiteY3" fmla="*/ 2509644 h 2512688"/>
              <a:gd name="connsiteX4" fmla="*/ 2698075 w 2967027"/>
              <a:gd name="connsiteY4" fmla="*/ 2512688 h 2512688"/>
              <a:gd name="connsiteX5" fmla="*/ 1607198 w 2967027"/>
              <a:gd name="connsiteY5" fmla="*/ 2512688 h 2512688"/>
              <a:gd name="connsiteX6" fmla="*/ 1893657 w 2967027"/>
              <a:gd name="connsiteY6" fmla="*/ 2226228 h 2512688"/>
              <a:gd name="connsiteX7" fmla="*/ 1893657 w 2967027"/>
              <a:gd name="connsiteY7" fmla="*/ 1073370 h 2512688"/>
              <a:gd name="connsiteX8" fmla="*/ 1317228 w 2967027"/>
              <a:gd name="connsiteY8" fmla="*/ 834606 h 2512688"/>
              <a:gd name="connsiteX9" fmla="*/ 740799 w 2967027"/>
              <a:gd name="connsiteY9" fmla="*/ 1073370 h 2512688"/>
              <a:gd name="connsiteX10" fmla="*/ 0 w 2967027"/>
              <a:gd name="connsiteY10" fmla="*/ 1814169 h 2512688"/>
              <a:gd name="connsiteX11" fmla="*/ 0 w 2967027"/>
              <a:gd name="connsiteY11" fmla="*/ 677587 h 2512688"/>
              <a:gd name="connsiteX12" fmla="*/ 203427 w 2967027"/>
              <a:gd name="connsiteY12" fmla="*/ 474159 h 2512688"/>
              <a:gd name="connsiteX13" fmla="*/ 1348148 w 2967027"/>
              <a:gd name="connsiteY13" fmla="*/ 0 h 2512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67027" h="2512688">
                <a:moveTo>
                  <a:pt x="1348148" y="0"/>
                </a:moveTo>
                <a:cubicBezTo>
                  <a:pt x="1762456" y="0"/>
                  <a:pt x="2176763" y="158053"/>
                  <a:pt x="2492869" y="474159"/>
                </a:cubicBezTo>
                <a:lnTo>
                  <a:pt x="2492869" y="474160"/>
                </a:lnTo>
                <a:cubicBezTo>
                  <a:pt x="3046055" y="1027346"/>
                  <a:pt x="3115202" y="1881273"/>
                  <a:pt x="2700313" y="2509644"/>
                </a:cubicBezTo>
                <a:lnTo>
                  <a:pt x="2698075" y="2512688"/>
                </a:lnTo>
                <a:lnTo>
                  <a:pt x="1607198" y="2512688"/>
                </a:lnTo>
                <a:lnTo>
                  <a:pt x="1893657" y="2226228"/>
                </a:lnTo>
                <a:cubicBezTo>
                  <a:pt x="2212010" y="1907876"/>
                  <a:pt x="2212010" y="1391723"/>
                  <a:pt x="1893657" y="1073370"/>
                </a:cubicBezTo>
                <a:cubicBezTo>
                  <a:pt x="1734481" y="914194"/>
                  <a:pt x="1525854" y="834606"/>
                  <a:pt x="1317228" y="834606"/>
                </a:cubicBezTo>
                <a:cubicBezTo>
                  <a:pt x="1108602" y="834606"/>
                  <a:pt x="899975" y="914193"/>
                  <a:pt x="740799" y="1073370"/>
                </a:cubicBezTo>
                <a:lnTo>
                  <a:pt x="0" y="1814169"/>
                </a:lnTo>
                <a:lnTo>
                  <a:pt x="0" y="677587"/>
                </a:lnTo>
                <a:lnTo>
                  <a:pt x="203427" y="474159"/>
                </a:lnTo>
                <a:cubicBezTo>
                  <a:pt x="519534" y="158053"/>
                  <a:pt x="933841" y="0"/>
                  <a:pt x="1348148" y="0"/>
                </a:cubicBezTo>
                <a:close/>
              </a:path>
            </a:pathLst>
          </a:custGeom>
          <a:solidFill>
            <a:schemeClr val="accent1">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96000" y="394405"/>
            <a:ext cx="10800000" cy="792000"/>
          </a:xfrm>
        </p:spPr>
        <p:txBody>
          <a:bodyPr lIns="0" tIns="0" rIns="0" bIns="0" anchor="t"/>
          <a:lstStyle>
            <a:lvl1pPr algn="l" fontAlgn="base">
              <a:defRPr sz="3200">
                <a:solidFill>
                  <a:schemeClr val="tx1">
                    <a:lumMod val="85000"/>
                    <a:lumOff val="15000"/>
                  </a:schemeClr>
                </a:solidFill>
                <a:latin typeface="+mj-ea"/>
                <a:ea typeface="+mj-ea"/>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592522B-0F24-4480-B9DD-A9474A6880D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BE5F26B5-172A-4DC2-B0B7-181CFC56B87C}"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0095" cy="6858000"/>
          </a:xfrm>
          <a:prstGeom prst="rect">
            <a:avLst/>
          </a:prstGeom>
          <a:gradFill>
            <a:gsLst>
              <a:gs pos="0">
                <a:schemeClr val="bg2">
                  <a:lumMod val="92000"/>
                </a:schemeClr>
              </a:gs>
              <a:gs pos="100000">
                <a:schemeClr val="bg1"/>
              </a:gs>
            </a:gsLst>
            <a:lin ang="78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8" name="椭圆 7"/>
          <p:cNvSpPr>
            <a:spLocks noChangeAspect="1"/>
          </p:cNvSpPr>
          <p:nvPr userDrawn="1">
            <p:custDataLst>
              <p:tags r:id="rId3"/>
            </p:custDataLst>
          </p:nvPr>
        </p:nvSpPr>
        <p:spPr>
          <a:xfrm>
            <a:off x="2288565" y="1318468"/>
            <a:ext cx="1763395" cy="1763395"/>
          </a:xfrm>
          <a:prstGeom prst="ellipse">
            <a:avLst/>
          </a:prstGeom>
          <a:gradFill>
            <a:gsLst>
              <a:gs pos="0">
                <a:schemeClr val="bg1">
                  <a:alpha val="0"/>
                </a:schemeClr>
              </a:gs>
              <a:gs pos="100000">
                <a:schemeClr val="accent1">
                  <a:alpha val="17000"/>
                </a:schemeClr>
              </a:gs>
            </a:gsLst>
            <a:lin ang="20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9" name="日期占位符 3"/>
          <p:cNvSpPr>
            <a:spLocks noGrp="1"/>
          </p:cNvSpPr>
          <p:nvPr>
            <p:ph type="dt" sz="half" idx="10"/>
            <p:custDataLst>
              <p:tags r:id="rId4"/>
            </p:custDataLst>
          </p:nvPr>
        </p:nvSpPr>
        <p:spPr>
          <a:xfrm>
            <a:off x="838200" y="6356350"/>
            <a:ext cx="2743200" cy="365125"/>
          </a:xfrm>
        </p:spPr>
        <p:txBody>
          <a:bodyPr/>
          <a:lstStyle/>
          <a:p>
            <a:fld id="{D997B5FA-0921-464F-AAE1-844C04324D75}" type="datetimeFigureOut">
              <a:rPr lang="zh-CN" altLang="en-US" smtClean="0"/>
            </a:fld>
            <a:endParaRPr lang="zh-CN" altLang="en-US"/>
          </a:p>
        </p:txBody>
      </p:sp>
      <p:sp>
        <p:nvSpPr>
          <p:cNvPr id="11" name="页脚占位符 4"/>
          <p:cNvSpPr>
            <a:spLocks noGrp="1"/>
          </p:cNvSpPr>
          <p:nvPr>
            <p:ph type="ftr" sz="quarter" idx="11"/>
            <p:custDataLst>
              <p:tags r:id="rId5"/>
            </p:custDataLst>
          </p:nvPr>
        </p:nvSpPr>
        <p:spPr>
          <a:xfrm>
            <a:off x="4038600" y="6356350"/>
            <a:ext cx="4114800" cy="365125"/>
          </a:xfrm>
        </p:spPr>
        <p:txBody>
          <a:bodyPr/>
          <a:lstStyle/>
          <a:p>
            <a:endParaRPr lang="zh-CN" altLang="en-US"/>
          </a:p>
        </p:txBody>
      </p:sp>
      <p:sp>
        <p:nvSpPr>
          <p:cNvPr id="12" name="灯片编号占位符 5"/>
          <p:cNvSpPr>
            <a:spLocks noGrp="1"/>
          </p:cNvSpPr>
          <p:nvPr>
            <p:ph type="sldNum" sz="quarter" idx="12"/>
            <p:custDataLst>
              <p:tags r:id="rId6"/>
            </p:custDataLst>
          </p:nvPr>
        </p:nvSpPr>
        <p:spPr>
          <a:xfrm>
            <a:off x="8610600" y="6356350"/>
            <a:ext cx="2743200" cy="365125"/>
          </a:xfrm>
        </p:spPr>
        <p:txBody>
          <a:bodyPr/>
          <a:lstStyle/>
          <a:p>
            <a:fld id="{565CE74E-AB26-4998-AD42-012C4C1AD076}" type="slidenum">
              <a:rPr lang="zh-CN" altLang="en-US" smtClean="0"/>
            </a:fld>
            <a:endParaRPr lang="zh-CN" altLang="en-US"/>
          </a:p>
        </p:txBody>
      </p:sp>
      <p:sp>
        <p:nvSpPr>
          <p:cNvPr id="16" name="矩形: 圆顶角 12"/>
          <p:cNvSpPr/>
          <p:nvPr userDrawn="1">
            <p:custDataLst>
              <p:tags r:id="rId7"/>
            </p:custDataLst>
          </p:nvPr>
        </p:nvSpPr>
        <p:spPr>
          <a:xfrm rot="2700000" flipH="1" flipV="1">
            <a:off x="8203681" y="2169756"/>
            <a:ext cx="2033110" cy="3784533"/>
          </a:xfrm>
          <a:prstGeom prst="round2SameRect">
            <a:avLst>
              <a:gd name="adj1" fmla="val 50000"/>
              <a:gd name="adj2" fmla="val 0"/>
            </a:avLst>
          </a:prstGeom>
          <a:gradFill flip="none" rotWithShape="1">
            <a:gsLst>
              <a:gs pos="0">
                <a:srgbClr val="FFFFFF">
                  <a:alpha val="0"/>
                </a:srgbClr>
              </a:gs>
              <a:gs pos="56000">
                <a:schemeClr val="accent1">
                  <a:alpha val="34000"/>
                </a:schemeClr>
              </a:gs>
              <a:gs pos="98000">
                <a:schemeClr val="accent1">
                  <a:alpha val="5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cs typeface="MiSans" panose="00000500000000000000" charset="-122"/>
              <a:sym typeface="+mn-ea"/>
            </a:endParaRPr>
          </a:p>
        </p:txBody>
      </p:sp>
      <p:sp>
        <p:nvSpPr>
          <p:cNvPr id="17" name="矩形: 圆顶角 13"/>
          <p:cNvSpPr/>
          <p:nvPr userDrawn="1">
            <p:custDataLst>
              <p:tags r:id="rId8"/>
            </p:custDataLst>
          </p:nvPr>
        </p:nvSpPr>
        <p:spPr>
          <a:xfrm rot="13500000" flipH="1" flipV="1">
            <a:off x="7899822" y="902160"/>
            <a:ext cx="2033110" cy="3837349"/>
          </a:xfrm>
          <a:prstGeom prst="round2SameRect">
            <a:avLst>
              <a:gd name="adj1" fmla="val 50000"/>
              <a:gd name="adj2" fmla="val 0"/>
            </a:avLst>
          </a:prstGeom>
          <a:gradFill flip="none" rotWithShape="1">
            <a:gsLst>
              <a:gs pos="87000">
                <a:srgbClr val="FFFFFF">
                  <a:alpha val="0"/>
                </a:srgbClr>
              </a:gs>
              <a:gs pos="0">
                <a:schemeClr val="accent1">
                  <a:lumMod val="5000"/>
                  <a:lumOff val="9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cs typeface="MiSans" panose="00000500000000000000" charset="-122"/>
              <a:sym typeface="+mn-ea"/>
            </a:endParaRPr>
          </a:p>
        </p:txBody>
      </p:sp>
      <p:sp>
        <p:nvSpPr>
          <p:cNvPr id="19" name="标题"/>
          <p:cNvSpPr txBox="1">
            <a:spLocks noGrp="1"/>
          </p:cNvSpPr>
          <p:nvPr>
            <p:ph type="title" idx="6" hasCustomPrompt="1"/>
            <p:custDataLst>
              <p:tags r:id="rId9"/>
            </p:custDataLst>
          </p:nvPr>
        </p:nvSpPr>
        <p:spPr>
          <a:xfrm>
            <a:off x="837565" y="2005330"/>
            <a:ext cx="5723255" cy="1383665"/>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6000" b="1" i="0" u="none" strike="noStrike" kern="1200" cap="none" spc="300" normalizeH="0" baseline="0" noProof="1" dirty="0">
                <a:ln>
                  <a:noFill/>
                  <a:prstDash val="sysDot"/>
                </a:ln>
                <a:solidFill>
                  <a:schemeClr val="accent1"/>
                </a:solidFill>
                <a:latin typeface="+mj-ea"/>
                <a:ea typeface="+mj-ea"/>
                <a:cs typeface="MiSans" panose="00000500000000000000" charset="-122"/>
                <a:sym typeface="+mn-ea"/>
              </a:defRPr>
            </a:lvl1pPr>
          </a:lstStyle>
          <a:p>
            <a:pPr lvl="0" algn="l"/>
            <a:r>
              <a:rPr dirty="0">
                <a:sym typeface="+mn-ea"/>
              </a:rPr>
              <a:t>单击此处</a:t>
            </a:r>
            <a:br>
              <a:rPr dirty="0">
                <a:sym typeface="+mn-ea"/>
              </a:rPr>
            </a:br>
            <a:r>
              <a:rPr dirty="0">
                <a:sym typeface="+mn-ea"/>
              </a:rPr>
              <a:t>编辑标题样式</a:t>
            </a:r>
            <a:endParaRPr dirty="0">
              <a:sym typeface="+mn-ea"/>
            </a:endParaRPr>
          </a:p>
        </p:txBody>
      </p:sp>
      <p:sp>
        <p:nvSpPr>
          <p:cNvPr id="2" name="署名占位符 10"/>
          <p:cNvSpPr>
            <a:spLocks noGrp="1"/>
          </p:cNvSpPr>
          <p:nvPr>
            <p:ph type="body" sz="quarter" idx="17" hasCustomPrompt="1"/>
            <p:custDataLst>
              <p:tags r:id="rId10"/>
            </p:custDataLst>
          </p:nvPr>
        </p:nvSpPr>
        <p:spPr>
          <a:xfrm>
            <a:off x="837565" y="4244627"/>
            <a:ext cx="2670175" cy="574359"/>
          </a:xfrm>
          <a:prstGeom prst="roundRect">
            <a:avLst>
              <a:gd name="adj" fmla="val 50000"/>
            </a:avLst>
          </a:prstGeom>
          <a:solidFill>
            <a:schemeClr val="accent1"/>
          </a:solidFill>
        </p:spPr>
        <p:txBody>
          <a:bodyPr wrap="square" anchor="ctr" anchorCtr="0">
            <a:normAutofit/>
          </a:bodyPr>
          <a:lstStyle>
            <a:lvl1pPr marL="0" indent="0" algn="ctr">
              <a:lnSpc>
                <a:spcPct val="100000"/>
              </a:lnSpc>
              <a:buNone/>
              <a:defRPr sz="1600">
                <a:solidFill>
                  <a:srgbClr val="FFFFFF"/>
                </a:solidFill>
              </a:defRPr>
            </a:lvl1pPr>
          </a:lstStyle>
          <a:p>
            <a:pPr lvl="0"/>
            <a:r>
              <a:rPr lang="zh-CN" altLang="en-US" dirty="0"/>
              <a:t>署名</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8" name="@path_Ellipse 9 (Stroke)-2050&amp;12778"/>
          <p:cNvSpPr/>
          <p:nvPr userDrawn="1">
            <p:custDataLst>
              <p:tags r:id="rId2"/>
            </p:custDataLst>
          </p:nvPr>
        </p:nvSpPr>
        <p:spPr>
          <a:xfrm>
            <a:off x="9144000" y="0"/>
            <a:ext cx="3044952" cy="4014216"/>
          </a:xfrm>
          <a:custGeom>
            <a:avLst/>
            <a:gdLst/>
            <a:ahLst/>
            <a:cxnLst/>
            <a:rect l="l" t="t" r="r" b="b"/>
            <a:pathLst>
              <a:path w="3044952" h="4014216">
                <a:moveTo>
                  <a:pt x="694944" y="0"/>
                </a:moveTo>
                <a:cubicBezTo>
                  <a:pt x="576072" y="301752"/>
                  <a:pt x="512064" y="621792"/>
                  <a:pt x="512064" y="969264"/>
                </a:cubicBezTo>
                <a:cubicBezTo>
                  <a:pt x="512064" y="2368296"/>
                  <a:pt x="1645920" y="3502152"/>
                  <a:pt x="3044952" y="3502152"/>
                </a:cubicBezTo>
                <a:lnTo>
                  <a:pt x="3044952" y="4014216"/>
                </a:lnTo>
                <a:cubicBezTo>
                  <a:pt x="1362456" y="4014216"/>
                  <a:pt x="0" y="2651760"/>
                  <a:pt x="0" y="969264"/>
                </a:cubicBezTo>
                <a:cubicBezTo>
                  <a:pt x="0" y="630936"/>
                  <a:pt x="54864" y="301752"/>
                  <a:pt x="155448" y="0"/>
                </a:cubicBezTo>
                <a:lnTo>
                  <a:pt x="694944" y="0"/>
                </a:lnTo>
              </a:path>
            </a:pathLst>
          </a:custGeom>
          <a:solidFill>
            <a:schemeClr val="accent1">
              <a:alpha val="10000"/>
            </a:schemeClr>
          </a:solidFill>
        </p:spPr>
        <p:txBody>
          <a:bodyPr/>
          <a:lstStyle/>
          <a:p>
            <a:endParaRPr lang="zh-CN" altLang="en-US"/>
          </a:p>
        </p:txBody>
      </p:sp>
      <p:sp>
        <p:nvSpPr>
          <p:cNvPr id="9" name="Ellipse 3 (Stroke)_#color-2050&amp;12715"/>
          <p:cNvSpPr/>
          <p:nvPr userDrawn="1">
            <p:custDataLst>
              <p:tags r:id="rId3"/>
            </p:custDataLst>
          </p:nvPr>
        </p:nvSpPr>
        <p:spPr>
          <a:xfrm>
            <a:off x="6184392" y="1938528"/>
            <a:ext cx="6007608" cy="4919472"/>
          </a:xfrm>
          <a:custGeom>
            <a:avLst/>
            <a:gdLst/>
            <a:ahLst/>
            <a:cxnLst/>
            <a:rect l="l" t="t" r="r" b="b"/>
            <a:pathLst>
              <a:path w="6007608" h="4919472">
                <a:moveTo>
                  <a:pt x="6007608" y="640080"/>
                </a:moveTo>
                <a:cubicBezTo>
                  <a:pt x="5394960" y="237744"/>
                  <a:pt x="4663440" y="0"/>
                  <a:pt x="3877056" y="0"/>
                </a:cubicBezTo>
                <a:cubicBezTo>
                  <a:pt x="1737360" y="0"/>
                  <a:pt x="0" y="1737360"/>
                  <a:pt x="0" y="3877056"/>
                </a:cubicBezTo>
                <a:cubicBezTo>
                  <a:pt x="0" y="4233672"/>
                  <a:pt x="45720" y="4581144"/>
                  <a:pt x="137160" y="4919472"/>
                </a:cubicBezTo>
                <a:lnTo>
                  <a:pt x="676656" y="4919472"/>
                </a:lnTo>
                <a:cubicBezTo>
                  <a:pt x="566928" y="4590288"/>
                  <a:pt x="512064" y="4233672"/>
                  <a:pt x="512064" y="3877056"/>
                </a:cubicBezTo>
                <a:cubicBezTo>
                  <a:pt x="512064" y="2011680"/>
                  <a:pt x="2011680" y="512064"/>
                  <a:pt x="3877056" y="512064"/>
                </a:cubicBezTo>
                <a:cubicBezTo>
                  <a:pt x="4681728" y="512064"/>
                  <a:pt x="5422392" y="795528"/>
                  <a:pt x="6007608" y="1271016"/>
                </a:cubicBezTo>
                <a:lnTo>
                  <a:pt x="6007608" y="640080"/>
                </a:lnTo>
              </a:path>
            </a:pathLst>
          </a:custGeom>
          <a:solidFill>
            <a:schemeClr val="accent1"/>
          </a:solidFill>
        </p:spPr>
      </p:sp>
      <p:sp>
        <p:nvSpPr>
          <p:cNvPr id="11" name="Ellipse 8 (Stroke)_#color-2050&amp;12718"/>
          <p:cNvSpPr/>
          <p:nvPr userDrawn="1">
            <p:custDataLst>
              <p:tags r:id="rId4"/>
            </p:custDataLst>
          </p:nvPr>
        </p:nvSpPr>
        <p:spPr>
          <a:xfrm>
            <a:off x="5312664" y="4581144"/>
            <a:ext cx="630936" cy="1984248"/>
          </a:xfrm>
          <a:custGeom>
            <a:avLst/>
            <a:gdLst/>
            <a:ahLst/>
            <a:cxnLst/>
            <a:rect l="l" t="t" r="r" b="b"/>
            <a:pathLst>
              <a:path w="630936" h="1984248">
                <a:moveTo>
                  <a:pt x="438912" y="9144"/>
                </a:moveTo>
                <a:cubicBezTo>
                  <a:pt x="576072" y="45720"/>
                  <a:pt x="658368" y="182880"/>
                  <a:pt x="621792" y="320040"/>
                </a:cubicBezTo>
                <a:cubicBezTo>
                  <a:pt x="512064" y="749808"/>
                  <a:pt x="475488" y="1216152"/>
                  <a:pt x="539496" y="1691640"/>
                </a:cubicBezTo>
                <a:cubicBezTo>
                  <a:pt x="557784" y="1828800"/>
                  <a:pt x="457200" y="1956816"/>
                  <a:pt x="320040" y="1975104"/>
                </a:cubicBezTo>
                <a:cubicBezTo>
                  <a:pt x="182880" y="1993392"/>
                  <a:pt x="54864" y="1901952"/>
                  <a:pt x="36576" y="1755648"/>
                </a:cubicBezTo>
                <a:cubicBezTo>
                  <a:pt x="-36576" y="1216152"/>
                  <a:pt x="0" y="685800"/>
                  <a:pt x="128016" y="192024"/>
                </a:cubicBezTo>
                <a:cubicBezTo>
                  <a:pt x="164592" y="54864"/>
                  <a:pt x="301752" y="-27432"/>
                  <a:pt x="438912" y="9144"/>
                </a:cubicBezTo>
              </a:path>
            </a:pathLst>
          </a:custGeom>
          <a:solidFill>
            <a:schemeClr val="accent1"/>
          </a:solidFill>
        </p:spPr>
      </p:sp>
      <p:sp>
        <p:nvSpPr>
          <p:cNvPr id="12" name="Ellipse 4 (Stroke)_#color_$accent2_$accent2-2050&amp;12721"/>
          <p:cNvSpPr/>
          <p:nvPr userDrawn="1">
            <p:custDataLst>
              <p:tags r:id="rId5"/>
            </p:custDataLst>
          </p:nvPr>
        </p:nvSpPr>
        <p:spPr>
          <a:xfrm>
            <a:off x="6739128" y="1947672"/>
            <a:ext cx="5449824" cy="2194560"/>
          </a:xfrm>
          <a:custGeom>
            <a:avLst/>
            <a:gdLst/>
            <a:ahLst/>
            <a:cxnLst/>
            <a:rect l="l" t="t" r="r" b="b"/>
            <a:pathLst>
              <a:path w="5449824" h="2194560">
                <a:moveTo>
                  <a:pt x="5449824" y="640080"/>
                </a:moveTo>
                <a:lnTo>
                  <a:pt x="5449824" y="1280160"/>
                </a:lnTo>
                <a:cubicBezTo>
                  <a:pt x="4864608" y="795528"/>
                  <a:pt x="4123944" y="512064"/>
                  <a:pt x="3310128" y="512064"/>
                </a:cubicBezTo>
                <a:cubicBezTo>
                  <a:pt x="2112264" y="512064"/>
                  <a:pt x="1060704" y="1133856"/>
                  <a:pt x="466344" y="2075688"/>
                </a:cubicBezTo>
                <a:cubicBezTo>
                  <a:pt x="393192" y="2194560"/>
                  <a:pt x="237744" y="2221992"/>
                  <a:pt x="118872" y="2148840"/>
                </a:cubicBezTo>
                <a:cubicBezTo>
                  <a:pt x="0" y="2075688"/>
                  <a:pt x="-36576" y="1920240"/>
                  <a:pt x="36576" y="1801368"/>
                </a:cubicBezTo>
                <a:cubicBezTo>
                  <a:pt x="722376" y="722376"/>
                  <a:pt x="1929384" y="0"/>
                  <a:pt x="3310128" y="0"/>
                </a:cubicBezTo>
                <a:cubicBezTo>
                  <a:pt x="4096512" y="0"/>
                  <a:pt x="4837176" y="237744"/>
                  <a:pt x="5449824" y="640080"/>
                </a:cubicBezTo>
              </a:path>
            </a:pathLst>
          </a:custGeom>
          <a:gradFill>
            <a:gsLst>
              <a:gs pos="0">
                <a:schemeClr val="accent1">
                  <a:lumMod val="75000"/>
                  <a:alpha val="70000"/>
                </a:schemeClr>
              </a:gs>
              <a:gs pos="70313">
                <a:schemeClr val="accent2">
                  <a:alpha val="0"/>
                </a:schemeClr>
              </a:gs>
            </a:gsLst>
            <a:lin ang="74674" scaled="0"/>
          </a:gradFill>
          <a:ln w="25400">
            <a:noFill/>
          </a:ln>
          <a:effectLst/>
        </p:spPr>
        <p:style>
          <a:lnRef idx="2">
            <a:schemeClr val="accent1">
              <a:lumMod val="75000"/>
            </a:schemeClr>
          </a:lnRef>
          <a:fillRef idx="1">
            <a:schemeClr val="accent1"/>
          </a:fillRef>
          <a:effectRef idx="0">
            <a:srgbClr val="FFFFFF"/>
          </a:effectRef>
          <a:fontRef idx="minor">
            <a:schemeClr val="lt1"/>
          </a:fontRef>
        </p:style>
      </p:sp>
      <p:sp>
        <p:nvSpPr>
          <p:cNvPr id="13" name="Ellipse 10 (Stroke)_#color-2050&amp;12724"/>
          <p:cNvSpPr/>
          <p:nvPr userDrawn="1">
            <p:custDataLst>
              <p:tags r:id="rId6"/>
            </p:custDataLst>
          </p:nvPr>
        </p:nvSpPr>
        <p:spPr>
          <a:xfrm>
            <a:off x="0" y="0"/>
            <a:ext cx="1746504" cy="1655064"/>
          </a:xfrm>
          <a:custGeom>
            <a:avLst/>
            <a:gdLst/>
            <a:ahLst/>
            <a:cxnLst/>
            <a:rect l="l" t="t" r="r" b="b"/>
            <a:pathLst>
              <a:path w="1746504" h="1655064">
                <a:moveTo>
                  <a:pt x="0" y="1133856"/>
                </a:moveTo>
                <a:cubicBezTo>
                  <a:pt x="384048" y="1051560"/>
                  <a:pt x="731520" y="841248"/>
                  <a:pt x="978408" y="502920"/>
                </a:cubicBezTo>
                <a:cubicBezTo>
                  <a:pt x="1088136" y="347472"/>
                  <a:pt x="1170432" y="173736"/>
                  <a:pt x="1216152" y="0"/>
                </a:cubicBezTo>
                <a:lnTo>
                  <a:pt x="1746504" y="0"/>
                </a:lnTo>
                <a:cubicBezTo>
                  <a:pt x="1682496" y="274320"/>
                  <a:pt x="1563624" y="548640"/>
                  <a:pt x="1389888" y="795528"/>
                </a:cubicBezTo>
                <a:cubicBezTo>
                  <a:pt x="1042416" y="1271016"/>
                  <a:pt x="539496" y="1563624"/>
                  <a:pt x="0" y="1655064"/>
                </a:cubicBezTo>
                <a:lnTo>
                  <a:pt x="0" y="1133856"/>
                </a:lnTo>
              </a:path>
            </a:pathLst>
          </a:custGeom>
          <a:solidFill>
            <a:schemeClr val="accent1">
              <a:alpha val="10000"/>
            </a:schemeClr>
          </a:solidFill>
        </p:spPr>
      </p:sp>
      <p:sp>
        <p:nvSpPr>
          <p:cNvPr id="2" name="标题 1"/>
          <p:cNvSpPr>
            <a:spLocks noGrp="1"/>
          </p:cNvSpPr>
          <p:nvPr>
            <p:ph type="ctrTitle"/>
            <p:custDataLst>
              <p:tags r:id="rId7"/>
            </p:custDataLst>
          </p:nvPr>
        </p:nvSpPr>
        <p:spPr>
          <a:xfrm>
            <a:off x="873125" y="1811020"/>
            <a:ext cx="5765800" cy="2076450"/>
          </a:xfrm>
        </p:spPr>
        <p:txBody>
          <a:bodyPr wrap="square" anchor="b" anchorCtr="0">
            <a:normAutofit/>
          </a:bodyPr>
          <a:lstStyle>
            <a:lvl1pPr algn="l">
              <a:lnSpc>
                <a:spcPct val="100000"/>
              </a:lnSpc>
              <a:defRPr sz="5400">
                <a:solidFill>
                  <a:schemeClr val="tx1"/>
                </a:solidFill>
                <a:latin typeface="+mj-ea"/>
                <a:ea typeface="+mj-ea"/>
                <a:cs typeface="+mj-ea"/>
              </a:defRPr>
            </a:lvl1pPr>
          </a:lstStyle>
          <a:p>
            <a:r>
              <a:rPr lang="zh-CN" altLang="en-US" dirty="0"/>
              <a:t>单击此处编辑母版标题样式</a:t>
            </a:r>
            <a:endParaRPr lang="zh-CN" altLang="en-US" dirty="0"/>
          </a:p>
        </p:txBody>
      </p:sp>
      <p:sp>
        <p:nvSpPr>
          <p:cNvPr id="4" name="日期占位符 3"/>
          <p:cNvSpPr>
            <a:spLocks noGrp="1"/>
          </p:cNvSpPr>
          <p:nvPr>
            <p:ph type="dt" sz="half" idx="10"/>
            <p:custDataLst>
              <p:tags r:id="rId8"/>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10"/>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24" name="署名占位符 10"/>
          <p:cNvSpPr>
            <a:spLocks noGrp="1"/>
          </p:cNvSpPr>
          <p:nvPr>
            <p:ph type="body" sz="quarter" idx="17" hasCustomPrompt="1"/>
            <p:custDataLst>
              <p:tags r:id="rId11"/>
            </p:custDataLst>
          </p:nvPr>
        </p:nvSpPr>
        <p:spPr>
          <a:xfrm>
            <a:off x="838200" y="4229100"/>
            <a:ext cx="2654935" cy="606425"/>
          </a:xfrm>
          <a:prstGeom prst="roundRect">
            <a:avLst>
              <a:gd name="adj" fmla="val 50000"/>
            </a:avLst>
          </a:prstGeom>
          <a:solidFill>
            <a:schemeClr val="accent1"/>
          </a:solidFill>
        </p:spPr>
        <p:txBody>
          <a:bodyPr wrap="square" anchor="ctr">
            <a:normAutofit/>
          </a:bodyPr>
          <a:lstStyle>
            <a:lvl1pPr marL="0" indent="0" algn="ctr">
              <a:lnSpc>
                <a:spcPct val="100000"/>
              </a:lnSpc>
              <a:buNone/>
              <a:defRPr sz="2400">
                <a:solidFill>
                  <a:srgbClr val="FFFFFF"/>
                </a:solidFill>
                <a:latin typeface="+mn-ea"/>
                <a:ea typeface="+mn-ea"/>
                <a:cs typeface="+mn-ea"/>
              </a:defRPr>
            </a:lvl1pPr>
          </a:lstStyle>
          <a:p>
            <a:pPr lvl="0"/>
            <a:r>
              <a:rPr lang="zh-CN" altLang="en-US" dirty="0"/>
              <a:t>署名</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0" y="0"/>
            <a:ext cx="12192000" cy="6858000"/>
          </a:xfrm>
          <a:prstGeom prst="rect">
            <a:avLst/>
          </a:prstGeom>
          <a:gradFill>
            <a:gsLst>
              <a:gs pos="6000">
                <a:schemeClr val="bg1"/>
              </a:gs>
              <a:gs pos="56000">
                <a:schemeClr val="bg2"/>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形状 30"/>
          <p:cNvSpPr/>
          <p:nvPr userDrawn="1">
            <p:custDataLst>
              <p:tags r:id="rId3"/>
            </p:custDataLst>
          </p:nvPr>
        </p:nvSpPr>
        <p:spPr>
          <a:xfrm>
            <a:off x="0" y="0"/>
            <a:ext cx="6007100" cy="6858000"/>
          </a:xfrm>
          <a:custGeom>
            <a:avLst/>
            <a:gdLst>
              <a:gd name="connsiteX0" fmla="*/ 2575744 w 6007100"/>
              <a:gd name="connsiteY0" fmla="*/ 0 h 6862712"/>
              <a:gd name="connsiteX1" fmla="*/ 6007100 w 6007100"/>
              <a:gd name="connsiteY1" fmla="*/ 3431356 h 6862712"/>
              <a:gd name="connsiteX2" fmla="*/ 2575744 w 6007100"/>
              <a:gd name="connsiteY2" fmla="*/ 6862712 h 6862712"/>
              <a:gd name="connsiteX3" fmla="*/ 149409 w 6007100"/>
              <a:gd name="connsiteY3" fmla="*/ 5857692 h 6862712"/>
              <a:gd name="connsiteX4" fmla="*/ 0 w 6007100"/>
              <a:gd name="connsiteY4" fmla="*/ 5693301 h 6862712"/>
              <a:gd name="connsiteX5" fmla="*/ 0 w 6007100"/>
              <a:gd name="connsiteY5" fmla="*/ 1169412 h 6862712"/>
              <a:gd name="connsiteX6" fmla="*/ 149409 w 6007100"/>
              <a:gd name="connsiteY6" fmla="*/ 1005021 h 6862712"/>
              <a:gd name="connsiteX7" fmla="*/ 2575744 w 6007100"/>
              <a:gd name="connsiteY7" fmla="*/ 0 h 6862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07100" h="6862712">
                <a:moveTo>
                  <a:pt x="2575744" y="0"/>
                </a:moveTo>
                <a:cubicBezTo>
                  <a:pt x="4470830" y="0"/>
                  <a:pt x="6007100" y="1536270"/>
                  <a:pt x="6007100" y="3431356"/>
                </a:cubicBezTo>
                <a:cubicBezTo>
                  <a:pt x="6007100" y="5326442"/>
                  <a:pt x="4470830" y="6862712"/>
                  <a:pt x="2575744" y="6862712"/>
                </a:cubicBezTo>
                <a:cubicBezTo>
                  <a:pt x="1628201" y="6862712"/>
                  <a:pt x="770362" y="6478645"/>
                  <a:pt x="149409" y="5857692"/>
                </a:cubicBezTo>
                <a:lnTo>
                  <a:pt x="0" y="5693301"/>
                </a:lnTo>
                <a:lnTo>
                  <a:pt x="0" y="1169412"/>
                </a:lnTo>
                <a:lnTo>
                  <a:pt x="149409" y="1005021"/>
                </a:lnTo>
                <a:cubicBezTo>
                  <a:pt x="770362" y="384068"/>
                  <a:pt x="1628201" y="0"/>
                  <a:pt x="2575744" y="0"/>
                </a:cubicBezTo>
                <a:close/>
              </a:path>
            </a:pathLst>
          </a:custGeom>
          <a:gradFill flip="none" rotWithShape="1">
            <a:gsLst>
              <a:gs pos="40000">
                <a:schemeClr val="accent1">
                  <a:lumMod val="20000"/>
                  <a:lumOff val="80000"/>
                  <a:alpha val="0"/>
                </a:schemeClr>
              </a:gs>
              <a:gs pos="100000">
                <a:schemeClr val="accent1">
                  <a:lumMod val="40000"/>
                  <a:lumOff val="60000"/>
                  <a:alpha val="3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8" name="椭圆 27"/>
          <p:cNvSpPr/>
          <p:nvPr userDrawn="1">
            <p:custDataLst>
              <p:tags r:id="rId4"/>
            </p:custDataLst>
          </p:nvPr>
        </p:nvSpPr>
        <p:spPr>
          <a:xfrm>
            <a:off x="264344" y="1117600"/>
            <a:ext cx="4622800" cy="4622800"/>
          </a:xfrm>
          <a:prstGeom prst="ellipse">
            <a:avLst/>
          </a:prstGeom>
          <a:gradFill flip="none" rotWithShape="1">
            <a:gsLst>
              <a:gs pos="40000">
                <a:schemeClr val="accent1">
                  <a:lumMod val="20000"/>
                  <a:lumOff val="80000"/>
                  <a:alpha val="0"/>
                </a:schemeClr>
              </a:gs>
              <a:gs pos="100000">
                <a:schemeClr val="accent1">
                  <a:lumMod val="40000"/>
                  <a:lumOff val="60000"/>
                  <a:alpha val="5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7" name="日期占位符 3"/>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6"/>
            </p:custDataLst>
          </p:nvPr>
        </p:nvSpPr>
        <p:spPr/>
        <p:txBody>
          <a:bodyPr/>
          <a:lstStyle/>
          <a:p>
            <a:endParaRPr lang="zh-CN" altLang="en-US"/>
          </a:p>
        </p:txBody>
      </p:sp>
      <p:sp>
        <p:nvSpPr>
          <p:cNvPr id="9" name="灯片编号占位符 5"/>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
        <p:nvSpPr>
          <p:cNvPr id="21" name="椭圆 20"/>
          <p:cNvSpPr/>
          <p:nvPr userDrawn="1">
            <p:custDataLst>
              <p:tags r:id="rId8"/>
            </p:custDataLst>
          </p:nvPr>
        </p:nvSpPr>
        <p:spPr>
          <a:xfrm>
            <a:off x="1265288" y="2118544"/>
            <a:ext cx="2620912" cy="2620912"/>
          </a:xfrm>
          <a:prstGeom prst="ellipse">
            <a:avLst/>
          </a:prstGeom>
          <a:gradFill flip="none" rotWithShape="1">
            <a:gsLst>
              <a:gs pos="0">
                <a:schemeClr val="accent1"/>
              </a:gs>
              <a:gs pos="89000">
                <a:schemeClr val="accent1">
                  <a:lumMod val="75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 name="标题 1"/>
          <p:cNvSpPr>
            <a:spLocks noGrp="1"/>
          </p:cNvSpPr>
          <p:nvPr>
            <p:ph type="title" hasCustomPrompt="1"/>
            <p:custDataLst>
              <p:tags r:id="rId9"/>
            </p:custDataLst>
          </p:nvPr>
        </p:nvSpPr>
        <p:spPr>
          <a:xfrm>
            <a:off x="1452588" y="2684066"/>
            <a:ext cx="2246312" cy="988219"/>
          </a:xfrm>
        </p:spPr>
        <p:txBody>
          <a:bodyPr wrap="square" anchor="b">
            <a:normAutofit/>
          </a:bodyPr>
          <a:lstStyle>
            <a:lvl1pPr algn="ctr">
              <a:defRPr sz="5400">
                <a:solidFill>
                  <a:srgbClr val="FFFFFF"/>
                </a:solidFill>
              </a:defRPr>
            </a:lvl1pPr>
          </a:lstStyle>
          <a:p>
            <a:r>
              <a:rPr lang="zh-CN" altLang="en-US" dirty="0"/>
              <a:t>标题</a:t>
            </a:r>
            <a:endParaRPr lang="zh-CN" altLang="en-US" dirty="0"/>
          </a:p>
        </p:txBody>
      </p:sp>
      <p:sp>
        <p:nvSpPr>
          <p:cNvPr id="32" name="任意多边形: 形状 31"/>
          <p:cNvSpPr/>
          <p:nvPr userDrawn="1">
            <p:custDataLst>
              <p:tags r:id="rId10"/>
            </p:custDataLst>
          </p:nvPr>
        </p:nvSpPr>
        <p:spPr>
          <a:xfrm rot="16200000">
            <a:off x="11317840" y="3381119"/>
            <a:ext cx="503720" cy="95762"/>
          </a:xfrm>
          <a:custGeom>
            <a:avLst/>
            <a:gdLst>
              <a:gd name="connsiteX0" fmla="*/ 228600 w 252612"/>
              <a:gd name="connsiteY0" fmla="*/ 0 h 48024"/>
              <a:gd name="connsiteX1" fmla="*/ 252612 w 252612"/>
              <a:gd name="connsiteY1" fmla="*/ 24012 h 48024"/>
              <a:gd name="connsiteX2" fmla="*/ 228600 w 252612"/>
              <a:gd name="connsiteY2" fmla="*/ 48024 h 48024"/>
              <a:gd name="connsiteX3" fmla="*/ 204588 w 252612"/>
              <a:gd name="connsiteY3" fmla="*/ 24012 h 48024"/>
              <a:gd name="connsiteX4" fmla="*/ 228600 w 252612"/>
              <a:gd name="connsiteY4" fmla="*/ 0 h 48024"/>
              <a:gd name="connsiteX5" fmla="*/ 126306 w 252612"/>
              <a:gd name="connsiteY5" fmla="*/ 0 h 48024"/>
              <a:gd name="connsiteX6" fmla="*/ 150318 w 252612"/>
              <a:gd name="connsiteY6" fmla="*/ 24012 h 48024"/>
              <a:gd name="connsiteX7" fmla="*/ 126306 w 252612"/>
              <a:gd name="connsiteY7" fmla="*/ 48024 h 48024"/>
              <a:gd name="connsiteX8" fmla="*/ 102294 w 252612"/>
              <a:gd name="connsiteY8" fmla="*/ 24012 h 48024"/>
              <a:gd name="connsiteX9" fmla="*/ 126306 w 252612"/>
              <a:gd name="connsiteY9" fmla="*/ 0 h 48024"/>
              <a:gd name="connsiteX10" fmla="*/ 24012 w 252612"/>
              <a:gd name="connsiteY10" fmla="*/ 0 h 48024"/>
              <a:gd name="connsiteX11" fmla="*/ 48024 w 252612"/>
              <a:gd name="connsiteY11" fmla="*/ 24012 h 48024"/>
              <a:gd name="connsiteX12" fmla="*/ 24012 w 252612"/>
              <a:gd name="connsiteY12" fmla="*/ 48024 h 48024"/>
              <a:gd name="connsiteX13" fmla="*/ 0 w 252612"/>
              <a:gd name="connsiteY13" fmla="*/ 24012 h 48024"/>
              <a:gd name="connsiteX14" fmla="*/ 24012 w 252612"/>
              <a:gd name="connsiteY14" fmla="*/ 0 h 48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2612" h="48024">
                <a:moveTo>
                  <a:pt x="228600" y="0"/>
                </a:moveTo>
                <a:cubicBezTo>
                  <a:pt x="241861" y="0"/>
                  <a:pt x="252612" y="10751"/>
                  <a:pt x="252612" y="24012"/>
                </a:cubicBezTo>
                <a:cubicBezTo>
                  <a:pt x="252612" y="37273"/>
                  <a:pt x="241861" y="48024"/>
                  <a:pt x="228600" y="48024"/>
                </a:cubicBezTo>
                <a:cubicBezTo>
                  <a:pt x="215339" y="48024"/>
                  <a:pt x="204588" y="37273"/>
                  <a:pt x="204588" y="24012"/>
                </a:cubicBezTo>
                <a:cubicBezTo>
                  <a:pt x="204588" y="10751"/>
                  <a:pt x="215339" y="0"/>
                  <a:pt x="228600" y="0"/>
                </a:cubicBezTo>
                <a:close/>
                <a:moveTo>
                  <a:pt x="126306" y="0"/>
                </a:moveTo>
                <a:cubicBezTo>
                  <a:pt x="139567" y="0"/>
                  <a:pt x="150318" y="10751"/>
                  <a:pt x="150318" y="24012"/>
                </a:cubicBezTo>
                <a:cubicBezTo>
                  <a:pt x="150318" y="37273"/>
                  <a:pt x="139567" y="48024"/>
                  <a:pt x="126306" y="48024"/>
                </a:cubicBezTo>
                <a:cubicBezTo>
                  <a:pt x="113045" y="48024"/>
                  <a:pt x="102294" y="37273"/>
                  <a:pt x="102294" y="24012"/>
                </a:cubicBezTo>
                <a:cubicBezTo>
                  <a:pt x="102294" y="10751"/>
                  <a:pt x="113045" y="0"/>
                  <a:pt x="126306" y="0"/>
                </a:cubicBezTo>
                <a:close/>
                <a:moveTo>
                  <a:pt x="24012" y="0"/>
                </a:moveTo>
                <a:cubicBezTo>
                  <a:pt x="37273" y="0"/>
                  <a:pt x="48024" y="10751"/>
                  <a:pt x="48024" y="24012"/>
                </a:cubicBezTo>
                <a:cubicBezTo>
                  <a:pt x="48024" y="37273"/>
                  <a:pt x="37273" y="48024"/>
                  <a:pt x="24012" y="48024"/>
                </a:cubicBezTo>
                <a:cubicBezTo>
                  <a:pt x="10751" y="48024"/>
                  <a:pt x="0" y="37273"/>
                  <a:pt x="0" y="24012"/>
                </a:cubicBezTo>
                <a:cubicBezTo>
                  <a:pt x="0" y="10751"/>
                  <a:pt x="10751" y="0"/>
                  <a:pt x="24012"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4" name="任意多边形: 形状 33"/>
          <p:cNvSpPr/>
          <p:nvPr userDrawn="1">
            <p:custDataLst>
              <p:tags r:id="rId11"/>
            </p:custDataLst>
          </p:nvPr>
        </p:nvSpPr>
        <p:spPr>
          <a:xfrm>
            <a:off x="689610" y="5811428"/>
            <a:ext cx="992997" cy="365125"/>
          </a:xfrm>
          <a:custGeom>
            <a:avLst/>
            <a:gdLst>
              <a:gd name="connsiteX0" fmla="*/ 1860158 w 1925005"/>
              <a:gd name="connsiteY0" fmla="*/ 578130 h 707824"/>
              <a:gd name="connsiteX1" fmla="*/ 1925005 w 1925005"/>
              <a:gd name="connsiteY1" fmla="*/ 642977 h 707824"/>
              <a:gd name="connsiteX2" fmla="*/ 1860158 w 1925005"/>
              <a:gd name="connsiteY2" fmla="*/ 707824 h 707824"/>
              <a:gd name="connsiteX3" fmla="*/ 1795311 w 1925005"/>
              <a:gd name="connsiteY3" fmla="*/ 642977 h 707824"/>
              <a:gd name="connsiteX4" fmla="*/ 1860158 w 1925005"/>
              <a:gd name="connsiteY4" fmla="*/ 578130 h 707824"/>
              <a:gd name="connsiteX5" fmla="*/ 1560939 w 1925005"/>
              <a:gd name="connsiteY5" fmla="*/ 578130 h 707824"/>
              <a:gd name="connsiteX6" fmla="*/ 1625786 w 1925005"/>
              <a:gd name="connsiteY6" fmla="*/ 642977 h 707824"/>
              <a:gd name="connsiteX7" fmla="*/ 1560939 w 1925005"/>
              <a:gd name="connsiteY7" fmla="*/ 707824 h 707824"/>
              <a:gd name="connsiteX8" fmla="*/ 1496092 w 1925005"/>
              <a:gd name="connsiteY8" fmla="*/ 642977 h 707824"/>
              <a:gd name="connsiteX9" fmla="*/ 1560939 w 1925005"/>
              <a:gd name="connsiteY9" fmla="*/ 578130 h 707824"/>
              <a:gd name="connsiteX10" fmla="*/ 1261720 w 1925005"/>
              <a:gd name="connsiteY10" fmla="*/ 578130 h 707824"/>
              <a:gd name="connsiteX11" fmla="*/ 1326567 w 1925005"/>
              <a:gd name="connsiteY11" fmla="*/ 642977 h 707824"/>
              <a:gd name="connsiteX12" fmla="*/ 1261720 w 1925005"/>
              <a:gd name="connsiteY12" fmla="*/ 707824 h 707824"/>
              <a:gd name="connsiteX13" fmla="*/ 1196873 w 1925005"/>
              <a:gd name="connsiteY13" fmla="*/ 642977 h 707824"/>
              <a:gd name="connsiteX14" fmla="*/ 1261720 w 1925005"/>
              <a:gd name="connsiteY14" fmla="*/ 578130 h 707824"/>
              <a:gd name="connsiteX15" fmla="*/ 962501 w 1925005"/>
              <a:gd name="connsiteY15" fmla="*/ 578130 h 707824"/>
              <a:gd name="connsiteX16" fmla="*/ 1027348 w 1925005"/>
              <a:gd name="connsiteY16" fmla="*/ 642977 h 707824"/>
              <a:gd name="connsiteX17" fmla="*/ 962501 w 1925005"/>
              <a:gd name="connsiteY17" fmla="*/ 707824 h 707824"/>
              <a:gd name="connsiteX18" fmla="*/ 897654 w 1925005"/>
              <a:gd name="connsiteY18" fmla="*/ 642977 h 707824"/>
              <a:gd name="connsiteX19" fmla="*/ 962501 w 1925005"/>
              <a:gd name="connsiteY19" fmla="*/ 578130 h 707824"/>
              <a:gd name="connsiteX20" fmla="*/ 663283 w 1925005"/>
              <a:gd name="connsiteY20" fmla="*/ 578130 h 707824"/>
              <a:gd name="connsiteX21" fmla="*/ 728130 w 1925005"/>
              <a:gd name="connsiteY21" fmla="*/ 642977 h 707824"/>
              <a:gd name="connsiteX22" fmla="*/ 663283 w 1925005"/>
              <a:gd name="connsiteY22" fmla="*/ 707824 h 707824"/>
              <a:gd name="connsiteX23" fmla="*/ 598436 w 1925005"/>
              <a:gd name="connsiteY23" fmla="*/ 642977 h 707824"/>
              <a:gd name="connsiteX24" fmla="*/ 663283 w 1925005"/>
              <a:gd name="connsiteY24" fmla="*/ 578130 h 707824"/>
              <a:gd name="connsiteX25" fmla="*/ 364065 w 1925005"/>
              <a:gd name="connsiteY25" fmla="*/ 578130 h 707824"/>
              <a:gd name="connsiteX26" fmla="*/ 428912 w 1925005"/>
              <a:gd name="connsiteY26" fmla="*/ 642977 h 707824"/>
              <a:gd name="connsiteX27" fmla="*/ 364065 w 1925005"/>
              <a:gd name="connsiteY27" fmla="*/ 707824 h 707824"/>
              <a:gd name="connsiteX28" fmla="*/ 299218 w 1925005"/>
              <a:gd name="connsiteY28" fmla="*/ 642977 h 707824"/>
              <a:gd name="connsiteX29" fmla="*/ 364065 w 1925005"/>
              <a:gd name="connsiteY29" fmla="*/ 578130 h 707824"/>
              <a:gd name="connsiteX30" fmla="*/ 64847 w 1925005"/>
              <a:gd name="connsiteY30" fmla="*/ 578130 h 707824"/>
              <a:gd name="connsiteX31" fmla="*/ 129694 w 1925005"/>
              <a:gd name="connsiteY31" fmla="*/ 642977 h 707824"/>
              <a:gd name="connsiteX32" fmla="*/ 64847 w 1925005"/>
              <a:gd name="connsiteY32" fmla="*/ 707824 h 707824"/>
              <a:gd name="connsiteX33" fmla="*/ 0 w 1925005"/>
              <a:gd name="connsiteY33" fmla="*/ 642977 h 707824"/>
              <a:gd name="connsiteX34" fmla="*/ 64847 w 1925005"/>
              <a:gd name="connsiteY34" fmla="*/ 578130 h 707824"/>
              <a:gd name="connsiteX35" fmla="*/ 1860158 w 1925005"/>
              <a:gd name="connsiteY35" fmla="*/ 289065 h 707824"/>
              <a:gd name="connsiteX36" fmla="*/ 1925005 w 1925005"/>
              <a:gd name="connsiteY36" fmla="*/ 353912 h 707824"/>
              <a:gd name="connsiteX37" fmla="*/ 1860158 w 1925005"/>
              <a:gd name="connsiteY37" fmla="*/ 418759 h 707824"/>
              <a:gd name="connsiteX38" fmla="*/ 1795311 w 1925005"/>
              <a:gd name="connsiteY38" fmla="*/ 353912 h 707824"/>
              <a:gd name="connsiteX39" fmla="*/ 1860158 w 1925005"/>
              <a:gd name="connsiteY39" fmla="*/ 289065 h 707824"/>
              <a:gd name="connsiteX40" fmla="*/ 1560939 w 1925005"/>
              <a:gd name="connsiteY40" fmla="*/ 289065 h 707824"/>
              <a:gd name="connsiteX41" fmla="*/ 1625786 w 1925005"/>
              <a:gd name="connsiteY41" fmla="*/ 353912 h 707824"/>
              <a:gd name="connsiteX42" fmla="*/ 1560939 w 1925005"/>
              <a:gd name="connsiteY42" fmla="*/ 418759 h 707824"/>
              <a:gd name="connsiteX43" fmla="*/ 1496092 w 1925005"/>
              <a:gd name="connsiteY43" fmla="*/ 353912 h 707824"/>
              <a:gd name="connsiteX44" fmla="*/ 1560939 w 1925005"/>
              <a:gd name="connsiteY44" fmla="*/ 289065 h 707824"/>
              <a:gd name="connsiteX45" fmla="*/ 1261720 w 1925005"/>
              <a:gd name="connsiteY45" fmla="*/ 289065 h 707824"/>
              <a:gd name="connsiteX46" fmla="*/ 1326567 w 1925005"/>
              <a:gd name="connsiteY46" fmla="*/ 353912 h 707824"/>
              <a:gd name="connsiteX47" fmla="*/ 1261720 w 1925005"/>
              <a:gd name="connsiteY47" fmla="*/ 418759 h 707824"/>
              <a:gd name="connsiteX48" fmla="*/ 1196873 w 1925005"/>
              <a:gd name="connsiteY48" fmla="*/ 353912 h 707824"/>
              <a:gd name="connsiteX49" fmla="*/ 1261720 w 1925005"/>
              <a:gd name="connsiteY49" fmla="*/ 289065 h 707824"/>
              <a:gd name="connsiteX50" fmla="*/ 962501 w 1925005"/>
              <a:gd name="connsiteY50" fmla="*/ 289065 h 707824"/>
              <a:gd name="connsiteX51" fmla="*/ 1027348 w 1925005"/>
              <a:gd name="connsiteY51" fmla="*/ 353912 h 707824"/>
              <a:gd name="connsiteX52" fmla="*/ 962501 w 1925005"/>
              <a:gd name="connsiteY52" fmla="*/ 418759 h 707824"/>
              <a:gd name="connsiteX53" fmla="*/ 897654 w 1925005"/>
              <a:gd name="connsiteY53" fmla="*/ 353912 h 707824"/>
              <a:gd name="connsiteX54" fmla="*/ 962501 w 1925005"/>
              <a:gd name="connsiteY54" fmla="*/ 289065 h 707824"/>
              <a:gd name="connsiteX55" fmla="*/ 663283 w 1925005"/>
              <a:gd name="connsiteY55" fmla="*/ 289065 h 707824"/>
              <a:gd name="connsiteX56" fmla="*/ 728130 w 1925005"/>
              <a:gd name="connsiteY56" fmla="*/ 353912 h 707824"/>
              <a:gd name="connsiteX57" fmla="*/ 663283 w 1925005"/>
              <a:gd name="connsiteY57" fmla="*/ 418759 h 707824"/>
              <a:gd name="connsiteX58" fmla="*/ 598436 w 1925005"/>
              <a:gd name="connsiteY58" fmla="*/ 353912 h 707824"/>
              <a:gd name="connsiteX59" fmla="*/ 663283 w 1925005"/>
              <a:gd name="connsiteY59" fmla="*/ 289065 h 707824"/>
              <a:gd name="connsiteX60" fmla="*/ 364065 w 1925005"/>
              <a:gd name="connsiteY60" fmla="*/ 289065 h 707824"/>
              <a:gd name="connsiteX61" fmla="*/ 428912 w 1925005"/>
              <a:gd name="connsiteY61" fmla="*/ 353912 h 707824"/>
              <a:gd name="connsiteX62" fmla="*/ 364065 w 1925005"/>
              <a:gd name="connsiteY62" fmla="*/ 418759 h 707824"/>
              <a:gd name="connsiteX63" fmla="*/ 299218 w 1925005"/>
              <a:gd name="connsiteY63" fmla="*/ 353912 h 707824"/>
              <a:gd name="connsiteX64" fmla="*/ 364065 w 1925005"/>
              <a:gd name="connsiteY64" fmla="*/ 289065 h 707824"/>
              <a:gd name="connsiteX65" fmla="*/ 64847 w 1925005"/>
              <a:gd name="connsiteY65" fmla="*/ 289065 h 707824"/>
              <a:gd name="connsiteX66" fmla="*/ 129694 w 1925005"/>
              <a:gd name="connsiteY66" fmla="*/ 353912 h 707824"/>
              <a:gd name="connsiteX67" fmla="*/ 64847 w 1925005"/>
              <a:gd name="connsiteY67" fmla="*/ 418759 h 707824"/>
              <a:gd name="connsiteX68" fmla="*/ 0 w 1925005"/>
              <a:gd name="connsiteY68" fmla="*/ 353912 h 707824"/>
              <a:gd name="connsiteX69" fmla="*/ 64847 w 1925005"/>
              <a:gd name="connsiteY69" fmla="*/ 289065 h 707824"/>
              <a:gd name="connsiteX70" fmla="*/ 1860158 w 1925005"/>
              <a:gd name="connsiteY70" fmla="*/ 0 h 707824"/>
              <a:gd name="connsiteX71" fmla="*/ 1925005 w 1925005"/>
              <a:gd name="connsiteY71" fmla="*/ 64847 h 707824"/>
              <a:gd name="connsiteX72" fmla="*/ 1860158 w 1925005"/>
              <a:gd name="connsiteY72" fmla="*/ 129694 h 707824"/>
              <a:gd name="connsiteX73" fmla="*/ 1795311 w 1925005"/>
              <a:gd name="connsiteY73" fmla="*/ 64847 h 707824"/>
              <a:gd name="connsiteX74" fmla="*/ 1860158 w 1925005"/>
              <a:gd name="connsiteY74" fmla="*/ 0 h 707824"/>
              <a:gd name="connsiteX75" fmla="*/ 1560939 w 1925005"/>
              <a:gd name="connsiteY75" fmla="*/ 0 h 707824"/>
              <a:gd name="connsiteX76" fmla="*/ 1625786 w 1925005"/>
              <a:gd name="connsiteY76" fmla="*/ 64847 h 707824"/>
              <a:gd name="connsiteX77" fmla="*/ 1560939 w 1925005"/>
              <a:gd name="connsiteY77" fmla="*/ 129694 h 707824"/>
              <a:gd name="connsiteX78" fmla="*/ 1496092 w 1925005"/>
              <a:gd name="connsiteY78" fmla="*/ 64847 h 707824"/>
              <a:gd name="connsiteX79" fmla="*/ 1560939 w 1925005"/>
              <a:gd name="connsiteY79" fmla="*/ 0 h 707824"/>
              <a:gd name="connsiteX80" fmla="*/ 1261720 w 1925005"/>
              <a:gd name="connsiteY80" fmla="*/ 0 h 707824"/>
              <a:gd name="connsiteX81" fmla="*/ 1326567 w 1925005"/>
              <a:gd name="connsiteY81" fmla="*/ 64847 h 707824"/>
              <a:gd name="connsiteX82" fmla="*/ 1261720 w 1925005"/>
              <a:gd name="connsiteY82" fmla="*/ 129694 h 707824"/>
              <a:gd name="connsiteX83" fmla="*/ 1196873 w 1925005"/>
              <a:gd name="connsiteY83" fmla="*/ 64847 h 707824"/>
              <a:gd name="connsiteX84" fmla="*/ 1261720 w 1925005"/>
              <a:gd name="connsiteY84" fmla="*/ 0 h 707824"/>
              <a:gd name="connsiteX85" fmla="*/ 962501 w 1925005"/>
              <a:gd name="connsiteY85" fmla="*/ 0 h 707824"/>
              <a:gd name="connsiteX86" fmla="*/ 1027348 w 1925005"/>
              <a:gd name="connsiteY86" fmla="*/ 64847 h 707824"/>
              <a:gd name="connsiteX87" fmla="*/ 962501 w 1925005"/>
              <a:gd name="connsiteY87" fmla="*/ 129694 h 707824"/>
              <a:gd name="connsiteX88" fmla="*/ 897654 w 1925005"/>
              <a:gd name="connsiteY88" fmla="*/ 64847 h 707824"/>
              <a:gd name="connsiteX89" fmla="*/ 962501 w 1925005"/>
              <a:gd name="connsiteY89" fmla="*/ 0 h 707824"/>
              <a:gd name="connsiteX90" fmla="*/ 663283 w 1925005"/>
              <a:gd name="connsiteY90" fmla="*/ 0 h 707824"/>
              <a:gd name="connsiteX91" fmla="*/ 728130 w 1925005"/>
              <a:gd name="connsiteY91" fmla="*/ 64847 h 707824"/>
              <a:gd name="connsiteX92" fmla="*/ 663283 w 1925005"/>
              <a:gd name="connsiteY92" fmla="*/ 129694 h 707824"/>
              <a:gd name="connsiteX93" fmla="*/ 598436 w 1925005"/>
              <a:gd name="connsiteY93" fmla="*/ 64847 h 707824"/>
              <a:gd name="connsiteX94" fmla="*/ 663283 w 1925005"/>
              <a:gd name="connsiteY94" fmla="*/ 0 h 707824"/>
              <a:gd name="connsiteX95" fmla="*/ 364065 w 1925005"/>
              <a:gd name="connsiteY95" fmla="*/ 0 h 707824"/>
              <a:gd name="connsiteX96" fmla="*/ 428912 w 1925005"/>
              <a:gd name="connsiteY96" fmla="*/ 64847 h 707824"/>
              <a:gd name="connsiteX97" fmla="*/ 364065 w 1925005"/>
              <a:gd name="connsiteY97" fmla="*/ 129694 h 707824"/>
              <a:gd name="connsiteX98" fmla="*/ 299218 w 1925005"/>
              <a:gd name="connsiteY98" fmla="*/ 64847 h 707824"/>
              <a:gd name="connsiteX99" fmla="*/ 364065 w 1925005"/>
              <a:gd name="connsiteY99" fmla="*/ 0 h 707824"/>
              <a:gd name="connsiteX100" fmla="*/ 64847 w 1925005"/>
              <a:gd name="connsiteY100" fmla="*/ 0 h 707824"/>
              <a:gd name="connsiteX101" fmla="*/ 129694 w 1925005"/>
              <a:gd name="connsiteY101" fmla="*/ 64847 h 707824"/>
              <a:gd name="connsiteX102" fmla="*/ 64847 w 1925005"/>
              <a:gd name="connsiteY102" fmla="*/ 129694 h 707824"/>
              <a:gd name="connsiteX103" fmla="*/ 0 w 1925005"/>
              <a:gd name="connsiteY103" fmla="*/ 64847 h 707824"/>
              <a:gd name="connsiteX104" fmla="*/ 64847 w 1925005"/>
              <a:gd name="connsiteY104" fmla="*/ 0 h 707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925005" h="707824">
                <a:moveTo>
                  <a:pt x="1860158" y="578130"/>
                </a:moveTo>
                <a:cubicBezTo>
                  <a:pt x="1895972" y="578130"/>
                  <a:pt x="1925005" y="607163"/>
                  <a:pt x="1925005" y="642977"/>
                </a:cubicBezTo>
                <a:cubicBezTo>
                  <a:pt x="1925005" y="678791"/>
                  <a:pt x="1895972" y="707824"/>
                  <a:pt x="1860158" y="707824"/>
                </a:cubicBezTo>
                <a:cubicBezTo>
                  <a:pt x="1824344" y="707824"/>
                  <a:pt x="1795311" y="678791"/>
                  <a:pt x="1795311" y="642977"/>
                </a:cubicBezTo>
                <a:cubicBezTo>
                  <a:pt x="1795311" y="607163"/>
                  <a:pt x="1824344" y="578130"/>
                  <a:pt x="1860158" y="578130"/>
                </a:cubicBezTo>
                <a:close/>
                <a:moveTo>
                  <a:pt x="1560939" y="578130"/>
                </a:moveTo>
                <a:cubicBezTo>
                  <a:pt x="1596753" y="578130"/>
                  <a:pt x="1625786" y="607163"/>
                  <a:pt x="1625786" y="642977"/>
                </a:cubicBezTo>
                <a:cubicBezTo>
                  <a:pt x="1625786" y="678791"/>
                  <a:pt x="1596753" y="707824"/>
                  <a:pt x="1560939" y="707824"/>
                </a:cubicBezTo>
                <a:cubicBezTo>
                  <a:pt x="1525125" y="707824"/>
                  <a:pt x="1496092" y="678791"/>
                  <a:pt x="1496092" y="642977"/>
                </a:cubicBezTo>
                <a:cubicBezTo>
                  <a:pt x="1496092" y="607163"/>
                  <a:pt x="1525125" y="578130"/>
                  <a:pt x="1560939" y="578130"/>
                </a:cubicBezTo>
                <a:close/>
                <a:moveTo>
                  <a:pt x="1261720" y="578130"/>
                </a:moveTo>
                <a:cubicBezTo>
                  <a:pt x="1297534" y="578130"/>
                  <a:pt x="1326567" y="607163"/>
                  <a:pt x="1326567" y="642977"/>
                </a:cubicBezTo>
                <a:cubicBezTo>
                  <a:pt x="1326567" y="678791"/>
                  <a:pt x="1297534" y="707824"/>
                  <a:pt x="1261720" y="707824"/>
                </a:cubicBezTo>
                <a:cubicBezTo>
                  <a:pt x="1225906" y="707824"/>
                  <a:pt x="1196873" y="678791"/>
                  <a:pt x="1196873" y="642977"/>
                </a:cubicBezTo>
                <a:cubicBezTo>
                  <a:pt x="1196873" y="607163"/>
                  <a:pt x="1225906" y="578130"/>
                  <a:pt x="1261720" y="578130"/>
                </a:cubicBezTo>
                <a:close/>
                <a:moveTo>
                  <a:pt x="962501" y="578130"/>
                </a:moveTo>
                <a:cubicBezTo>
                  <a:pt x="998315" y="578130"/>
                  <a:pt x="1027348" y="607163"/>
                  <a:pt x="1027348" y="642977"/>
                </a:cubicBezTo>
                <a:cubicBezTo>
                  <a:pt x="1027348" y="678791"/>
                  <a:pt x="998315" y="707824"/>
                  <a:pt x="962501" y="707824"/>
                </a:cubicBezTo>
                <a:cubicBezTo>
                  <a:pt x="926687" y="707824"/>
                  <a:pt x="897654" y="678791"/>
                  <a:pt x="897654" y="642977"/>
                </a:cubicBezTo>
                <a:cubicBezTo>
                  <a:pt x="897654" y="607163"/>
                  <a:pt x="926687" y="578130"/>
                  <a:pt x="962501" y="578130"/>
                </a:cubicBezTo>
                <a:close/>
                <a:moveTo>
                  <a:pt x="663283" y="578130"/>
                </a:moveTo>
                <a:cubicBezTo>
                  <a:pt x="699097" y="578130"/>
                  <a:pt x="728130" y="607163"/>
                  <a:pt x="728130" y="642977"/>
                </a:cubicBezTo>
                <a:cubicBezTo>
                  <a:pt x="728130" y="678791"/>
                  <a:pt x="699097" y="707824"/>
                  <a:pt x="663283" y="707824"/>
                </a:cubicBezTo>
                <a:cubicBezTo>
                  <a:pt x="627469" y="707824"/>
                  <a:pt x="598436" y="678791"/>
                  <a:pt x="598436" y="642977"/>
                </a:cubicBezTo>
                <a:cubicBezTo>
                  <a:pt x="598436" y="607163"/>
                  <a:pt x="627469" y="578130"/>
                  <a:pt x="663283" y="578130"/>
                </a:cubicBezTo>
                <a:close/>
                <a:moveTo>
                  <a:pt x="364065" y="578130"/>
                </a:moveTo>
                <a:cubicBezTo>
                  <a:pt x="399879" y="578130"/>
                  <a:pt x="428912" y="607163"/>
                  <a:pt x="428912" y="642977"/>
                </a:cubicBezTo>
                <a:cubicBezTo>
                  <a:pt x="428912" y="678791"/>
                  <a:pt x="399879" y="707824"/>
                  <a:pt x="364065" y="707824"/>
                </a:cubicBezTo>
                <a:cubicBezTo>
                  <a:pt x="328251" y="707824"/>
                  <a:pt x="299218" y="678791"/>
                  <a:pt x="299218" y="642977"/>
                </a:cubicBezTo>
                <a:cubicBezTo>
                  <a:pt x="299218" y="607163"/>
                  <a:pt x="328251" y="578130"/>
                  <a:pt x="364065" y="578130"/>
                </a:cubicBezTo>
                <a:close/>
                <a:moveTo>
                  <a:pt x="64847" y="578130"/>
                </a:moveTo>
                <a:cubicBezTo>
                  <a:pt x="100661" y="578130"/>
                  <a:pt x="129694" y="607163"/>
                  <a:pt x="129694" y="642977"/>
                </a:cubicBezTo>
                <a:cubicBezTo>
                  <a:pt x="129694" y="678791"/>
                  <a:pt x="100661" y="707824"/>
                  <a:pt x="64847" y="707824"/>
                </a:cubicBezTo>
                <a:cubicBezTo>
                  <a:pt x="29033" y="707824"/>
                  <a:pt x="0" y="678791"/>
                  <a:pt x="0" y="642977"/>
                </a:cubicBezTo>
                <a:cubicBezTo>
                  <a:pt x="0" y="607163"/>
                  <a:pt x="29033" y="578130"/>
                  <a:pt x="64847" y="578130"/>
                </a:cubicBezTo>
                <a:close/>
                <a:moveTo>
                  <a:pt x="1860158" y="289065"/>
                </a:moveTo>
                <a:cubicBezTo>
                  <a:pt x="1895972" y="289065"/>
                  <a:pt x="1925005" y="318098"/>
                  <a:pt x="1925005" y="353912"/>
                </a:cubicBezTo>
                <a:cubicBezTo>
                  <a:pt x="1925005" y="389726"/>
                  <a:pt x="1895972" y="418759"/>
                  <a:pt x="1860158" y="418759"/>
                </a:cubicBezTo>
                <a:cubicBezTo>
                  <a:pt x="1824344" y="418759"/>
                  <a:pt x="1795311" y="389726"/>
                  <a:pt x="1795311" y="353912"/>
                </a:cubicBezTo>
                <a:cubicBezTo>
                  <a:pt x="1795311" y="318098"/>
                  <a:pt x="1824344" y="289065"/>
                  <a:pt x="1860158" y="289065"/>
                </a:cubicBezTo>
                <a:close/>
                <a:moveTo>
                  <a:pt x="1560939" y="289065"/>
                </a:moveTo>
                <a:cubicBezTo>
                  <a:pt x="1596753" y="289065"/>
                  <a:pt x="1625786" y="318098"/>
                  <a:pt x="1625786" y="353912"/>
                </a:cubicBezTo>
                <a:cubicBezTo>
                  <a:pt x="1625786" y="389726"/>
                  <a:pt x="1596753" y="418759"/>
                  <a:pt x="1560939" y="418759"/>
                </a:cubicBezTo>
                <a:cubicBezTo>
                  <a:pt x="1525125" y="418759"/>
                  <a:pt x="1496092" y="389726"/>
                  <a:pt x="1496092" y="353912"/>
                </a:cubicBezTo>
                <a:cubicBezTo>
                  <a:pt x="1496092" y="318098"/>
                  <a:pt x="1525125" y="289065"/>
                  <a:pt x="1560939" y="289065"/>
                </a:cubicBezTo>
                <a:close/>
                <a:moveTo>
                  <a:pt x="1261720" y="289065"/>
                </a:moveTo>
                <a:cubicBezTo>
                  <a:pt x="1297534" y="289065"/>
                  <a:pt x="1326567" y="318098"/>
                  <a:pt x="1326567" y="353912"/>
                </a:cubicBezTo>
                <a:cubicBezTo>
                  <a:pt x="1326567" y="389726"/>
                  <a:pt x="1297534" y="418759"/>
                  <a:pt x="1261720" y="418759"/>
                </a:cubicBezTo>
                <a:cubicBezTo>
                  <a:pt x="1225906" y="418759"/>
                  <a:pt x="1196873" y="389726"/>
                  <a:pt x="1196873" y="353912"/>
                </a:cubicBezTo>
                <a:cubicBezTo>
                  <a:pt x="1196873" y="318098"/>
                  <a:pt x="1225906" y="289065"/>
                  <a:pt x="1261720" y="289065"/>
                </a:cubicBezTo>
                <a:close/>
                <a:moveTo>
                  <a:pt x="962501" y="289065"/>
                </a:moveTo>
                <a:cubicBezTo>
                  <a:pt x="998315" y="289065"/>
                  <a:pt x="1027348" y="318098"/>
                  <a:pt x="1027348" y="353912"/>
                </a:cubicBezTo>
                <a:cubicBezTo>
                  <a:pt x="1027348" y="389726"/>
                  <a:pt x="998315" y="418759"/>
                  <a:pt x="962501" y="418759"/>
                </a:cubicBezTo>
                <a:cubicBezTo>
                  <a:pt x="926687" y="418759"/>
                  <a:pt x="897654" y="389726"/>
                  <a:pt x="897654" y="353912"/>
                </a:cubicBezTo>
                <a:cubicBezTo>
                  <a:pt x="897654" y="318098"/>
                  <a:pt x="926687" y="289065"/>
                  <a:pt x="962501" y="289065"/>
                </a:cubicBezTo>
                <a:close/>
                <a:moveTo>
                  <a:pt x="663283" y="289065"/>
                </a:moveTo>
                <a:cubicBezTo>
                  <a:pt x="699097" y="289065"/>
                  <a:pt x="728130" y="318098"/>
                  <a:pt x="728130" y="353912"/>
                </a:cubicBezTo>
                <a:cubicBezTo>
                  <a:pt x="728130" y="389726"/>
                  <a:pt x="699097" y="418759"/>
                  <a:pt x="663283" y="418759"/>
                </a:cubicBezTo>
                <a:cubicBezTo>
                  <a:pt x="627469" y="418759"/>
                  <a:pt x="598436" y="389726"/>
                  <a:pt x="598436" y="353912"/>
                </a:cubicBezTo>
                <a:cubicBezTo>
                  <a:pt x="598436" y="318098"/>
                  <a:pt x="627469" y="289065"/>
                  <a:pt x="663283" y="289065"/>
                </a:cubicBezTo>
                <a:close/>
                <a:moveTo>
                  <a:pt x="364065" y="289065"/>
                </a:moveTo>
                <a:cubicBezTo>
                  <a:pt x="399879" y="289065"/>
                  <a:pt x="428912" y="318098"/>
                  <a:pt x="428912" y="353912"/>
                </a:cubicBezTo>
                <a:cubicBezTo>
                  <a:pt x="428912" y="389726"/>
                  <a:pt x="399879" y="418759"/>
                  <a:pt x="364065" y="418759"/>
                </a:cubicBezTo>
                <a:cubicBezTo>
                  <a:pt x="328251" y="418759"/>
                  <a:pt x="299218" y="389726"/>
                  <a:pt x="299218" y="353912"/>
                </a:cubicBezTo>
                <a:cubicBezTo>
                  <a:pt x="299218" y="318098"/>
                  <a:pt x="328251" y="289065"/>
                  <a:pt x="364065" y="289065"/>
                </a:cubicBezTo>
                <a:close/>
                <a:moveTo>
                  <a:pt x="64847" y="289065"/>
                </a:moveTo>
                <a:cubicBezTo>
                  <a:pt x="100661" y="289065"/>
                  <a:pt x="129694" y="318098"/>
                  <a:pt x="129694" y="353912"/>
                </a:cubicBezTo>
                <a:cubicBezTo>
                  <a:pt x="129694" y="389726"/>
                  <a:pt x="100661" y="418759"/>
                  <a:pt x="64847" y="418759"/>
                </a:cubicBezTo>
                <a:cubicBezTo>
                  <a:pt x="29033" y="418759"/>
                  <a:pt x="0" y="389726"/>
                  <a:pt x="0" y="353912"/>
                </a:cubicBezTo>
                <a:cubicBezTo>
                  <a:pt x="0" y="318098"/>
                  <a:pt x="29033" y="289065"/>
                  <a:pt x="64847" y="289065"/>
                </a:cubicBezTo>
                <a:close/>
                <a:moveTo>
                  <a:pt x="1860158" y="0"/>
                </a:moveTo>
                <a:cubicBezTo>
                  <a:pt x="1895972" y="0"/>
                  <a:pt x="1925005" y="29033"/>
                  <a:pt x="1925005" y="64847"/>
                </a:cubicBezTo>
                <a:cubicBezTo>
                  <a:pt x="1925005" y="100661"/>
                  <a:pt x="1895972" y="129694"/>
                  <a:pt x="1860158" y="129694"/>
                </a:cubicBezTo>
                <a:cubicBezTo>
                  <a:pt x="1824344" y="129694"/>
                  <a:pt x="1795311" y="100661"/>
                  <a:pt x="1795311" y="64847"/>
                </a:cubicBezTo>
                <a:cubicBezTo>
                  <a:pt x="1795311" y="29033"/>
                  <a:pt x="1824344" y="0"/>
                  <a:pt x="1860158" y="0"/>
                </a:cubicBezTo>
                <a:close/>
                <a:moveTo>
                  <a:pt x="1560939" y="0"/>
                </a:moveTo>
                <a:cubicBezTo>
                  <a:pt x="1596753" y="0"/>
                  <a:pt x="1625786" y="29033"/>
                  <a:pt x="1625786" y="64847"/>
                </a:cubicBezTo>
                <a:cubicBezTo>
                  <a:pt x="1625786" y="100661"/>
                  <a:pt x="1596753" y="129694"/>
                  <a:pt x="1560939" y="129694"/>
                </a:cubicBezTo>
                <a:cubicBezTo>
                  <a:pt x="1525125" y="129694"/>
                  <a:pt x="1496092" y="100661"/>
                  <a:pt x="1496092" y="64847"/>
                </a:cubicBezTo>
                <a:cubicBezTo>
                  <a:pt x="1496092" y="29033"/>
                  <a:pt x="1525125" y="0"/>
                  <a:pt x="1560939" y="0"/>
                </a:cubicBezTo>
                <a:close/>
                <a:moveTo>
                  <a:pt x="1261720" y="0"/>
                </a:moveTo>
                <a:cubicBezTo>
                  <a:pt x="1297534" y="0"/>
                  <a:pt x="1326567" y="29033"/>
                  <a:pt x="1326567" y="64847"/>
                </a:cubicBezTo>
                <a:cubicBezTo>
                  <a:pt x="1326567" y="100661"/>
                  <a:pt x="1297534" y="129694"/>
                  <a:pt x="1261720" y="129694"/>
                </a:cubicBezTo>
                <a:cubicBezTo>
                  <a:pt x="1225906" y="129694"/>
                  <a:pt x="1196873" y="100661"/>
                  <a:pt x="1196873" y="64847"/>
                </a:cubicBezTo>
                <a:cubicBezTo>
                  <a:pt x="1196873" y="29033"/>
                  <a:pt x="1225906" y="0"/>
                  <a:pt x="1261720" y="0"/>
                </a:cubicBezTo>
                <a:close/>
                <a:moveTo>
                  <a:pt x="962501" y="0"/>
                </a:moveTo>
                <a:cubicBezTo>
                  <a:pt x="998315" y="0"/>
                  <a:pt x="1027348" y="29033"/>
                  <a:pt x="1027348" y="64847"/>
                </a:cubicBezTo>
                <a:cubicBezTo>
                  <a:pt x="1027348" y="100661"/>
                  <a:pt x="998315" y="129694"/>
                  <a:pt x="962501" y="129694"/>
                </a:cubicBezTo>
                <a:cubicBezTo>
                  <a:pt x="926687" y="129694"/>
                  <a:pt x="897654" y="100661"/>
                  <a:pt x="897654" y="64847"/>
                </a:cubicBezTo>
                <a:cubicBezTo>
                  <a:pt x="897654" y="29033"/>
                  <a:pt x="926687" y="0"/>
                  <a:pt x="962501" y="0"/>
                </a:cubicBezTo>
                <a:close/>
                <a:moveTo>
                  <a:pt x="663283" y="0"/>
                </a:moveTo>
                <a:cubicBezTo>
                  <a:pt x="699097" y="0"/>
                  <a:pt x="728130" y="29033"/>
                  <a:pt x="728130" y="64847"/>
                </a:cubicBezTo>
                <a:cubicBezTo>
                  <a:pt x="728130" y="100661"/>
                  <a:pt x="699097" y="129694"/>
                  <a:pt x="663283" y="129694"/>
                </a:cubicBezTo>
                <a:cubicBezTo>
                  <a:pt x="627469" y="129694"/>
                  <a:pt x="598436" y="100661"/>
                  <a:pt x="598436" y="64847"/>
                </a:cubicBezTo>
                <a:cubicBezTo>
                  <a:pt x="598436" y="29033"/>
                  <a:pt x="627469" y="0"/>
                  <a:pt x="663283" y="0"/>
                </a:cubicBezTo>
                <a:close/>
                <a:moveTo>
                  <a:pt x="364065" y="0"/>
                </a:moveTo>
                <a:cubicBezTo>
                  <a:pt x="399879" y="0"/>
                  <a:pt x="428912" y="29033"/>
                  <a:pt x="428912" y="64847"/>
                </a:cubicBezTo>
                <a:cubicBezTo>
                  <a:pt x="428912" y="100661"/>
                  <a:pt x="399879" y="129694"/>
                  <a:pt x="364065" y="129694"/>
                </a:cubicBezTo>
                <a:cubicBezTo>
                  <a:pt x="328251" y="129694"/>
                  <a:pt x="299218" y="100661"/>
                  <a:pt x="299218" y="64847"/>
                </a:cubicBezTo>
                <a:cubicBezTo>
                  <a:pt x="299218" y="29033"/>
                  <a:pt x="328251" y="0"/>
                  <a:pt x="364065" y="0"/>
                </a:cubicBezTo>
                <a:close/>
                <a:moveTo>
                  <a:pt x="64847" y="0"/>
                </a:moveTo>
                <a:cubicBezTo>
                  <a:pt x="100661" y="0"/>
                  <a:pt x="129694" y="29033"/>
                  <a:pt x="129694" y="64847"/>
                </a:cubicBezTo>
                <a:cubicBezTo>
                  <a:pt x="129694" y="100661"/>
                  <a:pt x="100661" y="129694"/>
                  <a:pt x="64847" y="129694"/>
                </a:cubicBezTo>
                <a:cubicBezTo>
                  <a:pt x="29033" y="129694"/>
                  <a:pt x="0" y="100661"/>
                  <a:pt x="0" y="64847"/>
                </a:cubicBezTo>
                <a:cubicBezTo>
                  <a:pt x="0" y="29033"/>
                  <a:pt x="29033" y="0"/>
                  <a:pt x="64847" y="0"/>
                </a:cubicBezTo>
                <a:close/>
              </a:path>
            </a:pathLst>
          </a:custGeom>
          <a:gradFill flip="none" rotWithShape="1">
            <a:gsLst>
              <a:gs pos="0">
                <a:schemeClr val="accent1">
                  <a:lumMod val="60000"/>
                  <a:lumOff val="40000"/>
                </a:schemeClr>
              </a:gs>
              <a:gs pos="100000">
                <a:schemeClr val="accent1">
                  <a:lumMod val="60000"/>
                  <a:lumOff val="40000"/>
                  <a:alpha val="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6" name="任意多边形: 形状 35"/>
          <p:cNvSpPr/>
          <p:nvPr userDrawn="1">
            <p:custDataLst>
              <p:tags r:id="rId12"/>
            </p:custDataLst>
          </p:nvPr>
        </p:nvSpPr>
        <p:spPr>
          <a:xfrm flipH="1">
            <a:off x="10509393" y="681447"/>
            <a:ext cx="992997" cy="365125"/>
          </a:xfrm>
          <a:custGeom>
            <a:avLst/>
            <a:gdLst>
              <a:gd name="connsiteX0" fmla="*/ 1860158 w 1925005"/>
              <a:gd name="connsiteY0" fmla="*/ 578130 h 707824"/>
              <a:gd name="connsiteX1" fmla="*/ 1925005 w 1925005"/>
              <a:gd name="connsiteY1" fmla="*/ 642977 h 707824"/>
              <a:gd name="connsiteX2" fmla="*/ 1860158 w 1925005"/>
              <a:gd name="connsiteY2" fmla="*/ 707824 h 707824"/>
              <a:gd name="connsiteX3" fmla="*/ 1795311 w 1925005"/>
              <a:gd name="connsiteY3" fmla="*/ 642977 h 707824"/>
              <a:gd name="connsiteX4" fmla="*/ 1860158 w 1925005"/>
              <a:gd name="connsiteY4" fmla="*/ 578130 h 707824"/>
              <a:gd name="connsiteX5" fmla="*/ 1560939 w 1925005"/>
              <a:gd name="connsiteY5" fmla="*/ 578130 h 707824"/>
              <a:gd name="connsiteX6" fmla="*/ 1625786 w 1925005"/>
              <a:gd name="connsiteY6" fmla="*/ 642977 h 707824"/>
              <a:gd name="connsiteX7" fmla="*/ 1560939 w 1925005"/>
              <a:gd name="connsiteY7" fmla="*/ 707824 h 707824"/>
              <a:gd name="connsiteX8" fmla="*/ 1496092 w 1925005"/>
              <a:gd name="connsiteY8" fmla="*/ 642977 h 707824"/>
              <a:gd name="connsiteX9" fmla="*/ 1560939 w 1925005"/>
              <a:gd name="connsiteY9" fmla="*/ 578130 h 707824"/>
              <a:gd name="connsiteX10" fmla="*/ 1261720 w 1925005"/>
              <a:gd name="connsiteY10" fmla="*/ 578130 h 707824"/>
              <a:gd name="connsiteX11" fmla="*/ 1326567 w 1925005"/>
              <a:gd name="connsiteY11" fmla="*/ 642977 h 707824"/>
              <a:gd name="connsiteX12" fmla="*/ 1261720 w 1925005"/>
              <a:gd name="connsiteY12" fmla="*/ 707824 h 707824"/>
              <a:gd name="connsiteX13" fmla="*/ 1196873 w 1925005"/>
              <a:gd name="connsiteY13" fmla="*/ 642977 h 707824"/>
              <a:gd name="connsiteX14" fmla="*/ 1261720 w 1925005"/>
              <a:gd name="connsiteY14" fmla="*/ 578130 h 707824"/>
              <a:gd name="connsiteX15" fmla="*/ 962501 w 1925005"/>
              <a:gd name="connsiteY15" fmla="*/ 578130 h 707824"/>
              <a:gd name="connsiteX16" fmla="*/ 1027348 w 1925005"/>
              <a:gd name="connsiteY16" fmla="*/ 642977 h 707824"/>
              <a:gd name="connsiteX17" fmla="*/ 962501 w 1925005"/>
              <a:gd name="connsiteY17" fmla="*/ 707824 h 707824"/>
              <a:gd name="connsiteX18" fmla="*/ 897654 w 1925005"/>
              <a:gd name="connsiteY18" fmla="*/ 642977 h 707824"/>
              <a:gd name="connsiteX19" fmla="*/ 962501 w 1925005"/>
              <a:gd name="connsiteY19" fmla="*/ 578130 h 707824"/>
              <a:gd name="connsiteX20" fmla="*/ 663283 w 1925005"/>
              <a:gd name="connsiteY20" fmla="*/ 578130 h 707824"/>
              <a:gd name="connsiteX21" fmla="*/ 728130 w 1925005"/>
              <a:gd name="connsiteY21" fmla="*/ 642977 h 707824"/>
              <a:gd name="connsiteX22" fmla="*/ 663283 w 1925005"/>
              <a:gd name="connsiteY22" fmla="*/ 707824 h 707824"/>
              <a:gd name="connsiteX23" fmla="*/ 598436 w 1925005"/>
              <a:gd name="connsiteY23" fmla="*/ 642977 h 707824"/>
              <a:gd name="connsiteX24" fmla="*/ 663283 w 1925005"/>
              <a:gd name="connsiteY24" fmla="*/ 578130 h 707824"/>
              <a:gd name="connsiteX25" fmla="*/ 364065 w 1925005"/>
              <a:gd name="connsiteY25" fmla="*/ 578130 h 707824"/>
              <a:gd name="connsiteX26" fmla="*/ 428912 w 1925005"/>
              <a:gd name="connsiteY26" fmla="*/ 642977 h 707824"/>
              <a:gd name="connsiteX27" fmla="*/ 364065 w 1925005"/>
              <a:gd name="connsiteY27" fmla="*/ 707824 h 707824"/>
              <a:gd name="connsiteX28" fmla="*/ 299218 w 1925005"/>
              <a:gd name="connsiteY28" fmla="*/ 642977 h 707824"/>
              <a:gd name="connsiteX29" fmla="*/ 364065 w 1925005"/>
              <a:gd name="connsiteY29" fmla="*/ 578130 h 707824"/>
              <a:gd name="connsiteX30" fmla="*/ 64847 w 1925005"/>
              <a:gd name="connsiteY30" fmla="*/ 578130 h 707824"/>
              <a:gd name="connsiteX31" fmla="*/ 129694 w 1925005"/>
              <a:gd name="connsiteY31" fmla="*/ 642977 h 707824"/>
              <a:gd name="connsiteX32" fmla="*/ 64847 w 1925005"/>
              <a:gd name="connsiteY32" fmla="*/ 707824 h 707824"/>
              <a:gd name="connsiteX33" fmla="*/ 0 w 1925005"/>
              <a:gd name="connsiteY33" fmla="*/ 642977 h 707824"/>
              <a:gd name="connsiteX34" fmla="*/ 64847 w 1925005"/>
              <a:gd name="connsiteY34" fmla="*/ 578130 h 707824"/>
              <a:gd name="connsiteX35" fmla="*/ 1860158 w 1925005"/>
              <a:gd name="connsiteY35" fmla="*/ 289065 h 707824"/>
              <a:gd name="connsiteX36" fmla="*/ 1925005 w 1925005"/>
              <a:gd name="connsiteY36" fmla="*/ 353912 h 707824"/>
              <a:gd name="connsiteX37" fmla="*/ 1860158 w 1925005"/>
              <a:gd name="connsiteY37" fmla="*/ 418759 h 707824"/>
              <a:gd name="connsiteX38" fmla="*/ 1795311 w 1925005"/>
              <a:gd name="connsiteY38" fmla="*/ 353912 h 707824"/>
              <a:gd name="connsiteX39" fmla="*/ 1860158 w 1925005"/>
              <a:gd name="connsiteY39" fmla="*/ 289065 h 707824"/>
              <a:gd name="connsiteX40" fmla="*/ 1560939 w 1925005"/>
              <a:gd name="connsiteY40" fmla="*/ 289065 h 707824"/>
              <a:gd name="connsiteX41" fmla="*/ 1625786 w 1925005"/>
              <a:gd name="connsiteY41" fmla="*/ 353912 h 707824"/>
              <a:gd name="connsiteX42" fmla="*/ 1560939 w 1925005"/>
              <a:gd name="connsiteY42" fmla="*/ 418759 h 707824"/>
              <a:gd name="connsiteX43" fmla="*/ 1496092 w 1925005"/>
              <a:gd name="connsiteY43" fmla="*/ 353912 h 707824"/>
              <a:gd name="connsiteX44" fmla="*/ 1560939 w 1925005"/>
              <a:gd name="connsiteY44" fmla="*/ 289065 h 707824"/>
              <a:gd name="connsiteX45" fmla="*/ 1261720 w 1925005"/>
              <a:gd name="connsiteY45" fmla="*/ 289065 h 707824"/>
              <a:gd name="connsiteX46" fmla="*/ 1326567 w 1925005"/>
              <a:gd name="connsiteY46" fmla="*/ 353912 h 707824"/>
              <a:gd name="connsiteX47" fmla="*/ 1261720 w 1925005"/>
              <a:gd name="connsiteY47" fmla="*/ 418759 h 707824"/>
              <a:gd name="connsiteX48" fmla="*/ 1196873 w 1925005"/>
              <a:gd name="connsiteY48" fmla="*/ 353912 h 707824"/>
              <a:gd name="connsiteX49" fmla="*/ 1261720 w 1925005"/>
              <a:gd name="connsiteY49" fmla="*/ 289065 h 707824"/>
              <a:gd name="connsiteX50" fmla="*/ 962501 w 1925005"/>
              <a:gd name="connsiteY50" fmla="*/ 289065 h 707824"/>
              <a:gd name="connsiteX51" fmla="*/ 1027348 w 1925005"/>
              <a:gd name="connsiteY51" fmla="*/ 353912 h 707824"/>
              <a:gd name="connsiteX52" fmla="*/ 962501 w 1925005"/>
              <a:gd name="connsiteY52" fmla="*/ 418759 h 707824"/>
              <a:gd name="connsiteX53" fmla="*/ 897654 w 1925005"/>
              <a:gd name="connsiteY53" fmla="*/ 353912 h 707824"/>
              <a:gd name="connsiteX54" fmla="*/ 962501 w 1925005"/>
              <a:gd name="connsiteY54" fmla="*/ 289065 h 707824"/>
              <a:gd name="connsiteX55" fmla="*/ 663283 w 1925005"/>
              <a:gd name="connsiteY55" fmla="*/ 289065 h 707824"/>
              <a:gd name="connsiteX56" fmla="*/ 728130 w 1925005"/>
              <a:gd name="connsiteY56" fmla="*/ 353912 h 707824"/>
              <a:gd name="connsiteX57" fmla="*/ 663283 w 1925005"/>
              <a:gd name="connsiteY57" fmla="*/ 418759 h 707824"/>
              <a:gd name="connsiteX58" fmla="*/ 598436 w 1925005"/>
              <a:gd name="connsiteY58" fmla="*/ 353912 h 707824"/>
              <a:gd name="connsiteX59" fmla="*/ 663283 w 1925005"/>
              <a:gd name="connsiteY59" fmla="*/ 289065 h 707824"/>
              <a:gd name="connsiteX60" fmla="*/ 364065 w 1925005"/>
              <a:gd name="connsiteY60" fmla="*/ 289065 h 707824"/>
              <a:gd name="connsiteX61" fmla="*/ 428912 w 1925005"/>
              <a:gd name="connsiteY61" fmla="*/ 353912 h 707824"/>
              <a:gd name="connsiteX62" fmla="*/ 364065 w 1925005"/>
              <a:gd name="connsiteY62" fmla="*/ 418759 h 707824"/>
              <a:gd name="connsiteX63" fmla="*/ 299218 w 1925005"/>
              <a:gd name="connsiteY63" fmla="*/ 353912 h 707824"/>
              <a:gd name="connsiteX64" fmla="*/ 364065 w 1925005"/>
              <a:gd name="connsiteY64" fmla="*/ 289065 h 707824"/>
              <a:gd name="connsiteX65" fmla="*/ 64847 w 1925005"/>
              <a:gd name="connsiteY65" fmla="*/ 289065 h 707824"/>
              <a:gd name="connsiteX66" fmla="*/ 129694 w 1925005"/>
              <a:gd name="connsiteY66" fmla="*/ 353912 h 707824"/>
              <a:gd name="connsiteX67" fmla="*/ 64847 w 1925005"/>
              <a:gd name="connsiteY67" fmla="*/ 418759 h 707824"/>
              <a:gd name="connsiteX68" fmla="*/ 0 w 1925005"/>
              <a:gd name="connsiteY68" fmla="*/ 353912 h 707824"/>
              <a:gd name="connsiteX69" fmla="*/ 64847 w 1925005"/>
              <a:gd name="connsiteY69" fmla="*/ 289065 h 707824"/>
              <a:gd name="connsiteX70" fmla="*/ 1860158 w 1925005"/>
              <a:gd name="connsiteY70" fmla="*/ 0 h 707824"/>
              <a:gd name="connsiteX71" fmla="*/ 1925005 w 1925005"/>
              <a:gd name="connsiteY71" fmla="*/ 64847 h 707824"/>
              <a:gd name="connsiteX72" fmla="*/ 1860158 w 1925005"/>
              <a:gd name="connsiteY72" fmla="*/ 129694 h 707824"/>
              <a:gd name="connsiteX73" fmla="*/ 1795311 w 1925005"/>
              <a:gd name="connsiteY73" fmla="*/ 64847 h 707824"/>
              <a:gd name="connsiteX74" fmla="*/ 1860158 w 1925005"/>
              <a:gd name="connsiteY74" fmla="*/ 0 h 707824"/>
              <a:gd name="connsiteX75" fmla="*/ 1560939 w 1925005"/>
              <a:gd name="connsiteY75" fmla="*/ 0 h 707824"/>
              <a:gd name="connsiteX76" fmla="*/ 1625786 w 1925005"/>
              <a:gd name="connsiteY76" fmla="*/ 64847 h 707824"/>
              <a:gd name="connsiteX77" fmla="*/ 1560939 w 1925005"/>
              <a:gd name="connsiteY77" fmla="*/ 129694 h 707824"/>
              <a:gd name="connsiteX78" fmla="*/ 1496092 w 1925005"/>
              <a:gd name="connsiteY78" fmla="*/ 64847 h 707824"/>
              <a:gd name="connsiteX79" fmla="*/ 1560939 w 1925005"/>
              <a:gd name="connsiteY79" fmla="*/ 0 h 707824"/>
              <a:gd name="connsiteX80" fmla="*/ 1261720 w 1925005"/>
              <a:gd name="connsiteY80" fmla="*/ 0 h 707824"/>
              <a:gd name="connsiteX81" fmla="*/ 1326567 w 1925005"/>
              <a:gd name="connsiteY81" fmla="*/ 64847 h 707824"/>
              <a:gd name="connsiteX82" fmla="*/ 1261720 w 1925005"/>
              <a:gd name="connsiteY82" fmla="*/ 129694 h 707824"/>
              <a:gd name="connsiteX83" fmla="*/ 1196873 w 1925005"/>
              <a:gd name="connsiteY83" fmla="*/ 64847 h 707824"/>
              <a:gd name="connsiteX84" fmla="*/ 1261720 w 1925005"/>
              <a:gd name="connsiteY84" fmla="*/ 0 h 707824"/>
              <a:gd name="connsiteX85" fmla="*/ 962501 w 1925005"/>
              <a:gd name="connsiteY85" fmla="*/ 0 h 707824"/>
              <a:gd name="connsiteX86" fmla="*/ 1027348 w 1925005"/>
              <a:gd name="connsiteY86" fmla="*/ 64847 h 707824"/>
              <a:gd name="connsiteX87" fmla="*/ 962501 w 1925005"/>
              <a:gd name="connsiteY87" fmla="*/ 129694 h 707824"/>
              <a:gd name="connsiteX88" fmla="*/ 897654 w 1925005"/>
              <a:gd name="connsiteY88" fmla="*/ 64847 h 707824"/>
              <a:gd name="connsiteX89" fmla="*/ 962501 w 1925005"/>
              <a:gd name="connsiteY89" fmla="*/ 0 h 707824"/>
              <a:gd name="connsiteX90" fmla="*/ 663283 w 1925005"/>
              <a:gd name="connsiteY90" fmla="*/ 0 h 707824"/>
              <a:gd name="connsiteX91" fmla="*/ 728130 w 1925005"/>
              <a:gd name="connsiteY91" fmla="*/ 64847 h 707824"/>
              <a:gd name="connsiteX92" fmla="*/ 663283 w 1925005"/>
              <a:gd name="connsiteY92" fmla="*/ 129694 h 707824"/>
              <a:gd name="connsiteX93" fmla="*/ 598436 w 1925005"/>
              <a:gd name="connsiteY93" fmla="*/ 64847 h 707824"/>
              <a:gd name="connsiteX94" fmla="*/ 663283 w 1925005"/>
              <a:gd name="connsiteY94" fmla="*/ 0 h 707824"/>
              <a:gd name="connsiteX95" fmla="*/ 364065 w 1925005"/>
              <a:gd name="connsiteY95" fmla="*/ 0 h 707824"/>
              <a:gd name="connsiteX96" fmla="*/ 428912 w 1925005"/>
              <a:gd name="connsiteY96" fmla="*/ 64847 h 707824"/>
              <a:gd name="connsiteX97" fmla="*/ 364065 w 1925005"/>
              <a:gd name="connsiteY97" fmla="*/ 129694 h 707824"/>
              <a:gd name="connsiteX98" fmla="*/ 299218 w 1925005"/>
              <a:gd name="connsiteY98" fmla="*/ 64847 h 707824"/>
              <a:gd name="connsiteX99" fmla="*/ 364065 w 1925005"/>
              <a:gd name="connsiteY99" fmla="*/ 0 h 707824"/>
              <a:gd name="connsiteX100" fmla="*/ 64847 w 1925005"/>
              <a:gd name="connsiteY100" fmla="*/ 0 h 707824"/>
              <a:gd name="connsiteX101" fmla="*/ 129694 w 1925005"/>
              <a:gd name="connsiteY101" fmla="*/ 64847 h 707824"/>
              <a:gd name="connsiteX102" fmla="*/ 64847 w 1925005"/>
              <a:gd name="connsiteY102" fmla="*/ 129694 h 707824"/>
              <a:gd name="connsiteX103" fmla="*/ 0 w 1925005"/>
              <a:gd name="connsiteY103" fmla="*/ 64847 h 707824"/>
              <a:gd name="connsiteX104" fmla="*/ 64847 w 1925005"/>
              <a:gd name="connsiteY104" fmla="*/ 0 h 707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925005" h="707824">
                <a:moveTo>
                  <a:pt x="1860158" y="578130"/>
                </a:moveTo>
                <a:cubicBezTo>
                  <a:pt x="1895972" y="578130"/>
                  <a:pt x="1925005" y="607163"/>
                  <a:pt x="1925005" y="642977"/>
                </a:cubicBezTo>
                <a:cubicBezTo>
                  <a:pt x="1925005" y="678791"/>
                  <a:pt x="1895972" y="707824"/>
                  <a:pt x="1860158" y="707824"/>
                </a:cubicBezTo>
                <a:cubicBezTo>
                  <a:pt x="1824344" y="707824"/>
                  <a:pt x="1795311" y="678791"/>
                  <a:pt x="1795311" y="642977"/>
                </a:cubicBezTo>
                <a:cubicBezTo>
                  <a:pt x="1795311" y="607163"/>
                  <a:pt x="1824344" y="578130"/>
                  <a:pt x="1860158" y="578130"/>
                </a:cubicBezTo>
                <a:close/>
                <a:moveTo>
                  <a:pt x="1560939" y="578130"/>
                </a:moveTo>
                <a:cubicBezTo>
                  <a:pt x="1596753" y="578130"/>
                  <a:pt x="1625786" y="607163"/>
                  <a:pt x="1625786" y="642977"/>
                </a:cubicBezTo>
                <a:cubicBezTo>
                  <a:pt x="1625786" y="678791"/>
                  <a:pt x="1596753" y="707824"/>
                  <a:pt x="1560939" y="707824"/>
                </a:cubicBezTo>
                <a:cubicBezTo>
                  <a:pt x="1525125" y="707824"/>
                  <a:pt x="1496092" y="678791"/>
                  <a:pt x="1496092" y="642977"/>
                </a:cubicBezTo>
                <a:cubicBezTo>
                  <a:pt x="1496092" y="607163"/>
                  <a:pt x="1525125" y="578130"/>
                  <a:pt x="1560939" y="578130"/>
                </a:cubicBezTo>
                <a:close/>
                <a:moveTo>
                  <a:pt x="1261720" y="578130"/>
                </a:moveTo>
                <a:cubicBezTo>
                  <a:pt x="1297534" y="578130"/>
                  <a:pt x="1326567" y="607163"/>
                  <a:pt x="1326567" y="642977"/>
                </a:cubicBezTo>
                <a:cubicBezTo>
                  <a:pt x="1326567" y="678791"/>
                  <a:pt x="1297534" y="707824"/>
                  <a:pt x="1261720" y="707824"/>
                </a:cubicBezTo>
                <a:cubicBezTo>
                  <a:pt x="1225906" y="707824"/>
                  <a:pt x="1196873" y="678791"/>
                  <a:pt x="1196873" y="642977"/>
                </a:cubicBezTo>
                <a:cubicBezTo>
                  <a:pt x="1196873" y="607163"/>
                  <a:pt x="1225906" y="578130"/>
                  <a:pt x="1261720" y="578130"/>
                </a:cubicBezTo>
                <a:close/>
                <a:moveTo>
                  <a:pt x="962501" y="578130"/>
                </a:moveTo>
                <a:cubicBezTo>
                  <a:pt x="998315" y="578130"/>
                  <a:pt x="1027348" y="607163"/>
                  <a:pt x="1027348" y="642977"/>
                </a:cubicBezTo>
                <a:cubicBezTo>
                  <a:pt x="1027348" y="678791"/>
                  <a:pt x="998315" y="707824"/>
                  <a:pt x="962501" y="707824"/>
                </a:cubicBezTo>
                <a:cubicBezTo>
                  <a:pt x="926687" y="707824"/>
                  <a:pt x="897654" y="678791"/>
                  <a:pt x="897654" y="642977"/>
                </a:cubicBezTo>
                <a:cubicBezTo>
                  <a:pt x="897654" y="607163"/>
                  <a:pt x="926687" y="578130"/>
                  <a:pt x="962501" y="578130"/>
                </a:cubicBezTo>
                <a:close/>
                <a:moveTo>
                  <a:pt x="663283" y="578130"/>
                </a:moveTo>
                <a:cubicBezTo>
                  <a:pt x="699097" y="578130"/>
                  <a:pt x="728130" y="607163"/>
                  <a:pt x="728130" y="642977"/>
                </a:cubicBezTo>
                <a:cubicBezTo>
                  <a:pt x="728130" y="678791"/>
                  <a:pt x="699097" y="707824"/>
                  <a:pt x="663283" y="707824"/>
                </a:cubicBezTo>
                <a:cubicBezTo>
                  <a:pt x="627469" y="707824"/>
                  <a:pt x="598436" y="678791"/>
                  <a:pt x="598436" y="642977"/>
                </a:cubicBezTo>
                <a:cubicBezTo>
                  <a:pt x="598436" y="607163"/>
                  <a:pt x="627469" y="578130"/>
                  <a:pt x="663283" y="578130"/>
                </a:cubicBezTo>
                <a:close/>
                <a:moveTo>
                  <a:pt x="364065" y="578130"/>
                </a:moveTo>
                <a:cubicBezTo>
                  <a:pt x="399879" y="578130"/>
                  <a:pt x="428912" y="607163"/>
                  <a:pt x="428912" y="642977"/>
                </a:cubicBezTo>
                <a:cubicBezTo>
                  <a:pt x="428912" y="678791"/>
                  <a:pt x="399879" y="707824"/>
                  <a:pt x="364065" y="707824"/>
                </a:cubicBezTo>
                <a:cubicBezTo>
                  <a:pt x="328251" y="707824"/>
                  <a:pt x="299218" y="678791"/>
                  <a:pt x="299218" y="642977"/>
                </a:cubicBezTo>
                <a:cubicBezTo>
                  <a:pt x="299218" y="607163"/>
                  <a:pt x="328251" y="578130"/>
                  <a:pt x="364065" y="578130"/>
                </a:cubicBezTo>
                <a:close/>
                <a:moveTo>
                  <a:pt x="64847" y="578130"/>
                </a:moveTo>
                <a:cubicBezTo>
                  <a:pt x="100661" y="578130"/>
                  <a:pt x="129694" y="607163"/>
                  <a:pt x="129694" y="642977"/>
                </a:cubicBezTo>
                <a:cubicBezTo>
                  <a:pt x="129694" y="678791"/>
                  <a:pt x="100661" y="707824"/>
                  <a:pt x="64847" y="707824"/>
                </a:cubicBezTo>
                <a:cubicBezTo>
                  <a:pt x="29033" y="707824"/>
                  <a:pt x="0" y="678791"/>
                  <a:pt x="0" y="642977"/>
                </a:cubicBezTo>
                <a:cubicBezTo>
                  <a:pt x="0" y="607163"/>
                  <a:pt x="29033" y="578130"/>
                  <a:pt x="64847" y="578130"/>
                </a:cubicBezTo>
                <a:close/>
                <a:moveTo>
                  <a:pt x="1860158" y="289065"/>
                </a:moveTo>
                <a:cubicBezTo>
                  <a:pt x="1895972" y="289065"/>
                  <a:pt x="1925005" y="318098"/>
                  <a:pt x="1925005" y="353912"/>
                </a:cubicBezTo>
                <a:cubicBezTo>
                  <a:pt x="1925005" y="389726"/>
                  <a:pt x="1895972" y="418759"/>
                  <a:pt x="1860158" y="418759"/>
                </a:cubicBezTo>
                <a:cubicBezTo>
                  <a:pt x="1824344" y="418759"/>
                  <a:pt x="1795311" y="389726"/>
                  <a:pt x="1795311" y="353912"/>
                </a:cubicBezTo>
                <a:cubicBezTo>
                  <a:pt x="1795311" y="318098"/>
                  <a:pt x="1824344" y="289065"/>
                  <a:pt x="1860158" y="289065"/>
                </a:cubicBezTo>
                <a:close/>
                <a:moveTo>
                  <a:pt x="1560939" y="289065"/>
                </a:moveTo>
                <a:cubicBezTo>
                  <a:pt x="1596753" y="289065"/>
                  <a:pt x="1625786" y="318098"/>
                  <a:pt x="1625786" y="353912"/>
                </a:cubicBezTo>
                <a:cubicBezTo>
                  <a:pt x="1625786" y="389726"/>
                  <a:pt x="1596753" y="418759"/>
                  <a:pt x="1560939" y="418759"/>
                </a:cubicBezTo>
                <a:cubicBezTo>
                  <a:pt x="1525125" y="418759"/>
                  <a:pt x="1496092" y="389726"/>
                  <a:pt x="1496092" y="353912"/>
                </a:cubicBezTo>
                <a:cubicBezTo>
                  <a:pt x="1496092" y="318098"/>
                  <a:pt x="1525125" y="289065"/>
                  <a:pt x="1560939" y="289065"/>
                </a:cubicBezTo>
                <a:close/>
                <a:moveTo>
                  <a:pt x="1261720" y="289065"/>
                </a:moveTo>
                <a:cubicBezTo>
                  <a:pt x="1297534" y="289065"/>
                  <a:pt x="1326567" y="318098"/>
                  <a:pt x="1326567" y="353912"/>
                </a:cubicBezTo>
                <a:cubicBezTo>
                  <a:pt x="1326567" y="389726"/>
                  <a:pt x="1297534" y="418759"/>
                  <a:pt x="1261720" y="418759"/>
                </a:cubicBezTo>
                <a:cubicBezTo>
                  <a:pt x="1225906" y="418759"/>
                  <a:pt x="1196873" y="389726"/>
                  <a:pt x="1196873" y="353912"/>
                </a:cubicBezTo>
                <a:cubicBezTo>
                  <a:pt x="1196873" y="318098"/>
                  <a:pt x="1225906" y="289065"/>
                  <a:pt x="1261720" y="289065"/>
                </a:cubicBezTo>
                <a:close/>
                <a:moveTo>
                  <a:pt x="962501" y="289065"/>
                </a:moveTo>
                <a:cubicBezTo>
                  <a:pt x="998315" y="289065"/>
                  <a:pt x="1027348" y="318098"/>
                  <a:pt x="1027348" y="353912"/>
                </a:cubicBezTo>
                <a:cubicBezTo>
                  <a:pt x="1027348" y="389726"/>
                  <a:pt x="998315" y="418759"/>
                  <a:pt x="962501" y="418759"/>
                </a:cubicBezTo>
                <a:cubicBezTo>
                  <a:pt x="926687" y="418759"/>
                  <a:pt x="897654" y="389726"/>
                  <a:pt x="897654" y="353912"/>
                </a:cubicBezTo>
                <a:cubicBezTo>
                  <a:pt x="897654" y="318098"/>
                  <a:pt x="926687" y="289065"/>
                  <a:pt x="962501" y="289065"/>
                </a:cubicBezTo>
                <a:close/>
                <a:moveTo>
                  <a:pt x="663283" y="289065"/>
                </a:moveTo>
                <a:cubicBezTo>
                  <a:pt x="699097" y="289065"/>
                  <a:pt x="728130" y="318098"/>
                  <a:pt x="728130" y="353912"/>
                </a:cubicBezTo>
                <a:cubicBezTo>
                  <a:pt x="728130" y="389726"/>
                  <a:pt x="699097" y="418759"/>
                  <a:pt x="663283" y="418759"/>
                </a:cubicBezTo>
                <a:cubicBezTo>
                  <a:pt x="627469" y="418759"/>
                  <a:pt x="598436" y="389726"/>
                  <a:pt x="598436" y="353912"/>
                </a:cubicBezTo>
                <a:cubicBezTo>
                  <a:pt x="598436" y="318098"/>
                  <a:pt x="627469" y="289065"/>
                  <a:pt x="663283" y="289065"/>
                </a:cubicBezTo>
                <a:close/>
                <a:moveTo>
                  <a:pt x="364065" y="289065"/>
                </a:moveTo>
                <a:cubicBezTo>
                  <a:pt x="399879" y="289065"/>
                  <a:pt x="428912" y="318098"/>
                  <a:pt x="428912" y="353912"/>
                </a:cubicBezTo>
                <a:cubicBezTo>
                  <a:pt x="428912" y="389726"/>
                  <a:pt x="399879" y="418759"/>
                  <a:pt x="364065" y="418759"/>
                </a:cubicBezTo>
                <a:cubicBezTo>
                  <a:pt x="328251" y="418759"/>
                  <a:pt x="299218" y="389726"/>
                  <a:pt x="299218" y="353912"/>
                </a:cubicBezTo>
                <a:cubicBezTo>
                  <a:pt x="299218" y="318098"/>
                  <a:pt x="328251" y="289065"/>
                  <a:pt x="364065" y="289065"/>
                </a:cubicBezTo>
                <a:close/>
                <a:moveTo>
                  <a:pt x="64847" y="289065"/>
                </a:moveTo>
                <a:cubicBezTo>
                  <a:pt x="100661" y="289065"/>
                  <a:pt x="129694" y="318098"/>
                  <a:pt x="129694" y="353912"/>
                </a:cubicBezTo>
                <a:cubicBezTo>
                  <a:pt x="129694" y="389726"/>
                  <a:pt x="100661" y="418759"/>
                  <a:pt x="64847" y="418759"/>
                </a:cubicBezTo>
                <a:cubicBezTo>
                  <a:pt x="29033" y="418759"/>
                  <a:pt x="0" y="389726"/>
                  <a:pt x="0" y="353912"/>
                </a:cubicBezTo>
                <a:cubicBezTo>
                  <a:pt x="0" y="318098"/>
                  <a:pt x="29033" y="289065"/>
                  <a:pt x="64847" y="289065"/>
                </a:cubicBezTo>
                <a:close/>
                <a:moveTo>
                  <a:pt x="1860158" y="0"/>
                </a:moveTo>
                <a:cubicBezTo>
                  <a:pt x="1895972" y="0"/>
                  <a:pt x="1925005" y="29033"/>
                  <a:pt x="1925005" y="64847"/>
                </a:cubicBezTo>
                <a:cubicBezTo>
                  <a:pt x="1925005" y="100661"/>
                  <a:pt x="1895972" y="129694"/>
                  <a:pt x="1860158" y="129694"/>
                </a:cubicBezTo>
                <a:cubicBezTo>
                  <a:pt x="1824344" y="129694"/>
                  <a:pt x="1795311" y="100661"/>
                  <a:pt x="1795311" y="64847"/>
                </a:cubicBezTo>
                <a:cubicBezTo>
                  <a:pt x="1795311" y="29033"/>
                  <a:pt x="1824344" y="0"/>
                  <a:pt x="1860158" y="0"/>
                </a:cubicBezTo>
                <a:close/>
                <a:moveTo>
                  <a:pt x="1560939" y="0"/>
                </a:moveTo>
                <a:cubicBezTo>
                  <a:pt x="1596753" y="0"/>
                  <a:pt x="1625786" y="29033"/>
                  <a:pt x="1625786" y="64847"/>
                </a:cubicBezTo>
                <a:cubicBezTo>
                  <a:pt x="1625786" y="100661"/>
                  <a:pt x="1596753" y="129694"/>
                  <a:pt x="1560939" y="129694"/>
                </a:cubicBezTo>
                <a:cubicBezTo>
                  <a:pt x="1525125" y="129694"/>
                  <a:pt x="1496092" y="100661"/>
                  <a:pt x="1496092" y="64847"/>
                </a:cubicBezTo>
                <a:cubicBezTo>
                  <a:pt x="1496092" y="29033"/>
                  <a:pt x="1525125" y="0"/>
                  <a:pt x="1560939" y="0"/>
                </a:cubicBezTo>
                <a:close/>
                <a:moveTo>
                  <a:pt x="1261720" y="0"/>
                </a:moveTo>
                <a:cubicBezTo>
                  <a:pt x="1297534" y="0"/>
                  <a:pt x="1326567" y="29033"/>
                  <a:pt x="1326567" y="64847"/>
                </a:cubicBezTo>
                <a:cubicBezTo>
                  <a:pt x="1326567" y="100661"/>
                  <a:pt x="1297534" y="129694"/>
                  <a:pt x="1261720" y="129694"/>
                </a:cubicBezTo>
                <a:cubicBezTo>
                  <a:pt x="1225906" y="129694"/>
                  <a:pt x="1196873" y="100661"/>
                  <a:pt x="1196873" y="64847"/>
                </a:cubicBezTo>
                <a:cubicBezTo>
                  <a:pt x="1196873" y="29033"/>
                  <a:pt x="1225906" y="0"/>
                  <a:pt x="1261720" y="0"/>
                </a:cubicBezTo>
                <a:close/>
                <a:moveTo>
                  <a:pt x="962501" y="0"/>
                </a:moveTo>
                <a:cubicBezTo>
                  <a:pt x="998315" y="0"/>
                  <a:pt x="1027348" y="29033"/>
                  <a:pt x="1027348" y="64847"/>
                </a:cubicBezTo>
                <a:cubicBezTo>
                  <a:pt x="1027348" y="100661"/>
                  <a:pt x="998315" y="129694"/>
                  <a:pt x="962501" y="129694"/>
                </a:cubicBezTo>
                <a:cubicBezTo>
                  <a:pt x="926687" y="129694"/>
                  <a:pt x="897654" y="100661"/>
                  <a:pt x="897654" y="64847"/>
                </a:cubicBezTo>
                <a:cubicBezTo>
                  <a:pt x="897654" y="29033"/>
                  <a:pt x="926687" y="0"/>
                  <a:pt x="962501" y="0"/>
                </a:cubicBezTo>
                <a:close/>
                <a:moveTo>
                  <a:pt x="663283" y="0"/>
                </a:moveTo>
                <a:cubicBezTo>
                  <a:pt x="699097" y="0"/>
                  <a:pt x="728130" y="29033"/>
                  <a:pt x="728130" y="64847"/>
                </a:cubicBezTo>
                <a:cubicBezTo>
                  <a:pt x="728130" y="100661"/>
                  <a:pt x="699097" y="129694"/>
                  <a:pt x="663283" y="129694"/>
                </a:cubicBezTo>
                <a:cubicBezTo>
                  <a:pt x="627469" y="129694"/>
                  <a:pt x="598436" y="100661"/>
                  <a:pt x="598436" y="64847"/>
                </a:cubicBezTo>
                <a:cubicBezTo>
                  <a:pt x="598436" y="29033"/>
                  <a:pt x="627469" y="0"/>
                  <a:pt x="663283" y="0"/>
                </a:cubicBezTo>
                <a:close/>
                <a:moveTo>
                  <a:pt x="364065" y="0"/>
                </a:moveTo>
                <a:cubicBezTo>
                  <a:pt x="399879" y="0"/>
                  <a:pt x="428912" y="29033"/>
                  <a:pt x="428912" y="64847"/>
                </a:cubicBezTo>
                <a:cubicBezTo>
                  <a:pt x="428912" y="100661"/>
                  <a:pt x="399879" y="129694"/>
                  <a:pt x="364065" y="129694"/>
                </a:cubicBezTo>
                <a:cubicBezTo>
                  <a:pt x="328251" y="129694"/>
                  <a:pt x="299218" y="100661"/>
                  <a:pt x="299218" y="64847"/>
                </a:cubicBezTo>
                <a:cubicBezTo>
                  <a:pt x="299218" y="29033"/>
                  <a:pt x="328251" y="0"/>
                  <a:pt x="364065" y="0"/>
                </a:cubicBezTo>
                <a:close/>
                <a:moveTo>
                  <a:pt x="64847" y="0"/>
                </a:moveTo>
                <a:cubicBezTo>
                  <a:pt x="100661" y="0"/>
                  <a:pt x="129694" y="29033"/>
                  <a:pt x="129694" y="64847"/>
                </a:cubicBezTo>
                <a:cubicBezTo>
                  <a:pt x="129694" y="100661"/>
                  <a:pt x="100661" y="129694"/>
                  <a:pt x="64847" y="129694"/>
                </a:cubicBezTo>
                <a:cubicBezTo>
                  <a:pt x="29033" y="129694"/>
                  <a:pt x="0" y="100661"/>
                  <a:pt x="0" y="64847"/>
                </a:cubicBezTo>
                <a:cubicBezTo>
                  <a:pt x="0" y="29033"/>
                  <a:pt x="29033" y="0"/>
                  <a:pt x="64847" y="0"/>
                </a:cubicBezTo>
                <a:close/>
              </a:path>
            </a:pathLst>
          </a:custGeom>
          <a:gradFill flip="none" rotWithShape="1">
            <a:gsLst>
              <a:gs pos="0">
                <a:schemeClr val="accent1">
                  <a:lumMod val="60000"/>
                  <a:lumOff val="40000"/>
                </a:schemeClr>
              </a:gs>
              <a:gs pos="100000">
                <a:schemeClr val="accent1">
                  <a:lumMod val="60000"/>
                  <a:lumOff val="40000"/>
                  <a:alpha val="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tags" Target="../tags/tag21.xml"/><Relationship Id="rId10" Type="http://schemas.openxmlformats.org/officeDocument/2006/relationships/tags" Target="../tags/tag20.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0" Type="http://schemas.openxmlformats.org/officeDocument/2006/relationships/theme" Target="../theme/theme3.xml"/><Relationship Id="rId1"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1" Type="http://schemas.openxmlformats.org/officeDocument/2006/relationships/theme" Target="../theme/theme4.xml"/><Relationship Id="rId10" Type="http://schemas.openxmlformats.org/officeDocument/2006/relationships/tags" Target="../tags/tag57.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9" Type="http://schemas.openxmlformats.org/officeDocument/2006/relationships/tags" Target="../tags/tag75.xml"/><Relationship Id="rId8" Type="http://schemas.openxmlformats.org/officeDocument/2006/relationships/tags" Target="../tags/tag74.xml"/><Relationship Id="rId7" Type="http://schemas.openxmlformats.org/officeDocument/2006/relationships/tags" Target="../tags/tag73.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image" Target="../media/image1.png"/><Relationship Id="rId3" Type="http://schemas.openxmlformats.org/officeDocument/2006/relationships/tags" Target="../tags/tag70.xml"/><Relationship Id="rId2" Type="http://schemas.openxmlformats.org/officeDocument/2006/relationships/tags" Target="../tags/tag69.xml"/><Relationship Id="rId11" Type="http://schemas.openxmlformats.org/officeDocument/2006/relationships/theme" Target="../theme/theme5.xml"/><Relationship Id="rId10" Type="http://schemas.openxmlformats.org/officeDocument/2006/relationships/tags" Target="../tags/tag76.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矩形 7"/>
          <p:cNvSpPr/>
          <p:nvPr userDrawn="1">
            <p:custDataLst>
              <p:tags r:id="rId4"/>
            </p:custDataLst>
          </p:nvPr>
        </p:nvSpPr>
        <p:spPr>
          <a:xfrm>
            <a:off x="0" y="0"/>
            <a:ext cx="12192000" cy="6858000"/>
          </a:xfrm>
          <a:prstGeom prst="rect">
            <a:avLst/>
          </a:prstGeom>
          <a:gradFill>
            <a:gsLst>
              <a:gs pos="0">
                <a:schemeClr val="bg1">
                  <a:alpha val="0"/>
                </a:schemeClr>
              </a:gs>
              <a:gs pos="100000">
                <a:schemeClr val="bg2"/>
              </a:gs>
            </a:gsLst>
            <a:lin ang="24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 name="标题占位符 1"/>
          <p:cNvSpPr>
            <a:spLocks noGrp="1"/>
          </p:cNvSpPr>
          <p:nvPr>
            <p:ph type="title"/>
            <p:custDataLst>
              <p:tags r:id="rId5"/>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6"/>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7"/>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8"/>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9"/>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0" name="任意多边形: 形状 9"/>
          <p:cNvSpPr/>
          <p:nvPr userDrawn="1">
            <p:custDataLst>
              <p:tags r:id="rId10"/>
            </p:custDataLst>
          </p:nvPr>
        </p:nvSpPr>
        <p:spPr>
          <a:xfrm>
            <a:off x="10493375" y="0"/>
            <a:ext cx="1698625" cy="1416050"/>
          </a:xfrm>
          <a:custGeom>
            <a:avLst/>
            <a:gdLst>
              <a:gd name="connsiteX0" fmla="*/ 245177 w 2478363"/>
              <a:gd name="connsiteY0" fmla="*/ 0 h 2064784"/>
              <a:gd name="connsiteX1" fmla="*/ 1332458 w 2478363"/>
              <a:gd name="connsiteY1" fmla="*/ 1 h 2064784"/>
              <a:gd name="connsiteX2" fmla="*/ 969061 w 2478363"/>
              <a:gd name="connsiteY2" fmla="*/ 363398 h 2064784"/>
              <a:gd name="connsiteX3" fmla="*/ 905436 w 2478363"/>
              <a:gd name="connsiteY3" fmla="*/ 987699 h 2064784"/>
              <a:gd name="connsiteX4" fmla="*/ 969061 w 2478363"/>
              <a:gd name="connsiteY4" fmla="*/ 1065590 h 2064784"/>
              <a:gd name="connsiteX5" fmla="*/ 1046951 w 2478363"/>
              <a:gd name="connsiteY5" fmla="*/ 1129215 h 2064784"/>
              <a:gd name="connsiteX6" fmla="*/ 1671253 w 2478363"/>
              <a:gd name="connsiteY6" fmla="*/ 1065589 h 2064784"/>
              <a:gd name="connsiteX7" fmla="*/ 2478363 w 2478363"/>
              <a:gd name="connsiteY7" fmla="*/ 258481 h 2064784"/>
              <a:gd name="connsiteX8" fmla="*/ 2478362 w 2478363"/>
              <a:gd name="connsiteY8" fmla="*/ 1436994 h 2064784"/>
              <a:gd name="connsiteX9" fmla="*/ 2233837 w 2478363"/>
              <a:gd name="connsiteY9" fmla="*/ 1681519 h 2064784"/>
              <a:gd name="connsiteX10" fmla="*/ 383266 w 2478363"/>
              <a:gd name="connsiteY10" fmla="*/ 1681519 h 2064784"/>
              <a:gd name="connsiteX11" fmla="*/ 215587 w 2478363"/>
              <a:gd name="connsiteY11" fmla="*/ 36224 h 2064784"/>
              <a:gd name="connsiteX12" fmla="*/ 245177 w 2478363"/>
              <a:gd name="connsiteY12" fmla="*/ 0 h 2064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8363" h="2064784">
                <a:moveTo>
                  <a:pt x="245177" y="0"/>
                </a:moveTo>
                <a:lnTo>
                  <a:pt x="1332458" y="1"/>
                </a:lnTo>
                <a:lnTo>
                  <a:pt x="969061" y="363398"/>
                </a:lnTo>
                <a:cubicBezTo>
                  <a:pt x="799394" y="533064"/>
                  <a:pt x="778186" y="794972"/>
                  <a:pt x="905436" y="987699"/>
                </a:cubicBezTo>
                <a:lnTo>
                  <a:pt x="969061" y="1065590"/>
                </a:lnTo>
                <a:lnTo>
                  <a:pt x="1046951" y="1129215"/>
                </a:lnTo>
                <a:cubicBezTo>
                  <a:pt x="1239678" y="1256464"/>
                  <a:pt x="1501586" y="1235256"/>
                  <a:pt x="1671253" y="1065589"/>
                </a:cubicBezTo>
                <a:lnTo>
                  <a:pt x="2478363" y="258481"/>
                </a:lnTo>
                <a:lnTo>
                  <a:pt x="2478362" y="1436994"/>
                </a:lnTo>
                <a:lnTo>
                  <a:pt x="2233837" y="1681519"/>
                </a:lnTo>
                <a:cubicBezTo>
                  <a:pt x="1722816" y="2192540"/>
                  <a:pt x="894287" y="2192540"/>
                  <a:pt x="383266" y="1681519"/>
                </a:cubicBezTo>
                <a:cubicBezTo>
                  <a:pt x="-63877" y="1234376"/>
                  <a:pt x="-119770" y="544141"/>
                  <a:pt x="215587" y="36224"/>
                </a:cubicBezTo>
                <a:lnTo>
                  <a:pt x="245177" y="0"/>
                </a:lnTo>
                <a:close/>
              </a:path>
            </a:pathLst>
          </a:custGeom>
          <a:solidFill>
            <a:schemeClr val="accent1">
              <a:alpha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7" name="KSO_TEMPLATE" hidden="1"/>
          <p:cNvSpPr/>
          <p:nvPr userDrawn="1">
            <p:custDataLst>
              <p:tags r:id="rId1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0095" cy="6858000"/>
          </a:xfrm>
          <a:prstGeom prst="rect">
            <a:avLst/>
          </a:prstGeom>
          <a:gradFill>
            <a:gsLst>
              <a:gs pos="0">
                <a:schemeClr val="bg2">
                  <a:lumMod val="92000"/>
                </a:schemeClr>
              </a:gs>
              <a:gs pos="100000">
                <a:schemeClr val="bg1"/>
              </a:gs>
            </a:gsLst>
            <a:lin ang="18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9" name="任意多边形: 形状 8"/>
          <p:cNvSpPr/>
          <p:nvPr userDrawn="1">
            <p:custDataLst>
              <p:tags r:id="rId3"/>
            </p:custDataLst>
          </p:nvPr>
        </p:nvSpPr>
        <p:spPr>
          <a:xfrm flipH="1">
            <a:off x="10699478" y="0"/>
            <a:ext cx="1490346" cy="840741"/>
          </a:xfrm>
          <a:custGeom>
            <a:avLst/>
            <a:gdLst>
              <a:gd name="connsiteX0" fmla="*/ 1480712 w 1490346"/>
              <a:gd name="connsiteY0" fmla="*/ 0 h 840741"/>
              <a:gd name="connsiteX1" fmla="*/ 9634 w 1490346"/>
              <a:gd name="connsiteY1" fmla="*/ 0 h 840741"/>
              <a:gd name="connsiteX2" fmla="*/ 0 w 1490346"/>
              <a:gd name="connsiteY2" fmla="*/ 95568 h 840741"/>
              <a:gd name="connsiteX3" fmla="*/ 745173 w 1490346"/>
              <a:gd name="connsiteY3" fmla="*/ 840741 h 840741"/>
              <a:gd name="connsiteX4" fmla="*/ 1490346 w 1490346"/>
              <a:gd name="connsiteY4" fmla="*/ 95568 h 840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0346" h="840741">
                <a:moveTo>
                  <a:pt x="1480712" y="0"/>
                </a:moveTo>
                <a:lnTo>
                  <a:pt x="9634" y="0"/>
                </a:lnTo>
                <a:lnTo>
                  <a:pt x="0" y="95568"/>
                </a:lnTo>
                <a:cubicBezTo>
                  <a:pt x="0" y="507116"/>
                  <a:pt x="333625" y="840741"/>
                  <a:pt x="745173" y="840741"/>
                </a:cubicBezTo>
                <a:cubicBezTo>
                  <a:pt x="1156721" y="840741"/>
                  <a:pt x="1490346" y="507116"/>
                  <a:pt x="1490346" y="95568"/>
                </a:cubicBezTo>
                <a:close/>
              </a:path>
            </a:pathLst>
          </a:custGeom>
          <a:gradFill>
            <a:gsLst>
              <a:gs pos="100000">
                <a:schemeClr val="bg1">
                  <a:alpha val="0"/>
                </a:schemeClr>
              </a:gs>
              <a:gs pos="0">
                <a:schemeClr val="accent1">
                  <a:alpha val="17000"/>
                </a:schemeClr>
              </a:gs>
            </a:gsLst>
            <a:lin ang="20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 name="标题占位符 1"/>
          <p:cNvSpPr>
            <a:spLocks noGrp="1"/>
          </p:cNvSpPr>
          <p:nvPr>
            <p:ph type="title"/>
            <p:custDataLst>
              <p:tags r:id="rId4"/>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5"/>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6"/>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7"/>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8"/>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8" name="KSO_TEMPLATE" hidden="1"/>
          <p:cNvSpPr/>
          <p:nvPr userDrawn="1">
            <p:custDataLst>
              <p:tags r:id="rId9"/>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5" r:id="rId1"/>
  </p:sldLayoutIdLst>
  <p:txStyles>
    <p:titleStyle>
      <a:lvl1pPr algn="l" defTabSz="914400" rtl="0" eaLnBrk="1" latinLnBrk="0" hangingPunct="1">
        <a:lnSpc>
          <a:spcPct val="100000"/>
        </a:lnSpc>
        <a:spcBef>
          <a:spcPct val="0"/>
        </a:spcBef>
        <a:buNone/>
        <a:defRPr sz="3200" b="1" kern="1200">
          <a:solidFill>
            <a:schemeClr val="accent1"/>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Ellipse 5 (Stroke)_#color-2050&amp;12748"/>
          <p:cNvSpPr/>
          <p:nvPr userDrawn="1">
            <p:custDataLst>
              <p:tags r:id="rId2"/>
            </p:custDataLst>
          </p:nvPr>
        </p:nvSpPr>
        <p:spPr>
          <a:xfrm>
            <a:off x="0" y="0"/>
            <a:ext cx="1746504" cy="1655064"/>
          </a:xfrm>
          <a:custGeom>
            <a:avLst/>
            <a:gdLst/>
            <a:ahLst/>
            <a:cxnLst/>
            <a:rect l="l" t="t" r="r" b="b"/>
            <a:pathLst>
              <a:path w="1746504" h="1655064">
                <a:moveTo>
                  <a:pt x="0" y="1133856"/>
                </a:moveTo>
                <a:cubicBezTo>
                  <a:pt x="384048" y="1051560"/>
                  <a:pt x="731520" y="841248"/>
                  <a:pt x="978408" y="502920"/>
                </a:cubicBezTo>
                <a:cubicBezTo>
                  <a:pt x="1088136" y="347472"/>
                  <a:pt x="1170432" y="173736"/>
                  <a:pt x="1216152" y="0"/>
                </a:cubicBezTo>
                <a:lnTo>
                  <a:pt x="1746504" y="0"/>
                </a:lnTo>
                <a:cubicBezTo>
                  <a:pt x="1682496" y="274320"/>
                  <a:pt x="1563624" y="548640"/>
                  <a:pt x="1389888" y="795528"/>
                </a:cubicBezTo>
                <a:cubicBezTo>
                  <a:pt x="1042416" y="1271016"/>
                  <a:pt x="539496" y="1563624"/>
                  <a:pt x="0" y="1655064"/>
                </a:cubicBezTo>
                <a:lnTo>
                  <a:pt x="0" y="1133856"/>
                </a:lnTo>
              </a:path>
            </a:pathLst>
          </a:custGeom>
          <a:solidFill>
            <a:schemeClr val="accent1">
              <a:alpha val="10000"/>
            </a:schemeClr>
          </a:solidFill>
        </p:spPr>
        <p:txBody>
          <a:bodyPr/>
          <a:lstStyle/>
          <a:p>
            <a:endParaRPr lang="zh-CN" altLang="en-US"/>
          </a:p>
        </p:txBody>
      </p:sp>
      <p:sp>
        <p:nvSpPr>
          <p:cNvPr id="8" name="Ellipse 3 (Stroke)_#color-2050&amp;12745"/>
          <p:cNvSpPr/>
          <p:nvPr userDrawn="1">
            <p:custDataLst>
              <p:tags r:id="rId3"/>
            </p:custDataLst>
          </p:nvPr>
        </p:nvSpPr>
        <p:spPr>
          <a:xfrm>
            <a:off x="11271250" y="5772785"/>
            <a:ext cx="918210" cy="1084580"/>
          </a:xfrm>
          <a:custGeom>
            <a:avLst/>
            <a:gdLst/>
            <a:ahLst/>
            <a:cxnLst/>
            <a:rect l="l" t="t" r="r" b="b"/>
            <a:pathLst>
              <a:path w="3236976" h="3822192">
                <a:moveTo>
                  <a:pt x="3236976" y="0"/>
                </a:moveTo>
                <a:cubicBezTo>
                  <a:pt x="1399032" y="301752"/>
                  <a:pt x="0" y="1901952"/>
                  <a:pt x="0" y="3822192"/>
                </a:cubicBezTo>
                <a:lnTo>
                  <a:pt x="512064" y="3822192"/>
                </a:lnTo>
                <a:cubicBezTo>
                  <a:pt x="512064" y="2176272"/>
                  <a:pt x="1682496" y="813816"/>
                  <a:pt x="3236976" y="512064"/>
                </a:cubicBezTo>
                <a:lnTo>
                  <a:pt x="3236976" y="0"/>
                </a:lnTo>
              </a:path>
            </a:pathLst>
          </a:custGeom>
          <a:solidFill>
            <a:schemeClr val="accent1">
              <a:alpha val="10000"/>
            </a:schemeClr>
          </a:solidFill>
        </p:spPr>
      </p:sp>
      <p:sp>
        <p:nvSpPr>
          <p:cNvPr id="10" name="Ellipse 4 (Stroke)_#color_$accent2_$accent2-2050&amp;12751"/>
          <p:cNvSpPr/>
          <p:nvPr userDrawn="1">
            <p:custDataLst>
              <p:tags r:id="rId4"/>
            </p:custDataLst>
          </p:nvPr>
        </p:nvSpPr>
        <p:spPr>
          <a:xfrm>
            <a:off x="11429365" y="5772785"/>
            <a:ext cx="760095" cy="607060"/>
          </a:xfrm>
          <a:custGeom>
            <a:avLst/>
            <a:gdLst/>
            <a:ahLst/>
            <a:cxnLst/>
            <a:rect l="l" t="t" r="r" b="b"/>
            <a:pathLst>
              <a:path w="2679192" h="2139696">
                <a:moveTo>
                  <a:pt x="2679192" y="0"/>
                </a:moveTo>
                <a:lnTo>
                  <a:pt x="2679192" y="512064"/>
                </a:lnTo>
                <a:cubicBezTo>
                  <a:pt x="1746504" y="694944"/>
                  <a:pt x="960120" y="1252728"/>
                  <a:pt x="466344" y="2020824"/>
                </a:cubicBezTo>
                <a:cubicBezTo>
                  <a:pt x="393192" y="2139696"/>
                  <a:pt x="237744" y="2176272"/>
                  <a:pt x="118872" y="2103120"/>
                </a:cubicBezTo>
                <a:cubicBezTo>
                  <a:pt x="0" y="2020824"/>
                  <a:pt x="-36576" y="1865376"/>
                  <a:pt x="36576" y="1746504"/>
                </a:cubicBezTo>
                <a:cubicBezTo>
                  <a:pt x="621792" y="832104"/>
                  <a:pt x="1572768" y="182880"/>
                  <a:pt x="2679192" y="0"/>
                </a:cubicBezTo>
              </a:path>
            </a:pathLst>
          </a:custGeom>
          <a:gradFill>
            <a:gsLst>
              <a:gs pos="0">
                <a:schemeClr val="accent2">
                  <a:alpha val="10000"/>
                </a:schemeClr>
              </a:gs>
              <a:gs pos="70313">
                <a:schemeClr val="accent2">
                  <a:alpha val="0"/>
                </a:schemeClr>
              </a:gs>
            </a:gsLst>
            <a:lin ang="74674"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2" name="标题占位符 1"/>
          <p:cNvSpPr>
            <a:spLocks noGrp="1"/>
          </p:cNvSpPr>
          <p:nvPr>
            <p:ph type="title"/>
            <p:custDataLst>
              <p:tags r:id="rId5"/>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6"/>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7"/>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8"/>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9"/>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1" name="KSO_TEMPLATE" hidden="1"/>
          <p:cNvSpPr/>
          <p:nvPr userDrawn="1">
            <p:custDataLst>
              <p:tags r:id="rId10"/>
            </p:custDataLst>
          </p:nvPr>
        </p:nvSpPr>
        <p:spPr>
          <a:xfrm>
            <a:off x="0" y="0"/>
            <a:ext cx="0" cy="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7" r:id="rId1"/>
  </p:sldLayoutIdLst>
  <p:txStyles>
    <p:titleStyle>
      <a:lvl1pPr algn="l" defTabSz="914400" rtl="0" eaLnBrk="1" latinLnBrk="0" hangingPunct="1">
        <a:lnSpc>
          <a:spcPct val="100000"/>
        </a:lnSpc>
        <a:spcBef>
          <a:spcPct val="0"/>
        </a:spcBef>
        <a:buNone/>
        <a:defRPr sz="3200" b="1" kern="1200">
          <a:solidFill>
            <a:schemeClr val="accent1"/>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gradFill>
            <a:gsLst>
              <a:gs pos="6000">
                <a:schemeClr val="bg1"/>
              </a:gs>
              <a:gs pos="100000">
                <a:schemeClr val="bg2">
                  <a:lumMod val="90000"/>
                </a:schemeClr>
              </a:gs>
              <a:gs pos="62000">
                <a:schemeClr val="bg2"/>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userDrawn="1">
            <p:custDataLst>
              <p:tags r:id="rId3"/>
            </p:custDataLst>
          </p:nvPr>
        </p:nvPicPr>
        <p:blipFill>
          <a:blip r:embed="rId4">
            <a:alphaModFix amt="38000"/>
          </a:blip>
          <a:stretch>
            <a:fillRect/>
          </a:stretch>
        </p:blipFill>
        <p:spPr>
          <a:xfrm>
            <a:off x="5328879" y="0"/>
            <a:ext cx="6863121" cy="6858000"/>
          </a:xfrm>
          <a:prstGeom prst="rect">
            <a:avLst/>
          </a:prstGeom>
        </p:spPr>
      </p:pic>
      <p:sp>
        <p:nvSpPr>
          <p:cNvPr id="2" name="标题占位符 1"/>
          <p:cNvSpPr>
            <a:spLocks noGrp="1"/>
          </p:cNvSpPr>
          <p:nvPr>
            <p:ph type="title"/>
            <p:custDataLst>
              <p:tags r:id="rId5"/>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6"/>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7"/>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8"/>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9"/>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7" name="KSO_TEMPLATE" hidden="1"/>
          <p:cNvSpPr/>
          <p:nvPr userDrawn="1">
            <p:custDataLst>
              <p:tags r:id="rId10"/>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9" r:id="rId1"/>
  </p:sldLayoutIdLst>
  <p:txStyles>
    <p:titleStyle>
      <a:lvl1pPr algn="l" defTabSz="914400" rtl="0" eaLnBrk="1" latinLnBrk="0" hangingPunct="1">
        <a:lnSpc>
          <a:spcPct val="100000"/>
        </a:lnSpc>
        <a:spcBef>
          <a:spcPct val="0"/>
        </a:spcBef>
        <a:buNone/>
        <a:defRPr sz="3200" b="0"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6.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139.xml"/><Relationship Id="rId2" Type="http://schemas.openxmlformats.org/officeDocument/2006/relationships/image" Target="../media/image6.jpeg"/><Relationship Id="rId1" Type="http://schemas.openxmlformats.org/officeDocument/2006/relationships/image" Target="../media/image5.jpeg"/></Relationships>
</file>

<file path=ppt/slides/_rels/slide11.xml.rels><?xml version="1.0" encoding="UTF-8" standalone="yes"?>
<Relationships xmlns="http://schemas.openxmlformats.org/package/2006/relationships"><Relationship Id="rId9" Type="http://schemas.openxmlformats.org/officeDocument/2006/relationships/tags" Target="../tags/tag146.xml"/><Relationship Id="rId8" Type="http://schemas.openxmlformats.org/officeDocument/2006/relationships/tags" Target="../tags/tag145.xml"/><Relationship Id="rId7" Type="http://schemas.openxmlformats.org/officeDocument/2006/relationships/tags" Target="../tags/tag144.xml"/><Relationship Id="rId6" Type="http://schemas.openxmlformats.org/officeDocument/2006/relationships/tags" Target="../tags/tag143.xml"/><Relationship Id="rId5" Type="http://schemas.openxmlformats.org/officeDocument/2006/relationships/tags" Target="../tags/tag142.xml"/><Relationship Id="rId4" Type="http://schemas.openxmlformats.org/officeDocument/2006/relationships/tags" Target="../tags/tag141.xml"/><Relationship Id="rId3" Type="http://schemas.openxmlformats.org/officeDocument/2006/relationships/tags" Target="../tags/tag140.xml"/><Relationship Id="rId2" Type="http://schemas.openxmlformats.org/officeDocument/2006/relationships/image" Target="../media/image8.png"/><Relationship Id="rId13" Type="http://schemas.openxmlformats.org/officeDocument/2006/relationships/slideLayout" Target="../slideLayouts/slideLayout7.xml"/><Relationship Id="rId12" Type="http://schemas.openxmlformats.org/officeDocument/2006/relationships/tags" Target="../tags/tag149.xml"/><Relationship Id="rId11" Type="http://schemas.openxmlformats.org/officeDocument/2006/relationships/tags" Target="../tags/tag148.xml"/><Relationship Id="rId10" Type="http://schemas.openxmlformats.org/officeDocument/2006/relationships/tags" Target="../tags/tag147.xml"/><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9" Type="http://schemas.openxmlformats.org/officeDocument/2006/relationships/tags" Target="../tags/tag158.xml"/><Relationship Id="rId8" Type="http://schemas.openxmlformats.org/officeDocument/2006/relationships/tags" Target="../tags/tag157.xml"/><Relationship Id="rId7" Type="http://schemas.openxmlformats.org/officeDocument/2006/relationships/tags" Target="../tags/tag156.xml"/><Relationship Id="rId6" Type="http://schemas.openxmlformats.org/officeDocument/2006/relationships/tags" Target="../tags/tag155.xml"/><Relationship Id="rId5" Type="http://schemas.openxmlformats.org/officeDocument/2006/relationships/tags" Target="../tags/tag154.xml"/><Relationship Id="rId4" Type="http://schemas.openxmlformats.org/officeDocument/2006/relationships/tags" Target="../tags/tag153.xml"/><Relationship Id="rId3" Type="http://schemas.openxmlformats.org/officeDocument/2006/relationships/tags" Target="../tags/tag152.xml"/><Relationship Id="rId2" Type="http://schemas.openxmlformats.org/officeDocument/2006/relationships/tags" Target="../tags/tag151.xml"/><Relationship Id="rId12" Type="http://schemas.openxmlformats.org/officeDocument/2006/relationships/notesSlide" Target="../notesSlides/notesSlide3.xml"/><Relationship Id="rId11" Type="http://schemas.openxmlformats.org/officeDocument/2006/relationships/slideLayout" Target="../slideLayouts/slideLayout6.xml"/><Relationship Id="rId10" Type="http://schemas.openxmlformats.org/officeDocument/2006/relationships/tags" Target="../tags/tag159.xml"/><Relationship Id="rId1" Type="http://schemas.openxmlformats.org/officeDocument/2006/relationships/tags" Target="../tags/tag150.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60.xml"/><Relationship Id="rId1" Type="http://schemas.openxmlformats.org/officeDocument/2006/relationships/image" Target="../media/image9.jpeg"/></Relationships>
</file>

<file path=ppt/slides/_rels/slide14.xml.rels><?xml version="1.0" encoding="UTF-8" standalone="yes"?>
<Relationships xmlns="http://schemas.openxmlformats.org/package/2006/relationships"><Relationship Id="rId9" Type="http://schemas.openxmlformats.org/officeDocument/2006/relationships/tags" Target="../tags/tag169.xml"/><Relationship Id="rId8" Type="http://schemas.openxmlformats.org/officeDocument/2006/relationships/tags" Target="../tags/tag168.xml"/><Relationship Id="rId7" Type="http://schemas.openxmlformats.org/officeDocument/2006/relationships/tags" Target="../tags/tag167.xml"/><Relationship Id="rId6" Type="http://schemas.openxmlformats.org/officeDocument/2006/relationships/tags" Target="../tags/tag166.xml"/><Relationship Id="rId5" Type="http://schemas.openxmlformats.org/officeDocument/2006/relationships/tags" Target="../tags/tag165.xml"/><Relationship Id="rId4" Type="http://schemas.openxmlformats.org/officeDocument/2006/relationships/tags" Target="../tags/tag164.xml"/><Relationship Id="rId3" Type="http://schemas.openxmlformats.org/officeDocument/2006/relationships/tags" Target="../tags/tag163.xml"/><Relationship Id="rId2" Type="http://schemas.openxmlformats.org/officeDocument/2006/relationships/tags" Target="../tags/tag162.xml"/><Relationship Id="rId12" Type="http://schemas.openxmlformats.org/officeDocument/2006/relationships/notesSlide" Target="../notesSlides/notesSlide4.xml"/><Relationship Id="rId11" Type="http://schemas.openxmlformats.org/officeDocument/2006/relationships/slideLayout" Target="../slideLayouts/slideLayout13.xml"/><Relationship Id="rId10" Type="http://schemas.openxmlformats.org/officeDocument/2006/relationships/tags" Target="../tags/tag170.xml"/><Relationship Id="rId1" Type="http://schemas.openxmlformats.org/officeDocument/2006/relationships/tags" Target="../tags/tag161.xml"/></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178.xml"/><Relationship Id="rId7" Type="http://schemas.openxmlformats.org/officeDocument/2006/relationships/tags" Target="../tags/tag177.xml"/><Relationship Id="rId6" Type="http://schemas.openxmlformats.org/officeDocument/2006/relationships/tags" Target="../tags/tag176.xml"/><Relationship Id="rId5" Type="http://schemas.openxmlformats.org/officeDocument/2006/relationships/tags" Target="../tags/tag175.xml"/><Relationship Id="rId4" Type="http://schemas.openxmlformats.org/officeDocument/2006/relationships/tags" Target="../tags/tag174.xml"/><Relationship Id="rId3" Type="http://schemas.openxmlformats.org/officeDocument/2006/relationships/tags" Target="../tags/tag173.xml"/><Relationship Id="rId2" Type="http://schemas.openxmlformats.org/officeDocument/2006/relationships/tags" Target="../tags/tag172.xml"/><Relationship Id="rId10" Type="http://schemas.openxmlformats.org/officeDocument/2006/relationships/notesSlide" Target="../notesSlides/notesSlide5.xml"/><Relationship Id="rId1" Type="http://schemas.openxmlformats.org/officeDocument/2006/relationships/tags" Target="../tags/tag171.xml"/></Relationships>
</file>

<file path=ppt/slides/_rels/slide16.xml.rels><?xml version="1.0" encoding="UTF-8" standalone="yes"?>
<Relationships xmlns="http://schemas.openxmlformats.org/package/2006/relationships"><Relationship Id="rId9" Type="http://schemas.openxmlformats.org/officeDocument/2006/relationships/tags" Target="../tags/tag185.xml"/><Relationship Id="rId8" Type="http://schemas.openxmlformats.org/officeDocument/2006/relationships/tags" Target="../tags/tag184.xml"/><Relationship Id="rId7" Type="http://schemas.openxmlformats.org/officeDocument/2006/relationships/tags" Target="../tags/tag183.xml"/><Relationship Id="rId6" Type="http://schemas.openxmlformats.org/officeDocument/2006/relationships/tags" Target="../tags/tag182.xml"/><Relationship Id="rId5" Type="http://schemas.openxmlformats.org/officeDocument/2006/relationships/tags" Target="../tags/tag181.xml"/><Relationship Id="rId4" Type="http://schemas.openxmlformats.org/officeDocument/2006/relationships/tags" Target="../tags/tag180.xml"/><Relationship Id="rId3" Type="http://schemas.openxmlformats.org/officeDocument/2006/relationships/tags" Target="../tags/tag179.xml"/><Relationship Id="rId26" Type="http://schemas.openxmlformats.org/officeDocument/2006/relationships/slideLayout" Target="../slideLayouts/slideLayout7.xml"/><Relationship Id="rId25" Type="http://schemas.openxmlformats.org/officeDocument/2006/relationships/tags" Target="../tags/tag201.xml"/><Relationship Id="rId24" Type="http://schemas.openxmlformats.org/officeDocument/2006/relationships/tags" Target="../tags/tag200.xml"/><Relationship Id="rId23" Type="http://schemas.openxmlformats.org/officeDocument/2006/relationships/tags" Target="../tags/tag199.xml"/><Relationship Id="rId22" Type="http://schemas.openxmlformats.org/officeDocument/2006/relationships/tags" Target="../tags/tag198.xml"/><Relationship Id="rId21" Type="http://schemas.openxmlformats.org/officeDocument/2006/relationships/tags" Target="../tags/tag197.xml"/><Relationship Id="rId20" Type="http://schemas.openxmlformats.org/officeDocument/2006/relationships/tags" Target="../tags/tag196.xml"/><Relationship Id="rId2" Type="http://schemas.openxmlformats.org/officeDocument/2006/relationships/image" Target="../media/image8.png"/><Relationship Id="rId19" Type="http://schemas.openxmlformats.org/officeDocument/2006/relationships/tags" Target="../tags/tag195.xml"/><Relationship Id="rId18" Type="http://schemas.openxmlformats.org/officeDocument/2006/relationships/tags" Target="../tags/tag194.xml"/><Relationship Id="rId17" Type="http://schemas.openxmlformats.org/officeDocument/2006/relationships/tags" Target="../tags/tag193.xml"/><Relationship Id="rId16" Type="http://schemas.openxmlformats.org/officeDocument/2006/relationships/tags" Target="../tags/tag192.xml"/><Relationship Id="rId15" Type="http://schemas.openxmlformats.org/officeDocument/2006/relationships/tags" Target="../tags/tag191.xml"/><Relationship Id="rId14" Type="http://schemas.openxmlformats.org/officeDocument/2006/relationships/tags" Target="../tags/tag190.xml"/><Relationship Id="rId13" Type="http://schemas.openxmlformats.org/officeDocument/2006/relationships/tags" Target="../tags/tag189.xml"/><Relationship Id="rId12" Type="http://schemas.openxmlformats.org/officeDocument/2006/relationships/tags" Target="../tags/tag188.xml"/><Relationship Id="rId11" Type="http://schemas.openxmlformats.org/officeDocument/2006/relationships/tags" Target="../tags/tag187.xml"/><Relationship Id="rId10" Type="http://schemas.openxmlformats.org/officeDocument/2006/relationships/tags" Target="../tags/tag186.xml"/><Relationship Id="rId1" Type="http://schemas.openxmlformats.org/officeDocument/2006/relationships/image" Target="../media/image7.png"/></Relationships>
</file>

<file path=ppt/slides/_rels/slide17.xml.rels><?xml version="1.0" encoding="UTF-8" standalone="yes"?>
<Relationships xmlns="http://schemas.openxmlformats.org/package/2006/relationships"><Relationship Id="rId9" Type="http://schemas.openxmlformats.org/officeDocument/2006/relationships/tags" Target="../tags/tag210.xml"/><Relationship Id="rId8" Type="http://schemas.openxmlformats.org/officeDocument/2006/relationships/tags" Target="../tags/tag209.xml"/><Relationship Id="rId7" Type="http://schemas.openxmlformats.org/officeDocument/2006/relationships/tags" Target="../tags/tag208.xml"/><Relationship Id="rId6" Type="http://schemas.openxmlformats.org/officeDocument/2006/relationships/tags" Target="../tags/tag207.xml"/><Relationship Id="rId5" Type="http://schemas.openxmlformats.org/officeDocument/2006/relationships/tags" Target="../tags/tag206.xml"/><Relationship Id="rId4" Type="http://schemas.openxmlformats.org/officeDocument/2006/relationships/tags" Target="../tags/tag205.xml"/><Relationship Id="rId3" Type="http://schemas.openxmlformats.org/officeDocument/2006/relationships/tags" Target="../tags/tag204.xml"/><Relationship Id="rId2" Type="http://schemas.openxmlformats.org/officeDocument/2006/relationships/tags" Target="../tags/tag203.xml"/><Relationship Id="rId12" Type="http://schemas.openxmlformats.org/officeDocument/2006/relationships/notesSlide" Target="../notesSlides/notesSlide6.xml"/><Relationship Id="rId11" Type="http://schemas.openxmlformats.org/officeDocument/2006/relationships/slideLayout" Target="../slideLayouts/slideLayout13.xml"/><Relationship Id="rId10" Type="http://schemas.openxmlformats.org/officeDocument/2006/relationships/tags" Target="../tags/tag211.xml"/><Relationship Id="rId1" Type="http://schemas.openxmlformats.org/officeDocument/2006/relationships/tags" Target="../tags/tag202.xml"/></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13.xml"/><Relationship Id="rId5" Type="http://schemas.openxmlformats.org/officeDocument/2006/relationships/tags" Target="../tags/tag216.xml"/><Relationship Id="rId4" Type="http://schemas.openxmlformats.org/officeDocument/2006/relationships/tags" Target="../tags/tag215.xml"/><Relationship Id="rId3" Type="http://schemas.openxmlformats.org/officeDocument/2006/relationships/tags" Target="../tags/tag214.xml"/><Relationship Id="rId2" Type="http://schemas.openxmlformats.org/officeDocument/2006/relationships/tags" Target="../tags/tag213.xml"/><Relationship Id="rId1" Type="http://schemas.openxmlformats.org/officeDocument/2006/relationships/tags" Target="../tags/tag212.xml"/></Relationships>
</file>

<file path=ppt/slides/_rels/slide19.xml.rels><?xml version="1.0" encoding="UTF-8" standalone="yes"?>
<Relationships xmlns="http://schemas.openxmlformats.org/package/2006/relationships"><Relationship Id="rId9" Type="http://schemas.openxmlformats.org/officeDocument/2006/relationships/tags" Target="../tags/tag224.xml"/><Relationship Id="rId8" Type="http://schemas.openxmlformats.org/officeDocument/2006/relationships/tags" Target="../tags/tag223.xml"/><Relationship Id="rId7" Type="http://schemas.openxmlformats.org/officeDocument/2006/relationships/tags" Target="../tags/tag222.xml"/><Relationship Id="rId6" Type="http://schemas.openxmlformats.org/officeDocument/2006/relationships/tags" Target="../tags/tag221.xml"/><Relationship Id="rId5" Type="http://schemas.openxmlformats.org/officeDocument/2006/relationships/tags" Target="../tags/tag220.xml"/><Relationship Id="rId4" Type="http://schemas.openxmlformats.org/officeDocument/2006/relationships/tags" Target="../tags/tag219.xml"/><Relationship Id="rId3" Type="http://schemas.openxmlformats.org/officeDocument/2006/relationships/tags" Target="../tags/tag218.xml"/><Relationship Id="rId2" Type="http://schemas.openxmlformats.org/officeDocument/2006/relationships/tags" Target="../tags/tag217.xml"/><Relationship Id="rId19" Type="http://schemas.openxmlformats.org/officeDocument/2006/relationships/notesSlide" Target="../notesSlides/notesSlide8.xml"/><Relationship Id="rId18" Type="http://schemas.openxmlformats.org/officeDocument/2006/relationships/slideLayout" Target="../slideLayouts/slideLayout13.xml"/><Relationship Id="rId17" Type="http://schemas.openxmlformats.org/officeDocument/2006/relationships/tags" Target="../tags/tag232.xml"/><Relationship Id="rId16" Type="http://schemas.openxmlformats.org/officeDocument/2006/relationships/tags" Target="../tags/tag231.xml"/><Relationship Id="rId15" Type="http://schemas.openxmlformats.org/officeDocument/2006/relationships/tags" Target="../tags/tag230.xml"/><Relationship Id="rId14" Type="http://schemas.openxmlformats.org/officeDocument/2006/relationships/tags" Target="../tags/tag229.xml"/><Relationship Id="rId13" Type="http://schemas.openxmlformats.org/officeDocument/2006/relationships/tags" Target="../tags/tag228.xml"/><Relationship Id="rId12" Type="http://schemas.openxmlformats.org/officeDocument/2006/relationships/tags" Target="../tags/tag227.xml"/><Relationship Id="rId11" Type="http://schemas.openxmlformats.org/officeDocument/2006/relationships/tags" Target="../tags/tag226.xml"/><Relationship Id="rId10" Type="http://schemas.openxmlformats.org/officeDocument/2006/relationships/tags" Target="../tags/tag225.xml"/><Relationship Id="rId1" Type="http://schemas.openxmlformats.org/officeDocument/2006/relationships/image" Target="../media/image10.jpe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236.xml"/><Relationship Id="rId3" Type="http://schemas.openxmlformats.org/officeDocument/2006/relationships/tags" Target="../tags/tag235.xml"/><Relationship Id="rId2" Type="http://schemas.openxmlformats.org/officeDocument/2006/relationships/tags" Target="../tags/tag234.xml"/><Relationship Id="rId1" Type="http://schemas.openxmlformats.org/officeDocument/2006/relationships/tags" Target="../tags/tag233.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38.xml"/><Relationship Id="rId1" Type="http://schemas.openxmlformats.org/officeDocument/2006/relationships/tags" Target="../tags/tag237.xml"/></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242.xml"/><Relationship Id="rId3" Type="http://schemas.openxmlformats.org/officeDocument/2006/relationships/tags" Target="../tags/tag241.xml"/><Relationship Id="rId2" Type="http://schemas.openxmlformats.org/officeDocument/2006/relationships/tags" Target="../tags/tag240.xml"/><Relationship Id="rId1" Type="http://schemas.openxmlformats.org/officeDocument/2006/relationships/tags" Target="../tags/tag239.xml"/></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246.xml"/><Relationship Id="rId3" Type="http://schemas.openxmlformats.org/officeDocument/2006/relationships/tags" Target="../tags/tag245.xml"/><Relationship Id="rId2" Type="http://schemas.openxmlformats.org/officeDocument/2006/relationships/tags" Target="../tags/tag244.xml"/><Relationship Id="rId1" Type="http://schemas.openxmlformats.org/officeDocument/2006/relationships/tags" Target="../tags/tag243.xml"/></Relationships>
</file>

<file path=ppt/slides/_rels/slide24.xml.rels><?xml version="1.0" encoding="UTF-8" standalone="yes"?>
<Relationships xmlns="http://schemas.openxmlformats.org/package/2006/relationships"><Relationship Id="rId9" Type="http://schemas.openxmlformats.org/officeDocument/2006/relationships/tags" Target="../tags/tag255.xml"/><Relationship Id="rId8" Type="http://schemas.openxmlformats.org/officeDocument/2006/relationships/tags" Target="../tags/tag254.xml"/><Relationship Id="rId7" Type="http://schemas.openxmlformats.org/officeDocument/2006/relationships/tags" Target="../tags/tag253.xml"/><Relationship Id="rId6" Type="http://schemas.openxmlformats.org/officeDocument/2006/relationships/tags" Target="../tags/tag252.xml"/><Relationship Id="rId5" Type="http://schemas.openxmlformats.org/officeDocument/2006/relationships/tags" Target="../tags/tag251.xml"/><Relationship Id="rId4" Type="http://schemas.openxmlformats.org/officeDocument/2006/relationships/tags" Target="../tags/tag250.xml"/><Relationship Id="rId3" Type="http://schemas.openxmlformats.org/officeDocument/2006/relationships/tags" Target="../tags/tag249.xml"/><Relationship Id="rId2" Type="http://schemas.openxmlformats.org/officeDocument/2006/relationships/tags" Target="../tags/tag248.xml"/><Relationship Id="rId13" Type="http://schemas.openxmlformats.org/officeDocument/2006/relationships/slideLayout" Target="../slideLayouts/slideLayout13.xml"/><Relationship Id="rId12" Type="http://schemas.openxmlformats.org/officeDocument/2006/relationships/tags" Target="../tags/tag258.xml"/><Relationship Id="rId11" Type="http://schemas.openxmlformats.org/officeDocument/2006/relationships/tags" Target="../tags/tag257.xml"/><Relationship Id="rId10" Type="http://schemas.openxmlformats.org/officeDocument/2006/relationships/tags" Target="../tags/tag256.xml"/><Relationship Id="rId1" Type="http://schemas.openxmlformats.org/officeDocument/2006/relationships/tags" Target="../tags/tag247.xml"/></Relationships>
</file>

<file path=ppt/slides/_rels/slide25.xml.rels><?xml version="1.0" encoding="UTF-8" standalone="yes"?>
<Relationships xmlns="http://schemas.openxmlformats.org/package/2006/relationships"><Relationship Id="rId9" Type="http://schemas.openxmlformats.org/officeDocument/2006/relationships/tags" Target="../tags/tag265.xml"/><Relationship Id="rId8" Type="http://schemas.openxmlformats.org/officeDocument/2006/relationships/image" Target="../media/image3.svg"/><Relationship Id="rId7" Type="http://schemas.openxmlformats.org/officeDocument/2006/relationships/image" Target="../media/image11.png"/><Relationship Id="rId6" Type="http://schemas.openxmlformats.org/officeDocument/2006/relationships/tags" Target="../tags/tag264.xml"/><Relationship Id="rId5" Type="http://schemas.openxmlformats.org/officeDocument/2006/relationships/tags" Target="../tags/tag263.xml"/><Relationship Id="rId4" Type="http://schemas.openxmlformats.org/officeDocument/2006/relationships/tags" Target="../tags/tag262.xml"/><Relationship Id="rId3" Type="http://schemas.openxmlformats.org/officeDocument/2006/relationships/tags" Target="../tags/tag261.xml"/><Relationship Id="rId2" Type="http://schemas.openxmlformats.org/officeDocument/2006/relationships/tags" Target="../tags/tag260.xml"/><Relationship Id="rId12" Type="http://schemas.openxmlformats.org/officeDocument/2006/relationships/notesSlide" Target="../notesSlides/notesSlide9.xml"/><Relationship Id="rId11" Type="http://schemas.openxmlformats.org/officeDocument/2006/relationships/slideLayout" Target="../slideLayouts/slideLayout13.xml"/><Relationship Id="rId10" Type="http://schemas.openxmlformats.org/officeDocument/2006/relationships/tags" Target="../tags/tag266.xml"/><Relationship Id="rId1" Type="http://schemas.openxmlformats.org/officeDocument/2006/relationships/tags" Target="../tags/tag259.xml"/></Relationships>
</file>

<file path=ppt/slides/_rels/slide26.xml.rels><?xml version="1.0" encoding="UTF-8" standalone="yes"?>
<Relationships xmlns="http://schemas.openxmlformats.org/package/2006/relationships"><Relationship Id="rId9" Type="http://schemas.openxmlformats.org/officeDocument/2006/relationships/tags" Target="../tags/tag273.xml"/><Relationship Id="rId8" Type="http://schemas.openxmlformats.org/officeDocument/2006/relationships/image" Target="../media/image3.svg"/><Relationship Id="rId7" Type="http://schemas.openxmlformats.org/officeDocument/2006/relationships/image" Target="../media/image11.png"/><Relationship Id="rId6" Type="http://schemas.openxmlformats.org/officeDocument/2006/relationships/tags" Target="../tags/tag272.xml"/><Relationship Id="rId5" Type="http://schemas.openxmlformats.org/officeDocument/2006/relationships/tags" Target="../tags/tag271.xml"/><Relationship Id="rId4" Type="http://schemas.openxmlformats.org/officeDocument/2006/relationships/tags" Target="../tags/tag270.xml"/><Relationship Id="rId3" Type="http://schemas.openxmlformats.org/officeDocument/2006/relationships/tags" Target="../tags/tag269.xml"/><Relationship Id="rId2" Type="http://schemas.openxmlformats.org/officeDocument/2006/relationships/tags" Target="../tags/tag268.xml"/><Relationship Id="rId12" Type="http://schemas.openxmlformats.org/officeDocument/2006/relationships/notesSlide" Target="../notesSlides/notesSlide10.xml"/><Relationship Id="rId11" Type="http://schemas.openxmlformats.org/officeDocument/2006/relationships/slideLayout" Target="../slideLayouts/slideLayout13.xml"/><Relationship Id="rId10" Type="http://schemas.openxmlformats.org/officeDocument/2006/relationships/tags" Target="../tags/tag274.xml"/><Relationship Id="rId1" Type="http://schemas.openxmlformats.org/officeDocument/2006/relationships/tags" Target="../tags/tag267.xml"/></Relationships>
</file>

<file path=ppt/slides/_rels/slide27.xml.rels><?xml version="1.0" encoding="UTF-8" standalone="yes"?>
<Relationships xmlns="http://schemas.openxmlformats.org/package/2006/relationships"><Relationship Id="rId9" Type="http://schemas.openxmlformats.org/officeDocument/2006/relationships/tags" Target="../tags/tag281.xml"/><Relationship Id="rId8" Type="http://schemas.openxmlformats.org/officeDocument/2006/relationships/image" Target="../media/image3.svg"/><Relationship Id="rId7" Type="http://schemas.openxmlformats.org/officeDocument/2006/relationships/image" Target="../media/image11.png"/><Relationship Id="rId6" Type="http://schemas.openxmlformats.org/officeDocument/2006/relationships/tags" Target="../tags/tag280.xml"/><Relationship Id="rId5" Type="http://schemas.openxmlformats.org/officeDocument/2006/relationships/tags" Target="../tags/tag279.xml"/><Relationship Id="rId4" Type="http://schemas.openxmlformats.org/officeDocument/2006/relationships/tags" Target="../tags/tag278.xml"/><Relationship Id="rId3" Type="http://schemas.openxmlformats.org/officeDocument/2006/relationships/tags" Target="../tags/tag277.xml"/><Relationship Id="rId2" Type="http://schemas.openxmlformats.org/officeDocument/2006/relationships/tags" Target="../tags/tag276.xml"/><Relationship Id="rId13" Type="http://schemas.openxmlformats.org/officeDocument/2006/relationships/notesSlide" Target="../notesSlides/notesSlide11.xml"/><Relationship Id="rId12" Type="http://schemas.openxmlformats.org/officeDocument/2006/relationships/slideLayout" Target="../slideLayouts/slideLayout13.xml"/><Relationship Id="rId11" Type="http://schemas.openxmlformats.org/officeDocument/2006/relationships/tags" Target="../tags/tag282.xml"/><Relationship Id="rId10" Type="http://schemas.openxmlformats.org/officeDocument/2006/relationships/image" Target="../media/image12.jpeg"/><Relationship Id="rId1" Type="http://schemas.openxmlformats.org/officeDocument/2006/relationships/tags" Target="../tags/tag275.xml"/></Relationships>
</file>

<file path=ppt/slides/_rels/slide28.xml.rels><?xml version="1.0" encoding="UTF-8" standalone="yes"?>
<Relationships xmlns="http://schemas.openxmlformats.org/package/2006/relationships"><Relationship Id="rId9" Type="http://schemas.openxmlformats.org/officeDocument/2006/relationships/tags" Target="../tags/tag289.xml"/><Relationship Id="rId8" Type="http://schemas.openxmlformats.org/officeDocument/2006/relationships/image" Target="../media/image3.svg"/><Relationship Id="rId7" Type="http://schemas.openxmlformats.org/officeDocument/2006/relationships/image" Target="../media/image11.png"/><Relationship Id="rId6" Type="http://schemas.openxmlformats.org/officeDocument/2006/relationships/tags" Target="../tags/tag288.xml"/><Relationship Id="rId5" Type="http://schemas.openxmlformats.org/officeDocument/2006/relationships/tags" Target="../tags/tag287.xml"/><Relationship Id="rId4" Type="http://schemas.openxmlformats.org/officeDocument/2006/relationships/tags" Target="../tags/tag286.xml"/><Relationship Id="rId3" Type="http://schemas.openxmlformats.org/officeDocument/2006/relationships/tags" Target="../tags/tag285.xml"/><Relationship Id="rId2" Type="http://schemas.openxmlformats.org/officeDocument/2006/relationships/tags" Target="../tags/tag284.xml"/><Relationship Id="rId12" Type="http://schemas.openxmlformats.org/officeDocument/2006/relationships/notesSlide" Target="../notesSlides/notesSlide12.xml"/><Relationship Id="rId11" Type="http://schemas.openxmlformats.org/officeDocument/2006/relationships/slideLayout" Target="../slideLayouts/slideLayout13.xml"/><Relationship Id="rId10" Type="http://schemas.openxmlformats.org/officeDocument/2006/relationships/tags" Target="../tags/tag290.xml"/><Relationship Id="rId1" Type="http://schemas.openxmlformats.org/officeDocument/2006/relationships/tags" Target="../tags/tag283.xml"/></Relationships>
</file>

<file path=ppt/slides/_rels/slide29.xml.rels><?xml version="1.0" encoding="UTF-8" standalone="yes"?>
<Relationships xmlns="http://schemas.openxmlformats.org/package/2006/relationships"><Relationship Id="rId9" Type="http://schemas.openxmlformats.org/officeDocument/2006/relationships/tags" Target="../tags/tag297.xml"/><Relationship Id="rId8" Type="http://schemas.openxmlformats.org/officeDocument/2006/relationships/image" Target="../media/image3.svg"/><Relationship Id="rId7" Type="http://schemas.openxmlformats.org/officeDocument/2006/relationships/image" Target="../media/image11.png"/><Relationship Id="rId6" Type="http://schemas.openxmlformats.org/officeDocument/2006/relationships/tags" Target="../tags/tag296.xml"/><Relationship Id="rId5" Type="http://schemas.openxmlformats.org/officeDocument/2006/relationships/tags" Target="../tags/tag295.xml"/><Relationship Id="rId4" Type="http://schemas.openxmlformats.org/officeDocument/2006/relationships/tags" Target="../tags/tag294.xml"/><Relationship Id="rId3" Type="http://schemas.openxmlformats.org/officeDocument/2006/relationships/tags" Target="../tags/tag293.xml"/><Relationship Id="rId2" Type="http://schemas.openxmlformats.org/officeDocument/2006/relationships/tags" Target="../tags/tag292.xml"/><Relationship Id="rId12" Type="http://schemas.openxmlformats.org/officeDocument/2006/relationships/notesSlide" Target="../notesSlides/notesSlide13.xml"/><Relationship Id="rId11" Type="http://schemas.openxmlformats.org/officeDocument/2006/relationships/slideLayout" Target="../slideLayouts/slideLayout13.xml"/><Relationship Id="rId10" Type="http://schemas.openxmlformats.org/officeDocument/2006/relationships/tags" Target="../tags/tag298.xml"/><Relationship Id="rId1" Type="http://schemas.openxmlformats.org/officeDocument/2006/relationships/tags" Target="../tags/tag291.xml"/></Relationships>
</file>

<file path=ppt/slides/_rels/slide3.xml.rels><?xml version="1.0" encoding="UTF-8" standalone="yes"?>
<Relationships xmlns="http://schemas.openxmlformats.org/package/2006/relationships"><Relationship Id="rId9" Type="http://schemas.openxmlformats.org/officeDocument/2006/relationships/tags" Target="../tags/tag91.xml"/><Relationship Id="rId8" Type="http://schemas.openxmlformats.org/officeDocument/2006/relationships/tags" Target="../tags/tag90.xml"/><Relationship Id="rId7" Type="http://schemas.openxmlformats.org/officeDocument/2006/relationships/tags" Target="../tags/tag89.xml"/><Relationship Id="rId6" Type="http://schemas.openxmlformats.org/officeDocument/2006/relationships/tags" Target="../tags/tag88.xml"/><Relationship Id="rId5" Type="http://schemas.openxmlformats.org/officeDocument/2006/relationships/tags" Target="../tags/tag87.xml"/><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2" Type="http://schemas.openxmlformats.org/officeDocument/2006/relationships/slideLayout" Target="../slideLayouts/slideLayout17.xml"/><Relationship Id="rId11" Type="http://schemas.openxmlformats.org/officeDocument/2006/relationships/tags" Target="../tags/tag93.xml"/><Relationship Id="rId10" Type="http://schemas.openxmlformats.org/officeDocument/2006/relationships/tags" Target="../tags/tag92.xml"/><Relationship Id="rId1" Type="http://schemas.openxmlformats.org/officeDocument/2006/relationships/tags" Target="../tags/tag83.xml"/></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302.xml"/><Relationship Id="rId3" Type="http://schemas.openxmlformats.org/officeDocument/2006/relationships/tags" Target="../tags/tag301.xml"/><Relationship Id="rId2" Type="http://schemas.openxmlformats.org/officeDocument/2006/relationships/tags" Target="../tags/tag300.xml"/><Relationship Id="rId1" Type="http://schemas.openxmlformats.org/officeDocument/2006/relationships/tags" Target="../tags/tag299.xml"/></Relationships>
</file>

<file path=ppt/slides/_rels/slide31.xml.rels><?xml version="1.0" encoding="UTF-8" standalone="yes"?>
<Relationships xmlns="http://schemas.openxmlformats.org/package/2006/relationships"><Relationship Id="rId7" Type="http://schemas.openxmlformats.org/officeDocument/2006/relationships/notesSlide" Target="../notesSlides/notesSlide14.xml"/><Relationship Id="rId6" Type="http://schemas.openxmlformats.org/officeDocument/2006/relationships/slideLayout" Target="../slideLayouts/slideLayout13.xml"/><Relationship Id="rId5" Type="http://schemas.openxmlformats.org/officeDocument/2006/relationships/tags" Target="../tags/tag307.xml"/><Relationship Id="rId4" Type="http://schemas.openxmlformats.org/officeDocument/2006/relationships/tags" Target="../tags/tag306.xml"/><Relationship Id="rId3" Type="http://schemas.openxmlformats.org/officeDocument/2006/relationships/tags" Target="../tags/tag305.xml"/><Relationship Id="rId2" Type="http://schemas.openxmlformats.org/officeDocument/2006/relationships/tags" Target="../tags/tag304.xml"/><Relationship Id="rId1" Type="http://schemas.openxmlformats.org/officeDocument/2006/relationships/tags" Target="../tags/tag303.xml"/></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311.xml"/><Relationship Id="rId3" Type="http://schemas.openxmlformats.org/officeDocument/2006/relationships/tags" Target="../tags/tag310.xml"/><Relationship Id="rId2" Type="http://schemas.openxmlformats.org/officeDocument/2006/relationships/tags" Target="../tags/tag309.xml"/><Relationship Id="rId1" Type="http://schemas.openxmlformats.org/officeDocument/2006/relationships/tags" Target="../tags/tag308.xml"/></Relationships>
</file>

<file path=ppt/slides/_rels/slide33.xml.rels><?xml version="1.0" encoding="UTF-8" standalone="yes"?>
<Relationships xmlns="http://schemas.openxmlformats.org/package/2006/relationships"><Relationship Id="rId9" Type="http://schemas.openxmlformats.org/officeDocument/2006/relationships/tags" Target="../tags/tag318.xml"/><Relationship Id="rId8" Type="http://schemas.openxmlformats.org/officeDocument/2006/relationships/image" Target="../media/image3.svg"/><Relationship Id="rId7" Type="http://schemas.openxmlformats.org/officeDocument/2006/relationships/image" Target="../media/image11.png"/><Relationship Id="rId6" Type="http://schemas.openxmlformats.org/officeDocument/2006/relationships/tags" Target="../tags/tag317.xml"/><Relationship Id="rId5" Type="http://schemas.openxmlformats.org/officeDocument/2006/relationships/tags" Target="../tags/tag316.xml"/><Relationship Id="rId4" Type="http://schemas.openxmlformats.org/officeDocument/2006/relationships/tags" Target="../tags/tag315.xml"/><Relationship Id="rId3" Type="http://schemas.openxmlformats.org/officeDocument/2006/relationships/tags" Target="../tags/tag314.xml"/><Relationship Id="rId2" Type="http://schemas.openxmlformats.org/officeDocument/2006/relationships/tags" Target="../tags/tag313.xml"/><Relationship Id="rId12" Type="http://schemas.openxmlformats.org/officeDocument/2006/relationships/notesSlide" Target="../notesSlides/notesSlide15.xml"/><Relationship Id="rId11" Type="http://schemas.openxmlformats.org/officeDocument/2006/relationships/slideLayout" Target="../slideLayouts/slideLayout13.xml"/><Relationship Id="rId10" Type="http://schemas.openxmlformats.org/officeDocument/2006/relationships/tags" Target="../tags/tag319.xml"/><Relationship Id="rId1" Type="http://schemas.openxmlformats.org/officeDocument/2006/relationships/tags" Target="../tags/tag312.xml"/></Relationships>
</file>

<file path=ppt/slides/_rels/slide34.xml.rels><?xml version="1.0" encoding="UTF-8" standalone="yes"?>
<Relationships xmlns="http://schemas.openxmlformats.org/package/2006/relationships"><Relationship Id="rId9" Type="http://schemas.openxmlformats.org/officeDocument/2006/relationships/tags" Target="../tags/tag326.xml"/><Relationship Id="rId8" Type="http://schemas.openxmlformats.org/officeDocument/2006/relationships/image" Target="../media/image3.svg"/><Relationship Id="rId7" Type="http://schemas.openxmlformats.org/officeDocument/2006/relationships/image" Target="../media/image11.png"/><Relationship Id="rId6" Type="http://schemas.openxmlformats.org/officeDocument/2006/relationships/tags" Target="../tags/tag325.xml"/><Relationship Id="rId5" Type="http://schemas.openxmlformats.org/officeDocument/2006/relationships/tags" Target="../tags/tag324.xml"/><Relationship Id="rId4" Type="http://schemas.openxmlformats.org/officeDocument/2006/relationships/tags" Target="../tags/tag323.xml"/><Relationship Id="rId3" Type="http://schemas.openxmlformats.org/officeDocument/2006/relationships/tags" Target="../tags/tag322.xml"/><Relationship Id="rId2" Type="http://schemas.openxmlformats.org/officeDocument/2006/relationships/tags" Target="../tags/tag321.xml"/><Relationship Id="rId12" Type="http://schemas.openxmlformats.org/officeDocument/2006/relationships/notesSlide" Target="../notesSlides/notesSlide16.xml"/><Relationship Id="rId11" Type="http://schemas.openxmlformats.org/officeDocument/2006/relationships/slideLayout" Target="../slideLayouts/slideLayout13.xml"/><Relationship Id="rId10" Type="http://schemas.openxmlformats.org/officeDocument/2006/relationships/tags" Target="../tags/tag327.xml"/><Relationship Id="rId1" Type="http://schemas.openxmlformats.org/officeDocument/2006/relationships/tags" Target="../tags/tag320.xml"/></Relationships>
</file>

<file path=ppt/slides/_rels/slide35.xml.rels><?xml version="1.0" encoding="UTF-8" standalone="yes"?>
<Relationships xmlns="http://schemas.openxmlformats.org/package/2006/relationships"><Relationship Id="rId9" Type="http://schemas.openxmlformats.org/officeDocument/2006/relationships/tags" Target="../tags/tag336.xml"/><Relationship Id="rId8" Type="http://schemas.openxmlformats.org/officeDocument/2006/relationships/tags" Target="../tags/tag335.xml"/><Relationship Id="rId7" Type="http://schemas.openxmlformats.org/officeDocument/2006/relationships/tags" Target="../tags/tag334.xml"/><Relationship Id="rId6" Type="http://schemas.openxmlformats.org/officeDocument/2006/relationships/tags" Target="../tags/tag333.xml"/><Relationship Id="rId5" Type="http://schemas.openxmlformats.org/officeDocument/2006/relationships/tags" Target="../tags/tag332.xml"/><Relationship Id="rId4" Type="http://schemas.openxmlformats.org/officeDocument/2006/relationships/tags" Target="../tags/tag331.xml"/><Relationship Id="rId3" Type="http://schemas.openxmlformats.org/officeDocument/2006/relationships/tags" Target="../tags/tag330.xml"/><Relationship Id="rId20" Type="http://schemas.openxmlformats.org/officeDocument/2006/relationships/notesSlide" Target="../notesSlides/notesSlide17.xml"/><Relationship Id="rId2" Type="http://schemas.openxmlformats.org/officeDocument/2006/relationships/tags" Target="../tags/tag329.xml"/><Relationship Id="rId19" Type="http://schemas.openxmlformats.org/officeDocument/2006/relationships/slideLayout" Target="../slideLayouts/slideLayout13.xml"/><Relationship Id="rId18" Type="http://schemas.openxmlformats.org/officeDocument/2006/relationships/tags" Target="../tags/tag345.xml"/><Relationship Id="rId17" Type="http://schemas.openxmlformats.org/officeDocument/2006/relationships/tags" Target="../tags/tag344.xml"/><Relationship Id="rId16" Type="http://schemas.openxmlformats.org/officeDocument/2006/relationships/tags" Target="../tags/tag343.xml"/><Relationship Id="rId15" Type="http://schemas.openxmlformats.org/officeDocument/2006/relationships/tags" Target="../tags/tag342.xml"/><Relationship Id="rId14" Type="http://schemas.openxmlformats.org/officeDocument/2006/relationships/tags" Target="../tags/tag341.xml"/><Relationship Id="rId13" Type="http://schemas.openxmlformats.org/officeDocument/2006/relationships/tags" Target="../tags/tag340.xml"/><Relationship Id="rId12" Type="http://schemas.openxmlformats.org/officeDocument/2006/relationships/tags" Target="../tags/tag339.xml"/><Relationship Id="rId11" Type="http://schemas.openxmlformats.org/officeDocument/2006/relationships/tags" Target="../tags/tag338.xml"/><Relationship Id="rId10" Type="http://schemas.openxmlformats.org/officeDocument/2006/relationships/tags" Target="../tags/tag337.xml"/><Relationship Id="rId1" Type="http://schemas.openxmlformats.org/officeDocument/2006/relationships/tags" Target="../tags/tag328.xml"/></Relationships>
</file>

<file path=ppt/slides/_rels/slide36.xml.rels><?xml version="1.0" encoding="UTF-8" standalone="yes"?>
<Relationships xmlns="http://schemas.openxmlformats.org/package/2006/relationships"><Relationship Id="rId9" Type="http://schemas.openxmlformats.org/officeDocument/2006/relationships/tags" Target="../tags/tag352.xml"/><Relationship Id="rId8" Type="http://schemas.openxmlformats.org/officeDocument/2006/relationships/image" Target="../media/image3.svg"/><Relationship Id="rId7" Type="http://schemas.openxmlformats.org/officeDocument/2006/relationships/image" Target="../media/image11.png"/><Relationship Id="rId6" Type="http://schemas.openxmlformats.org/officeDocument/2006/relationships/tags" Target="../tags/tag351.xml"/><Relationship Id="rId5" Type="http://schemas.openxmlformats.org/officeDocument/2006/relationships/tags" Target="../tags/tag350.xml"/><Relationship Id="rId4" Type="http://schemas.openxmlformats.org/officeDocument/2006/relationships/tags" Target="../tags/tag349.xml"/><Relationship Id="rId3" Type="http://schemas.openxmlformats.org/officeDocument/2006/relationships/tags" Target="../tags/tag348.xml"/><Relationship Id="rId2" Type="http://schemas.openxmlformats.org/officeDocument/2006/relationships/tags" Target="../tags/tag347.xml"/><Relationship Id="rId12" Type="http://schemas.openxmlformats.org/officeDocument/2006/relationships/notesSlide" Target="../notesSlides/notesSlide18.xml"/><Relationship Id="rId11" Type="http://schemas.openxmlformats.org/officeDocument/2006/relationships/slideLayout" Target="../slideLayouts/slideLayout13.xml"/><Relationship Id="rId10" Type="http://schemas.openxmlformats.org/officeDocument/2006/relationships/tags" Target="../tags/tag353.xml"/><Relationship Id="rId1" Type="http://schemas.openxmlformats.org/officeDocument/2006/relationships/tags" Target="../tags/tag346.xml"/></Relationships>
</file>

<file path=ppt/slides/_rels/slide37.xml.rels><?xml version="1.0" encoding="UTF-8" standalone="yes"?>
<Relationships xmlns="http://schemas.openxmlformats.org/package/2006/relationships"><Relationship Id="rId9" Type="http://schemas.openxmlformats.org/officeDocument/2006/relationships/tags" Target="../tags/tag362.xml"/><Relationship Id="rId8" Type="http://schemas.openxmlformats.org/officeDocument/2006/relationships/tags" Target="../tags/tag361.xml"/><Relationship Id="rId7" Type="http://schemas.openxmlformats.org/officeDocument/2006/relationships/tags" Target="../tags/tag360.xml"/><Relationship Id="rId6" Type="http://schemas.openxmlformats.org/officeDocument/2006/relationships/tags" Target="../tags/tag359.xml"/><Relationship Id="rId5" Type="http://schemas.openxmlformats.org/officeDocument/2006/relationships/tags" Target="../tags/tag358.xml"/><Relationship Id="rId4" Type="http://schemas.openxmlformats.org/officeDocument/2006/relationships/tags" Target="../tags/tag357.xml"/><Relationship Id="rId3" Type="http://schemas.openxmlformats.org/officeDocument/2006/relationships/tags" Target="../tags/tag356.xml"/><Relationship Id="rId2" Type="http://schemas.openxmlformats.org/officeDocument/2006/relationships/tags" Target="../tags/tag355.xml"/><Relationship Id="rId11" Type="http://schemas.openxmlformats.org/officeDocument/2006/relationships/notesSlide" Target="../notesSlides/notesSlide19.xml"/><Relationship Id="rId10" Type="http://schemas.openxmlformats.org/officeDocument/2006/relationships/slideLayout" Target="../slideLayouts/slideLayout6.xml"/><Relationship Id="rId1" Type="http://schemas.openxmlformats.org/officeDocument/2006/relationships/tags" Target="../tags/tag354.xml"/></Relationships>
</file>

<file path=ppt/slides/_rels/slide38.xml.rels><?xml version="1.0" encoding="UTF-8" standalone="yes"?>
<Relationships xmlns="http://schemas.openxmlformats.org/package/2006/relationships"><Relationship Id="rId9" Type="http://schemas.openxmlformats.org/officeDocument/2006/relationships/tags" Target="../tags/tag371.xml"/><Relationship Id="rId8" Type="http://schemas.openxmlformats.org/officeDocument/2006/relationships/tags" Target="../tags/tag370.xml"/><Relationship Id="rId7" Type="http://schemas.openxmlformats.org/officeDocument/2006/relationships/tags" Target="../tags/tag369.xml"/><Relationship Id="rId6" Type="http://schemas.openxmlformats.org/officeDocument/2006/relationships/tags" Target="../tags/tag368.xml"/><Relationship Id="rId5" Type="http://schemas.openxmlformats.org/officeDocument/2006/relationships/tags" Target="../tags/tag367.xml"/><Relationship Id="rId4" Type="http://schemas.openxmlformats.org/officeDocument/2006/relationships/tags" Target="../tags/tag366.xml"/><Relationship Id="rId3" Type="http://schemas.openxmlformats.org/officeDocument/2006/relationships/tags" Target="../tags/tag365.xml"/><Relationship Id="rId2" Type="http://schemas.openxmlformats.org/officeDocument/2006/relationships/tags" Target="../tags/tag364.xml"/><Relationship Id="rId11" Type="http://schemas.openxmlformats.org/officeDocument/2006/relationships/notesSlide" Target="../notesSlides/notesSlide20.xml"/><Relationship Id="rId10" Type="http://schemas.openxmlformats.org/officeDocument/2006/relationships/slideLayout" Target="../slideLayouts/slideLayout6.xml"/><Relationship Id="rId1" Type="http://schemas.openxmlformats.org/officeDocument/2006/relationships/tags" Target="../tags/tag363.xml"/></Relationships>
</file>

<file path=ppt/slides/_rels/slide39.xml.rels><?xml version="1.0" encoding="UTF-8" standalone="yes"?>
<Relationships xmlns="http://schemas.openxmlformats.org/package/2006/relationships"><Relationship Id="rId9" Type="http://schemas.openxmlformats.org/officeDocument/2006/relationships/tags" Target="../tags/tag378.xml"/><Relationship Id="rId8" Type="http://schemas.openxmlformats.org/officeDocument/2006/relationships/image" Target="../media/image3.svg"/><Relationship Id="rId7" Type="http://schemas.openxmlformats.org/officeDocument/2006/relationships/image" Target="../media/image11.png"/><Relationship Id="rId6" Type="http://schemas.openxmlformats.org/officeDocument/2006/relationships/tags" Target="../tags/tag377.xml"/><Relationship Id="rId5" Type="http://schemas.openxmlformats.org/officeDocument/2006/relationships/tags" Target="../tags/tag376.xml"/><Relationship Id="rId4" Type="http://schemas.openxmlformats.org/officeDocument/2006/relationships/tags" Target="../tags/tag375.xml"/><Relationship Id="rId3" Type="http://schemas.openxmlformats.org/officeDocument/2006/relationships/tags" Target="../tags/tag374.xml"/><Relationship Id="rId2" Type="http://schemas.openxmlformats.org/officeDocument/2006/relationships/tags" Target="../tags/tag373.xml"/><Relationship Id="rId12" Type="http://schemas.openxmlformats.org/officeDocument/2006/relationships/notesSlide" Target="../notesSlides/notesSlide21.xml"/><Relationship Id="rId11" Type="http://schemas.openxmlformats.org/officeDocument/2006/relationships/slideLayout" Target="../slideLayouts/slideLayout13.xml"/><Relationship Id="rId10" Type="http://schemas.openxmlformats.org/officeDocument/2006/relationships/tags" Target="../tags/tag379.xml"/><Relationship Id="rId1" Type="http://schemas.openxmlformats.org/officeDocument/2006/relationships/tags" Target="../tags/tag372.xml"/></Relationships>
</file>

<file path=ppt/slides/_rels/slide4.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tags" Target="../tags/tag101.xml"/><Relationship Id="rId7" Type="http://schemas.openxmlformats.org/officeDocument/2006/relationships/tags" Target="../tags/tag100.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tags" Target="../tags/tag95.xml"/><Relationship Id="rId12" Type="http://schemas.openxmlformats.org/officeDocument/2006/relationships/slideLayout" Target="../slideLayouts/slideLayout13.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tags" Target="../tags/tag94.xml"/></Relationships>
</file>

<file path=ppt/slides/_rels/slide40.xml.rels><?xml version="1.0" encoding="UTF-8" standalone="yes"?>
<Relationships xmlns="http://schemas.openxmlformats.org/package/2006/relationships"><Relationship Id="rId9" Type="http://schemas.openxmlformats.org/officeDocument/2006/relationships/tags" Target="../tags/tag386.xml"/><Relationship Id="rId8" Type="http://schemas.openxmlformats.org/officeDocument/2006/relationships/image" Target="../media/image3.svg"/><Relationship Id="rId7" Type="http://schemas.openxmlformats.org/officeDocument/2006/relationships/image" Target="../media/image11.png"/><Relationship Id="rId6" Type="http://schemas.openxmlformats.org/officeDocument/2006/relationships/tags" Target="../tags/tag385.xml"/><Relationship Id="rId5" Type="http://schemas.openxmlformats.org/officeDocument/2006/relationships/tags" Target="../tags/tag384.xml"/><Relationship Id="rId4" Type="http://schemas.openxmlformats.org/officeDocument/2006/relationships/tags" Target="../tags/tag383.xml"/><Relationship Id="rId3" Type="http://schemas.openxmlformats.org/officeDocument/2006/relationships/tags" Target="../tags/tag382.xml"/><Relationship Id="rId2" Type="http://schemas.openxmlformats.org/officeDocument/2006/relationships/tags" Target="../tags/tag381.xml"/><Relationship Id="rId12" Type="http://schemas.openxmlformats.org/officeDocument/2006/relationships/notesSlide" Target="../notesSlides/notesSlide22.xml"/><Relationship Id="rId11" Type="http://schemas.openxmlformats.org/officeDocument/2006/relationships/slideLayout" Target="../slideLayouts/slideLayout13.xml"/><Relationship Id="rId10" Type="http://schemas.openxmlformats.org/officeDocument/2006/relationships/tags" Target="../tags/tag387.xml"/><Relationship Id="rId1" Type="http://schemas.openxmlformats.org/officeDocument/2006/relationships/tags" Target="../tags/tag380.xml"/></Relationships>
</file>

<file path=ppt/slides/_rels/slide41.xml.rels><?xml version="1.0" encoding="UTF-8" standalone="yes"?>
<Relationships xmlns="http://schemas.openxmlformats.org/package/2006/relationships"><Relationship Id="rId7" Type="http://schemas.openxmlformats.org/officeDocument/2006/relationships/notesSlide" Target="../notesSlides/notesSlide23.xml"/><Relationship Id="rId6" Type="http://schemas.openxmlformats.org/officeDocument/2006/relationships/slideLayout" Target="../slideLayouts/slideLayout6.xml"/><Relationship Id="rId5" Type="http://schemas.openxmlformats.org/officeDocument/2006/relationships/tags" Target="../tags/tag392.xml"/><Relationship Id="rId4" Type="http://schemas.openxmlformats.org/officeDocument/2006/relationships/tags" Target="../tags/tag391.xml"/><Relationship Id="rId3" Type="http://schemas.openxmlformats.org/officeDocument/2006/relationships/tags" Target="../tags/tag390.xml"/><Relationship Id="rId2" Type="http://schemas.openxmlformats.org/officeDocument/2006/relationships/tags" Target="../tags/tag389.xml"/><Relationship Id="rId1" Type="http://schemas.openxmlformats.org/officeDocument/2006/relationships/tags" Target="../tags/tag388.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394.xml"/><Relationship Id="rId1" Type="http://schemas.openxmlformats.org/officeDocument/2006/relationships/tags" Target="../tags/tag393.xml"/></Relationships>
</file>

<file path=ppt/slides/_rels/slide43.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398.xml"/><Relationship Id="rId3" Type="http://schemas.openxmlformats.org/officeDocument/2006/relationships/tags" Target="../tags/tag397.xml"/><Relationship Id="rId2" Type="http://schemas.openxmlformats.org/officeDocument/2006/relationships/tags" Target="../tags/tag396.xml"/><Relationship Id="rId1" Type="http://schemas.openxmlformats.org/officeDocument/2006/relationships/tags" Target="../tags/tag395.xml"/></Relationships>
</file>

<file path=ppt/slides/_rels/slide44.xml.rels><?xml version="1.0" encoding="UTF-8" standalone="yes"?>
<Relationships xmlns="http://schemas.openxmlformats.org/package/2006/relationships"><Relationship Id="rId9" Type="http://schemas.openxmlformats.org/officeDocument/2006/relationships/tags" Target="../tags/tag407.xml"/><Relationship Id="rId8" Type="http://schemas.openxmlformats.org/officeDocument/2006/relationships/tags" Target="../tags/tag406.xml"/><Relationship Id="rId7" Type="http://schemas.openxmlformats.org/officeDocument/2006/relationships/tags" Target="../tags/tag405.xml"/><Relationship Id="rId6" Type="http://schemas.openxmlformats.org/officeDocument/2006/relationships/tags" Target="../tags/tag404.xml"/><Relationship Id="rId5" Type="http://schemas.openxmlformats.org/officeDocument/2006/relationships/tags" Target="../tags/tag403.xml"/><Relationship Id="rId4" Type="http://schemas.openxmlformats.org/officeDocument/2006/relationships/tags" Target="../tags/tag402.xml"/><Relationship Id="rId3" Type="http://schemas.openxmlformats.org/officeDocument/2006/relationships/tags" Target="../tags/tag401.xml"/><Relationship Id="rId2" Type="http://schemas.openxmlformats.org/officeDocument/2006/relationships/tags" Target="../tags/tag400.xml"/><Relationship Id="rId13" Type="http://schemas.openxmlformats.org/officeDocument/2006/relationships/slideLayout" Target="../slideLayouts/slideLayout13.xml"/><Relationship Id="rId12" Type="http://schemas.openxmlformats.org/officeDocument/2006/relationships/tags" Target="../tags/tag410.xml"/><Relationship Id="rId11" Type="http://schemas.openxmlformats.org/officeDocument/2006/relationships/tags" Target="../tags/tag409.xml"/><Relationship Id="rId10" Type="http://schemas.openxmlformats.org/officeDocument/2006/relationships/tags" Target="../tags/tag408.xml"/><Relationship Id="rId1" Type="http://schemas.openxmlformats.org/officeDocument/2006/relationships/tags" Target="../tags/tag399.xml"/></Relationships>
</file>

<file path=ppt/slides/_rels/slide45.xml.rels><?xml version="1.0" encoding="UTF-8" standalone="yes"?>
<Relationships xmlns="http://schemas.openxmlformats.org/package/2006/relationships"><Relationship Id="rId9" Type="http://schemas.openxmlformats.org/officeDocument/2006/relationships/tags" Target="../tags/tag417.xml"/><Relationship Id="rId8" Type="http://schemas.openxmlformats.org/officeDocument/2006/relationships/image" Target="../media/image3.svg"/><Relationship Id="rId7" Type="http://schemas.openxmlformats.org/officeDocument/2006/relationships/image" Target="../media/image11.png"/><Relationship Id="rId6" Type="http://schemas.openxmlformats.org/officeDocument/2006/relationships/tags" Target="../tags/tag416.xml"/><Relationship Id="rId5" Type="http://schemas.openxmlformats.org/officeDocument/2006/relationships/tags" Target="../tags/tag415.xml"/><Relationship Id="rId4" Type="http://schemas.openxmlformats.org/officeDocument/2006/relationships/tags" Target="../tags/tag414.xml"/><Relationship Id="rId3" Type="http://schemas.openxmlformats.org/officeDocument/2006/relationships/tags" Target="../tags/tag413.xml"/><Relationship Id="rId2" Type="http://schemas.openxmlformats.org/officeDocument/2006/relationships/tags" Target="../tags/tag412.xml"/><Relationship Id="rId12" Type="http://schemas.openxmlformats.org/officeDocument/2006/relationships/notesSlide" Target="../notesSlides/notesSlide24.xml"/><Relationship Id="rId11" Type="http://schemas.openxmlformats.org/officeDocument/2006/relationships/slideLayout" Target="../slideLayouts/slideLayout13.xml"/><Relationship Id="rId10" Type="http://schemas.openxmlformats.org/officeDocument/2006/relationships/tags" Target="../tags/tag418.xml"/><Relationship Id="rId1" Type="http://schemas.openxmlformats.org/officeDocument/2006/relationships/tags" Target="../tags/tag411.xml"/></Relationships>
</file>

<file path=ppt/slides/_rels/slide46.xml.rels><?xml version="1.0" encoding="UTF-8" standalone="yes"?>
<Relationships xmlns="http://schemas.openxmlformats.org/package/2006/relationships"><Relationship Id="rId9" Type="http://schemas.openxmlformats.org/officeDocument/2006/relationships/tags" Target="../tags/tag425.xml"/><Relationship Id="rId8" Type="http://schemas.openxmlformats.org/officeDocument/2006/relationships/image" Target="../media/image3.svg"/><Relationship Id="rId7" Type="http://schemas.openxmlformats.org/officeDocument/2006/relationships/image" Target="../media/image11.png"/><Relationship Id="rId6" Type="http://schemas.openxmlformats.org/officeDocument/2006/relationships/tags" Target="../tags/tag424.xml"/><Relationship Id="rId5" Type="http://schemas.openxmlformats.org/officeDocument/2006/relationships/tags" Target="../tags/tag423.xml"/><Relationship Id="rId4" Type="http://schemas.openxmlformats.org/officeDocument/2006/relationships/tags" Target="../tags/tag422.xml"/><Relationship Id="rId3" Type="http://schemas.openxmlformats.org/officeDocument/2006/relationships/tags" Target="../tags/tag421.xml"/><Relationship Id="rId2" Type="http://schemas.openxmlformats.org/officeDocument/2006/relationships/tags" Target="../tags/tag420.xml"/><Relationship Id="rId12" Type="http://schemas.openxmlformats.org/officeDocument/2006/relationships/notesSlide" Target="../notesSlides/notesSlide25.xml"/><Relationship Id="rId11" Type="http://schemas.openxmlformats.org/officeDocument/2006/relationships/slideLayout" Target="../slideLayouts/slideLayout13.xml"/><Relationship Id="rId10" Type="http://schemas.openxmlformats.org/officeDocument/2006/relationships/tags" Target="../tags/tag426.xml"/><Relationship Id="rId1" Type="http://schemas.openxmlformats.org/officeDocument/2006/relationships/tags" Target="../tags/tag419.xml"/></Relationships>
</file>

<file path=ppt/slides/_rels/slide47.xml.rels><?xml version="1.0" encoding="UTF-8" standalone="yes"?>
<Relationships xmlns="http://schemas.openxmlformats.org/package/2006/relationships"><Relationship Id="rId9" Type="http://schemas.openxmlformats.org/officeDocument/2006/relationships/tags" Target="../tags/tag435.xml"/><Relationship Id="rId8" Type="http://schemas.openxmlformats.org/officeDocument/2006/relationships/tags" Target="../tags/tag434.xml"/><Relationship Id="rId7" Type="http://schemas.openxmlformats.org/officeDocument/2006/relationships/tags" Target="../tags/tag433.xml"/><Relationship Id="rId6" Type="http://schemas.openxmlformats.org/officeDocument/2006/relationships/tags" Target="../tags/tag432.xml"/><Relationship Id="rId5" Type="http://schemas.openxmlformats.org/officeDocument/2006/relationships/tags" Target="../tags/tag431.xml"/><Relationship Id="rId4" Type="http://schemas.openxmlformats.org/officeDocument/2006/relationships/tags" Target="../tags/tag430.xml"/><Relationship Id="rId3" Type="http://schemas.openxmlformats.org/officeDocument/2006/relationships/tags" Target="../tags/tag429.xml"/><Relationship Id="rId27" Type="http://schemas.openxmlformats.org/officeDocument/2006/relationships/slideLayout" Target="../slideLayouts/slideLayout13.xml"/><Relationship Id="rId26" Type="http://schemas.openxmlformats.org/officeDocument/2006/relationships/tags" Target="../tags/tag445.xml"/><Relationship Id="rId25" Type="http://schemas.openxmlformats.org/officeDocument/2006/relationships/image" Target="../media/image19.jpeg"/><Relationship Id="rId24" Type="http://schemas.openxmlformats.org/officeDocument/2006/relationships/image" Target="../media/image18.svg"/><Relationship Id="rId23" Type="http://schemas.openxmlformats.org/officeDocument/2006/relationships/image" Target="../media/image17.png"/><Relationship Id="rId22" Type="http://schemas.openxmlformats.org/officeDocument/2006/relationships/tags" Target="../tags/tag444.xml"/><Relationship Id="rId21" Type="http://schemas.openxmlformats.org/officeDocument/2006/relationships/image" Target="../media/image16.svg"/><Relationship Id="rId20" Type="http://schemas.openxmlformats.org/officeDocument/2006/relationships/image" Target="../media/image15.png"/><Relationship Id="rId2" Type="http://schemas.openxmlformats.org/officeDocument/2006/relationships/tags" Target="../tags/tag428.xml"/><Relationship Id="rId19" Type="http://schemas.openxmlformats.org/officeDocument/2006/relationships/tags" Target="../tags/tag443.xml"/><Relationship Id="rId18" Type="http://schemas.openxmlformats.org/officeDocument/2006/relationships/image" Target="../media/image14.svg"/><Relationship Id="rId17" Type="http://schemas.openxmlformats.org/officeDocument/2006/relationships/image" Target="../media/image13.png"/><Relationship Id="rId16" Type="http://schemas.openxmlformats.org/officeDocument/2006/relationships/tags" Target="../tags/tag442.xml"/><Relationship Id="rId15" Type="http://schemas.openxmlformats.org/officeDocument/2006/relationships/tags" Target="../tags/tag441.xml"/><Relationship Id="rId14" Type="http://schemas.openxmlformats.org/officeDocument/2006/relationships/tags" Target="../tags/tag440.xml"/><Relationship Id="rId13" Type="http://schemas.openxmlformats.org/officeDocument/2006/relationships/tags" Target="../tags/tag439.xml"/><Relationship Id="rId12" Type="http://schemas.openxmlformats.org/officeDocument/2006/relationships/tags" Target="../tags/tag438.xml"/><Relationship Id="rId11" Type="http://schemas.openxmlformats.org/officeDocument/2006/relationships/tags" Target="../tags/tag437.xml"/><Relationship Id="rId10" Type="http://schemas.openxmlformats.org/officeDocument/2006/relationships/tags" Target="../tags/tag436.xml"/><Relationship Id="rId1" Type="http://schemas.openxmlformats.org/officeDocument/2006/relationships/tags" Target="../tags/tag427.xml"/></Relationships>
</file>

<file path=ppt/slides/_rels/slide48.xml.rels><?xml version="1.0" encoding="UTF-8" standalone="yes"?>
<Relationships xmlns="http://schemas.openxmlformats.org/package/2006/relationships"><Relationship Id="rId9" Type="http://schemas.openxmlformats.org/officeDocument/2006/relationships/tags" Target="../tags/tag454.xml"/><Relationship Id="rId8" Type="http://schemas.openxmlformats.org/officeDocument/2006/relationships/tags" Target="../tags/tag453.xml"/><Relationship Id="rId7" Type="http://schemas.openxmlformats.org/officeDocument/2006/relationships/tags" Target="../tags/tag452.xml"/><Relationship Id="rId6" Type="http://schemas.openxmlformats.org/officeDocument/2006/relationships/tags" Target="../tags/tag451.xml"/><Relationship Id="rId5" Type="http://schemas.openxmlformats.org/officeDocument/2006/relationships/tags" Target="../tags/tag450.xml"/><Relationship Id="rId4" Type="http://schemas.openxmlformats.org/officeDocument/2006/relationships/tags" Target="../tags/tag449.xml"/><Relationship Id="rId3" Type="http://schemas.openxmlformats.org/officeDocument/2006/relationships/tags" Target="../tags/tag448.xml"/><Relationship Id="rId2" Type="http://schemas.openxmlformats.org/officeDocument/2006/relationships/tags" Target="../tags/tag447.xml"/><Relationship Id="rId11" Type="http://schemas.openxmlformats.org/officeDocument/2006/relationships/notesSlide" Target="../notesSlides/notesSlide26.xml"/><Relationship Id="rId10" Type="http://schemas.openxmlformats.org/officeDocument/2006/relationships/slideLayout" Target="../slideLayouts/slideLayout13.xml"/><Relationship Id="rId1" Type="http://schemas.openxmlformats.org/officeDocument/2006/relationships/tags" Target="../tags/tag446.xml"/></Relationships>
</file>

<file path=ppt/slides/_rels/slide49.xml.rels><?xml version="1.0" encoding="UTF-8" standalone="yes"?>
<Relationships xmlns="http://schemas.openxmlformats.org/package/2006/relationships"><Relationship Id="rId9" Type="http://schemas.openxmlformats.org/officeDocument/2006/relationships/tags" Target="../tags/tag463.xml"/><Relationship Id="rId8" Type="http://schemas.openxmlformats.org/officeDocument/2006/relationships/tags" Target="../tags/tag462.xml"/><Relationship Id="rId7" Type="http://schemas.openxmlformats.org/officeDocument/2006/relationships/tags" Target="../tags/tag461.xml"/><Relationship Id="rId6" Type="http://schemas.openxmlformats.org/officeDocument/2006/relationships/tags" Target="../tags/tag460.xml"/><Relationship Id="rId5" Type="http://schemas.openxmlformats.org/officeDocument/2006/relationships/tags" Target="../tags/tag459.xml"/><Relationship Id="rId4" Type="http://schemas.openxmlformats.org/officeDocument/2006/relationships/tags" Target="../tags/tag458.xml"/><Relationship Id="rId3" Type="http://schemas.openxmlformats.org/officeDocument/2006/relationships/tags" Target="../tags/tag457.xml"/><Relationship Id="rId21" Type="http://schemas.openxmlformats.org/officeDocument/2006/relationships/slideLayout" Target="../slideLayouts/slideLayout13.xml"/><Relationship Id="rId20" Type="http://schemas.openxmlformats.org/officeDocument/2006/relationships/tags" Target="../tags/tag474.xml"/><Relationship Id="rId2" Type="http://schemas.openxmlformats.org/officeDocument/2006/relationships/tags" Target="../tags/tag456.xml"/><Relationship Id="rId19" Type="http://schemas.openxmlformats.org/officeDocument/2006/relationships/tags" Target="../tags/tag473.xml"/><Relationship Id="rId18" Type="http://schemas.openxmlformats.org/officeDocument/2006/relationships/tags" Target="../tags/tag472.xml"/><Relationship Id="rId17" Type="http://schemas.openxmlformats.org/officeDocument/2006/relationships/tags" Target="../tags/tag471.xml"/><Relationship Id="rId16" Type="http://schemas.openxmlformats.org/officeDocument/2006/relationships/tags" Target="../tags/tag470.xml"/><Relationship Id="rId15" Type="http://schemas.openxmlformats.org/officeDocument/2006/relationships/tags" Target="../tags/tag469.xml"/><Relationship Id="rId14" Type="http://schemas.openxmlformats.org/officeDocument/2006/relationships/tags" Target="../tags/tag468.xml"/><Relationship Id="rId13" Type="http://schemas.openxmlformats.org/officeDocument/2006/relationships/tags" Target="../tags/tag467.xml"/><Relationship Id="rId12" Type="http://schemas.openxmlformats.org/officeDocument/2006/relationships/tags" Target="../tags/tag466.xml"/><Relationship Id="rId11" Type="http://schemas.openxmlformats.org/officeDocument/2006/relationships/tags" Target="../tags/tag465.xml"/><Relationship Id="rId10" Type="http://schemas.openxmlformats.org/officeDocument/2006/relationships/tags" Target="../tags/tag464.xml"/><Relationship Id="rId1" Type="http://schemas.openxmlformats.org/officeDocument/2006/relationships/tags" Target="../tags/tag455.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06.xml"/><Relationship Id="rId1" Type="http://schemas.openxmlformats.org/officeDocument/2006/relationships/tags" Target="../tags/tag105.xml"/></Relationships>
</file>

<file path=ppt/slides/_rels/slide50.xml.rels><?xml version="1.0" encoding="UTF-8" standalone="yes"?>
<Relationships xmlns="http://schemas.openxmlformats.org/package/2006/relationships"><Relationship Id="rId6" Type="http://schemas.openxmlformats.org/officeDocument/2006/relationships/notesSlide" Target="../notesSlides/notesSlide27.xml"/><Relationship Id="rId5" Type="http://schemas.openxmlformats.org/officeDocument/2006/relationships/slideLayout" Target="../slideLayouts/slideLayout12.xml"/><Relationship Id="rId4" Type="http://schemas.openxmlformats.org/officeDocument/2006/relationships/tags" Target="../tags/tag478.xml"/><Relationship Id="rId3" Type="http://schemas.openxmlformats.org/officeDocument/2006/relationships/tags" Target="../tags/tag477.xml"/><Relationship Id="rId2" Type="http://schemas.openxmlformats.org/officeDocument/2006/relationships/tags" Target="../tags/tag476.xml"/><Relationship Id="rId1" Type="http://schemas.openxmlformats.org/officeDocument/2006/relationships/tags" Target="../tags/tag475.xml"/></Relationships>
</file>

<file path=ppt/slides/_rels/slide51.xml.rels><?xml version="1.0" encoding="UTF-8" standalone="yes"?>
<Relationships xmlns="http://schemas.openxmlformats.org/package/2006/relationships"><Relationship Id="rId7" Type="http://schemas.openxmlformats.org/officeDocument/2006/relationships/notesSlide" Target="../notesSlides/notesSlide28.xml"/><Relationship Id="rId6" Type="http://schemas.openxmlformats.org/officeDocument/2006/relationships/slideLayout" Target="../slideLayouts/slideLayout13.xml"/><Relationship Id="rId5" Type="http://schemas.openxmlformats.org/officeDocument/2006/relationships/tags" Target="../tags/tag483.xml"/><Relationship Id="rId4" Type="http://schemas.openxmlformats.org/officeDocument/2006/relationships/tags" Target="../tags/tag482.xml"/><Relationship Id="rId3" Type="http://schemas.openxmlformats.org/officeDocument/2006/relationships/tags" Target="../tags/tag481.xml"/><Relationship Id="rId2" Type="http://schemas.openxmlformats.org/officeDocument/2006/relationships/tags" Target="../tags/tag480.xml"/><Relationship Id="rId1" Type="http://schemas.openxmlformats.org/officeDocument/2006/relationships/tags" Target="../tags/tag479.xml"/></Relationships>
</file>

<file path=ppt/slides/_rels/slide52.xml.rels><?xml version="1.0" encoding="UTF-8" standalone="yes"?>
<Relationships xmlns="http://schemas.openxmlformats.org/package/2006/relationships"><Relationship Id="rId7" Type="http://schemas.openxmlformats.org/officeDocument/2006/relationships/notesSlide" Target="../notesSlides/notesSlide29.xml"/><Relationship Id="rId6" Type="http://schemas.openxmlformats.org/officeDocument/2006/relationships/slideLayout" Target="../slideLayouts/slideLayout13.xml"/><Relationship Id="rId5" Type="http://schemas.openxmlformats.org/officeDocument/2006/relationships/tags" Target="../tags/tag488.xml"/><Relationship Id="rId4" Type="http://schemas.openxmlformats.org/officeDocument/2006/relationships/tags" Target="../tags/tag487.xml"/><Relationship Id="rId3" Type="http://schemas.openxmlformats.org/officeDocument/2006/relationships/tags" Target="../tags/tag486.xml"/><Relationship Id="rId2" Type="http://schemas.openxmlformats.org/officeDocument/2006/relationships/tags" Target="../tags/tag485.xml"/><Relationship Id="rId1" Type="http://schemas.openxmlformats.org/officeDocument/2006/relationships/tags" Target="../tags/tag484.xml"/></Relationships>
</file>

<file path=ppt/slides/_rels/slide53.xml.rels><?xml version="1.0" encoding="UTF-8" standalone="yes"?>
<Relationships xmlns="http://schemas.openxmlformats.org/package/2006/relationships"><Relationship Id="rId9" Type="http://schemas.openxmlformats.org/officeDocument/2006/relationships/tags" Target="../tags/tag497.xml"/><Relationship Id="rId8" Type="http://schemas.openxmlformats.org/officeDocument/2006/relationships/tags" Target="../tags/tag496.xml"/><Relationship Id="rId7" Type="http://schemas.openxmlformats.org/officeDocument/2006/relationships/tags" Target="../tags/tag495.xml"/><Relationship Id="rId6" Type="http://schemas.openxmlformats.org/officeDocument/2006/relationships/tags" Target="../tags/tag494.xml"/><Relationship Id="rId5" Type="http://schemas.openxmlformats.org/officeDocument/2006/relationships/tags" Target="../tags/tag493.xml"/><Relationship Id="rId4" Type="http://schemas.openxmlformats.org/officeDocument/2006/relationships/tags" Target="../tags/tag492.xml"/><Relationship Id="rId3" Type="http://schemas.openxmlformats.org/officeDocument/2006/relationships/tags" Target="../tags/tag491.xml"/><Relationship Id="rId22" Type="http://schemas.openxmlformats.org/officeDocument/2006/relationships/notesSlide" Target="../notesSlides/notesSlide30.xml"/><Relationship Id="rId21" Type="http://schemas.openxmlformats.org/officeDocument/2006/relationships/slideLayout" Target="../slideLayouts/slideLayout13.xml"/><Relationship Id="rId20" Type="http://schemas.openxmlformats.org/officeDocument/2006/relationships/tags" Target="../tags/tag508.xml"/><Relationship Id="rId2" Type="http://schemas.openxmlformats.org/officeDocument/2006/relationships/tags" Target="../tags/tag490.xml"/><Relationship Id="rId19" Type="http://schemas.openxmlformats.org/officeDocument/2006/relationships/tags" Target="../tags/tag507.xml"/><Relationship Id="rId18" Type="http://schemas.openxmlformats.org/officeDocument/2006/relationships/tags" Target="../tags/tag506.xml"/><Relationship Id="rId17" Type="http://schemas.openxmlformats.org/officeDocument/2006/relationships/tags" Target="../tags/tag505.xml"/><Relationship Id="rId16" Type="http://schemas.openxmlformats.org/officeDocument/2006/relationships/tags" Target="../tags/tag504.xml"/><Relationship Id="rId15" Type="http://schemas.openxmlformats.org/officeDocument/2006/relationships/tags" Target="../tags/tag503.xml"/><Relationship Id="rId14" Type="http://schemas.openxmlformats.org/officeDocument/2006/relationships/tags" Target="../tags/tag502.xml"/><Relationship Id="rId13" Type="http://schemas.openxmlformats.org/officeDocument/2006/relationships/tags" Target="../tags/tag501.xml"/><Relationship Id="rId12" Type="http://schemas.openxmlformats.org/officeDocument/2006/relationships/tags" Target="../tags/tag500.xml"/><Relationship Id="rId11" Type="http://schemas.openxmlformats.org/officeDocument/2006/relationships/tags" Target="../tags/tag499.xml"/><Relationship Id="rId10" Type="http://schemas.openxmlformats.org/officeDocument/2006/relationships/tags" Target="../tags/tag498.xml"/><Relationship Id="rId1" Type="http://schemas.openxmlformats.org/officeDocument/2006/relationships/tags" Target="../tags/tag489.xml"/></Relationships>
</file>

<file path=ppt/slides/_rels/slide54.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512.xml"/><Relationship Id="rId3" Type="http://schemas.openxmlformats.org/officeDocument/2006/relationships/tags" Target="../tags/tag511.xml"/><Relationship Id="rId2" Type="http://schemas.openxmlformats.org/officeDocument/2006/relationships/tags" Target="../tags/tag510.xml"/><Relationship Id="rId1" Type="http://schemas.openxmlformats.org/officeDocument/2006/relationships/tags" Target="../tags/tag509.xml"/></Relationships>
</file>

<file path=ppt/slides/_rels/slide55.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516.xml"/><Relationship Id="rId3" Type="http://schemas.openxmlformats.org/officeDocument/2006/relationships/tags" Target="../tags/tag515.xml"/><Relationship Id="rId2" Type="http://schemas.openxmlformats.org/officeDocument/2006/relationships/tags" Target="../tags/tag514.xml"/><Relationship Id="rId1" Type="http://schemas.openxmlformats.org/officeDocument/2006/relationships/tags" Target="../tags/tag513.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518.xml"/><Relationship Id="rId1" Type="http://schemas.openxmlformats.org/officeDocument/2006/relationships/tags" Target="../tags/tag517.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tags" Target="../tags/tag108.xml"/><Relationship Id="rId1" Type="http://schemas.openxmlformats.org/officeDocument/2006/relationships/tags" Target="../tags/tag107.xml"/></Relationships>
</file>

<file path=ppt/slides/_rels/slide7.xml.rels><?xml version="1.0" encoding="UTF-8" standalone="yes"?>
<Relationships xmlns="http://schemas.openxmlformats.org/package/2006/relationships"><Relationship Id="rId9" Type="http://schemas.openxmlformats.org/officeDocument/2006/relationships/tags" Target="../tags/tag119.xml"/><Relationship Id="rId8" Type="http://schemas.openxmlformats.org/officeDocument/2006/relationships/tags" Target="../tags/tag118.xml"/><Relationship Id="rId7" Type="http://schemas.openxmlformats.org/officeDocument/2006/relationships/tags" Target="../tags/tag117.xml"/><Relationship Id="rId6" Type="http://schemas.openxmlformats.org/officeDocument/2006/relationships/tags" Target="../tags/tag116.xml"/><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tags" Target="../tags/tag112.xml"/><Relationship Id="rId13" Type="http://schemas.openxmlformats.org/officeDocument/2006/relationships/slideLayout" Target="../slideLayouts/slideLayout13.xml"/><Relationship Id="rId12" Type="http://schemas.openxmlformats.org/officeDocument/2006/relationships/tags" Target="../tags/tag122.xml"/><Relationship Id="rId11" Type="http://schemas.openxmlformats.org/officeDocument/2006/relationships/tags" Target="../tags/tag121.xml"/><Relationship Id="rId10" Type="http://schemas.openxmlformats.org/officeDocument/2006/relationships/tags" Target="../tags/tag120.xml"/><Relationship Id="rId1" Type="http://schemas.openxmlformats.org/officeDocument/2006/relationships/tags" Target="../tags/tag111.xml"/></Relationships>
</file>

<file path=ppt/slides/_rels/slide8.xml.rels><?xml version="1.0" encoding="UTF-8" standalone="yes"?>
<Relationships xmlns="http://schemas.openxmlformats.org/package/2006/relationships"><Relationship Id="rId9" Type="http://schemas.openxmlformats.org/officeDocument/2006/relationships/tags" Target="../tags/tag129.xml"/><Relationship Id="rId8" Type="http://schemas.openxmlformats.org/officeDocument/2006/relationships/image" Target="../media/image3.svg"/><Relationship Id="rId7" Type="http://schemas.openxmlformats.org/officeDocument/2006/relationships/image" Target="../media/image2.png"/><Relationship Id="rId6" Type="http://schemas.openxmlformats.org/officeDocument/2006/relationships/tags" Target="../tags/tag128.xml"/><Relationship Id="rId5" Type="http://schemas.openxmlformats.org/officeDocument/2006/relationships/tags" Target="../tags/tag127.xml"/><Relationship Id="rId4" Type="http://schemas.openxmlformats.org/officeDocument/2006/relationships/tags" Target="../tags/tag126.xml"/><Relationship Id="rId3" Type="http://schemas.openxmlformats.org/officeDocument/2006/relationships/tags" Target="../tags/tag125.xml"/><Relationship Id="rId2" Type="http://schemas.openxmlformats.org/officeDocument/2006/relationships/tags" Target="../tags/tag124.xml"/><Relationship Id="rId13" Type="http://schemas.openxmlformats.org/officeDocument/2006/relationships/notesSlide" Target="../notesSlides/notesSlide1.xml"/><Relationship Id="rId12" Type="http://schemas.openxmlformats.org/officeDocument/2006/relationships/slideLayout" Target="../slideLayouts/slideLayout13.xml"/><Relationship Id="rId11" Type="http://schemas.openxmlformats.org/officeDocument/2006/relationships/tags" Target="../tags/tag130.xml"/><Relationship Id="rId10" Type="http://schemas.openxmlformats.org/officeDocument/2006/relationships/image" Target="../media/image4.jpeg"/><Relationship Id="rId1" Type="http://schemas.openxmlformats.org/officeDocument/2006/relationships/tags" Target="../tags/tag123.xml"/></Relationships>
</file>

<file path=ppt/slides/_rels/slide9.xml.rels><?xml version="1.0" encoding="UTF-8" standalone="yes"?>
<Relationships xmlns="http://schemas.openxmlformats.org/package/2006/relationships"><Relationship Id="rId9" Type="http://schemas.openxmlformats.org/officeDocument/2006/relationships/tags" Target="../tags/tag137.xml"/><Relationship Id="rId8" Type="http://schemas.openxmlformats.org/officeDocument/2006/relationships/image" Target="../media/image3.svg"/><Relationship Id="rId7" Type="http://schemas.openxmlformats.org/officeDocument/2006/relationships/image" Target="../media/image2.png"/><Relationship Id="rId6" Type="http://schemas.openxmlformats.org/officeDocument/2006/relationships/tags" Target="../tags/tag136.xml"/><Relationship Id="rId5" Type="http://schemas.openxmlformats.org/officeDocument/2006/relationships/tags" Target="../tags/tag135.xml"/><Relationship Id="rId4" Type="http://schemas.openxmlformats.org/officeDocument/2006/relationships/tags" Target="../tags/tag134.xml"/><Relationship Id="rId3" Type="http://schemas.openxmlformats.org/officeDocument/2006/relationships/tags" Target="../tags/tag133.xml"/><Relationship Id="rId2" Type="http://schemas.openxmlformats.org/officeDocument/2006/relationships/tags" Target="../tags/tag132.xml"/><Relationship Id="rId12" Type="http://schemas.openxmlformats.org/officeDocument/2006/relationships/notesSlide" Target="../notesSlides/notesSlide2.xml"/><Relationship Id="rId11" Type="http://schemas.openxmlformats.org/officeDocument/2006/relationships/slideLayout" Target="../slideLayouts/slideLayout13.xml"/><Relationship Id="rId10" Type="http://schemas.openxmlformats.org/officeDocument/2006/relationships/tags" Target="../tags/tag138.xml"/><Relationship Id="rId1" Type="http://schemas.openxmlformats.org/officeDocument/2006/relationships/tags" Target="../tags/tag13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ctrTitle"/>
            <p:custDataLst>
              <p:tags r:id="rId1"/>
            </p:custDataLst>
          </p:nvPr>
        </p:nvSpPr>
        <p:spPr/>
        <p:txBody>
          <a:bodyPr anchor="ctr" anchorCtr="0"/>
          <a:lstStyle/>
          <a:p>
            <a:r>
              <a:rPr lang="zh-CN" altLang="en-US"/>
              <a:t>大学生安全教育</a:t>
            </a:r>
            <a:endParaRPr lang="zh-CN" altLang="en-US"/>
          </a:p>
        </p:txBody>
      </p:sp>
      <p:sp>
        <p:nvSpPr>
          <p:cNvPr id="10" name="署名"/>
          <p:cNvSpPr>
            <a:spLocks noGrp="1"/>
          </p:cNvSpPr>
          <p:nvPr>
            <p:ph type="body" sz="quarter" idx="17"/>
            <p:custDataLst>
              <p:tags r:id="rId2"/>
            </p:custDataLst>
          </p:nvPr>
        </p:nvSpPr>
        <p:spPr/>
        <p:txBody>
          <a:bodyPr/>
          <a:lstStyle/>
          <a:p>
            <a:r>
              <a:rPr lang="en-US" altLang="zh-CN"/>
              <a:t>教师：</a:t>
            </a:r>
            <a:endParaRPr lang="en-US" altLang="zh-CN"/>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p:nvPr/>
        </p:nvPicPr>
        <p:blipFill>
          <a:blip r:embed="rId1"/>
          <a:stretch>
            <a:fillRect/>
          </a:stretch>
        </p:blipFill>
        <p:spPr>
          <a:xfrm>
            <a:off x="751205" y="0"/>
            <a:ext cx="5027295" cy="6858000"/>
          </a:xfrm>
          <a:prstGeom prst="rect">
            <a:avLst/>
          </a:prstGeom>
        </p:spPr>
      </p:pic>
      <p:pic>
        <p:nvPicPr>
          <p:cNvPr id="4" name="图片 3"/>
          <p:cNvPicPr/>
          <p:nvPr/>
        </p:nvPicPr>
        <p:blipFill>
          <a:blip r:embed="rId2"/>
          <a:stretch>
            <a:fillRect/>
          </a:stretch>
        </p:blipFill>
        <p:spPr>
          <a:xfrm>
            <a:off x="6493105" y="0"/>
            <a:ext cx="4852210" cy="6858000"/>
          </a:xfrm>
          <a:prstGeom prst="rect">
            <a:avLst/>
          </a:prstGeom>
        </p:spPr>
      </p:pic>
    </p:spTree>
    <p:custDataLst>
      <p:tags r:id="rId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931127" y="-371366"/>
            <a:ext cx="3009239" cy="1743822"/>
          </a:xfrm>
          <a:custGeom>
            <a:avLst/>
            <a:gdLst>
              <a:gd name="connsiteX0" fmla="*/ 55584 w 3025936"/>
              <a:gd name="connsiteY0" fmla="*/ 1577866 h 1665064"/>
              <a:gd name="connsiteX1" fmla="*/ 1744684 w 3025936"/>
              <a:gd name="connsiteY1" fmla="*/ 1450866 h 1665064"/>
              <a:gd name="connsiteX2" fmla="*/ 1909784 w 3025936"/>
              <a:gd name="connsiteY2" fmla="*/ 1057166 h 1665064"/>
              <a:gd name="connsiteX3" fmla="*/ 2798784 w 3025936"/>
              <a:gd name="connsiteY3" fmla="*/ 1146066 h 1665064"/>
              <a:gd name="connsiteX4" fmla="*/ 2989284 w 3025936"/>
              <a:gd name="connsiteY4" fmla="*/ 282466 h 1665064"/>
              <a:gd name="connsiteX5" fmla="*/ 2214584 w 3025936"/>
              <a:gd name="connsiteY5" fmla="*/ 104666 h 1665064"/>
              <a:gd name="connsiteX6" fmla="*/ 576284 w 3025936"/>
              <a:gd name="connsiteY6" fmla="*/ 117366 h 1665064"/>
              <a:gd name="connsiteX7" fmla="*/ 55584 w 3025936"/>
              <a:gd name="connsiteY7" fmla="*/ 1577866 h 1665064"/>
              <a:gd name="connsiteX0-1" fmla="*/ 42127 w 3012479"/>
              <a:gd name="connsiteY0-2" fmla="*/ 1577866 h 1751707"/>
              <a:gd name="connsiteX1-3" fmla="*/ 1515327 w 3012479"/>
              <a:gd name="connsiteY1-4" fmla="*/ 1666766 h 1751707"/>
              <a:gd name="connsiteX2-5" fmla="*/ 1896327 w 3012479"/>
              <a:gd name="connsiteY2-6" fmla="*/ 1057166 h 1751707"/>
              <a:gd name="connsiteX3-7" fmla="*/ 2785327 w 3012479"/>
              <a:gd name="connsiteY3-8" fmla="*/ 1146066 h 1751707"/>
              <a:gd name="connsiteX4-9" fmla="*/ 2975827 w 3012479"/>
              <a:gd name="connsiteY4-10" fmla="*/ 282466 h 1751707"/>
              <a:gd name="connsiteX5-11" fmla="*/ 2201127 w 3012479"/>
              <a:gd name="connsiteY5-12" fmla="*/ 104666 h 1751707"/>
              <a:gd name="connsiteX6-13" fmla="*/ 562827 w 3012479"/>
              <a:gd name="connsiteY6-14" fmla="*/ 117366 h 1751707"/>
              <a:gd name="connsiteX7-15" fmla="*/ 42127 w 3012479"/>
              <a:gd name="connsiteY7-16" fmla="*/ 1577866 h 1751707"/>
              <a:gd name="connsiteX0-17" fmla="*/ 42127 w 3009239"/>
              <a:gd name="connsiteY0-18" fmla="*/ 1577866 h 1743822"/>
              <a:gd name="connsiteX1-19" fmla="*/ 1515327 w 3009239"/>
              <a:gd name="connsiteY1-20" fmla="*/ 1666766 h 1743822"/>
              <a:gd name="connsiteX2-21" fmla="*/ 2036027 w 3009239"/>
              <a:gd name="connsiteY2-22" fmla="*/ 1184166 h 1743822"/>
              <a:gd name="connsiteX3-23" fmla="*/ 2785327 w 3009239"/>
              <a:gd name="connsiteY3-24" fmla="*/ 1146066 h 1743822"/>
              <a:gd name="connsiteX4-25" fmla="*/ 2975827 w 3009239"/>
              <a:gd name="connsiteY4-26" fmla="*/ 282466 h 1743822"/>
              <a:gd name="connsiteX5-27" fmla="*/ 2201127 w 3009239"/>
              <a:gd name="connsiteY5-28" fmla="*/ 104666 h 1743822"/>
              <a:gd name="connsiteX6-29" fmla="*/ 562827 w 3009239"/>
              <a:gd name="connsiteY6-30" fmla="*/ 117366 h 1743822"/>
              <a:gd name="connsiteX7-31" fmla="*/ 42127 w 3009239"/>
              <a:gd name="connsiteY7-32" fmla="*/ 1577866 h 17438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3009239" h="1743822">
                <a:moveTo>
                  <a:pt x="42127" y="1577866"/>
                </a:moveTo>
                <a:cubicBezTo>
                  <a:pt x="200877" y="1836099"/>
                  <a:pt x="1183010" y="1732383"/>
                  <a:pt x="1515327" y="1666766"/>
                </a:cubicBezTo>
                <a:cubicBezTo>
                  <a:pt x="1847644" y="1601149"/>
                  <a:pt x="1824360" y="1270949"/>
                  <a:pt x="2036027" y="1184166"/>
                </a:cubicBezTo>
                <a:cubicBezTo>
                  <a:pt x="2247694" y="1097383"/>
                  <a:pt x="2628694" y="1296349"/>
                  <a:pt x="2785327" y="1146066"/>
                </a:cubicBezTo>
                <a:cubicBezTo>
                  <a:pt x="2941960" y="995783"/>
                  <a:pt x="3073194" y="456033"/>
                  <a:pt x="2975827" y="282466"/>
                </a:cubicBezTo>
                <a:cubicBezTo>
                  <a:pt x="2878460" y="108899"/>
                  <a:pt x="2603294" y="132183"/>
                  <a:pt x="2201127" y="104666"/>
                </a:cubicBezTo>
                <a:cubicBezTo>
                  <a:pt x="1798960" y="77149"/>
                  <a:pt x="926894" y="-123934"/>
                  <a:pt x="562827" y="117366"/>
                </a:cubicBezTo>
                <a:cubicBezTo>
                  <a:pt x="198760" y="358666"/>
                  <a:pt x="-116623" y="1319633"/>
                  <a:pt x="42127" y="1577866"/>
                </a:cubicBezTo>
                <a:close/>
              </a:path>
            </a:pathLst>
          </a:custGeom>
          <a:solidFill>
            <a:srgbClr val="79B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rcRect t="2913" r="75442" b="60661"/>
          <a:stretch>
            <a:fillRect/>
          </a:stretch>
        </p:blipFill>
        <p:spPr>
          <a:xfrm>
            <a:off x="10705208" y="-203199"/>
            <a:ext cx="1376725" cy="1540932"/>
          </a:xfrm>
          <a:custGeom>
            <a:avLst/>
            <a:gdLst>
              <a:gd name="connsiteX0" fmla="*/ 606259 w 1376725"/>
              <a:gd name="connsiteY0" fmla="*/ 0 h 1540932"/>
              <a:gd name="connsiteX1" fmla="*/ 1376725 w 1376725"/>
              <a:gd name="connsiteY1" fmla="*/ 770466 h 1540932"/>
              <a:gd name="connsiteX2" fmla="*/ 606259 w 1376725"/>
              <a:gd name="connsiteY2" fmla="*/ 1540932 h 1540932"/>
              <a:gd name="connsiteX3" fmla="*/ 61457 w 1376725"/>
              <a:gd name="connsiteY3" fmla="*/ 1315268 h 1540932"/>
              <a:gd name="connsiteX4" fmla="*/ 0 w 1376725"/>
              <a:gd name="connsiteY4" fmla="*/ 1240781 h 1540932"/>
              <a:gd name="connsiteX5" fmla="*/ 0 w 1376725"/>
              <a:gd name="connsiteY5" fmla="*/ 300151 h 1540932"/>
              <a:gd name="connsiteX6" fmla="*/ 61457 w 1376725"/>
              <a:gd name="connsiteY6" fmla="*/ 225664 h 1540932"/>
              <a:gd name="connsiteX7" fmla="*/ 606259 w 1376725"/>
              <a:gd name="connsiteY7" fmla="*/ 0 h 1540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76725" h="1540932">
                <a:moveTo>
                  <a:pt x="606259" y="0"/>
                </a:moveTo>
                <a:cubicBezTo>
                  <a:pt x="1031776" y="0"/>
                  <a:pt x="1376725" y="344949"/>
                  <a:pt x="1376725" y="770466"/>
                </a:cubicBezTo>
                <a:cubicBezTo>
                  <a:pt x="1376725" y="1195983"/>
                  <a:pt x="1031776" y="1540932"/>
                  <a:pt x="606259" y="1540932"/>
                </a:cubicBezTo>
                <a:cubicBezTo>
                  <a:pt x="393501" y="1540932"/>
                  <a:pt x="200884" y="1454695"/>
                  <a:pt x="61457" y="1315268"/>
                </a:cubicBezTo>
                <a:lnTo>
                  <a:pt x="0" y="1240781"/>
                </a:lnTo>
                <a:lnTo>
                  <a:pt x="0" y="300151"/>
                </a:lnTo>
                <a:lnTo>
                  <a:pt x="61457" y="225664"/>
                </a:lnTo>
                <a:cubicBezTo>
                  <a:pt x="200884" y="86237"/>
                  <a:pt x="393501" y="0"/>
                  <a:pt x="606259" y="0"/>
                </a:cubicBezTo>
                <a:close/>
              </a:path>
            </a:pathLst>
          </a:cu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rcRect t="2913" r="75442" b="60661"/>
          <a:stretch>
            <a:fillRect/>
          </a:stretch>
        </p:blipFill>
        <p:spPr>
          <a:xfrm>
            <a:off x="11460163" y="5731304"/>
            <a:ext cx="621408" cy="695526"/>
          </a:xfrm>
          <a:custGeom>
            <a:avLst/>
            <a:gdLst>
              <a:gd name="connsiteX0" fmla="*/ 606259 w 1376725"/>
              <a:gd name="connsiteY0" fmla="*/ 0 h 1540932"/>
              <a:gd name="connsiteX1" fmla="*/ 1376725 w 1376725"/>
              <a:gd name="connsiteY1" fmla="*/ 770466 h 1540932"/>
              <a:gd name="connsiteX2" fmla="*/ 606259 w 1376725"/>
              <a:gd name="connsiteY2" fmla="*/ 1540932 h 1540932"/>
              <a:gd name="connsiteX3" fmla="*/ 61457 w 1376725"/>
              <a:gd name="connsiteY3" fmla="*/ 1315268 h 1540932"/>
              <a:gd name="connsiteX4" fmla="*/ 0 w 1376725"/>
              <a:gd name="connsiteY4" fmla="*/ 1240781 h 1540932"/>
              <a:gd name="connsiteX5" fmla="*/ 0 w 1376725"/>
              <a:gd name="connsiteY5" fmla="*/ 300151 h 1540932"/>
              <a:gd name="connsiteX6" fmla="*/ 61457 w 1376725"/>
              <a:gd name="connsiteY6" fmla="*/ 225664 h 1540932"/>
              <a:gd name="connsiteX7" fmla="*/ 606259 w 1376725"/>
              <a:gd name="connsiteY7" fmla="*/ 0 h 1540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76725" h="1540932">
                <a:moveTo>
                  <a:pt x="606259" y="0"/>
                </a:moveTo>
                <a:cubicBezTo>
                  <a:pt x="1031776" y="0"/>
                  <a:pt x="1376725" y="344949"/>
                  <a:pt x="1376725" y="770466"/>
                </a:cubicBezTo>
                <a:cubicBezTo>
                  <a:pt x="1376725" y="1195983"/>
                  <a:pt x="1031776" y="1540932"/>
                  <a:pt x="606259" y="1540932"/>
                </a:cubicBezTo>
                <a:cubicBezTo>
                  <a:pt x="393501" y="1540932"/>
                  <a:pt x="200884" y="1454695"/>
                  <a:pt x="61457" y="1315268"/>
                </a:cubicBezTo>
                <a:lnTo>
                  <a:pt x="0" y="1240781"/>
                </a:lnTo>
                <a:lnTo>
                  <a:pt x="0" y="300151"/>
                </a:lnTo>
                <a:lnTo>
                  <a:pt x="61457" y="225664"/>
                </a:lnTo>
                <a:cubicBezTo>
                  <a:pt x="200884" y="86237"/>
                  <a:pt x="393501" y="0"/>
                  <a:pt x="606259" y="0"/>
                </a:cubicBezTo>
                <a:close/>
              </a:path>
            </a:pathLst>
          </a:custGeom>
        </p:spPr>
      </p:pic>
      <p:sp>
        <p:nvSpPr>
          <p:cNvPr id="4" name="任意多边形 3"/>
          <p:cNvSpPr/>
          <p:nvPr/>
        </p:nvSpPr>
        <p:spPr>
          <a:xfrm>
            <a:off x="-1070827" y="-447566"/>
            <a:ext cx="3009239" cy="1743822"/>
          </a:xfrm>
          <a:custGeom>
            <a:avLst/>
            <a:gdLst>
              <a:gd name="connsiteX0" fmla="*/ 55584 w 3025936"/>
              <a:gd name="connsiteY0" fmla="*/ 1577866 h 1665064"/>
              <a:gd name="connsiteX1" fmla="*/ 1744684 w 3025936"/>
              <a:gd name="connsiteY1" fmla="*/ 1450866 h 1665064"/>
              <a:gd name="connsiteX2" fmla="*/ 1909784 w 3025936"/>
              <a:gd name="connsiteY2" fmla="*/ 1057166 h 1665064"/>
              <a:gd name="connsiteX3" fmla="*/ 2798784 w 3025936"/>
              <a:gd name="connsiteY3" fmla="*/ 1146066 h 1665064"/>
              <a:gd name="connsiteX4" fmla="*/ 2989284 w 3025936"/>
              <a:gd name="connsiteY4" fmla="*/ 282466 h 1665064"/>
              <a:gd name="connsiteX5" fmla="*/ 2214584 w 3025936"/>
              <a:gd name="connsiteY5" fmla="*/ 104666 h 1665064"/>
              <a:gd name="connsiteX6" fmla="*/ 576284 w 3025936"/>
              <a:gd name="connsiteY6" fmla="*/ 117366 h 1665064"/>
              <a:gd name="connsiteX7" fmla="*/ 55584 w 3025936"/>
              <a:gd name="connsiteY7" fmla="*/ 1577866 h 1665064"/>
              <a:gd name="connsiteX0-1" fmla="*/ 42127 w 3012479"/>
              <a:gd name="connsiteY0-2" fmla="*/ 1577866 h 1751707"/>
              <a:gd name="connsiteX1-3" fmla="*/ 1515327 w 3012479"/>
              <a:gd name="connsiteY1-4" fmla="*/ 1666766 h 1751707"/>
              <a:gd name="connsiteX2-5" fmla="*/ 1896327 w 3012479"/>
              <a:gd name="connsiteY2-6" fmla="*/ 1057166 h 1751707"/>
              <a:gd name="connsiteX3-7" fmla="*/ 2785327 w 3012479"/>
              <a:gd name="connsiteY3-8" fmla="*/ 1146066 h 1751707"/>
              <a:gd name="connsiteX4-9" fmla="*/ 2975827 w 3012479"/>
              <a:gd name="connsiteY4-10" fmla="*/ 282466 h 1751707"/>
              <a:gd name="connsiteX5-11" fmla="*/ 2201127 w 3012479"/>
              <a:gd name="connsiteY5-12" fmla="*/ 104666 h 1751707"/>
              <a:gd name="connsiteX6-13" fmla="*/ 562827 w 3012479"/>
              <a:gd name="connsiteY6-14" fmla="*/ 117366 h 1751707"/>
              <a:gd name="connsiteX7-15" fmla="*/ 42127 w 3012479"/>
              <a:gd name="connsiteY7-16" fmla="*/ 1577866 h 1751707"/>
              <a:gd name="connsiteX0-17" fmla="*/ 42127 w 3009239"/>
              <a:gd name="connsiteY0-18" fmla="*/ 1577866 h 1743822"/>
              <a:gd name="connsiteX1-19" fmla="*/ 1515327 w 3009239"/>
              <a:gd name="connsiteY1-20" fmla="*/ 1666766 h 1743822"/>
              <a:gd name="connsiteX2-21" fmla="*/ 2036027 w 3009239"/>
              <a:gd name="connsiteY2-22" fmla="*/ 1184166 h 1743822"/>
              <a:gd name="connsiteX3-23" fmla="*/ 2785327 w 3009239"/>
              <a:gd name="connsiteY3-24" fmla="*/ 1146066 h 1743822"/>
              <a:gd name="connsiteX4-25" fmla="*/ 2975827 w 3009239"/>
              <a:gd name="connsiteY4-26" fmla="*/ 282466 h 1743822"/>
              <a:gd name="connsiteX5-27" fmla="*/ 2201127 w 3009239"/>
              <a:gd name="connsiteY5-28" fmla="*/ 104666 h 1743822"/>
              <a:gd name="connsiteX6-29" fmla="*/ 562827 w 3009239"/>
              <a:gd name="connsiteY6-30" fmla="*/ 117366 h 1743822"/>
              <a:gd name="connsiteX7-31" fmla="*/ 42127 w 3009239"/>
              <a:gd name="connsiteY7-32" fmla="*/ 1577866 h 17438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3009239" h="1743822">
                <a:moveTo>
                  <a:pt x="42127" y="1577866"/>
                </a:moveTo>
                <a:cubicBezTo>
                  <a:pt x="200877" y="1836099"/>
                  <a:pt x="1183010" y="1732383"/>
                  <a:pt x="1515327" y="1666766"/>
                </a:cubicBezTo>
                <a:cubicBezTo>
                  <a:pt x="1847644" y="1601149"/>
                  <a:pt x="1824360" y="1270949"/>
                  <a:pt x="2036027" y="1184166"/>
                </a:cubicBezTo>
                <a:cubicBezTo>
                  <a:pt x="2247694" y="1097383"/>
                  <a:pt x="2628694" y="1296349"/>
                  <a:pt x="2785327" y="1146066"/>
                </a:cubicBezTo>
                <a:cubicBezTo>
                  <a:pt x="2941960" y="995783"/>
                  <a:pt x="3073194" y="456033"/>
                  <a:pt x="2975827" y="282466"/>
                </a:cubicBezTo>
                <a:cubicBezTo>
                  <a:pt x="2878460" y="108899"/>
                  <a:pt x="2603294" y="132183"/>
                  <a:pt x="2201127" y="104666"/>
                </a:cubicBezTo>
                <a:cubicBezTo>
                  <a:pt x="1798960" y="77149"/>
                  <a:pt x="926894" y="-123934"/>
                  <a:pt x="562827" y="117366"/>
                </a:cubicBezTo>
                <a:cubicBezTo>
                  <a:pt x="198760" y="358666"/>
                  <a:pt x="-116623" y="1319633"/>
                  <a:pt x="42127" y="1577866"/>
                </a:cubicBezTo>
                <a:close/>
              </a:path>
            </a:pathLst>
          </a:custGeom>
          <a:solidFill>
            <a:srgbClr val="EAEB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1" name="直接连接符 30"/>
          <p:cNvCxnSpPr/>
          <p:nvPr>
            <p:custDataLst>
              <p:tags r:id="rId3"/>
            </p:custDataLst>
          </p:nvPr>
        </p:nvCxnSpPr>
        <p:spPr>
          <a:xfrm>
            <a:off x="6151880" y="1614805"/>
            <a:ext cx="0" cy="4157133"/>
          </a:xfrm>
          <a:prstGeom prst="lin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32" name="椭圆 31"/>
          <p:cNvSpPr/>
          <p:nvPr>
            <p:custDataLst>
              <p:tags r:id="rId4"/>
            </p:custDataLst>
          </p:nvPr>
        </p:nvSpPr>
        <p:spPr>
          <a:xfrm>
            <a:off x="5838613" y="1301538"/>
            <a:ext cx="626534" cy="626534"/>
          </a:xfrm>
          <a:prstGeom prst="ellipse">
            <a:avLst/>
          </a:prstGeom>
          <a:solidFill>
            <a:srgbClr val="79B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custDataLst>
              <p:tags r:id="rId5"/>
            </p:custDataLst>
          </p:nvPr>
        </p:nvSpPr>
        <p:spPr>
          <a:xfrm>
            <a:off x="5838613" y="2683439"/>
            <a:ext cx="626534" cy="626534"/>
          </a:xfrm>
          <a:prstGeom prst="ellipse">
            <a:avLst/>
          </a:prstGeom>
          <a:solidFill>
            <a:srgbClr val="F2CB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custDataLst>
              <p:tags r:id="rId6"/>
            </p:custDataLst>
          </p:nvPr>
        </p:nvSpPr>
        <p:spPr>
          <a:xfrm>
            <a:off x="5838613" y="4065340"/>
            <a:ext cx="626534" cy="626534"/>
          </a:xfrm>
          <a:prstGeom prst="ellipse">
            <a:avLst/>
          </a:prstGeom>
          <a:solidFill>
            <a:srgbClr val="79B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custDataLst>
              <p:tags r:id="rId7"/>
            </p:custDataLst>
          </p:nvPr>
        </p:nvSpPr>
        <p:spPr>
          <a:xfrm>
            <a:off x="820420" y="1292860"/>
            <a:ext cx="4838700" cy="2091690"/>
          </a:xfrm>
          <a:prstGeom prst="rect">
            <a:avLst/>
          </a:prstGeom>
          <a:noFill/>
        </p:spPr>
        <p:txBody>
          <a:bodyPr wrap="square">
            <a:spAutoFit/>
          </a:bodyPr>
          <a:lstStyle/>
          <a:p>
            <a:pPr algn="l">
              <a:lnSpc>
                <a:spcPct val="130000"/>
              </a:lnSpc>
            </a:pPr>
            <a:r>
              <a:rPr lang="zh-CN" altLang="en-US" sz="2000" dirty="0">
                <a:latin typeface="汉仪全唐诗简" panose="00020600040101010101" pitchFamily="18" charset="-122"/>
                <a:ea typeface="汉仪全唐诗简" panose="00020600040101010101" pitchFamily="18" charset="-122"/>
                <a:sym typeface="+mn-ea"/>
              </a:rPr>
              <a:t>当前，中国正经历从“大国”走向“强国”的过程。处于“由大到强”阶段的国家安全要适应新的国际国内形势，</a:t>
            </a:r>
            <a:r>
              <a:rPr lang="zh-CN" altLang="en-US" sz="2000" dirty="0">
                <a:latin typeface="汉仪全唐诗简" panose="00020600040101010101" pitchFamily="18" charset="-122"/>
                <a:ea typeface="汉仪全唐诗简" panose="00020600040101010101" pitchFamily="18" charset="-122"/>
              </a:rPr>
              <a:t>既要重视传统安全，又要重视非传统安全，构建新的国家安全体系。</a:t>
            </a:r>
            <a:endParaRPr lang="zh-CN" altLang="en-US" sz="2000" dirty="0">
              <a:latin typeface="汉仪全唐诗简" panose="00020600040101010101" pitchFamily="18" charset="-122"/>
              <a:ea typeface="汉仪全唐诗简" panose="00020600040101010101" pitchFamily="18" charset="-122"/>
            </a:endParaRPr>
          </a:p>
        </p:txBody>
      </p:sp>
      <p:sp>
        <p:nvSpPr>
          <p:cNvPr id="48" name="文本框 47"/>
          <p:cNvSpPr txBox="1"/>
          <p:nvPr>
            <p:custDataLst>
              <p:tags r:id="rId8"/>
            </p:custDataLst>
          </p:nvPr>
        </p:nvSpPr>
        <p:spPr>
          <a:xfrm>
            <a:off x="848995" y="4065270"/>
            <a:ext cx="4810125" cy="1691640"/>
          </a:xfrm>
          <a:prstGeom prst="rect">
            <a:avLst/>
          </a:prstGeom>
          <a:noFill/>
        </p:spPr>
        <p:txBody>
          <a:bodyPr wrap="square">
            <a:spAutoFit/>
          </a:bodyPr>
          <a:lstStyle/>
          <a:p>
            <a:pPr algn="l">
              <a:lnSpc>
                <a:spcPct val="130000"/>
              </a:lnSpc>
            </a:pPr>
            <a:r>
              <a:rPr lang="zh-CN" altLang="en-US" sz="2000" dirty="0">
                <a:latin typeface="汉仪全唐诗简" panose="00020600040101010101" pitchFamily="18" charset="-122"/>
                <a:ea typeface="汉仪全唐诗简" panose="00020600040101010101" pitchFamily="18" charset="-122"/>
              </a:rPr>
              <a:t>国防安全仍然是国家安全的支柱；经济安全是国家安全的基础；文化安全是国家安全的前提；信息安全是国家安全的保障；环境安全是国家安全的重要组成部分。</a:t>
            </a:r>
            <a:endParaRPr lang="zh-CN" altLang="en-US" sz="2000" dirty="0">
              <a:latin typeface="汉仪全唐诗简" panose="00020600040101010101" pitchFamily="18" charset="-122"/>
              <a:ea typeface="汉仪全唐诗简" panose="00020600040101010101" pitchFamily="18" charset="-122"/>
            </a:endParaRPr>
          </a:p>
        </p:txBody>
      </p:sp>
      <p:sp>
        <p:nvSpPr>
          <p:cNvPr id="50" name="文本框 49"/>
          <p:cNvSpPr txBox="1"/>
          <p:nvPr>
            <p:custDataLst>
              <p:tags r:id="rId9"/>
            </p:custDataLst>
          </p:nvPr>
        </p:nvSpPr>
        <p:spPr>
          <a:xfrm>
            <a:off x="6595745" y="2627630"/>
            <a:ext cx="4940300" cy="1691640"/>
          </a:xfrm>
          <a:prstGeom prst="rect">
            <a:avLst/>
          </a:prstGeom>
          <a:noFill/>
        </p:spPr>
        <p:txBody>
          <a:bodyPr wrap="square">
            <a:spAutoFit/>
          </a:bodyPr>
          <a:lstStyle/>
          <a:p>
            <a:pPr algn="l">
              <a:lnSpc>
                <a:spcPct val="130000"/>
              </a:lnSpc>
            </a:pPr>
            <a:r>
              <a:rPr lang="zh-CN" altLang="en-US" sz="2000" dirty="0">
                <a:latin typeface="汉仪全唐诗简" panose="00020600040101010101" pitchFamily="18" charset="-122"/>
                <a:ea typeface="汉仪全唐诗简" panose="00020600040101010101" pitchFamily="18" charset="-122"/>
              </a:rPr>
              <a:t>要以人民安全为宗旨，以政治安全为根本，以经济安全为基础，以军事、文化、社会安全为保障，以促进国际安全为依托，走出一条中国特色国家安全道路。</a:t>
            </a:r>
            <a:endParaRPr lang="zh-CN" altLang="en-US" sz="2000" dirty="0">
              <a:latin typeface="汉仪全唐诗简" panose="00020600040101010101" pitchFamily="18" charset="-122"/>
              <a:ea typeface="汉仪全唐诗简" panose="00020600040101010101" pitchFamily="18" charset="-122"/>
            </a:endParaRPr>
          </a:p>
        </p:txBody>
      </p:sp>
      <p:sp>
        <p:nvSpPr>
          <p:cNvPr id="52" name="文本框 51"/>
          <p:cNvSpPr txBox="1"/>
          <p:nvPr>
            <p:custDataLst>
              <p:tags r:id="rId10"/>
            </p:custDataLst>
          </p:nvPr>
        </p:nvSpPr>
        <p:spPr>
          <a:xfrm>
            <a:off x="5902113" y="1377780"/>
            <a:ext cx="499534" cy="460375"/>
          </a:xfrm>
          <a:prstGeom prst="rect">
            <a:avLst/>
          </a:prstGeom>
          <a:noFill/>
        </p:spPr>
        <p:txBody>
          <a:bodyPr wrap="square" rtlCol="0">
            <a:spAutoFit/>
          </a:bodyPr>
          <a:lstStyle>
            <a:defPPr>
              <a:defRPr lang="zh-CN"/>
            </a:defPPr>
            <a:lvl1pPr lvl="0" algn="ctr">
              <a:buClrTx/>
              <a:buSzTx/>
              <a:buFontTx/>
              <a:defRPr sz="2800">
                <a:solidFill>
                  <a:srgbClr val="797581"/>
                </a:solidFill>
                <a:latin typeface="汉仪长宋简" panose="02010609000101010101" charset="-122"/>
                <a:ea typeface="汉仪长宋简" panose="02010609000101010101" charset="-122"/>
              </a:defRPr>
            </a:lvl1pPr>
          </a:lstStyle>
          <a:p>
            <a:r>
              <a:rPr lang="en-US" altLang="zh-CN" sz="2400" dirty="0">
                <a:solidFill>
                  <a:schemeClr val="bg1"/>
                </a:solidFill>
              </a:rPr>
              <a:t>01</a:t>
            </a:r>
            <a:endParaRPr lang="zh-CN" altLang="en-US" sz="2400" dirty="0">
              <a:solidFill>
                <a:schemeClr val="bg1"/>
              </a:solidFill>
            </a:endParaRPr>
          </a:p>
        </p:txBody>
      </p:sp>
      <p:sp>
        <p:nvSpPr>
          <p:cNvPr id="53" name="文本框 52"/>
          <p:cNvSpPr txBox="1"/>
          <p:nvPr>
            <p:custDataLst>
              <p:tags r:id="rId11"/>
            </p:custDataLst>
          </p:nvPr>
        </p:nvSpPr>
        <p:spPr>
          <a:xfrm>
            <a:off x="5902113" y="2747889"/>
            <a:ext cx="499534" cy="460375"/>
          </a:xfrm>
          <a:prstGeom prst="rect">
            <a:avLst/>
          </a:prstGeom>
          <a:noFill/>
        </p:spPr>
        <p:txBody>
          <a:bodyPr wrap="square" rtlCol="0">
            <a:spAutoFit/>
          </a:bodyPr>
          <a:lstStyle>
            <a:defPPr>
              <a:defRPr lang="zh-CN"/>
            </a:defPPr>
            <a:lvl1pPr lvl="0" algn="ctr">
              <a:buClrTx/>
              <a:buSzTx/>
              <a:buFontTx/>
              <a:defRPr sz="2400">
                <a:solidFill>
                  <a:schemeClr val="bg1"/>
                </a:solidFill>
                <a:latin typeface="汉仪长宋简" panose="02010609000101010101" charset="-122"/>
                <a:ea typeface="汉仪长宋简" panose="02010609000101010101" charset="-122"/>
              </a:defRPr>
            </a:lvl1pPr>
          </a:lstStyle>
          <a:p>
            <a:r>
              <a:rPr lang="en-US" altLang="zh-CN" dirty="0"/>
              <a:t>02</a:t>
            </a:r>
            <a:endParaRPr lang="zh-CN" altLang="en-US" dirty="0"/>
          </a:p>
        </p:txBody>
      </p:sp>
      <p:sp>
        <p:nvSpPr>
          <p:cNvPr id="54" name="文本框 53"/>
          <p:cNvSpPr txBox="1"/>
          <p:nvPr>
            <p:custDataLst>
              <p:tags r:id="rId12"/>
            </p:custDataLst>
          </p:nvPr>
        </p:nvSpPr>
        <p:spPr>
          <a:xfrm>
            <a:off x="5902113" y="4127722"/>
            <a:ext cx="499534" cy="460375"/>
          </a:xfrm>
          <a:prstGeom prst="rect">
            <a:avLst/>
          </a:prstGeom>
          <a:noFill/>
        </p:spPr>
        <p:txBody>
          <a:bodyPr wrap="square" rtlCol="0">
            <a:spAutoFit/>
          </a:bodyPr>
          <a:lstStyle>
            <a:defPPr>
              <a:defRPr lang="zh-CN"/>
            </a:defPPr>
            <a:lvl1pPr lvl="0" algn="ctr">
              <a:buClrTx/>
              <a:buSzTx/>
              <a:buFontTx/>
              <a:defRPr sz="2400">
                <a:solidFill>
                  <a:schemeClr val="bg1"/>
                </a:solidFill>
                <a:latin typeface="汉仪长宋简" panose="02010609000101010101" charset="-122"/>
                <a:ea typeface="汉仪长宋简" panose="02010609000101010101" charset="-122"/>
              </a:defRPr>
            </a:lvl1pPr>
          </a:lstStyle>
          <a:p>
            <a:r>
              <a:rPr lang="en-US" altLang="zh-CN" dirty="0"/>
              <a:t>03</a:t>
            </a:r>
            <a:endParaRPr lang="zh-CN" altLang="en-US" dirty="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0"/>
                                        </p:tgtEl>
                                        <p:attrNameLst>
                                          <p:attrName>style.visibility</p:attrName>
                                        </p:attrNameLst>
                                      </p:cBhvr>
                                      <p:to>
                                        <p:strVal val="visible"/>
                                      </p:to>
                                    </p:set>
                                    <p:anim calcmode="lin" valueType="num">
                                      <p:cBhvr additive="base">
                                        <p:cTn id="13" dur="500" fill="hold"/>
                                        <p:tgtEl>
                                          <p:spTgt spid="50"/>
                                        </p:tgtEl>
                                        <p:attrNameLst>
                                          <p:attrName>ppt_x</p:attrName>
                                        </p:attrNameLst>
                                      </p:cBhvr>
                                      <p:tavLst>
                                        <p:tav tm="0">
                                          <p:val>
                                            <p:strVal val="#ppt_x"/>
                                          </p:val>
                                        </p:tav>
                                        <p:tav tm="100000">
                                          <p:val>
                                            <p:strVal val="#ppt_x"/>
                                          </p:val>
                                        </p:tav>
                                      </p:tavLst>
                                    </p:anim>
                                    <p:anim calcmode="lin" valueType="num">
                                      <p:cBhvr additive="base">
                                        <p:cTn id="14"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additive="base">
                                        <p:cTn id="19" dur="500" fill="hold"/>
                                        <p:tgtEl>
                                          <p:spTgt spid="48"/>
                                        </p:tgtEl>
                                        <p:attrNameLst>
                                          <p:attrName>ppt_x</p:attrName>
                                        </p:attrNameLst>
                                      </p:cBhvr>
                                      <p:tavLst>
                                        <p:tav tm="0">
                                          <p:val>
                                            <p:strVal val="#ppt_x"/>
                                          </p:val>
                                        </p:tav>
                                        <p:tav tm="100000">
                                          <p:val>
                                            <p:strVal val="#ppt_x"/>
                                          </p:val>
                                        </p:tav>
                                      </p:tavLst>
                                    </p:anim>
                                    <p:anim calcmode="lin" valueType="num">
                                      <p:cBhvr additive="base">
                                        <p:cTn id="20"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1" grpId="1"/>
      <p:bldP spid="50" grpId="0"/>
      <p:bldP spid="50" grpId="1"/>
      <p:bldP spid="48" grpId="0"/>
      <p:bldP spid="48"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custDataLst>
              <p:tags r:id="rId1"/>
            </p:custDataLst>
          </p:nvPr>
        </p:nvSpPr>
        <p:spPr/>
        <p:txBody>
          <a:bodyPr/>
          <a:lstStyle/>
          <a:p>
            <a:pPr algn="l"/>
            <a:r>
              <a:rPr lang="zh-CN" altLang="en-US" dirty="0"/>
              <a:t>（二）新时代国家安全的特点</a:t>
            </a:r>
            <a:endParaRPr lang="zh-CN" altLang="en-US" dirty="0"/>
          </a:p>
        </p:txBody>
      </p:sp>
      <p:sp>
        <p:nvSpPr>
          <p:cNvPr id="14" name="圆角矩形 13"/>
          <p:cNvSpPr/>
          <p:nvPr>
            <p:custDataLst>
              <p:tags r:id="rId2"/>
            </p:custDataLst>
          </p:nvPr>
        </p:nvSpPr>
        <p:spPr>
          <a:xfrm>
            <a:off x="1298440" y="1700983"/>
            <a:ext cx="4509797" cy="4209494"/>
          </a:xfrm>
          <a:prstGeom prst="roundRect">
            <a:avLst>
              <a:gd name="adj" fmla="val 0"/>
            </a:avLst>
          </a:prstGeom>
          <a:solidFill>
            <a:schemeClr val="accent1">
              <a:alpha val="10000"/>
            </a:schemeClr>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矩形 14"/>
          <p:cNvSpPr/>
          <p:nvPr>
            <p:custDataLst>
              <p:tags r:id="rId3"/>
            </p:custDataLst>
          </p:nvPr>
        </p:nvSpPr>
        <p:spPr>
          <a:xfrm>
            <a:off x="1734074" y="2721485"/>
            <a:ext cx="3638221" cy="284542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dirty="0">
                <a:ln>
                  <a:noFill/>
                  <a:prstDash val="sysDot"/>
                </a:ln>
                <a:solidFill>
                  <a:schemeClr val="tx1">
                    <a:lumMod val="85000"/>
                    <a:lumOff val="15000"/>
                  </a:schemeClr>
                </a:solidFill>
                <a:latin typeface="+mn-ea"/>
                <a:cs typeface="+mn-ea"/>
                <a:sym typeface="+mn-ea"/>
              </a:rPr>
              <a:t>（</a:t>
            </a:r>
            <a:r>
              <a:rPr lang="en-US" altLang="zh-CN" dirty="0">
                <a:ln>
                  <a:noFill/>
                  <a:prstDash val="sysDot"/>
                </a:ln>
                <a:solidFill>
                  <a:schemeClr val="tx1">
                    <a:lumMod val="85000"/>
                    <a:lumOff val="15000"/>
                  </a:schemeClr>
                </a:solidFill>
                <a:latin typeface="+mn-ea"/>
                <a:cs typeface="+mn-ea"/>
                <a:sym typeface="+mn-ea"/>
              </a:rPr>
              <a:t>1</a:t>
            </a:r>
            <a:r>
              <a:rPr lang="zh-CN" altLang="en-US" dirty="0">
                <a:ln>
                  <a:noFill/>
                  <a:prstDash val="sysDot"/>
                </a:ln>
                <a:solidFill>
                  <a:schemeClr val="tx1">
                    <a:lumMod val="85000"/>
                    <a:lumOff val="15000"/>
                  </a:schemeClr>
                </a:solidFill>
                <a:latin typeface="+mn-ea"/>
                <a:cs typeface="+mn-ea"/>
                <a:sym typeface="+mn-ea"/>
              </a:rPr>
              <a:t>）全球化背景下的共同安全。</a:t>
            </a:r>
            <a:endParaRPr lang="zh-CN" altLang="en-US" dirty="0">
              <a:ln>
                <a:noFill/>
                <a:prstDash val="sysDot"/>
              </a:ln>
              <a:solidFill>
                <a:schemeClr val="tx1">
                  <a:lumMod val="85000"/>
                  <a:lumOff val="15000"/>
                </a:schemeClr>
              </a:solidFill>
              <a:latin typeface="+mn-ea"/>
              <a:cs typeface="+mn-ea"/>
              <a:sym typeface="+mn-ea"/>
            </a:endParaRPr>
          </a:p>
          <a:p>
            <a:pPr>
              <a:lnSpc>
                <a:spcPct val="150000"/>
              </a:lnSpc>
              <a:spcBef>
                <a:spcPct val="0"/>
              </a:spcBef>
              <a:spcAft>
                <a:spcPct val="0"/>
              </a:spcAft>
            </a:pPr>
            <a:r>
              <a:rPr lang="zh-CN" altLang="en-US" dirty="0">
                <a:ln>
                  <a:noFill/>
                  <a:prstDash val="sysDot"/>
                </a:ln>
                <a:solidFill>
                  <a:schemeClr val="tx1">
                    <a:lumMod val="85000"/>
                    <a:lumOff val="15000"/>
                  </a:schemeClr>
                </a:solidFill>
                <a:latin typeface="+mn-ea"/>
                <a:cs typeface="+mn-ea"/>
                <a:sym typeface="+mn-ea"/>
              </a:rPr>
              <a:t>（2）多元化安全威胁。</a:t>
            </a:r>
            <a:endParaRPr lang="zh-CN" altLang="en-US" dirty="0">
              <a:ln>
                <a:noFill/>
                <a:prstDash val="sysDot"/>
              </a:ln>
              <a:solidFill>
                <a:schemeClr val="tx1">
                  <a:lumMod val="85000"/>
                  <a:lumOff val="15000"/>
                </a:schemeClr>
              </a:solidFill>
              <a:latin typeface="+mn-ea"/>
              <a:cs typeface="+mn-ea"/>
              <a:sym typeface="+mn-ea"/>
            </a:endParaRPr>
          </a:p>
          <a:p>
            <a:pPr>
              <a:lnSpc>
                <a:spcPct val="150000"/>
              </a:lnSpc>
              <a:spcBef>
                <a:spcPct val="0"/>
              </a:spcBef>
              <a:spcAft>
                <a:spcPct val="0"/>
              </a:spcAft>
            </a:pPr>
            <a:r>
              <a:rPr lang="zh-CN" altLang="en-US" dirty="0">
                <a:ln>
                  <a:noFill/>
                  <a:prstDash val="sysDot"/>
                </a:ln>
                <a:solidFill>
                  <a:schemeClr val="tx1">
                    <a:lumMod val="85000"/>
                    <a:lumOff val="15000"/>
                  </a:schemeClr>
                </a:solidFill>
                <a:latin typeface="+mn-ea"/>
                <a:cs typeface="+mn-ea"/>
                <a:sym typeface="+mn-ea"/>
              </a:rPr>
              <a:t>（3）复杂化的安全环境。</a:t>
            </a:r>
            <a:endParaRPr lang="zh-CN" altLang="en-US" dirty="0">
              <a:ln>
                <a:noFill/>
                <a:prstDash val="sysDot"/>
              </a:ln>
              <a:solidFill>
                <a:schemeClr val="tx1">
                  <a:lumMod val="85000"/>
                  <a:lumOff val="15000"/>
                </a:schemeClr>
              </a:solidFill>
              <a:latin typeface="+mn-ea"/>
              <a:cs typeface="+mn-ea"/>
              <a:sym typeface="+mn-ea"/>
            </a:endParaRPr>
          </a:p>
        </p:txBody>
      </p:sp>
      <p:sp>
        <p:nvSpPr>
          <p:cNvPr id="17" name="矩形 16"/>
          <p:cNvSpPr/>
          <p:nvPr>
            <p:custDataLst>
              <p:tags r:id="rId4"/>
            </p:custDataLst>
          </p:nvPr>
        </p:nvSpPr>
        <p:spPr>
          <a:xfrm>
            <a:off x="1735344" y="2080734"/>
            <a:ext cx="3636200" cy="564235"/>
          </a:xfrm>
          <a:prstGeom prst="rect">
            <a:avLst/>
          </a:prstGeom>
          <a:noFill/>
        </p:spPr>
        <p:txBody>
          <a:bodyPr wrap="square" lIns="90000" tIns="46800" rIns="90000" bIns="0" rtlCol="0" anchor="ctr">
            <a:noAutofit/>
          </a:bodyPr>
          <a:p>
            <a:pPr>
              <a:spcBef>
                <a:spcPct val="0"/>
              </a:spcBef>
              <a:spcAft>
                <a:spcPct val="0"/>
              </a:spcAft>
            </a:pPr>
            <a:r>
              <a:rPr lang="zh-CN" altLang="en-US" sz="2800" b="1">
                <a:solidFill>
                  <a:schemeClr val="accent1"/>
                </a:solidFill>
                <a:latin typeface="+mn-ea"/>
                <a:cs typeface="+mn-ea"/>
                <a:sym typeface="+mn-ea"/>
              </a:rPr>
              <a:t>复杂形势</a:t>
            </a:r>
            <a:endParaRPr lang="zh-CN" altLang="en-US" sz="2800" b="1">
              <a:solidFill>
                <a:schemeClr val="accent1"/>
              </a:solidFill>
              <a:latin typeface="+mn-ea"/>
              <a:cs typeface="+mn-ea"/>
              <a:sym typeface="+mn-ea"/>
            </a:endParaRPr>
          </a:p>
        </p:txBody>
      </p:sp>
      <p:sp>
        <p:nvSpPr>
          <p:cNvPr id="18" name="矩形 17"/>
          <p:cNvSpPr/>
          <p:nvPr>
            <p:custDataLst>
              <p:tags r:id="rId5"/>
            </p:custDataLst>
          </p:nvPr>
        </p:nvSpPr>
        <p:spPr>
          <a:xfrm>
            <a:off x="695157" y="1700983"/>
            <a:ext cx="921836" cy="1693624"/>
          </a:xfrm>
          <a:prstGeom prst="rect">
            <a:avLst/>
          </a:prstGeom>
          <a:noFill/>
        </p:spPr>
        <p:txBody>
          <a:bodyPr wrap="none" lIns="0" tIns="0" rIns="0" bIns="0" rtlCol="0" anchor="t" anchorCtr="0">
            <a:noAutofit/>
          </a:bodyPr>
          <a:p>
            <a:pPr algn="ctr">
              <a:spcBef>
                <a:spcPct val="0"/>
              </a:spcBef>
              <a:spcAft>
                <a:spcPct val="0"/>
              </a:spcAft>
            </a:pPr>
            <a:r>
              <a:rPr lang="en-US" altLang="zh-CN" sz="11500" b="1" dirty="0">
                <a:gradFill flip="none" rotWithShape="1">
                  <a:gsLst>
                    <a:gs pos="0">
                      <a:schemeClr val="accent1">
                        <a:lumMod val="40000"/>
                        <a:lumOff val="60000"/>
                      </a:schemeClr>
                    </a:gs>
                    <a:gs pos="72000">
                      <a:schemeClr val="accent1"/>
                    </a:gs>
                  </a:gsLst>
                  <a:lin ang="2700000" scaled="1"/>
                  <a:tileRect/>
                </a:gradFill>
                <a:latin typeface="+mn-ea"/>
                <a:cs typeface="+mn-ea"/>
                <a:sym typeface="+mn-ea"/>
              </a:rPr>
              <a:t>1</a:t>
            </a:r>
            <a:endParaRPr lang="zh-CN" altLang="en-US" sz="11500" b="1" dirty="0">
              <a:gradFill flip="none" rotWithShape="1">
                <a:gsLst>
                  <a:gs pos="0">
                    <a:schemeClr val="accent1">
                      <a:lumMod val="40000"/>
                      <a:lumOff val="60000"/>
                    </a:schemeClr>
                  </a:gs>
                  <a:gs pos="72000">
                    <a:schemeClr val="accent1"/>
                  </a:gs>
                </a:gsLst>
                <a:lin ang="2700000" scaled="1"/>
                <a:tileRect/>
              </a:gradFill>
              <a:latin typeface="+mn-ea"/>
              <a:cs typeface="+mn-ea"/>
              <a:sym typeface="+mn-ea"/>
            </a:endParaRPr>
          </a:p>
        </p:txBody>
      </p:sp>
      <p:sp>
        <p:nvSpPr>
          <p:cNvPr id="19" name="圆角矩形 1"/>
          <p:cNvSpPr/>
          <p:nvPr>
            <p:custDataLst>
              <p:tags r:id="rId6"/>
            </p:custDataLst>
          </p:nvPr>
        </p:nvSpPr>
        <p:spPr>
          <a:xfrm>
            <a:off x="6985813" y="1700983"/>
            <a:ext cx="4509797" cy="4209494"/>
          </a:xfrm>
          <a:prstGeom prst="roundRect">
            <a:avLst>
              <a:gd name="adj" fmla="val 0"/>
            </a:avLst>
          </a:prstGeom>
          <a:solidFill>
            <a:schemeClr val="accent1">
              <a:alpha val="10000"/>
            </a:schemeClr>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0" name="矩形 19"/>
          <p:cNvSpPr/>
          <p:nvPr>
            <p:custDataLst>
              <p:tags r:id="rId7"/>
            </p:custDataLst>
          </p:nvPr>
        </p:nvSpPr>
        <p:spPr>
          <a:xfrm>
            <a:off x="7409180" y="2721610"/>
            <a:ext cx="3945255" cy="2845435"/>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dirty="0">
                <a:ln>
                  <a:noFill/>
                  <a:prstDash val="sysDot"/>
                </a:ln>
                <a:solidFill>
                  <a:schemeClr val="tx1">
                    <a:lumMod val="85000"/>
                    <a:lumOff val="15000"/>
                  </a:schemeClr>
                </a:solidFill>
                <a:latin typeface="+mn-ea"/>
                <a:cs typeface="+mn-ea"/>
                <a:sym typeface="+mn-ea"/>
              </a:rPr>
              <a:t>（</a:t>
            </a:r>
            <a:r>
              <a:rPr lang="en-US" altLang="zh-CN" dirty="0">
                <a:ln>
                  <a:noFill/>
                  <a:prstDash val="sysDot"/>
                </a:ln>
                <a:solidFill>
                  <a:schemeClr val="tx1">
                    <a:lumMod val="85000"/>
                    <a:lumOff val="15000"/>
                  </a:schemeClr>
                </a:solidFill>
                <a:latin typeface="+mn-ea"/>
                <a:cs typeface="+mn-ea"/>
                <a:sym typeface="+mn-ea"/>
              </a:rPr>
              <a:t>1</a:t>
            </a:r>
            <a:r>
              <a:rPr lang="zh-CN" altLang="en-US" dirty="0">
                <a:ln>
                  <a:noFill/>
                  <a:prstDash val="sysDot"/>
                </a:ln>
                <a:solidFill>
                  <a:schemeClr val="tx1">
                    <a:lumMod val="85000"/>
                    <a:lumOff val="15000"/>
                  </a:schemeClr>
                </a:solidFill>
                <a:latin typeface="+mn-ea"/>
                <a:cs typeface="+mn-ea"/>
                <a:sym typeface="+mn-ea"/>
              </a:rPr>
              <a:t>）国内外因素相互作用，更全方位的安全需求。</a:t>
            </a:r>
            <a:endParaRPr lang="zh-CN" altLang="en-US" dirty="0">
              <a:ln>
                <a:noFill/>
                <a:prstDash val="sysDot"/>
              </a:ln>
              <a:solidFill>
                <a:schemeClr val="tx1">
                  <a:lumMod val="85000"/>
                  <a:lumOff val="15000"/>
                </a:schemeClr>
              </a:solidFill>
              <a:latin typeface="+mn-ea"/>
              <a:cs typeface="+mn-ea"/>
              <a:sym typeface="+mn-ea"/>
            </a:endParaRPr>
          </a:p>
          <a:p>
            <a:pPr>
              <a:lnSpc>
                <a:spcPct val="150000"/>
              </a:lnSpc>
              <a:spcBef>
                <a:spcPct val="0"/>
              </a:spcBef>
              <a:spcAft>
                <a:spcPct val="0"/>
              </a:spcAft>
            </a:pPr>
            <a:r>
              <a:rPr lang="zh-CN" altLang="en-US" dirty="0">
                <a:ln>
                  <a:noFill/>
                  <a:prstDash val="sysDot"/>
                </a:ln>
                <a:solidFill>
                  <a:schemeClr val="tx1">
                    <a:lumMod val="85000"/>
                    <a:lumOff val="15000"/>
                  </a:schemeClr>
                </a:solidFill>
                <a:latin typeface="+mn-ea"/>
                <a:cs typeface="+mn-ea"/>
                <a:sym typeface="+mn-ea"/>
              </a:rPr>
              <a:t>（</a:t>
            </a:r>
            <a:r>
              <a:rPr lang="en-US" altLang="zh-CN" dirty="0">
                <a:ln>
                  <a:noFill/>
                  <a:prstDash val="sysDot"/>
                </a:ln>
                <a:solidFill>
                  <a:schemeClr val="tx1">
                    <a:lumMod val="85000"/>
                    <a:lumOff val="15000"/>
                  </a:schemeClr>
                </a:solidFill>
                <a:latin typeface="+mn-ea"/>
                <a:cs typeface="+mn-ea"/>
                <a:sym typeface="+mn-ea"/>
              </a:rPr>
              <a:t>2</a:t>
            </a:r>
            <a:r>
              <a:rPr lang="zh-CN" altLang="en-US" dirty="0">
                <a:ln>
                  <a:noFill/>
                  <a:prstDash val="sysDot"/>
                </a:ln>
                <a:solidFill>
                  <a:schemeClr val="tx1">
                    <a:lumMod val="85000"/>
                    <a:lumOff val="15000"/>
                  </a:schemeClr>
                </a:solidFill>
                <a:latin typeface="+mn-ea"/>
                <a:cs typeface="+mn-ea"/>
                <a:sym typeface="+mn-ea"/>
              </a:rPr>
              <a:t>）我国在国际上发挥着越来越重要的作用。</a:t>
            </a:r>
            <a:endParaRPr lang="zh-CN" altLang="en-US" dirty="0">
              <a:ln>
                <a:noFill/>
                <a:prstDash val="sysDot"/>
              </a:ln>
              <a:solidFill>
                <a:schemeClr val="tx1">
                  <a:lumMod val="85000"/>
                  <a:lumOff val="15000"/>
                </a:schemeClr>
              </a:solidFill>
              <a:latin typeface="+mn-ea"/>
              <a:cs typeface="+mn-ea"/>
              <a:sym typeface="+mn-ea"/>
            </a:endParaRPr>
          </a:p>
          <a:p>
            <a:pPr>
              <a:lnSpc>
                <a:spcPct val="150000"/>
              </a:lnSpc>
              <a:spcBef>
                <a:spcPct val="0"/>
              </a:spcBef>
              <a:spcAft>
                <a:spcPct val="0"/>
              </a:spcAft>
            </a:pPr>
            <a:r>
              <a:rPr lang="zh-CN" altLang="en-US" dirty="0">
                <a:ln>
                  <a:noFill/>
                  <a:prstDash val="sysDot"/>
                </a:ln>
                <a:solidFill>
                  <a:schemeClr val="tx1">
                    <a:lumMod val="85000"/>
                    <a:lumOff val="15000"/>
                  </a:schemeClr>
                </a:solidFill>
                <a:latin typeface="+mn-ea"/>
                <a:cs typeface="+mn-ea"/>
                <a:sym typeface="+mn-ea"/>
              </a:rPr>
              <a:t>（</a:t>
            </a:r>
            <a:r>
              <a:rPr lang="en-US" altLang="zh-CN" dirty="0">
                <a:ln>
                  <a:noFill/>
                  <a:prstDash val="sysDot"/>
                </a:ln>
                <a:solidFill>
                  <a:schemeClr val="tx1">
                    <a:lumMod val="85000"/>
                    <a:lumOff val="15000"/>
                  </a:schemeClr>
                </a:solidFill>
                <a:latin typeface="+mn-ea"/>
                <a:cs typeface="+mn-ea"/>
                <a:sym typeface="+mn-ea"/>
              </a:rPr>
              <a:t>3</a:t>
            </a:r>
            <a:r>
              <a:rPr lang="zh-CN" altLang="en-US" dirty="0">
                <a:ln>
                  <a:noFill/>
                  <a:prstDash val="sysDot"/>
                </a:ln>
                <a:solidFill>
                  <a:schemeClr val="tx1">
                    <a:lumMod val="85000"/>
                    <a:lumOff val="15000"/>
                  </a:schemeClr>
                </a:solidFill>
                <a:latin typeface="+mn-ea"/>
                <a:cs typeface="+mn-ea"/>
                <a:sym typeface="+mn-ea"/>
              </a:rPr>
              <a:t>）传统安全开始面临新挑战，有个别力量妄图阻断我国民族复兴的进程。</a:t>
            </a:r>
            <a:endParaRPr lang="zh-CN" altLang="en-US" dirty="0">
              <a:ln>
                <a:noFill/>
                <a:prstDash val="sysDot"/>
              </a:ln>
              <a:solidFill>
                <a:schemeClr val="tx1">
                  <a:lumMod val="85000"/>
                  <a:lumOff val="15000"/>
                </a:schemeClr>
              </a:solidFill>
              <a:latin typeface="+mn-ea"/>
              <a:cs typeface="+mn-ea"/>
              <a:sym typeface="+mn-ea"/>
            </a:endParaRPr>
          </a:p>
        </p:txBody>
      </p:sp>
      <p:sp>
        <p:nvSpPr>
          <p:cNvPr id="21" name="矩形 20"/>
          <p:cNvSpPr/>
          <p:nvPr>
            <p:custDataLst>
              <p:tags r:id="rId8"/>
            </p:custDataLst>
          </p:nvPr>
        </p:nvSpPr>
        <p:spPr>
          <a:xfrm>
            <a:off x="7422717" y="2080734"/>
            <a:ext cx="3636201" cy="564235"/>
          </a:xfrm>
          <a:prstGeom prst="rect">
            <a:avLst/>
          </a:prstGeom>
          <a:noFill/>
        </p:spPr>
        <p:txBody>
          <a:bodyPr wrap="square" lIns="90000" tIns="46800" rIns="90000" bIns="0" rtlCol="0" anchor="ctr">
            <a:noAutofit/>
          </a:bodyPr>
          <a:p>
            <a:pPr>
              <a:spcBef>
                <a:spcPct val="0"/>
              </a:spcBef>
              <a:spcAft>
                <a:spcPct val="0"/>
              </a:spcAft>
            </a:pPr>
            <a:r>
              <a:rPr lang="zh-CN" altLang="en-US" sz="2800" b="1">
                <a:solidFill>
                  <a:schemeClr val="accent1"/>
                </a:solidFill>
                <a:latin typeface="+mn-ea"/>
                <a:cs typeface="+mn-ea"/>
                <a:sym typeface="+mn-ea"/>
              </a:rPr>
              <a:t>多元挑战</a:t>
            </a:r>
            <a:endParaRPr lang="zh-CN" altLang="en-US" sz="2800" b="1">
              <a:solidFill>
                <a:schemeClr val="accent1"/>
              </a:solidFill>
              <a:latin typeface="+mn-ea"/>
              <a:cs typeface="+mn-ea"/>
              <a:sym typeface="+mn-ea"/>
            </a:endParaRPr>
          </a:p>
        </p:txBody>
      </p:sp>
      <p:sp>
        <p:nvSpPr>
          <p:cNvPr id="22" name="矩形 21"/>
          <p:cNvSpPr/>
          <p:nvPr>
            <p:custDataLst>
              <p:tags r:id="rId9"/>
            </p:custDataLst>
          </p:nvPr>
        </p:nvSpPr>
        <p:spPr>
          <a:xfrm>
            <a:off x="6382530" y="1693363"/>
            <a:ext cx="921836" cy="1701440"/>
          </a:xfrm>
          <a:prstGeom prst="rect">
            <a:avLst/>
          </a:prstGeom>
          <a:noFill/>
        </p:spPr>
        <p:txBody>
          <a:bodyPr wrap="none" lIns="0" tIns="0" rIns="0" bIns="0" rtlCol="0" anchor="t" anchorCtr="0">
            <a:noAutofit/>
          </a:bodyPr>
          <a:p>
            <a:pPr algn="ctr">
              <a:spcBef>
                <a:spcPct val="0"/>
              </a:spcBef>
              <a:spcAft>
                <a:spcPct val="0"/>
              </a:spcAft>
            </a:pPr>
            <a:r>
              <a:rPr lang="en-US" altLang="zh-CN" sz="11500" b="1" dirty="0">
                <a:gradFill flip="none" rotWithShape="1">
                  <a:gsLst>
                    <a:gs pos="0">
                      <a:schemeClr val="accent1">
                        <a:lumMod val="40000"/>
                        <a:lumOff val="60000"/>
                      </a:schemeClr>
                    </a:gs>
                    <a:gs pos="72000">
                      <a:schemeClr val="accent1"/>
                    </a:gs>
                  </a:gsLst>
                  <a:lin ang="2700000" scaled="1"/>
                  <a:tileRect/>
                </a:gradFill>
                <a:latin typeface="+mn-ea"/>
                <a:cs typeface="+mn-ea"/>
                <a:sym typeface="+mn-ea"/>
              </a:rPr>
              <a:t>2</a:t>
            </a:r>
            <a:endParaRPr lang="zh-CN" altLang="en-US" sz="11500" b="1" dirty="0">
              <a:gradFill flip="none" rotWithShape="1">
                <a:gsLst>
                  <a:gs pos="0">
                    <a:schemeClr val="accent1">
                      <a:lumMod val="40000"/>
                      <a:lumOff val="60000"/>
                    </a:schemeClr>
                  </a:gs>
                  <a:gs pos="72000">
                    <a:schemeClr val="accent1"/>
                  </a:gs>
                </a:gsLst>
                <a:lin ang="2700000" scaled="1"/>
                <a:tileRect/>
              </a:gradFill>
              <a:latin typeface="+mn-ea"/>
              <a:cs typeface="+mn-ea"/>
              <a:sym typeface="+mn-ea"/>
            </a:endParaRPr>
          </a:p>
        </p:txBody>
      </p:sp>
    </p:spTree>
    <p:custDataLst>
      <p:tags r:id="rId10"/>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3" name="图片 2"/>
          <p:cNvPicPr/>
          <p:nvPr/>
        </p:nvPicPr>
        <p:blipFill>
          <a:blip r:embed="rId1"/>
          <a:stretch>
            <a:fillRect/>
          </a:stretch>
        </p:blipFill>
        <p:spPr>
          <a:xfrm>
            <a:off x="-70485" y="0"/>
            <a:ext cx="12262485" cy="6939915"/>
          </a:xfrm>
          <a:prstGeom prst="rect">
            <a:avLst/>
          </a:prstGeom>
        </p:spPr>
      </p:pic>
    </p:spTree>
    <p:custDataLst>
      <p:tags r:id="rId2"/>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圆角矩形 12"/>
          <p:cNvSpPr/>
          <p:nvPr>
            <p:custDataLst>
              <p:tags r:id="rId1"/>
            </p:custDataLst>
          </p:nvPr>
        </p:nvSpPr>
        <p:spPr>
          <a:xfrm>
            <a:off x="6383020" y="1440815"/>
            <a:ext cx="5113020" cy="4931410"/>
          </a:xfrm>
          <a:prstGeom prst="roundRect">
            <a:avLst>
              <a:gd name="adj" fmla="val 5794"/>
            </a:avLst>
          </a:prstGeom>
          <a:gradFill>
            <a:gsLst>
              <a:gs pos="0">
                <a:schemeClr val="accent2">
                  <a:lumMod val="60000"/>
                  <a:lumOff val="40000"/>
                  <a:alpha val="5000"/>
                </a:schemeClr>
              </a:gs>
              <a:gs pos="100000">
                <a:schemeClr val="accent2">
                  <a:lumMod val="60000"/>
                  <a:lumOff val="40000"/>
                  <a:alpha val="20000"/>
                </a:schemeClr>
              </a:gs>
            </a:gsLst>
            <a:lin ang="16200000" scaled="0"/>
          </a:gradFill>
          <a:ln>
            <a:gradFill>
              <a:gsLst>
                <a:gs pos="100000">
                  <a:schemeClr val="accent2">
                    <a:alpha val="0"/>
                  </a:schemeClr>
                </a:gs>
                <a:gs pos="0">
                  <a:schemeClr val="accent2">
                    <a:alpha val="44000"/>
                  </a:schemeClr>
                </a:gs>
              </a:gsLst>
              <a:lin ang="5400000"/>
              <a:tileRect/>
            </a:gra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3" name="圆角矩形 2"/>
          <p:cNvSpPr/>
          <p:nvPr>
            <p:custDataLst>
              <p:tags r:id="rId2"/>
            </p:custDataLst>
          </p:nvPr>
        </p:nvSpPr>
        <p:spPr>
          <a:xfrm>
            <a:off x="706755" y="1440815"/>
            <a:ext cx="5113020" cy="4931410"/>
          </a:xfrm>
          <a:prstGeom prst="roundRect">
            <a:avLst>
              <a:gd name="adj" fmla="val 5794"/>
            </a:avLst>
          </a:prstGeom>
          <a:gradFill>
            <a:gsLst>
              <a:gs pos="0">
                <a:schemeClr val="accent1">
                  <a:lumMod val="60000"/>
                  <a:lumOff val="40000"/>
                  <a:alpha val="5000"/>
                </a:schemeClr>
              </a:gs>
              <a:gs pos="100000">
                <a:schemeClr val="accent1">
                  <a:lumMod val="60000"/>
                  <a:lumOff val="40000"/>
                  <a:alpha val="20000"/>
                </a:schemeClr>
              </a:gs>
            </a:gsLst>
            <a:lin ang="16200000" scaled="0"/>
          </a:gradFill>
          <a:ln>
            <a:gradFill>
              <a:gsLst>
                <a:gs pos="100000">
                  <a:schemeClr val="accent1">
                    <a:alpha val="0"/>
                  </a:schemeClr>
                </a:gs>
                <a:gs pos="0">
                  <a:schemeClr val="accent1">
                    <a:alpha val="44000"/>
                  </a:schemeClr>
                </a:gs>
              </a:gsLst>
              <a:lin ang="5400000"/>
              <a:tileRect/>
            </a:gra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7" name="标题 16"/>
          <p:cNvSpPr>
            <a:spLocks noGrp="1"/>
          </p:cNvSpPr>
          <p:nvPr>
            <p:ph type="title"/>
            <p:custDataLst>
              <p:tags r:id="rId3"/>
            </p:custDataLst>
          </p:nvPr>
        </p:nvSpPr>
        <p:spPr>
          <a:xfrm>
            <a:off x="695960" y="360000"/>
            <a:ext cx="10800000" cy="720000"/>
          </a:xfrm>
        </p:spPr>
        <p:txBody>
          <a:bodyPr/>
          <a:lstStyle/>
          <a:p>
            <a:r>
              <a:rPr lang="zh-CN" altLang="en-US"/>
              <a:t>二、</a:t>
            </a:r>
            <a:r>
              <a:rPr lang="zh-CN" altLang="en-US">
                <a:sym typeface="+mn-ea"/>
              </a:rPr>
              <a:t>坚持总体国家安全观</a:t>
            </a:r>
            <a:endParaRPr lang="zh-CN" altLang="en-US"/>
          </a:p>
        </p:txBody>
      </p:sp>
      <p:sp>
        <p:nvSpPr>
          <p:cNvPr id="22" name="形状2"/>
          <p:cNvSpPr/>
          <p:nvPr>
            <p:custDataLst>
              <p:tags r:id="rId4"/>
            </p:custDataLst>
          </p:nvPr>
        </p:nvSpPr>
        <p:spPr>
          <a:xfrm>
            <a:off x="1109980" y="1990725"/>
            <a:ext cx="3925570" cy="76200"/>
          </a:xfrm>
          <a:prstGeom prst="roundRect">
            <a:avLst>
              <a:gd name="adj" fmla="val 50000"/>
            </a:avLst>
          </a:prstGeom>
          <a:solidFill>
            <a:schemeClr val="accent1">
              <a:alpha val="20000"/>
            </a:schemeClr>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en-US" altLang="zh-CN" sz="3200" b="1" dirty="0">
              <a:effectLst>
                <a:reflection blurRad="6350" stA="26000" endPos="60000" dist="30480" dir="5400000" sy="-100000" algn="bl" rotWithShape="0"/>
              </a:effectLst>
              <a:cs typeface="+mn-ea"/>
              <a:sym typeface="+mn-lt"/>
            </a:endParaRPr>
          </a:p>
        </p:txBody>
      </p:sp>
      <p:sp>
        <p:nvSpPr>
          <p:cNvPr id="23" name="形状"/>
          <p:cNvSpPr/>
          <p:nvPr>
            <p:custDataLst>
              <p:tags r:id="rId5"/>
            </p:custDataLst>
          </p:nvPr>
        </p:nvSpPr>
        <p:spPr>
          <a:xfrm>
            <a:off x="946785" y="1990725"/>
            <a:ext cx="1050290" cy="76200"/>
          </a:xfrm>
          <a:prstGeom prst="roundRect">
            <a:avLst>
              <a:gd name="adj" fmla="val 50000"/>
            </a:avLst>
          </a:prstGeom>
          <a:gradFill flip="none" rotWithShape="1">
            <a:gsLst>
              <a:gs pos="0">
                <a:schemeClr val="accent1">
                  <a:lumMod val="60000"/>
                  <a:lumOff val="40000"/>
                  <a:alpha val="60000"/>
                </a:schemeClr>
              </a:gs>
              <a:gs pos="100000">
                <a:schemeClr val="accent1"/>
              </a:gs>
            </a:gsLst>
            <a:lin ang="10800000" scaled="1"/>
            <a:tileRect/>
          </a:gra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en-US" altLang="zh-CN" sz="3200" b="1" dirty="0">
              <a:effectLst>
                <a:reflection blurRad="6350" stA="26000" endPos="60000" dist="30480" dir="5400000" sy="-100000" algn="bl" rotWithShape="0"/>
              </a:effectLst>
              <a:cs typeface="+mn-ea"/>
              <a:sym typeface="+mn-lt"/>
            </a:endParaRPr>
          </a:p>
        </p:txBody>
      </p:sp>
      <p:sp>
        <p:nvSpPr>
          <p:cNvPr id="14" name="形状2"/>
          <p:cNvSpPr/>
          <p:nvPr>
            <p:custDataLst>
              <p:tags r:id="rId6"/>
            </p:custDataLst>
          </p:nvPr>
        </p:nvSpPr>
        <p:spPr>
          <a:xfrm>
            <a:off x="7313930" y="1990725"/>
            <a:ext cx="3925570" cy="76200"/>
          </a:xfrm>
          <a:prstGeom prst="roundRect">
            <a:avLst>
              <a:gd name="adj" fmla="val 50000"/>
            </a:avLst>
          </a:prstGeom>
          <a:solidFill>
            <a:schemeClr val="accent2">
              <a:alpha val="20000"/>
            </a:schemeClr>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en-US" altLang="zh-CN" sz="3200" b="1" dirty="0">
              <a:effectLst>
                <a:reflection blurRad="6350" stA="26000" endPos="60000" dist="30480" dir="5400000" sy="-100000" algn="bl" rotWithShape="0"/>
              </a:effectLst>
              <a:cs typeface="+mn-ea"/>
              <a:sym typeface="+mn-lt"/>
            </a:endParaRPr>
          </a:p>
        </p:txBody>
      </p:sp>
      <p:sp>
        <p:nvSpPr>
          <p:cNvPr id="15" name="形状"/>
          <p:cNvSpPr/>
          <p:nvPr>
            <p:custDataLst>
              <p:tags r:id="rId7"/>
            </p:custDataLst>
          </p:nvPr>
        </p:nvSpPr>
        <p:spPr>
          <a:xfrm>
            <a:off x="7150735" y="1990725"/>
            <a:ext cx="1050290" cy="76200"/>
          </a:xfrm>
          <a:prstGeom prst="roundRect">
            <a:avLst>
              <a:gd name="adj" fmla="val 50000"/>
            </a:avLst>
          </a:prstGeom>
          <a:gradFill flip="none" rotWithShape="1">
            <a:gsLst>
              <a:gs pos="0">
                <a:schemeClr val="accent2">
                  <a:lumMod val="60000"/>
                  <a:lumOff val="40000"/>
                  <a:alpha val="60000"/>
                </a:schemeClr>
              </a:gs>
              <a:gs pos="100000">
                <a:schemeClr val="accent2"/>
              </a:gs>
            </a:gsLst>
            <a:lin ang="10800000" scaled="1"/>
            <a:tileRect/>
          </a:gra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en-US" altLang="zh-CN" sz="3200" b="1" dirty="0">
              <a:effectLst>
                <a:reflection blurRad="6350" stA="26000" endPos="60000" dist="30480" dir="5400000" sy="-100000" algn="bl" rotWithShape="0"/>
              </a:effectLst>
              <a:cs typeface="+mn-ea"/>
              <a:sym typeface="+mn-lt"/>
            </a:endParaRPr>
          </a:p>
        </p:txBody>
      </p:sp>
      <p:sp>
        <p:nvSpPr>
          <p:cNvPr id="7" name="矩形 6"/>
          <p:cNvSpPr/>
          <p:nvPr>
            <p:custDataLst>
              <p:tags r:id="rId8"/>
            </p:custDataLst>
          </p:nvPr>
        </p:nvSpPr>
        <p:spPr>
          <a:xfrm>
            <a:off x="946785" y="2334260"/>
            <a:ext cx="4164330" cy="3726180"/>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sz="2000" b="1" dirty="0">
                <a:ln>
                  <a:noFill/>
                  <a:prstDash val="sysDot"/>
                </a:ln>
                <a:solidFill>
                  <a:schemeClr val="tx1">
                    <a:lumMod val="85000"/>
                    <a:lumOff val="15000"/>
                  </a:schemeClr>
                </a:solidFill>
                <a:latin typeface="+mn-ea"/>
                <a:cs typeface="+mn-ea"/>
              </a:rPr>
              <a:t>（一）五大要素</a:t>
            </a:r>
            <a:endParaRPr lang="zh-CN" altLang="en-US" sz="2000" b="1"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altLang="zh-CN" dirty="0">
                <a:ln>
                  <a:noFill/>
                  <a:prstDash val="sysDot"/>
                </a:ln>
                <a:solidFill>
                  <a:schemeClr val="tx1">
                    <a:lumMod val="85000"/>
                    <a:lumOff val="15000"/>
                  </a:schemeClr>
                </a:solidFill>
                <a:latin typeface="+mn-ea"/>
                <a:cs typeface="+mn-ea"/>
              </a:rPr>
              <a:t>1.</a:t>
            </a:r>
            <a:r>
              <a:rPr lang="zh-CN" altLang="en-US" dirty="0">
                <a:ln>
                  <a:noFill/>
                  <a:prstDash val="sysDot"/>
                </a:ln>
                <a:solidFill>
                  <a:schemeClr val="tx1">
                    <a:lumMod val="85000"/>
                    <a:lumOff val="15000"/>
                  </a:schemeClr>
                </a:solidFill>
                <a:latin typeface="+mn-ea"/>
                <a:cs typeface="+mn-ea"/>
              </a:rPr>
              <a:t>人民安全</a:t>
            </a:r>
            <a:endParaRPr lang="zh-CN" altLang="en-US"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altLang="zh-CN" dirty="0">
                <a:ln>
                  <a:noFill/>
                  <a:prstDash val="sysDot"/>
                </a:ln>
                <a:solidFill>
                  <a:schemeClr val="tx1">
                    <a:lumMod val="85000"/>
                    <a:lumOff val="15000"/>
                  </a:schemeClr>
                </a:solidFill>
                <a:latin typeface="+mn-ea"/>
                <a:cs typeface="+mn-ea"/>
              </a:rPr>
              <a:t>2.</a:t>
            </a:r>
            <a:r>
              <a:rPr lang="zh-CN" altLang="en-US" dirty="0">
                <a:ln>
                  <a:noFill/>
                  <a:prstDash val="sysDot"/>
                </a:ln>
                <a:solidFill>
                  <a:schemeClr val="tx1">
                    <a:lumMod val="85000"/>
                    <a:lumOff val="15000"/>
                  </a:schemeClr>
                </a:solidFill>
                <a:latin typeface="+mn-ea"/>
                <a:cs typeface="+mn-ea"/>
              </a:rPr>
              <a:t>政治安全</a:t>
            </a:r>
            <a:endParaRPr lang="zh-CN" altLang="en-US"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altLang="zh-CN" dirty="0">
                <a:ln>
                  <a:noFill/>
                  <a:prstDash val="sysDot"/>
                </a:ln>
                <a:solidFill>
                  <a:schemeClr val="tx1">
                    <a:lumMod val="85000"/>
                    <a:lumOff val="15000"/>
                  </a:schemeClr>
                </a:solidFill>
                <a:latin typeface="+mn-ea"/>
                <a:cs typeface="+mn-ea"/>
              </a:rPr>
              <a:t>3.</a:t>
            </a:r>
            <a:r>
              <a:rPr lang="zh-CN" altLang="en-US" dirty="0">
                <a:ln>
                  <a:noFill/>
                  <a:prstDash val="sysDot"/>
                </a:ln>
                <a:solidFill>
                  <a:schemeClr val="tx1">
                    <a:lumMod val="85000"/>
                    <a:lumOff val="15000"/>
                  </a:schemeClr>
                </a:solidFill>
                <a:latin typeface="+mn-ea"/>
                <a:cs typeface="+mn-ea"/>
              </a:rPr>
              <a:t>经济安全</a:t>
            </a:r>
            <a:endParaRPr lang="zh-CN" altLang="en-US"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altLang="zh-CN" dirty="0">
                <a:ln>
                  <a:noFill/>
                  <a:prstDash val="sysDot"/>
                </a:ln>
                <a:solidFill>
                  <a:schemeClr val="tx1">
                    <a:lumMod val="85000"/>
                    <a:lumOff val="15000"/>
                  </a:schemeClr>
                </a:solidFill>
                <a:latin typeface="+mn-ea"/>
                <a:cs typeface="+mn-ea"/>
              </a:rPr>
              <a:t>4.</a:t>
            </a:r>
            <a:r>
              <a:rPr lang="zh-CN" altLang="en-US" dirty="0">
                <a:ln>
                  <a:noFill/>
                  <a:prstDash val="sysDot"/>
                </a:ln>
                <a:solidFill>
                  <a:schemeClr val="tx1">
                    <a:lumMod val="85000"/>
                    <a:lumOff val="15000"/>
                  </a:schemeClr>
                </a:solidFill>
                <a:latin typeface="+mn-ea"/>
                <a:cs typeface="+mn-ea"/>
              </a:rPr>
              <a:t>军事、科技、文化、社会安全</a:t>
            </a:r>
            <a:endParaRPr lang="zh-CN" altLang="en-US"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altLang="zh-CN" dirty="0">
                <a:ln>
                  <a:noFill/>
                  <a:prstDash val="sysDot"/>
                </a:ln>
                <a:solidFill>
                  <a:schemeClr val="tx1">
                    <a:lumMod val="85000"/>
                    <a:lumOff val="15000"/>
                  </a:schemeClr>
                </a:solidFill>
                <a:latin typeface="+mn-ea"/>
                <a:cs typeface="+mn-ea"/>
              </a:rPr>
              <a:t>5.</a:t>
            </a:r>
            <a:r>
              <a:rPr lang="zh-CN" altLang="en-US" dirty="0">
                <a:ln>
                  <a:noFill/>
                  <a:prstDash val="sysDot"/>
                </a:ln>
                <a:solidFill>
                  <a:schemeClr val="tx1">
                    <a:lumMod val="85000"/>
                    <a:lumOff val="15000"/>
                  </a:schemeClr>
                </a:solidFill>
                <a:latin typeface="+mn-ea"/>
                <a:cs typeface="+mn-ea"/>
              </a:rPr>
              <a:t>国际安全</a:t>
            </a:r>
            <a:endParaRPr lang="zh-CN" altLang="en-US" dirty="0">
              <a:ln>
                <a:noFill/>
                <a:prstDash val="sysDot"/>
              </a:ln>
              <a:solidFill>
                <a:schemeClr val="tx1">
                  <a:lumMod val="85000"/>
                  <a:lumOff val="15000"/>
                </a:schemeClr>
              </a:solidFill>
              <a:latin typeface="+mn-ea"/>
              <a:cs typeface="+mn-ea"/>
            </a:endParaRPr>
          </a:p>
        </p:txBody>
      </p:sp>
      <p:sp>
        <p:nvSpPr>
          <p:cNvPr id="8" name="矩形 7"/>
          <p:cNvSpPr/>
          <p:nvPr>
            <p:custDataLst>
              <p:tags r:id="rId9"/>
            </p:custDataLst>
          </p:nvPr>
        </p:nvSpPr>
        <p:spPr>
          <a:xfrm>
            <a:off x="7112635" y="2334260"/>
            <a:ext cx="4164330" cy="3726180"/>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sz="2000" b="1" dirty="0">
                <a:ln>
                  <a:noFill/>
                  <a:prstDash val="sysDot"/>
                </a:ln>
                <a:solidFill>
                  <a:schemeClr val="tx1">
                    <a:lumMod val="85000"/>
                    <a:lumOff val="15000"/>
                  </a:schemeClr>
                </a:solidFill>
                <a:latin typeface="+mn-ea"/>
                <a:cs typeface="+mn-ea"/>
              </a:rPr>
              <a:t>（二）五对关系</a:t>
            </a:r>
            <a:endParaRPr lang="zh-CN" altLang="en-US" sz="2000" b="1"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altLang="zh-CN" dirty="0">
                <a:ln>
                  <a:noFill/>
                  <a:prstDash val="sysDot"/>
                </a:ln>
                <a:solidFill>
                  <a:schemeClr val="tx1">
                    <a:lumMod val="85000"/>
                    <a:lumOff val="15000"/>
                  </a:schemeClr>
                </a:solidFill>
                <a:latin typeface="+mn-ea"/>
                <a:cs typeface="+mn-ea"/>
              </a:rPr>
              <a:t>1.</a:t>
            </a:r>
            <a:r>
              <a:rPr lang="zh-CN" altLang="en-US" dirty="0">
                <a:ln>
                  <a:noFill/>
                  <a:prstDash val="sysDot"/>
                </a:ln>
                <a:solidFill>
                  <a:schemeClr val="tx1">
                    <a:lumMod val="85000"/>
                    <a:lumOff val="15000"/>
                  </a:schemeClr>
                </a:solidFill>
                <a:latin typeface="+mn-ea"/>
                <a:cs typeface="+mn-ea"/>
              </a:rPr>
              <a:t>既重视发展问题，又重视安全问题</a:t>
            </a:r>
            <a:endParaRPr lang="zh-CN" altLang="en-US"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altLang="zh-CN" dirty="0">
                <a:ln>
                  <a:noFill/>
                  <a:prstDash val="sysDot"/>
                </a:ln>
                <a:solidFill>
                  <a:schemeClr val="tx1">
                    <a:lumMod val="85000"/>
                    <a:lumOff val="15000"/>
                  </a:schemeClr>
                </a:solidFill>
                <a:latin typeface="+mn-ea"/>
                <a:cs typeface="+mn-ea"/>
              </a:rPr>
              <a:t>2.</a:t>
            </a:r>
            <a:r>
              <a:rPr lang="zh-CN" altLang="en-US" dirty="0">
                <a:ln>
                  <a:noFill/>
                  <a:prstDash val="sysDot"/>
                </a:ln>
                <a:solidFill>
                  <a:schemeClr val="tx1">
                    <a:lumMod val="85000"/>
                    <a:lumOff val="15000"/>
                  </a:schemeClr>
                </a:solidFill>
                <a:latin typeface="+mn-ea"/>
                <a:cs typeface="+mn-ea"/>
              </a:rPr>
              <a:t>既重视外部安全，又重视内部安全</a:t>
            </a:r>
            <a:endParaRPr lang="zh-CN" altLang="en-US"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altLang="zh-CN" dirty="0">
                <a:ln>
                  <a:noFill/>
                  <a:prstDash val="sysDot"/>
                </a:ln>
                <a:solidFill>
                  <a:schemeClr val="tx1">
                    <a:lumMod val="85000"/>
                    <a:lumOff val="15000"/>
                  </a:schemeClr>
                </a:solidFill>
                <a:latin typeface="+mn-ea"/>
                <a:cs typeface="+mn-ea"/>
              </a:rPr>
              <a:t>3.</a:t>
            </a:r>
            <a:r>
              <a:rPr lang="zh-CN" altLang="en-US" dirty="0">
                <a:ln>
                  <a:noFill/>
                  <a:prstDash val="sysDot"/>
                </a:ln>
                <a:solidFill>
                  <a:schemeClr val="tx1">
                    <a:lumMod val="85000"/>
                    <a:lumOff val="15000"/>
                  </a:schemeClr>
                </a:solidFill>
                <a:latin typeface="+mn-ea"/>
                <a:cs typeface="+mn-ea"/>
              </a:rPr>
              <a:t>既重视国土安全，又重视国民安全</a:t>
            </a:r>
            <a:endParaRPr lang="zh-CN" altLang="en-US"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altLang="zh-CN" dirty="0">
                <a:ln>
                  <a:noFill/>
                  <a:prstDash val="sysDot"/>
                </a:ln>
                <a:solidFill>
                  <a:schemeClr val="tx1">
                    <a:lumMod val="85000"/>
                    <a:lumOff val="15000"/>
                  </a:schemeClr>
                </a:solidFill>
                <a:latin typeface="+mn-ea"/>
                <a:cs typeface="+mn-ea"/>
              </a:rPr>
              <a:t>4.</a:t>
            </a:r>
            <a:r>
              <a:rPr lang="zh-CN" altLang="en-US" dirty="0">
                <a:ln>
                  <a:noFill/>
                  <a:prstDash val="sysDot"/>
                </a:ln>
                <a:solidFill>
                  <a:schemeClr val="tx1">
                    <a:lumMod val="85000"/>
                    <a:lumOff val="15000"/>
                  </a:schemeClr>
                </a:solidFill>
                <a:latin typeface="+mn-ea"/>
                <a:cs typeface="+mn-ea"/>
              </a:rPr>
              <a:t>既重视传统安全，又重视非传统安全</a:t>
            </a:r>
            <a:endParaRPr lang="zh-CN" altLang="en-US"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altLang="zh-CN" dirty="0">
                <a:ln>
                  <a:noFill/>
                  <a:prstDash val="sysDot"/>
                </a:ln>
                <a:solidFill>
                  <a:schemeClr val="tx1">
                    <a:lumMod val="85000"/>
                    <a:lumOff val="15000"/>
                  </a:schemeClr>
                </a:solidFill>
                <a:latin typeface="+mn-ea"/>
                <a:cs typeface="+mn-ea"/>
              </a:rPr>
              <a:t>5.</a:t>
            </a:r>
            <a:r>
              <a:rPr lang="zh-CN" altLang="en-US" dirty="0">
                <a:ln>
                  <a:noFill/>
                  <a:prstDash val="sysDot"/>
                </a:ln>
                <a:solidFill>
                  <a:schemeClr val="tx1">
                    <a:lumMod val="85000"/>
                    <a:lumOff val="15000"/>
                  </a:schemeClr>
                </a:solidFill>
                <a:latin typeface="+mn-ea"/>
                <a:cs typeface="+mn-ea"/>
              </a:rPr>
              <a:t>既重视自身安全，又重视共同安全</a:t>
            </a:r>
            <a:endParaRPr lang="zh-CN" altLang="en-US" dirty="0">
              <a:ln>
                <a:noFill/>
                <a:prstDash val="sysDot"/>
              </a:ln>
              <a:solidFill>
                <a:schemeClr val="tx1">
                  <a:lumMod val="85000"/>
                  <a:lumOff val="15000"/>
                </a:schemeClr>
              </a:solidFill>
              <a:latin typeface="+mn-ea"/>
              <a:cs typeface="+mn-ea"/>
            </a:endParaRPr>
          </a:p>
        </p:txBody>
      </p:sp>
    </p:spTree>
    <p:custDataLst>
      <p:tags r:id="rId10"/>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圆角矩形 12"/>
          <p:cNvSpPr/>
          <p:nvPr>
            <p:custDataLst>
              <p:tags r:id="rId1"/>
            </p:custDataLst>
          </p:nvPr>
        </p:nvSpPr>
        <p:spPr>
          <a:xfrm>
            <a:off x="6383020" y="1440815"/>
            <a:ext cx="5113020" cy="4931410"/>
          </a:xfrm>
          <a:prstGeom prst="roundRect">
            <a:avLst>
              <a:gd name="adj" fmla="val 5794"/>
            </a:avLst>
          </a:prstGeom>
          <a:gradFill>
            <a:gsLst>
              <a:gs pos="0">
                <a:schemeClr val="accent2">
                  <a:lumMod val="60000"/>
                  <a:lumOff val="40000"/>
                  <a:alpha val="5000"/>
                </a:schemeClr>
              </a:gs>
              <a:gs pos="100000">
                <a:schemeClr val="accent2">
                  <a:lumMod val="60000"/>
                  <a:lumOff val="40000"/>
                  <a:alpha val="20000"/>
                </a:schemeClr>
              </a:gs>
            </a:gsLst>
            <a:lin ang="16200000" scaled="0"/>
          </a:gradFill>
          <a:ln>
            <a:gradFill>
              <a:gsLst>
                <a:gs pos="100000">
                  <a:schemeClr val="accent2">
                    <a:alpha val="0"/>
                  </a:schemeClr>
                </a:gs>
                <a:gs pos="0">
                  <a:schemeClr val="accent2">
                    <a:alpha val="44000"/>
                  </a:schemeClr>
                </a:gs>
              </a:gsLst>
              <a:lin ang="5400000"/>
              <a:tileRect/>
            </a:gra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3" name="圆角矩形 2"/>
          <p:cNvSpPr/>
          <p:nvPr>
            <p:custDataLst>
              <p:tags r:id="rId2"/>
            </p:custDataLst>
          </p:nvPr>
        </p:nvSpPr>
        <p:spPr>
          <a:xfrm>
            <a:off x="706755" y="1440815"/>
            <a:ext cx="5113020" cy="4931410"/>
          </a:xfrm>
          <a:prstGeom prst="roundRect">
            <a:avLst>
              <a:gd name="adj" fmla="val 5794"/>
            </a:avLst>
          </a:prstGeom>
          <a:gradFill>
            <a:gsLst>
              <a:gs pos="0">
                <a:schemeClr val="accent1">
                  <a:lumMod val="60000"/>
                  <a:lumOff val="40000"/>
                  <a:alpha val="5000"/>
                </a:schemeClr>
              </a:gs>
              <a:gs pos="100000">
                <a:schemeClr val="accent1">
                  <a:lumMod val="60000"/>
                  <a:lumOff val="40000"/>
                  <a:alpha val="20000"/>
                </a:schemeClr>
              </a:gs>
            </a:gsLst>
            <a:lin ang="16200000" scaled="0"/>
          </a:gradFill>
          <a:ln>
            <a:gradFill>
              <a:gsLst>
                <a:gs pos="100000">
                  <a:schemeClr val="accent1">
                    <a:alpha val="0"/>
                  </a:schemeClr>
                </a:gs>
                <a:gs pos="0">
                  <a:schemeClr val="accent1">
                    <a:alpha val="44000"/>
                  </a:schemeClr>
                </a:gs>
              </a:gsLst>
              <a:lin ang="5400000"/>
              <a:tileRect/>
            </a:gra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7" name="标题 16"/>
          <p:cNvSpPr>
            <a:spLocks noGrp="1"/>
          </p:cNvSpPr>
          <p:nvPr>
            <p:ph type="title"/>
            <p:custDataLst>
              <p:tags r:id="rId3"/>
            </p:custDataLst>
          </p:nvPr>
        </p:nvSpPr>
        <p:spPr>
          <a:xfrm>
            <a:off x="695960" y="360000"/>
            <a:ext cx="10800000" cy="720000"/>
          </a:xfrm>
        </p:spPr>
        <p:txBody>
          <a:bodyPr/>
          <a:lstStyle/>
          <a:p>
            <a:r>
              <a:rPr lang="zh-CN" altLang="en-US"/>
              <a:t>二、</a:t>
            </a:r>
            <a:r>
              <a:rPr lang="zh-CN" altLang="en-US">
                <a:sym typeface="+mn-ea"/>
              </a:rPr>
              <a:t>坚持总体国家安全观</a:t>
            </a:r>
            <a:endParaRPr lang="zh-CN" altLang="en-US"/>
          </a:p>
        </p:txBody>
      </p:sp>
      <p:sp>
        <p:nvSpPr>
          <p:cNvPr id="22" name="形状2"/>
          <p:cNvSpPr/>
          <p:nvPr>
            <p:custDataLst>
              <p:tags r:id="rId4"/>
            </p:custDataLst>
          </p:nvPr>
        </p:nvSpPr>
        <p:spPr>
          <a:xfrm>
            <a:off x="1109980" y="1990725"/>
            <a:ext cx="3925570" cy="76200"/>
          </a:xfrm>
          <a:prstGeom prst="roundRect">
            <a:avLst>
              <a:gd name="adj" fmla="val 50000"/>
            </a:avLst>
          </a:prstGeom>
          <a:solidFill>
            <a:schemeClr val="accent1">
              <a:alpha val="20000"/>
            </a:schemeClr>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en-US" altLang="zh-CN" sz="3200" b="1" dirty="0">
              <a:effectLst>
                <a:reflection blurRad="6350" stA="26000" endPos="60000" dist="30480" dir="5400000" sy="-100000" algn="bl" rotWithShape="0"/>
              </a:effectLst>
              <a:cs typeface="+mn-ea"/>
              <a:sym typeface="+mn-lt"/>
            </a:endParaRPr>
          </a:p>
        </p:txBody>
      </p:sp>
      <p:sp>
        <p:nvSpPr>
          <p:cNvPr id="23" name="形状"/>
          <p:cNvSpPr/>
          <p:nvPr>
            <p:custDataLst>
              <p:tags r:id="rId5"/>
            </p:custDataLst>
          </p:nvPr>
        </p:nvSpPr>
        <p:spPr>
          <a:xfrm>
            <a:off x="946785" y="1990725"/>
            <a:ext cx="1050290" cy="76200"/>
          </a:xfrm>
          <a:prstGeom prst="roundRect">
            <a:avLst>
              <a:gd name="adj" fmla="val 50000"/>
            </a:avLst>
          </a:prstGeom>
          <a:gradFill flip="none" rotWithShape="1">
            <a:gsLst>
              <a:gs pos="0">
                <a:schemeClr val="accent1">
                  <a:lumMod val="60000"/>
                  <a:lumOff val="40000"/>
                  <a:alpha val="60000"/>
                </a:schemeClr>
              </a:gs>
              <a:gs pos="100000">
                <a:schemeClr val="accent1"/>
              </a:gs>
            </a:gsLst>
            <a:lin ang="10800000" scaled="1"/>
            <a:tileRect/>
          </a:gra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en-US" altLang="zh-CN" sz="3200" b="1" dirty="0">
              <a:effectLst>
                <a:reflection blurRad="6350" stA="26000" endPos="60000" dist="30480" dir="5400000" sy="-100000" algn="bl" rotWithShape="0"/>
              </a:effectLst>
              <a:cs typeface="+mn-ea"/>
              <a:sym typeface="+mn-lt"/>
            </a:endParaRPr>
          </a:p>
        </p:txBody>
      </p:sp>
      <p:sp>
        <p:nvSpPr>
          <p:cNvPr id="7" name="矩形 6"/>
          <p:cNvSpPr/>
          <p:nvPr>
            <p:custDataLst>
              <p:tags r:id="rId6"/>
            </p:custDataLst>
          </p:nvPr>
        </p:nvSpPr>
        <p:spPr>
          <a:xfrm>
            <a:off x="946785" y="2334260"/>
            <a:ext cx="4164330" cy="3726180"/>
          </a:xfrm>
          <a:prstGeom prst="rect">
            <a:avLst/>
          </a:prstGeom>
          <a:noFill/>
        </p:spPr>
        <p:txBody>
          <a:bodyPr wrap="square" lIns="0" tIns="0" rIns="0" bIns="0" rtlCol="0" anchor="t" anchorCtr="0">
            <a:noAutofit/>
          </a:bodyPr>
          <a:lstStyle/>
          <a:p>
            <a:pPr>
              <a:lnSpc>
                <a:spcPct val="150000"/>
              </a:lnSpc>
              <a:spcBef>
                <a:spcPct val="0"/>
              </a:spcBef>
              <a:spcAft>
                <a:spcPct val="0"/>
              </a:spcAft>
            </a:pPr>
            <a:r>
              <a:rPr lang="en-US" altLang="zh-CN" dirty="0">
                <a:ln>
                  <a:noFill/>
                  <a:prstDash val="sysDot"/>
                </a:ln>
                <a:solidFill>
                  <a:schemeClr val="tx1">
                    <a:lumMod val="85000"/>
                    <a:lumOff val="15000"/>
                  </a:schemeClr>
                </a:solidFill>
                <a:latin typeface="+mn-ea"/>
                <a:cs typeface="+mn-ea"/>
              </a:rPr>
              <a:t>1.</a:t>
            </a:r>
            <a:r>
              <a:rPr lang="zh-CN" altLang="en-US" dirty="0">
                <a:ln>
                  <a:noFill/>
                  <a:prstDash val="sysDot"/>
                </a:ln>
                <a:solidFill>
                  <a:schemeClr val="tx1">
                    <a:lumMod val="85000"/>
                    <a:lumOff val="15000"/>
                  </a:schemeClr>
                </a:solidFill>
                <a:latin typeface="+mn-ea"/>
                <a:cs typeface="+mn-ea"/>
              </a:rPr>
              <a:t>政治安全</a:t>
            </a:r>
            <a:endParaRPr lang="zh-CN" altLang="en-US"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altLang="zh-CN" dirty="0">
                <a:ln>
                  <a:noFill/>
                  <a:prstDash val="sysDot"/>
                </a:ln>
                <a:solidFill>
                  <a:schemeClr val="tx1">
                    <a:lumMod val="85000"/>
                    <a:lumOff val="15000"/>
                  </a:schemeClr>
                </a:solidFill>
                <a:latin typeface="+mn-ea"/>
                <a:cs typeface="+mn-ea"/>
              </a:rPr>
              <a:t>2.</a:t>
            </a:r>
            <a:r>
              <a:rPr lang="zh-CN" altLang="en-US" dirty="0">
                <a:ln>
                  <a:noFill/>
                  <a:prstDash val="sysDot"/>
                </a:ln>
                <a:solidFill>
                  <a:schemeClr val="tx1">
                    <a:lumMod val="85000"/>
                    <a:lumOff val="15000"/>
                  </a:schemeClr>
                </a:solidFill>
                <a:latin typeface="+mn-ea"/>
                <a:cs typeface="+mn-ea"/>
              </a:rPr>
              <a:t>国土安全</a:t>
            </a:r>
            <a:endParaRPr lang="zh-CN" altLang="en-US"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zh-CN" altLang="en-US" dirty="0">
                <a:ln>
                  <a:noFill/>
                  <a:prstDash val="sysDot"/>
                </a:ln>
                <a:solidFill>
                  <a:schemeClr val="tx1">
                    <a:lumMod val="85000"/>
                    <a:lumOff val="15000"/>
                  </a:schemeClr>
                </a:solidFill>
                <a:latin typeface="+mn-ea"/>
                <a:cs typeface="+mn-ea"/>
              </a:rPr>
              <a:t>（</a:t>
            </a:r>
            <a:r>
              <a:rPr lang="en-US" altLang="zh-CN" dirty="0">
                <a:ln>
                  <a:noFill/>
                  <a:prstDash val="sysDot"/>
                </a:ln>
                <a:solidFill>
                  <a:schemeClr val="tx1">
                    <a:lumMod val="85000"/>
                    <a:lumOff val="15000"/>
                  </a:schemeClr>
                </a:solidFill>
                <a:latin typeface="+mn-ea"/>
                <a:cs typeface="+mn-ea"/>
              </a:rPr>
              <a:t>1</a:t>
            </a:r>
            <a:r>
              <a:rPr lang="zh-CN" altLang="en-US" dirty="0">
                <a:ln>
                  <a:noFill/>
                  <a:prstDash val="sysDot"/>
                </a:ln>
                <a:solidFill>
                  <a:schemeClr val="tx1">
                    <a:lumMod val="85000"/>
                    <a:lumOff val="15000"/>
                  </a:schemeClr>
                </a:solidFill>
                <a:latin typeface="+mn-ea"/>
                <a:cs typeface="+mn-ea"/>
              </a:rPr>
              <a:t>）领陆安全。</a:t>
            </a:r>
            <a:endParaRPr lang="zh-CN" altLang="en-US"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zh-CN" altLang="en-US" dirty="0">
                <a:ln>
                  <a:noFill/>
                  <a:prstDash val="sysDot"/>
                </a:ln>
                <a:solidFill>
                  <a:schemeClr val="tx1">
                    <a:lumMod val="85000"/>
                    <a:lumOff val="15000"/>
                  </a:schemeClr>
                </a:solidFill>
                <a:latin typeface="+mn-ea"/>
                <a:cs typeface="+mn-ea"/>
              </a:rPr>
              <a:t>（</a:t>
            </a:r>
            <a:r>
              <a:rPr lang="en-US" altLang="zh-CN" dirty="0">
                <a:ln>
                  <a:noFill/>
                  <a:prstDash val="sysDot"/>
                </a:ln>
                <a:solidFill>
                  <a:schemeClr val="tx1">
                    <a:lumMod val="85000"/>
                    <a:lumOff val="15000"/>
                  </a:schemeClr>
                </a:solidFill>
                <a:latin typeface="+mn-ea"/>
                <a:cs typeface="+mn-ea"/>
              </a:rPr>
              <a:t>2</a:t>
            </a:r>
            <a:r>
              <a:rPr lang="zh-CN" altLang="en-US" dirty="0">
                <a:ln>
                  <a:noFill/>
                  <a:prstDash val="sysDot"/>
                </a:ln>
                <a:solidFill>
                  <a:schemeClr val="tx1">
                    <a:lumMod val="85000"/>
                    <a:lumOff val="15000"/>
                  </a:schemeClr>
                </a:solidFill>
                <a:latin typeface="+mn-ea"/>
                <a:cs typeface="+mn-ea"/>
              </a:rPr>
              <a:t>）领海安全。</a:t>
            </a:r>
            <a:endParaRPr lang="zh-CN" altLang="en-US"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zh-CN" altLang="en-US" dirty="0">
                <a:ln>
                  <a:noFill/>
                  <a:prstDash val="sysDot"/>
                </a:ln>
                <a:solidFill>
                  <a:schemeClr val="tx1">
                    <a:lumMod val="85000"/>
                    <a:lumOff val="15000"/>
                  </a:schemeClr>
                </a:solidFill>
                <a:latin typeface="+mn-ea"/>
                <a:cs typeface="+mn-ea"/>
              </a:rPr>
              <a:t>（</a:t>
            </a:r>
            <a:r>
              <a:rPr lang="en-US" altLang="zh-CN" dirty="0">
                <a:ln>
                  <a:noFill/>
                  <a:prstDash val="sysDot"/>
                </a:ln>
                <a:solidFill>
                  <a:schemeClr val="tx1">
                    <a:lumMod val="85000"/>
                    <a:lumOff val="15000"/>
                  </a:schemeClr>
                </a:solidFill>
                <a:latin typeface="+mn-ea"/>
                <a:cs typeface="+mn-ea"/>
              </a:rPr>
              <a:t>3</a:t>
            </a:r>
            <a:r>
              <a:rPr lang="zh-CN" altLang="en-US" dirty="0">
                <a:ln>
                  <a:noFill/>
                  <a:prstDash val="sysDot"/>
                </a:ln>
                <a:solidFill>
                  <a:schemeClr val="tx1">
                    <a:lumMod val="85000"/>
                    <a:lumOff val="15000"/>
                  </a:schemeClr>
                </a:solidFill>
                <a:latin typeface="+mn-ea"/>
                <a:cs typeface="+mn-ea"/>
              </a:rPr>
              <a:t>）领空安全。</a:t>
            </a:r>
            <a:endParaRPr lang="zh-CN" altLang="en-US"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zh-CN" altLang="en-US" dirty="0">
                <a:ln>
                  <a:noFill/>
                  <a:prstDash val="sysDot"/>
                </a:ln>
                <a:solidFill>
                  <a:schemeClr val="tx1">
                    <a:lumMod val="85000"/>
                    <a:lumOff val="15000"/>
                  </a:schemeClr>
                </a:solidFill>
                <a:latin typeface="+mn-ea"/>
                <a:cs typeface="+mn-ea"/>
              </a:rPr>
              <a:t>（</a:t>
            </a:r>
            <a:r>
              <a:rPr lang="en-US" altLang="zh-CN" dirty="0">
                <a:ln>
                  <a:noFill/>
                  <a:prstDash val="sysDot"/>
                </a:ln>
                <a:solidFill>
                  <a:schemeClr val="tx1">
                    <a:lumMod val="85000"/>
                    <a:lumOff val="15000"/>
                  </a:schemeClr>
                </a:solidFill>
                <a:latin typeface="+mn-ea"/>
                <a:cs typeface="+mn-ea"/>
              </a:rPr>
              <a:t>4</a:t>
            </a:r>
            <a:r>
              <a:rPr lang="zh-CN" altLang="en-US" dirty="0">
                <a:ln>
                  <a:noFill/>
                  <a:prstDash val="sysDot"/>
                </a:ln>
                <a:solidFill>
                  <a:schemeClr val="tx1">
                    <a:lumMod val="85000"/>
                    <a:lumOff val="15000"/>
                  </a:schemeClr>
                </a:solidFill>
                <a:latin typeface="+mn-ea"/>
                <a:cs typeface="+mn-ea"/>
              </a:rPr>
              <a:t>）底土安全。</a:t>
            </a:r>
            <a:endParaRPr lang="zh-CN" altLang="en-US"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altLang="zh-CN" dirty="0">
                <a:ln>
                  <a:noFill/>
                  <a:prstDash val="sysDot"/>
                </a:ln>
                <a:solidFill>
                  <a:schemeClr val="tx1">
                    <a:lumMod val="85000"/>
                    <a:lumOff val="15000"/>
                  </a:schemeClr>
                </a:solidFill>
                <a:latin typeface="+mn-ea"/>
                <a:cs typeface="+mn-ea"/>
              </a:rPr>
              <a:t>3.</a:t>
            </a:r>
            <a:r>
              <a:rPr lang="zh-CN" altLang="en-US" dirty="0">
                <a:ln>
                  <a:noFill/>
                  <a:prstDash val="sysDot"/>
                </a:ln>
                <a:solidFill>
                  <a:schemeClr val="tx1">
                    <a:lumMod val="85000"/>
                    <a:lumOff val="15000"/>
                  </a:schemeClr>
                </a:solidFill>
                <a:latin typeface="+mn-ea"/>
                <a:cs typeface="+mn-ea"/>
              </a:rPr>
              <a:t>军事安全</a:t>
            </a:r>
            <a:endParaRPr lang="zh-CN" altLang="en-US"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4.</a:t>
            </a:r>
            <a:r>
              <a:rPr lang="zh-CN" altLang="en-US" dirty="0">
                <a:ln>
                  <a:noFill/>
                  <a:prstDash val="sysDot"/>
                </a:ln>
                <a:solidFill>
                  <a:schemeClr val="tx1">
                    <a:lumMod val="85000"/>
                    <a:lumOff val="15000"/>
                  </a:schemeClr>
                </a:solidFill>
                <a:latin typeface="+mn-ea"/>
                <a:cs typeface="+mn-ea"/>
                <a:sym typeface="+mn-ea"/>
              </a:rPr>
              <a:t>经济安全</a:t>
            </a:r>
            <a:endParaRPr lang="zh-CN" altLang="en-US"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5.</a:t>
            </a:r>
            <a:r>
              <a:rPr lang="zh-CN" altLang="en-US" dirty="0">
                <a:ln>
                  <a:noFill/>
                  <a:prstDash val="sysDot"/>
                </a:ln>
                <a:solidFill>
                  <a:schemeClr val="tx1">
                    <a:lumMod val="85000"/>
                    <a:lumOff val="15000"/>
                  </a:schemeClr>
                </a:solidFill>
                <a:latin typeface="+mn-ea"/>
                <a:cs typeface="+mn-ea"/>
                <a:sym typeface="+mn-ea"/>
              </a:rPr>
              <a:t>文化安全</a:t>
            </a:r>
            <a:endParaRPr lang="zh-CN" altLang="en-US" dirty="0">
              <a:ln>
                <a:noFill/>
                <a:prstDash val="sysDot"/>
              </a:ln>
              <a:solidFill>
                <a:schemeClr val="tx1">
                  <a:lumMod val="85000"/>
                  <a:lumOff val="15000"/>
                </a:schemeClr>
              </a:solidFill>
              <a:latin typeface="+mn-ea"/>
              <a:cs typeface="+mn-ea"/>
            </a:endParaRPr>
          </a:p>
        </p:txBody>
      </p:sp>
      <p:sp>
        <p:nvSpPr>
          <p:cNvPr id="8" name="矩形 7"/>
          <p:cNvSpPr/>
          <p:nvPr>
            <p:custDataLst>
              <p:tags r:id="rId7"/>
            </p:custDataLst>
          </p:nvPr>
        </p:nvSpPr>
        <p:spPr>
          <a:xfrm>
            <a:off x="7112635" y="2334260"/>
            <a:ext cx="4164330" cy="3726180"/>
          </a:xfrm>
          <a:prstGeom prst="rect">
            <a:avLst/>
          </a:prstGeom>
          <a:noFill/>
        </p:spPr>
        <p:txBody>
          <a:bodyPr wrap="square" lIns="0" tIns="0" rIns="0" bIns="0" rtlCol="0" anchor="t" anchorCtr="0">
            <a:noAutofit/>
          </a:bodyPr>
          <a:lstStyle/>
          <a:p>
            <a:pPr>
              <a:lnSpc>
                <a:spcPct val="15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6.</a:t>
            </a:r>
            <a:r>
              <a:rPr lang="zh-CN" altLang="en-US" dirty="0">
                <a:ln>
                  <a:noFill/>
                  <a:prstDash val="sysDot"/>
                </a:ln>
                <a:solidFill>
                  <a:schemeClr val="tx1">
                    <a:lumMod val="85000"/>
                    <a:lumOff val="15000"/>
                  </a:schemeClr>
                </a:solidFill>
                <a:latin typeface="+mn-ea"/>
                <a:cs typeface="+mn-ea"/>
                <a:sym typeface="+mn-ea"/>
              </a:rPr>
              <a:t>社会安全</a:t>
            </a:r>
            <a:endParaRPr lang="zh-CN" altLang="en-US"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7.</a:t>
            </a:r>
            <a:r>
              <a:rPr lang="zh-CN" altLang="en-US" dirty="0">
                <a:ln>
                  <a:noFill/>
                  <a:prstDash val="sysDot"/>
                </a:ln>
                <a:solidFill>
                  <a:schemeClr val="tx1">
                    <a:lumMod val="85000"/>
                    <a:lumOff val="15000"/>
                  </a:schemeClr>
                </a:solidFill>
                <a:latin typeface="+mn-ea"/>
                <a:cs typeface="+mn-ea"/>
                <a:sym typeface="+mn-ea"/>
              </a:rPr>
              <a:t>科技安全</a:t>
            </a:r>
            <a:endParaRPr lang="zh-CN" altLang="en-US"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8.</a:t>
            </a:r>
            <a:r>
              <a:rPr lang="zh-CN" altLang="en-US" dirty="0">
                <a:ln>
                  <a:noFill/>
                  <a:prstDash val="sysDot"/>
                </a:ln>
                <a:solidFill>
                  <a:schemeClr val="tx1">
                    <a:lumMod val="85000"/>
                    <a:lumOff val="15000"/>
                  </a:schemeClr>
                </a:solidFill>
                <a:latin typeface="+mn-ea"/>
                <a:cs typeface="+mn-ea"/>
                <a:sym typeface="+mn-ea"/>
              </a:rPr>
              <a:t>网络安全</a:t>
            </a:r>
            <a:endParaRPr lang="zh-CN" altLang="en-US"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9.</a:t>
            </a:r>
            <a:r>
              <a:rPr lang="zh-CN" altLang="en-US" dirty="0">
                <a:ln>
                  <a:noFill/>
                  <a:prstDash val="sysDot"/>
                </a:ln>
                <a:solidFill>
                  <a:schemeClr val="tx1">
                    <a:lumMod val="85000"/>
                    <a:lumOff val="15000"/>
                  </a:schemeClr>
                </a:solidFill>
                <a:latin typeface="+mn-ea"/>
                <a:cs typeface="+mn-ea"/>
                <a:sym typeface="+mn-ea"/>
              </a:rPr>
              <a:t>生态安全</a:t>
            </a:r>
            <a:endParaRPr lang="zh-CN" altLang="en-US"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10.</a:t>
            </a:r>
            <a:r>
              <a:rPr lang="zh-CN" altLang="en-US" dirty="0">
                <a:ln>
                  <a:noFill/>
                  <a:prstDash val="sysDot"/>
                </a:ln>
                <a:solidFill>
                  <a:schemeClr val="tx1">
                    <a:lumMod val="85000"/>
                    <a:lumOff val="15000"/>
                  </a:schemeClr>
                </a:solidFill>
                <a:latin typeface="+mn-ea"/>
                <a:cs typeface="+mn-ea"/>
                <a:sym typeface="+mn-ea"/>
              </a:rPr>
              <a:t>资源安全</a:t>
            </a:r>
            <a:endParaRPr lang="zh-CN" altLang="en-US" dirty="0">
              <a:ln>
                <a:noFill/>
                <a:prstDash val="sysDot"/>
              </a:ln>
              <a:solidFill>
                <a:schemeClr val="tx1">
                  <a:lumMod val="85000"/>
                  <a:lumOff val="15000"/>
                </a:schemeClr>
              </a:solidFill>
              <a:latin typeface="+mn-ea"/>
              <a:cs typeface="+mn-ea"/>
              <a:sym typeface="+mn-ea"/>
            </a:endParaRPr>
          </a:p>
          <a:p>
            <a:pPr>
              <a:lnSpc>
                <a:spcPct val="15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11.</a:t>
            </a:r>
            <a:r>
              <a:rPr lang="zh-CN" altLang="en-US" dirty="0">
                <a:ln>
                  <a:noFill/>
                  <a:prstDash val="sysDot"/>
                </a:ln>
                <a:solidFill>
                  <a:schemeClr val="tx1">
                    <a:lumMod val="85000"/>
                    <a:lumOff val="15000"/>
                  </a:schemeClr>
                </a:solidFill>
                <a:latin typeface="+mn-ea"/>
                <a:cs typeface="+mn-ea"/>
                <a:sym typeface="+mn-ea"/>
              </a:rPr>
              <a:t>核安全</a:t>
            </a:r>
            <a:endParaRPr lang="zh-CN" altLang="en-US"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12.</a:t>
            </a:r>
            <a:r>
              <a:rPr lang="zh-CN" altLang="en-US" dirty="0">
                <a:ln>
                  <a:noFill/>
                  <a:prstDash val="sysDot"/>
                </a:ln>
                <a:solidFill>
                  <a:schemeClr val="tx1">
                    <a:lumMod val="85000"/>
                    <a:lumOff val="15000"/>
                  </a:schemeClr>
                </a:solidFill>
                <a:latin typeface="+mn-ea"/>
                <a:cs typeface="+mn-ea"/>
                <a:sym typeface="+mn-ea"/>
              </a:rPr>
              <a:t>海外利益安全</a:t>
            </a:r>
            <a:endParaRPr lang="zh-CN" altLang="en-US"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13.</a:t>
            </a:r>
            <a:r>
              <a:rPr lang="zh-CN" altLang="en-US" dirty="0">
                <a:ln>
                  <a:noFill/>
                  <a:prstDash val="sysDot"/>
                </a:ln>
                <a:solidFill>
                  <a:schemeClr val="tx1">
                    <a:lumMod val="85000"/>
                    <a:lumOff val="15000"/>
                  </a:schemeClr>
                </a:solidFill>
                <a:latin typeface="+mn-ea"/>
                <a:cs typeface="+mn-ea"/>
                <a:sym typeface="+mn-ea"/>
              </a:rPr>
              <a:t>新型领域安全（太空安全、深海安全、极地安全、生物安全）</a:t>
            </a:r>
            <a:endParaRPr lang="zh-CN" altLang="en-US"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endParaRPr lang="zh-CN" altLang="en-US"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endParaRPr lang="zh-CN" altLang="en-US" dirty="0">
              <a:ln>
                <a:noFill/>
                <a:prstDash val="sysDot"/>
              </a:ln>
              <a:solidFill>
                <a:schemeClr val="tx1">
                  <a:lumMod val="85000"/>
                  <a:lumOff val="15000"/>
                </a:schemeClr>
              </a:solidFill>
              <a:latin typeface="+mn-ea"/>
              <a:cs typeface="+mn-ea"/>
            </a:endParaRPr>
          </a:p>
        </p:txBody>
      </p:sp>
      <p:sp>
        <p:nvSpPr>
          <p:cNvPr id="2" name="文本框 1"/>
          <p:cNvSpPr txBox="1"/>
          <p:nvPr/>
        </p:nvSpPr>
        <p:spPr>
          <a:xfrm>
            <a:off x="869950" y="1504315"/>
            <a:ext cx="4000500" cy="829945"/>
          </a:xfrm>
          <a:prstGeom prst="rect">
            <a:avLst/>
          </a:prstGeom>
          <a:noFill/>
        </p:spPr>
        <p:txBody>
          <a:bodyPr wrap="square" rtlCol="0">
            <a:spAutoFit/>
          </a:bodyPr>
          <a:p>
            <a:r>
              <a:rPr lang="zh-CN" altLang="en-US" sz="2400" b="1" dirty="0">
                <a:ln>
                  <a:noFill/>
                  <a:prstDash val="sysDot"/>
                </a:ln>
                <a:solidFill>
                  <a:schemeClr val="tx1">
                    <a:lumMod val="85000"/>
                    <a:lumOff val="15000"/>
                  </a:schemeClr>
                </a:solidFill>
                <a:latin typeface="+mn-ea"/>
                <a:cs typeface="+mn-ea"/>
                <a:sym typeface="+mn-ea"/>
              </a:rPr>
              <a:t>（三）</a:t>
            </a:r>
            <a:r>
              <a:rPr lang="zh-CN" altLang="en-US" sz="2400" b="1" dirty="0">
                <a:ln>
                  <a:noFill/>
                  <a:prstDash val="sysDot"/>
                </a:ln>
                <a:solidFill>
                  <a:schemeClr val="tx1">
                    <a:lumMod val="85000"/>
                    <a:lumOff val="15000"/>
                  </a:schemeClr>
                </a:solidFill>
                <a:latin typeface="+mn-ea"/>
                <a:cs typeface="+mn-ea"/>
                <a:sym typeface="+mn-ea"/>
              </a:rPr>
              <a:t>十六个国家安全领域</a:t>
            </a:r>
            <a:endParaRPr lang="zh-CN" altLang="en-US" sz="2400" b="1" dirty="0">
              <a:ln>
                <a:noFill/>
                <a:prstDash val="sysDot"/>
              </a:ln>
              <a:solidFill>
                <a:schemeClr val="tx1">
                  <a:lumMod val="85000"/>
                  <a:lumOff val="15000"/>
                </a:schemeClr>
              </a:solidFill>
              <a:latin typeface="+mn-ea"/>
              <a:cs typeface="+mn-ea"/>
            </a:endParaRPr>
          </a:p>
          <a:p>
            <a:endParaRPr lang="zh-CN" altLang="en-US" sz="2400" b="1" dirty="0">
              <a:ln>
                <a:noFill/>
                <a:prstDash val="sysDot"/>
              </a:ln>
              <a:solidFill>
                <a:schemeClr val="tx1">
                  <a:lumMod val="85000"/>
                  <a:lumOff val="15000"/>
                </a:schemeClr>
              </a:solidFill>
              <a:latin typeface="+mn-ea"/>
              <a:cs typeface="+mn-ea"/>
            </a:endParaRPr>
          </a:p>
        </p:txBody>
      </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animBg="1"/>
      <p:bldP spid="3" grpId="1" animBg="1"/>
      <p:bldP spid="8" grpId="0"/>
      <p:bldP spid="8"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1362927" y="-295166"/>
            <a:ext cx="3009239" cy="1743822"/>
          </a:xfrm>
          <a:custGeom>
            <a:avLst/>
            <a:gdLst>
              <a:gd name="connsiteX0" fmla="*/ 55584 w 3025936"/>
              <a:gd name="connsiteY0" fmla="*/ 1577866 h 1665064"/>
              <a:gd name="connsiteX1" fmla="*/ 1744684 w 3025936"/>
              <a:gd name="connsiteY1" fmla="*/ 1450866 h 1665064"/>
              <a:gd name="connsiteX2" fmla="*/ 1909784 w 3025936"/>
              <a:gd name="connsiteY2" fmla="*/ 1057166 h 1665064"/>
              <a:gd name="connsiteX3" fmla="*/ 2798784 w 3025936"/>
              <a:gd name="connsiteY3" fmla="*/ 1146066 h 1665064"/>
              <a:gd name="connsiteX4" fmla="*/ 2989284 w 3025936"/>
              <a:gd name="connsiteY4" fmla="*/ 282466 h 1665064"/>
              <a:gd name="connsiteX5" fmla="*/ 2214584 w 3025936"/>
              <a:gd name="connsiteY5" fmla="*/ 104666 h 1665064"/>
              <a:gd name="connsiteX6" fmla="*/ 576284 w 3025936"/>
              <a:gd name="connsiteY6" fmla="*/ 117366 h 1665064"/>
              <a:gd name="connsiteX7" fmla="*/ 55584 w 3025936"/>
              <a:gd name="connsiteY7" fmla="*/ 1577866 h 1665064"/>
              <a:gd name="connsiteX0-1" fmla="*/ 42127 w 3012479"/>
              <a:gd name="connsiteY0-2" fmla="*/ 1577866 h 1751707"/>
              <a:gd name="connsiteX1-3" fmla="*/ 1515327 w 3012479"/>
              <a:gd name="connsiteY1-4" fmla="*/ 1666766 h 1751707"/>
              <a:gd name="connsiteX2-5" fmla="*/ 1896327 w 3012479"/>
              <a:gd name="connsiteY2-6" fmla="*/ 1057166 h 1751707"/>
              <a:gd name="connsiteX3-7" fmla="*/ 2785327 w 3012479"/>
              <a:gd name="connsiteY3-8" fmla="*/ 1146066 h 1751707"/>
              <a:gd name="connsiteX4-9" fmla="*/ 2975827 w 3012479"/>
              <a:gd name="connsiteY4-10" fmla="*/ 282466 h 1751707"/>
              <a:gd name="connsiteX5-11" fmla="*/ 2201127 w 3012479"/>
              <a:gd name="connsiteY5-12" fmla="*/ 104666 h 1751707"/>
              <a:gd name="connsiteX6-13" fmla="*/ 562827 w 3012479"/>
              <a:gd name="connsiteY6-14" fmla="*/ 117366 h 1751707"/>
              <a:gd name="connsiteX7-15" fmla="*/ 42127 w 3012479"/>
              <a:gd name="connsiteY7-16" fmla="*/ 1577866 h 1751707"/>
              <a:gd name="connsiteX0-17" fmla="*/ 42127 w 3009239"/>
              <a:gd name="connsiteY0-18" fmla="*/ 1577866 h 1743822"/>
              <a:gd name="connsiteX1-19" fmla="*/ 1515327 w 3009239"/>
              <a:gd name="connsiteY1-20" fmla="*/ 1666766 h 1743822"/>
              <a:gd name="connsiteX2-21" fmla="*/ 2036027 w 3009239"/>
              <a:gd name="connsiteY2-22" fmla="*/ 1184166 h 1743822"/>
              <a:gd name="connsiteX3-23" fmla="*/ 2785327 w 3009239"/>
              <a:gd name="connsiteY3-24" fmla="*/ 1146066 h 1743822"/>
              <a:gd name="connsiteX4-25" fmla="*/ 2975827 w 3009239"/>
              <a:gd name="connsiteY4-26" fmla="*/ 282466 h 1743822"/>
              <a:gd name="connsiteX5-27" fmla="*/ 2201127 w 3009239"/>
              <a:gd name="connsiteY5-28" fmla="*/ 104666 h 1743822"/>
              <a:gd name="connsiteX6-29" fmla="*/ 562827 w 3009239"/>
              <a:gd name="connsiteY6-30" fmla="*/ 117366 h 1743822"/>
              <a:gd name="connsiteX7-31" fmla="*/ 42127 w 3009239"/>
              <a:gd name="connsiteY7-32" fmla="*/ 1577866 h 17438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3009239" h="1743822">
                <a:moveTo>
                  <a:pt x="42127" y="1577866"/>
                </a:moveTo>
                <a:cubicBezTo>
                  <a:pt x="200877" y="1836099"/>
                  <a:pt x="1183010" y="1732383"/>
                  <a:pt x="1515327" y="1666766"/>
                </a:cubicBezTo>
                <a:cubicBezTo>
                  <a:pt x="1847644" y="1601149"/>
                  <a:pt x="1824360" y="1270949"/>
                  <a:pt x="2036027" y="1184166"/>
                </a:cubicBezTo>
                <a:cubicBezTo>
                  <a:pt x="2247694" y="1097383"/>
                  <a:pt x="2628694" y="1296349"/>
                  <a:pt x="2785327" y="1146066"/>
                </a:cubicBezTo>
                <a:cubicBezTo>
                  <a:pt x="2941960" y="995783"/>
                  <a:pt x="3073194" y="456033"/>
                  <a:pt x="2975827" y="282466"/>
                </a:cubicBezTo>
                <a:cubicBezTo>
                  <a:pt x="2878460" y="108899"/>
                  <a:pt x="2603294" y="132183"/>
                  <a:pt x="2201127" y="104666"/>
                </a:cubicBezTo>
                <a:cubicBezTo>
                  <a:pt x="1798960" y="77149"/>
                  <a:pt x="926894" y="-123934"/>
                  <a:pt x="562827" y="117366"/>
                </a:cubicBezTo>
                <a:cubicBezTo>
                  <a:pt x="198760" y="358666"/>
                  <a:pt x="-116623" y="1319633"/>
                  <a:pt x="42127" y="1577866"/>
                </a:cubicBezTo>
                <a:close/>
              </a:path>
            </a:pathLst>
          </a:custGeom>
          <a:solidFill>
            <a:srgbClr val="79B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rcRect t="2913" r="75442" b="60661"/>
          <a:stretch>
            <a:fillRect/>
          </a:stretch>
        </p:blipFill>
        <p:spPr>
          <a:xfrm>
            <a:off x="10705208" y="-203199"/>
            <a:ext cx="1376725" cy="1540932"/>
          </a:xfrm>
          <a:custGeom>
            <a:avLst/>
            <a:gdLst>
              <a:gd name="connsiteX0" fmla="*/ 606259 w 1376725"/>
              <a:gd name="connsiteY0" fmla="*/ 0 h 1540932"/>
              <a:gd name="connsiteX1" fmla="*/ 1376725 w 1376725"/>
              <a:gd name="connsiteY1" fmla="*/ 770466 h 1540932"/>
              <a:gd name="connsiteX2" fmla="*/ 606259 w 1376725"/>
              <a:gd name="connsiteY2" fmla="*/ 1540932 h 1540932"/>
              <a:gd name="connsiteX3" fmla="*/ 61457 w 1376725"/>
              <a:gd name="connsiteY3" fmla="*/ 1315268 h 1540932"/>
              <a:gd name="connsiteX4" fmla="*/ 0 w 1376725"/>
              <a:gd name="connsiteY4" fmla="*/ 1240781 h 1540932"/>
              <a:gd name="connsiteX5" fmla="*/ 0 w 1376725"/>
              <a:gd name="connsiteY5" fmla="*/ 300151 h 1540932"/>
              <a:gd name="connsiteX6" fmla="*/ 61457 w 1376725"/>
              <a:gd name="connsiteY6" fmla="*/ 225664 h 1540932"/>
              <a:gd name="connsiteX7" fmla="*/ 606259 w 1376725"/>
              <a:gd name="connsiteY7" fmla="*/ 0 h 1540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76725" h="1540932">
                <a:moveTo>
                  <a:pt x="606259" y="0"/>
                </a:moveTo>
                <a:cubicBezTo>
                  <a:pt x="1031776" y="0"/>
                  <a:pt x="1376725" y="344949"/>
                  <a:pt x="1376725" y="770466"/>
                </a:cubicBezTo>
                <a:cubicBezTo>
                  <a:pt x="1376725" y="1195983"/>
                  <a:pt x="1031776" y="1540932"/>
                  <a:pt x="606259" y="1540932"/>
                </a:cubicBezTo>
                <a:cubicBezTo>
                  <a:pt x="393501" y="1540932"/>
                  <a:pt x="200884" y="1454695"/>
                  <a:pt x="61457" y="1315268"/>
                </a:cubicBezTo>
                <a:lnTo>
                  <a:pt x="0" y="1240781"/>
                </a:lnTo>
                <a:lnTo>
                  <a:pt x="0" y="300151"/>
                </a:lnTo>
                <a:lnTo>
                  <a:pt x="61457" y="225664"/>
                </a:lnTo>
                <a:cubicBezTo>
                  <a:pt x="200884" y="86237"/>
                  <a:pt x="393501" y="0"/>
                  <a:pt x="606259" y="0"/>
                </a:cubicBezTo>
                <a:close/>
              </a:path>
            </a:pathLst>
          </a:cu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rcRect t="2913" r="75442" b="60661"/>
          <a:stretch>
            <a:fillRect/>
          </a:stretch>
        </p:blipFill>
        <p:spPr>
          <a:xfrm>
            <a:off x="11460163" y="5731304"/>
            <a:ext cx="621408" cy="695526"/>
          </a:xfrm>
          <a:custGeom>
            <a:avLst/>
            <a:gdLst>
              <a:gd name="connsiteX0" fmla="*/ 606259 w 1376725"/>
              <a:gd name="connsiteY0" fmla="*/ 0 h 1540932"/>
              <a:gd name="connsiteX1" fmla="*/ 1376725 w 1376725"/>
              <a:gd name="connsiteY1" fmla="*/ 770466 h 1540932"/>
              <a:gd name="connsiteX2" fmla="*/ 606259 w 1376725"/>
              <a:gd name="connsiteY2" fmla="*/ 1540932 h 1540932"/>
              <a:gd name="connsiteX3" fmla="*/ 61457 w 1376725"/>
              <a:gd name="connsiteY3" fmla="*/ 1315268 h 1540932"/>
              <a:gd name="connsiteX4" fmla="*/ 0 w 1376725"/>
              <a:gd name="connsiteY4" fmla="*/ 1240781 h 1540932"/>
              <a:gd name="connsiteX5" fmla="*/ 0 w 1376725"/>
              <a:gd name="connsiteY5" fmla="*/ 300151 h 1540932"/>
              <a:gd name="connsiteX6" fmla="*/ 61457 w 1376725"/>
              <a:gd name="connsiteY6" fmla="*/ 225664 h 1540932"/>
              <a:gd name="connsiteX7" fmla="*/ 606259 w 1376725"/>
              <a:gd name="connsiteY7" fmla="*/ 0 h 1540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76725" h="1540932">
                <a:moveTo>
                  <a:pt x="606259" y="0"/>
                </a:moveTo>
                <a:cubicBezTo>
                  <a:pt x="1031776" y="0"/>
                  <a:pt x="1376725" y="344949"/>
                  <a:pt x="1376725" y="770466"/>
                </a:cubicBezTo>
                <a:cubicBezTo>
                  <a:pt x="1376725" y="1195983"/>
                  <a:pt x="1031776" y="1540932"/>
                  <a:pt x="606259" y="1540932"/>
                </a:cubicBezTo>
                <a:cubicBezTo>
                  <a:pt x="393501" y="1540932"/>
                  <a:pt x="200884" y="1454695"/>
                  <a:pt x="61457" y="1315268"/>
                </a:cubicBezTo>
                <a:lnTo>
                  <a:pt x="0" y="1240781"/>
                </a:lnTo>
                <a:lnTo>
                  <a:pt x="0" y="300151"/>
                </a:lnTo>
                <a:lnTo>
                  <a:pt x="61457" y="225664"/>
                </a:lnTo>
                <a:cubicBezTo>
                  <a:pt x="200884" y="86237"/>
                  <a:pt x="393501" y="0"/>
                  <a:pt x="606259" y="0"/>
                </a:cubicBezTo>
                <a:close/>
              </a:path>
            </a:pathLst>
          </a:custGeom>
        </p:spPr>
      </p:pic>
      <p:sp>
        <p:nvSpPr>
          <p:cNvPr id="4" name="任意多边形 3"/>
          <p:cNvSpPr/>
          <p:nvPr/>
        </p:nvSpPr>
        <p:spPr>
          <a:xfrm>
            <a:off x="-1502627" y="-371366"/>
            <a:ext cx="3009239" cy="1743822"/>
          </a:xfrm>
          <a:custGeom>
            <a:avLst/>
            <a:gdLst>
              <a:gd name="connsiteX0" fmla="*/ 55584 w 3025936"/>
              <a:gd name="connsiteY0" fmla="*/ 1577866 h 1665064"/>
              <a:gd name="connsiteX1" fmla="*/ 1744684 w 3025936"/>
              <a:gd name="connsiteY1" fmla="*/ 1450866 h 1665064"/>
              <a:gd name="connsiteX2" fmla="*/ 1909784 w 3025936"/>
              <a:gd name="connsiteY2" fmla="*/ 1057166 h 1665064"/>
              <a:gd name="connsiteX3" fmla="*/ 2798784 w 3025936"/>
              <a:gd name="connsiteY3" fmla="*/ 1146066 h 1665064"/>
              <a:gd name="connsiteX4" fmla="*/ 2989284 w 3025936"/>
              <a:gd name="connsiteY4" fmla="*/ 282466 h 1665064"/>
              <a:gd name="connsiteX5" fmla="*/ 2214584 w 3025936"/>
              <a:gd name="connsiteY5" fmla="*/ 104666 h 1665064"/>
              <a:gd name="connsiteX6" fmla="*/ 576284 w 3025936"/>
              <a:gd name="connsiteY6" fmla="*/ 117366 h 1665064"/>
              <a:gd name="connsiteX7" fmla="*/ 55584 w 3025936"/>
              <a:gd name="connsiteY7" fmla="*/ 1577866 h 1665064"/>
              <a:gd name="connsiteX0-1" fmla="*/ 42127 w 3012479"/>
              <a:gd name="connsiteY0-2" fmla="*/ 1577866 h 1751707"/>
              <a:gd name="connsiteX1-3" fmla="*/ 1515327 w 3012479"/>
              <a:gd name="connsiteY1-4" fmla="*/ 1666766 h 1751707"/>
              <a:gd name="connsiteX2-5" fmla="*/ 1896327 w 3012479"/>
              <a:gd name="connsiteY2-6" fmla="*/ 1057166 h 1751707"/>
              <a:gd name="connsiteX3-7" fmla="*/ 2785327 w 3012479"/>
              <a:gd name="connsiteY3-8" fmla="*/ 1146066 h 1751707"/>
              <a:gd name="connsiteX4-9" fmla="*/ 2975827 w 3012479"/>
              <a:gd name="connsiteY4-10" fmla="*/ 282466 h 1751707"/>
              <a:gd name="connsiteX5-11" fmla="*/ 2201127 w 3012479"/>
              <a:gd name="connsiteY5-12" fmla="*/ 104666 h 1751707"/>
              <a:gd name="connsiteX6-13" fmla="*/ 562827 w 3012479"/>
              <a:gd name="connsiteY6-14" fmla="*/ 117366 h 1751707"/>
              <a:gd name="connsiteX7-15" fmla="*/ 42127 w 3012479"/>
              <a:gd name="connsiteY7-16" fmla="*/ 1577866 h 1751707"/>
              <a:gd name="connsiteX0-17" fmla="*/ 42127 w 3009239"/>
              <a:gd name="connsiteY0-18" fmla="*/ 1577866 h 1743822"/>
              <a:gd name="connsiteX1-19" fmla="*/ 1515327 w 3009239"/>
              <a:gd name="connsiteY1-20" fmla="*/ 1666766 h 1743822"/>
              <a:gd name="connsiteX2-21" fmla="*/ 2036027 w 3009239"/>
              <a:gd name="connsiteY2-22" fmla="*/ 1184166 h 1743822"/>
              <a:gd name="connsiteX3-23" fmla="*/ 2785327 w 3009239"/>
              <a:gd name="connsiteY3-24" fmla="*/ 1146066 h 1743822"/>
              <a:gd name="connsiteX4-25" fmla="*/ 2975827 w 3009239"/>
              <a:gd name="connsiteY4-26" fmla="*/ 282466 h 1743822"/>
              <a:gd name="connsiteX5-27" fmla="*/ 2201127 w 3009239"/>
              <a:gd name="connsiteY5-28" fmla="*/ 104666 h 1743822"/>
              <a:gd name="connsiteX6-29" fmla="*/ 562827 w 3009239"/>
              <a:gd name="connsiteY6-30" fmla="*/ 117366 h 1743822"/>
              <a:gd name="connsiteX7-31" fmla="*/ 42127 w 3009239"/>
              <a:gd name="connsiteY7-32" fmla="*/ 1577866 h 17438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3009239" h="1743822">
                <a:moveTo>
                  <a:pt x="42127" y="1577866"/>
                </a:moveTo>
                <a:cubicBezTo>
                  <a:pt x="200877" y="1836099"/>
                  <a:pt x="1183010" y="1732383"/>
                  <a:pt x="1515327" y="1666766"/>
                </a:cubicBezTo>
                <a:cubicBezTo>
                  <a:pt x="1847644" y="1601149"/>
                  <a:pt x="1824360" y="1270949"/>
                  <a:pt x="2036027" y="1184166"/>
                </a:cubicBezTo>
                <a:cubicBezTo>
                  <a:pt x="2247694" y="1097383"/>
                  <a:pt x="2628694" y="1296349"/>
                  <a:pt x="2785327" y="1146066"/>
                </a:cubicBezTo>
                <a:cubicBezTo>
                  <a:pt x="2941960" y="995783"/>
                  <a:pt x="3073194" y="456033"/>
                  <a:pt x="2975827" y="282466"/>
                </a:cubicBezTo>
                <a:cubicBezTo>
                  <a:pt x="2878460" y="108899"/>
                  <a:pt x="2603294" y="132183"/>
                  <a:pt x="2201127" y="104666"/>
                </a:cubicBezTo>
                <a:cubicBezTo>
                  <a:pt x="1798960" y="77149"/>
                  <a:pt x="926894" y="-123934"/>
                  <a:pt x="562827" y="117366"/>
                </a:cubicBezTo>
                <a:cubicBezTo>
                  <a:pt x="198760" y="358666"/>
                  <a:pt x="-116623" y="1319633"/>
                  <a:pt x="42127" y="1577866"/>
                </a:cubicBezTo>
                <a:close/>
              </a:path>
            </a:pathLst>
          </a:custGeom>
          <a:solidFill>
            <a:srgbClr val="EAEB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634740" y="993140"/>
            <a:ext cx="5374640" cy="811530"/>
          </a:xfrm>
          <a:prstGeom prst="rect">
            <a:avLst/>
          </a:prstGeom>
          <a:noFill/>
        </p:spPr>
        <p:txBody>
          <a:bodyPr wrap="square" rtlCol="0">
            <a:spAutoFit/>
          </a:bodyPr>
          <a:lstStyle/>
          <a:p>
            <a:pPr algn="r">
              <a:lnSpc>
                <a:spcPct val="130000"/>
              </a:lnSpc>
            </a:pPr>
            <a:r>
              <a:rPr lang="zh-CN" altLang="en-US" sz="3600" b="1" dirty="0">
                <a:latin typeface="汉仪全唐诗简" panose="00020600040101010101" pitchFamily="18" charset="-122"/>
                <a:ea typeface="汉仪全唐诗简" panose="00020600040101010101" pitchFamily="18" charset="-122"/>
                <a:sym typeface="+mn-ea"/>
              </a:rPr>
              <a:t>（四）四个国际安全理念</a:t>
            </a:r>
            <a:endParaRPr lang="zh-CN" altLang="en-US" sz="3600" b="1" dirty="0" smtClean="0">
              <a:solidFill>
                <a:srgbClr val="797581"/>
              </a:solidFill>
              <a:latin typeface="汉仪全唐诗简" panose="00020600040101010101" pitchFamily="18" charset="-122"/>
              <a:ea typeface="汉仪全唐诗简" panose="00020600040101010101" pitchFamily="18" charset="-122"/>
              <a:sym typeface="+mn-ea"/>
            </a:endParaRPr>
          </a:p>
        </p:txBody>
      </p:sp>
      <p:sp>
        <p:nvSpPr>
          <p:cNvPr id="17" name="标题 16"/>
          <p:cNvSpPr>
            <a:spLocks noGrp="1"/>
          </p:cNvSpPr>
          <p:nvPr>
            <p:custDataLst>
              <p:tags r:id="rId3"/>
            </p:custDataLst>
          </p:nvPr>
        </p:nvSpPr>
        <p:spPr>
          <a:xfrm>
            <a:off x="695960" y="360000"/>
            <a:ext cx="10800000" cy="720000"/>
          </a:xfrm>
          <a:prstGeom prst="rect">
            <a:avLst/>
          </a:prstGeom>
        </p:spPr>
        <p:txBody>
          <a:bodyPr vert="horz" wrap="square" lIns="0" tIns="0" rIns="0" bIns="0" rtlCol="0" anchor="t">
            <a:normAutofit/>
          </a:bodyPr>
          <a:lstStyle>
            <a:lvl1pPr algn="l" defTabSz="914400" rtl="0" eaLnBrk="1" fontAlgn="base" latinLnBrk="0" hangingPunct="1">
              <a:lnSpc>
                <a:spcPct val="100000"/>
              </a:lnSpc>
              <a:spcBef>
                <a:spcPct val="0"/>
              </a:spcBef>
              <a:buNone/>
              <a:defRPr sz="3200" b="1" kern="1200">
                <a:solidFill>
                  <a:schemeClr val="tx1">
                    <a:lumMod val="85000"/>
                    <a:lumOff val="15000"/>
                  </a:schemeClr>
                </a:solidFill>
                <a:latin typeface="+mj-ea"/>
                <a:ea typeface="+mj-ea"/>
                <a:cs typeface="+mj-cs"/>
              </a:defRPr>
            </a:lvl1pPr>
          </a:lstStyle>
          <a:p>
            <a:r>
              <a:rPr lang="zh-CN" altLang="en-US"/>
              <a:t>二、</a:t>
            </a:r>
            <a:r>
              <a:rPr lang="zh-CN" altLang="en-US">
                <a:sym typeface="+mn-ea"/>
              </a:rPr>
              <a:t>坚持总体国家安全观</a:t>
            </a:r>
            <a:endParaRPr lang="zh-CN" altLang="en-US"/>
          </a:p>
        </p:txBody>
      </p:sp>
      <p:grpSp>
        <p:nvGrpSpPr>
          <p:cNvPr id="7" name="组合 6"/>
          <p:cNvGrpSpPr/>
          <p:nvPr>
            <p:custDataLst>
              <p:tags r:id="rId4"/>
            </p:custDataLst>
          </p:nvPr>
        </p:nvGrpSpPr>
        <p:grpSpPr>
          <a:xfrm>
            <a:off x="4462765" y="2222485"/>
            <a:ext cx="3267740" cy="3267740"/>
            <a:chOff x="4394461" y="1968750"/>
            <a:chExt cx="3267740" cy="3267740"/>
          </a:xfrm>
        </p:grpSpPr>
        <p:sp>
          <p:nvSpPr>
            <p:cNvPr id="8" name="箭头: 十字 23"/>
            <p:cNvSpPr/>
            <p:nvPr>
              <p:custDataLst>
                <p:tags r:id="rId5"/>
              </p:custDataLst>
            </p:nvPr>
          </p:nvSpPr>
          <p:spPr>
            <a:xfrm>
              <a:off x="4394461" y="1968750"/>
              <a:ext cx="3267740" cy="3267740"/>
            </a:xfrm>
            <a:prstGeom prst="quadArrow">
              <a:avLst>
                <a:gd name="adj1" fmla="val 2543"/>
                <a:gd name="adj2" fmla="val 4333"/>
                <a:gd name="adj3" fmla="val 6597"/>
              </a:avLst>
            </a:prstGeom>
            <a:solidFill>
              <a:srgbClr val="EAEB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9" name="矩形: 圆角 33"/>
            <p:cNvSpPr/>
            <p:nvPr>
              <p:custDataLst>
                <p:tags r:id="rId6"/>
              </p:custDataLst>
            </p:nvPr>
          </p:nvSpPr>
          <p:spPr>
            <a:xfrm>
              <a:off x="4552033" y="2140571"/>
              <a:ext cx="1247698" cy="1247698"/>
            </a:xfrm>
            <a:prstGeom prst="roundRect">
              <a:avLst/>
            </a:prstGeom>
            <a:solidFill>
              <a:srgbClr val="F2CBC6"/>
            </a:solidFill>
            <a:ln>
              <a:noFill/>
            </a:ln>
            <a:effectLst>
              <a:outerShdw blurRad="25400" sx="101000" sy="101000" algn="ctr" rotWithShape="0">
                <a:srgbClr val="003867">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0" name="矩形: 圆角 34"/>
            <p:cNvSpPr/>
            <p:nvPr>
              <p:custDataLst>
                <p:tags r:id="rId7"/>
              </p:custDataLst>
            </p:nvPr>
          </p:nvSpPr>
          <p:spPr>
            <a:xfrm>
              <a:off x="6192811" y="2140571"/>
              <a:ext cx="1247698" cy="1247698"/>
            </a:xfrm>
            <a:prstGeom prst="roundRect">
              <a:avLst/>
            </a:prstGeom>
            <a:solidFill>
              <a:srgbClr val="79BFFF"/>
            </a:solidFill>
            <a:ln>
              <a:noFill/>
            </a:ln>
            <a:effectLst>
              <a:outerShdw blurRad="25400" sx="101000" sy="101000" algn="ctr" rotWithShape="0">
                <a:srgbClr val="003867">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1" name="矩形: 圆角 35"/>
            <p:cNvSpPr/>
            <p:nvPr>
              <p:custDataLst>
                <p:tags r:id="rId8"/>
              </p:custDataLst>
            </p:nvPr>
          </p:nvSpPr>
          <p:spPr>
            <a:xfrm>
              <a:off x="4552033" y="3816972"/>
              <a:ext cx="1247698" cy="1247698"/>
            </a:xfrm>
            <a:prstGeom prst="roundRect">
              <a:avLst/>
            </a:prstGeom>
            <a:solidFill>
              <a:srgbClr val="79BFFF"/>
            </a:solidFill>
            <a:ln>
              <a:noFill/>
            </a:ln>
            <a:effectLst>
              <a:outerShdw blurRad="25400" sx="101000" sy="101000" algn="ctr" rotWithShape="0">
                <a:srgbClr val="003867">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2" name="矩形: 圆角 36"/>
            <p:cNvSpPr/>
            <p:nvPr>
              <p:custDataLst>
                <p:tags r:id="rId9"/>
              </p:custDataLst>
            </p:nvPr>
          </p:nvSpPr>
          <p:spPr>
            <a:xfrm>
              <a:off x="6192811" y="3816972"/>
              <a:ext cx="1247698" cy="1247698"/>
            </a:xfrm>
            <a:prstGeom prst="roundRect">
              <a:avLst/>
            </a:prstGeom>
            <a:solidFill>
              <a:srgbClr val="F2CBC6"/>
            </a:solidFill>
            <a:ln>
              <a:noFill/>
            </a:ln>
            <a:effectLst>
              <a:outerShdw blurRad="25400" sx="101000" sy="101000" algn="ctr" rotWithShape="0">
                <a:srgbClr val="003867">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3" name="iconfont-1191-866894"/>
            <p:cNvSpPr>
              <a:spLocks noChangeAspect="1"/>
            </p:cNvSpPr>
            <p:nvPr>
              <p:custDataLst>
                <p:tags r:id="rId10"/>
              </p:custDataLst>
            </p:nvPr>
          </p:nvSpPr>
          <p:spPr bwMode="auto">
            <a:xfrm>
              <a:off x="6609860" y="2555147"/>
              <a:ext cx="413600" cy="387806"/>
            </a:xfrm>
            <a:custGeom>
              <a:avLst/>
              <a:gdLst>
                <a:gd name="T0" fmla="*/ 2278 w 8285"/>
                <a:gd name="T1" fmla="*/ 5620 h 7767"/>
                <a:gd name="T2" fmla="*/ 2589 w 8285"/>
                <a:gd name="T3" fmla="*/ 5927 h 7767"/>
                <a:gd name="T4" fmla="*/ 5696 w 8285"/>
                <a:gd name="T5" fmla="*/ 5927 h 7767"/>
                <a:gd name="T6" fmla="*/ 6006 w 8285"/>
                <a:gd name="T7" fmla="*/ 5620 h 7767"/>
                <a:gd name="T8" fmla="*/ 5696 w 8285"/>
                <a:gd name="T9" fmla="*/ 5314 h 7767"/>
                <a:gd name="T10" fmla="*/ 2589 w 8285"/>
                <a:gd name="T11" fmla="*/ 5314 h 7767"/>
                <a:gd name="T12" fmla="*/ 2278 w 8285"/>
                <a:gd name="T13" fmla="*/ 5620 h 7767"/>
                <a:gd name="T14" fmla="*/ 2278 w 8285"/>
                <a:gd name="T15" fmla="*/ 5620 h 7767"/>
                <a:gd name="T16" fmla="*/ 2278 w 8285"/>
                <a:gd name="T17" fmla="*/ 4394 h 7767"/>
                <a:gd name="T18" fmla="*/ 2589 w 8285"/>
                <a:gd name="T19" fmla="*/ 4701 h 7767"/>
                <a:gd name="T20" fmla="*/ 5696 w 8285"/>
                <a:gd name="T21" fmla="*/ 4701 h 7767"/>
                <a:gd name="T22" fmla="*/ 6006 w 8285"/>
                <a:gd name="T23" fmla="*/ 4394 h 7767"/>
                <a:gd name="T24" fmla="*/ 5696 w 8285"/>
                <a:gd name="T25" fmla="*/ 4088 h 7767"/>
                <a:gd name="T26" fmla="*/ 2589 w 8285"/>
                <a:gd name="T27" fmla="*/ 4088 h 7767"/>
                <a:gd name="T28" fmla="*/ 2278 w 8285"/>
                <a:gd name="T29" fmla="*/ 4394 h 7767"/>
                <a:gd name="T30" fmla="*/ 2278 w 8285"/>
                <a:gd name="T31" fmla="*/ 4394 h 7767"/>
                <a:gd name="T32" fmla="*/ 3728 w 8285"/>
                <a:gd name="T33" fmla="*/ 1207 h 7767"/>
                <a:gd name="T34" fmla="*/ 4142 w 8285"/>
                <a:gd name="T35" fmla="*/ 817 h 7767"/>
                <a:gd name="T36" fmla="*/ 4556 w 8285"/>
                <a:gd name="T37" fmla="*/ 1207 h 7767"/>
                <a:gd name="T38" fmla="*/ 4556 w 8285"/>
                <a:gd name="T39" fmla="*/ 2267 h 7767"/>
                <a:gd name="T40" fmla="*/ 4142 w 8285"/>
                <a:gd name="T41" fmla="*/ 2657 h 7767"/>
                <a:gd name="T42" fmla="*/ 3728 w 8285"/>
                <a:gd name="T43" fmla="*/ 2267 h 7767"/>
                <a:gd name="T44" fmla="*/ 3728 w 8285"/>
                <a:gd name="T45" fmla="*/ 1207 h 7767"/>
                <a:gd name="T46" fmla="*/ 3106 w 8285"/>
                <a:gd name="T47" fmla="*/ 1040 h 7767"/>
                <a:gd name="T48" fmla="*/ 3106 w 8285"/>
                <a:gd name="T49" fmla="*/ 2248 h 7767"/>
                <a:gd name="T50" fmla="*/ 4142 w 8285"/>
                <a:gd name="T51" fmla="*/ 3270 h 7767"/>
                <a:gd name="T52" fmla="*/ 5178 w 8285"/>
                <a:gd name="T53" fmla="*/ 2248 h 7767"/>
                <a:gd name="T54" fmla="*/ 5178 w 8285"/>
                <a:gd name="T55" fmla="*/ 1040 h 7767"/>
                <a:gd name="T56" fmla="*/ 4142 w 8285"/>
                <a:gd name="T57" fmla="*/ 0 h 7767"/>
                <a:gd name="T58" fmla="*/ 3106 w 8285"/>
                <a:gd name="T59" fmla="*/ 1040 h 7767"/>
                <a:gd name="T60" fmla="*/ 1325 w 8285"/>
                <a:gd name="T61" fmla="*/ 2248 h 7767"/>
                <a:gd name="T62" fmla="*/ 3106 w 8285"/>
                <a:gd name="T63" fmla="*/ 2248 h 7767"/>
                <a:gd name="T64" fmla="*/ 3106 w 8285"/>
                <a:gd name="T65" fmla="*/ 1635 h 7767"/>
                <a:gd name="T66" fmla="*/ 828 w 8285"/>
                <a:gd name="T67" fmla="*/ 1635 h 7767"/>
                <a:gd name="T68" fmla="*/ 0 w 8285"/>
                <a:gd name="T69" fmla="*/ 2452 h 7767"/>
                <a:gd name="T70" fmla="*/ 0 w 8285"/>
                <a:gd name="T71" fmla="*/ 6949 h 7767"/>
                <a:gd name="T72" fmla="*/ 828 w 8285"/>
                <a:gd name="T73" fmla="*/ 7767 h 7767"/>
                <a:gd name="T74" fmla="*/ 7456 w 8285"/>
                <a:gd name="T75" fmla="*/ 7767 h 7767"/>
                <a:gd name="T76" fmla="*/ 8285 w 8285"/>
                <a:gd name="T77" fmla="*/ 6949 h 7767"/>
                <a:gd name="T78" fmla="*/ 8285 w 8285"/>
                <a:gd name="T79" fmla="*/ 2452 h 7767"/>
                <a:gd name="T80" fmla="*/ 7456 w 8285"/>
                <a:gd name="T81" fmla="*/ 1635 h 7767"/>
                <a:gd name="T82" fmla="*/ 5178 w 8285"/>
                <a:gd name="T83" fmla="*/ 1635 h 7767"/>
                <a:gd name="T84" fmla="*/ 5178 w 8285"/>
                <a:gd name="T85" fmla="*/ 2248 h 7767"/>
                <a:gd name="T86" fmla="*/ 6959 w 8285"/>
                <a:gd name="T87" fmla="*/ 2248 h 7767"/>
                <a:gd name="T88" fmla="*/ 7663 w 8285"/>
                <a:gd name="T89" fmla="*/ 2943 h 7767"/>
                <a:gd name="T90" fmla="*/ 7663 w 8285"/>
                <a:gd name="T91" fmla="*/ 6458 h 7767"/>
                <a:gd name="T92" fmla="*/ 6959 w 8285"/>
                <a:gd name="T93" fmla="*/ 7153 h 7767"/>
                <a:gd name="T94" fmla="*/ 1325 w 8285"/>
                <a:gd name="T95" fmla="*/ 7153 h 7767"/>
                <a:gd name="T96" fmla="*/ 621 w 8285"/>
                <a:gd name="T97" fmla="*/ 6458 h 7767"/>
                <a:gd name="T98" fmla="*/ 621 w 8285"/>
                <a:gd name="T99" fmla="*/ 2943 h 7767"/>
                <a:gd name="T100" fmla="*/ 1325 w 8285"/>
                <a:gd name="T101" fmla="*/ 2248 h 7767"/>
                <a:gd name="T102" fmla="*/ 1325 w 8285"/>
                <a:gd name="T103" fmla="*/ 2248 h 77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285" h="7767">
                  <a:moveTo>
                    <a:pt x="2278" y="5620"/>
                  </a:moveTo>
                  <a:cubicBezTo>
                    <a:pt x="2278" y="5790"/>
                    <a:pt x="2417" y="5927"/>
                    <a:pt x="2589" y="5927"/>
                  </a:cubicBezTo>
                  <a:lnTo>
                    <a:pt x="5696" y="5927"/>
                  </a:lnTo>
                  <a:cubicBezTo>
                    <a:pt x="5867" y="5927"/>
                    <a:pt x="6006" y="5790"/>
                    <a:pt x="6006" y="5620"/>
                  </a:cubicBezTo>
                  <a:cubicBezTo>
                    <a:pt x="6006" y="5451"/>
                    <a:pt x="5867" y="5314"/>
                    <a:pt x="5696" y="5314"/>
                  </a:cubicBezTo>
                  <a:lnTo>
                    <a:pt x="2589" y="5314"/>
                  </a:lnTo>
                  <a:cubicBezTo>
                    <a:pt x="2417" y="5314"/>
                    <a:pt x="2278" y="5451"/>
                    <a:pt x="2278" y="5620"/>
                  </a:cubicBezTo>
                  <a:lnTo>
                    <a:pt x="2278" y="5620"/>
                  </a:lnTo>
                  <a:close/>
                  <a:moveTo>
                    <a:pt x="2278" y="4394"/>
                  </a:moveTo>
                  <a:cubicBezTo>
                    <a:pt x="2278" y="4563"/>
                    <a:pt x="2417" y="4701"/>
                    <a:pt x="2589" y="4701"/>
                  </a:cubicBezTo>
                  <a:lnTo>
                    <a:pt x="5696" y="4701"/>
                  </a:lnTo>
                  <a:cubicBezTo>
                    <a:pt x="5867" y="4701"/>
                    <a:pt x="6006" y="4563"/>
                    <a:pt x="6006" y="4394"/>
                  </a:cubicBezTo>
                  <a:cubicBezTo>
                    <a:pt x="6006" y="4225"/>
                    <a:pt x="5867" y="4088"/>
                    <a:pt x="5696" y="4088"/>
                  </a:cubicBezTo>
                  <a:lnTo>
                    <a:pt x="2589" y="4088"/>
                  </a:lnTo>
                  <a:cubicBezTo>
                    <a:pt x="2417" y="4088"/>
                    <a:pt x="2278" y="4225"/>
                    <a:pt x="2278" y="4394"/>
                  </a:cubicBezTo>
                  <a:lnTo>
                    <a:pt x="2278" y="4394"/>
                  </a:lnTo>
                  <a:close/>
                  <a:moveTo>
                    <a:pt x="3728" y="1207"/>
                  </a:moveTo>
                  <a:cubicBezTo>
                    <a:pt x="3728" y="992"/>
                    <a:pt x="3913" y="817"/>
                    <a:pt x="4142" y="817"/>
                  </a:cubicBezTo>
                  <a:cubicBezTo>
                    <a:pt x="4371" y="817"/>
                    <a:pt x="4556" y="992"/>
                    <a:pt x="4556" y="1207"/>
                  </a:cubicBezTo>
                  <a:lnTo>
                    <a:pt x="4556" y="2267"/>
                  </a:lnTo>
                  <a:cubicBezTo>
                    <a:pt x="4556" y="2482"/>
                    <a:pt x="4371" y="2657"/>
                    <a:pt x="4142" y="2657"/>
                  </a:cubicBezTo>
                  <a:cubicBezTo>
                    <a:pt x="3913" y="2657"/>
                    <a:pt x="3728" y="2482"/>
                    <a:pt x="3728" y="2267"/>
                  </a:cubicBezTo>
                  <a:lnTo>
                    <a:pt x="3728" y="1207"/>
                  </a:lnTo>
                  <a:close/>
                  <a:moveTo>
                    <a:pt x="3106" y="1040"/>
                  </a:moveTo>
                  <a:lnTo>
                    <a:pt x="3106" y="2248"/>
                  </a:lnTo>
                  <a:cubicBezTo>
                    <a:pt x="3116" y="2814"/>
                    <a:pt x="3576" y="3270"/>
                    <a:pt x="4142" y="3270"/>
                  </a:cubicBezTo>
                  <a:cubicBezTo>
                    <a:pt x="4708" y="3270"/>
                    <a:pt x="5168" y="2814"/>
                    <a:pt x="5178" y="2248"/>
                  </a:cubicBezTo>
                  <a:lnTo>
                    <a:pt x="5178" y="1040"/>
                  </a:lnTo>
                  <a:cubicBezTo>
                    <a:pt x="5178" y="465"/>
                    <a:pt x="4714" y="0"/>
                    <a:pt x="4142" y="0"/>
                  </a:cubicBezTo>
                  <a:cubicBezTo>
                    <a:pt x="3570" y="0"/>
                    <a:pt x="3106" y="465"/>
                    <a:pt x="3106" y="1040"/>
                  </a:cubicBezTo>
                  <a:close/>
                  <a:moveTo>
                    <a:pt x="1325" y="2248"/>
                  </a:moveTo>
                  <a:lnTo>
                    <a:pt x="3106" y="2248"/>
                  </a:lnTo>
                  <a:lnTo>
                    <a:pt x="3106" y="1635"/>
                  </a:lnTo>
                  <a:lnTo>
                    <a:pt x="828" y="1635"/>
                  </a:lnTo>
                  <a:cubicBezTo>
                    <a:pt x="371" y="1635"/>
                    <a:pt x="0" y="2001"/>
                    <a:pt x="0" y="2452"/>
                  </a:cubicBezTo>
                  <a:lnTo>
                    <a:pt x="0" y="6949"/>
                  </a:lnTo>
                  <a:cubicBezTo>
                    <a:pt x="0" y="7401"/>
                    <a:pt x="371" y="7767"/>
                    <a:pt x="828" y="7767"/>
                  </a:cubicBezTo>
                  <a:lnTo>
                    <a:pt x="7456" y="7767"/>
                  </a:lnTo>
                  <a:cubicBezTo>
                    <a:pt x="7913" y="7767"/>
                    <a:pt x="8285" y="7401"/>
                    <a:pt x="8285" y="6949"/>
                  </a:cubicBezTo>
                  <a:lnTo>
                    <a:pt x="8285" y="2452"/>
                  </a:lnTo>
                  <a:cubicBezTo>
                    <a:pt x="8285" y="2001"/>
                    <a:pt x="7913" y="1635"/>
                    <a:pt x="7456" y="1635"/>
                  </a:cubicBezTo>
                  <a:lnTo>
                    <a:pt x="5178" y="1635"/>
                  </a:lnTo>
                  <a:lnTo>
                    <a:pt x="5178" y="2248"/>
                  </a:lnTo>
                  <a:lnTo>
                    <a:pt x="6959" y="2248"/>
                  </a:lnTo>
                  <a:cubicBezTo>
                    <a:pt x="7348" y="2248"/>
                    <a:pt x="7663" y="2559"/>
                    <a:pt x="7663" y="2943"/>
                  </a:cubicBezTo>
                  <a:lnTo>
                    <a:pt x="7663" y="6458"/>
                  </a:lnTo>
                  <a:cubicBezTo>
                    <a:pt x="7663" y="6842"/>
                    <a:pt x="7348" y="7153"/>
                    <a:pt x="6959" y="7153"/>
                  </a:cubicBezTo>
                  <a:lnTo>
                    <a:pt x="1325" y="7153"/>
                  </a:lnTo>
                  <a:cubicBezTo>
                    <a:pt x="936" y="7153"/>
                    <a:pt x="621" y="6842"/>
                    <a:pt x="621" y="6458"/>
                  </a:cubicBezTo>
                  <a:lnTo>
                    <a:pt x="621" y="2943"/>
                  </a:lnTo>
                  <a:cubicBezTo>
                    <a:pt x="621" y="2559"/>
                    <a:pt x="936" y="2248"/>
                    <a:pt x="1325" y="2248"/>
                  </a:cubicBezTo>
                  <a:close/>
                  <a:moveTo>
                    <a:pt x="1325" y="2248"/>
                  </a:moveTo>
                  <a:close/>
                </a:path>
              </a:pathLst>
            </a:custGeom>
            <a:solidFill>
              <a:schemeClr val="bg1"/>
            </a:solidFill>
            <a:ln>
              <a:noFill/>
            </a:ln>
          </p:spPr>
        </p:sp>
        <p:sp>
          <p:nvSpPr>
            <p:cNvPr id="14" name="iconfont-1191-866880"/>
            <p:cNvSpPr>
              <a:spLocks noChangeAspect="1"/>
            </p:cNvSpPr>
            <p:nvPr>
              <p:custDataLst>
                <p:tags r:id="rId11"/>
              </p:custDataLst>
            </p:nvPr>
          </p:nvSpPr>
          <p:spPr bwMode="auto">
            <a:xfrm>
              <a:off x="4969082" y="4259698"/>
              <a:ext cx="413600" cy="362246"/>
            </a:xfrm>
            <a:custGeom>
              <a:avLst/>
              <a:gdLst>
                <a:gd name="T0" fmla="*/ 6964 w 7768"/>
                <a:gd name="T1" fmla="*/ 3224 h 6803"/>
                <a:gd name="T2" fmla="*/ 6493 w 7768"/>
                <a:gd name="T3" fmla="*/ 3224 h 6803"/>
                <a:gd name="T4" fmla="*/ 6493 w 7768"/>
                <a:gd name="T5" fmla="*/ 2232 h 6803"/>
                <a:gd name="T6" fmla="*/ 5870 w 7768"/>
                <a:gd name="T7" fmla="*/ 1517 h 6803"/>
                <a:gd name="T8" fmla="*/ 5858 w 7768"/>
                <a:gd name="T9" fmla="*/ 1403 h 6803"/>
                <a:gd name="T10" fmla="*/ 5358 w 7768"/>
                <a:gd name="T11" fmla="*/ 148 h 6803"/>
                <a:gd name="T12" fmla="*/ 5238 w 7768"/>
                <a:gd name="T13" fmla="*/ 26 h 6803"/>
                <a:gd name="T14" fmla="*/ 5060 w 7768"/>
                <a:gd name="T15" fmla="*/ 20 h 6803"/>
                <a:gd name="T16" fmla="*/ 1045 w 7768"/>
                <a:gd name="T17" fmla="*/ 1422 h 6803"/>
                <a:gd name="T18" fmla="*/ 946 w 7768"/>
                <a:gd name="T19" fmla="*/ 1489 h 6803"/>
                <a:gd name="T20" fmla="*/ 760 w 7768"/>
                <a:gd name="T21" fmla="*/ 1489 h 6803"/>
                <a:gd name="T22" fmla="*/ 0 w 7768"/>
                <a:gd name="T23" fmla="*/ 2233 h 6803"/>
                <a:gd name="T24" fmla="*/ 0 w 7768"/>
                <a:gd name="T25" fmla="*/ 6043 h 6803"/>
                <a:gd name="T26" fmla="*/ 760 w 7768"/>
                <a:gd name="T27" fmla="*/ 6803 h 6803"/>
                <a:gd name="T28" fmla="*/ 5645 w 7768"/>
                <a:gd name="T29" fmla="*/ 6803 h 6803"/>
                <a:gd name="T30" fmla="*/ 6493 w 7768"/>
                <a:gd name="T31" fmla="*/ 6043 h 6803"/>
                <a:gd name="T32" fmla="*/ 6493 w 7768"/>
                <a:gd name="T33" fmla="*/ 5176 h 6803"/>
                <a:gd name="T34" fmla="*/ 6964 w 7768"/>
                <a:gd name="T35" fmla="*/ 5176 h 6803"/>
                <a:gd name="T36" fmla="*/ 7768 w 7768"/>
                <a:gd name="T37" fmla="*/ 4425 h 6803"/>
                <a:gd name="T38" fmla="*/ 7768 w 7768"/>
                <a:gd name="T39" fmla="*/ 3976 h 6803"/>
                <a:gd name="T40" fmla="*/ 6964 w 7768"/>
                <a:gd name="T41" fmla="*/ 3224 h 6803"/>
                <a:gd name="T42" fmla="*/ 5005 w 7768"/>
                <a:gd name="T43" fmla="*/ 502 h 6803"/>
                <a:gd name="T44" fmla="*/ 5398 w 7768"/>
                <a:gd name="T45" fmla="*/ 1489 h 6803"/>
                <a:gd name="T46" fmla="*/ 2180 w 7768"/>
                <a:gd name="T47" fmla="*/ 1489 h 6803"/>
                <a:gd name="T48" fmla="*/ 5005 w 7768"/>
                <a:gd name="T49" fmla="*/ 502 h 6803"/>
                <a:gd name="T50" fmla="*/ 6029 w 7768"/>
                <a:gd name="T51" fmla="*/ 6043 h 6803"/>
                <a:gd name="T52" fmla="*/ 5645 w 7768"/>
                <a:gd name="T53" fmla="*/ 6369 h 6803"/>
                <a:gd name="T54" fmla="*/ 761 w 7768"/>
                <a:gd name="T55" fmla="*/ 6369 h 6803"/>
                <a:gd name="T56" fmla="*/ 464 w 7768"/>
                <a:gd name="T57" fmla="*/ 6043 h 6803"/>
                <a:gd name="T58" fmla="*/ 464 w 7768"/>
                <a:gd name="T59" fmla="*/ 2232 h 6803"/>
                <a:gd name="T60" fmla="*/ 761 w 7768"/>
                <a:gd name="T61" fmla="*/ 1923 h 6803"/>
                <a:gd name="T62" fmla="*/ 5645 w 7768"/>
                <a:gd name="T63" fmla="*/ 1923 h 6803"/>
                <a:gd name="T64" fmla="*/ 6029 w 7768"/>
                <a:gd name="T65" fmla="*/ 2232 h 6803"/>
                <a:gd name="T66" fmla="*/ 6029 w 7768"/>
                <a:gd name="T67" fmla="*/ 3224 h 6803"/>
                <a:gd name="T68" fmla="*/ 5325 w 7768"/>
                <a:gd name="T69" fmla="*/ 3224 h 6803"/>
                <a:gd name="T70" fmla="*/ 4522 w 7768"/>
                <a:gd name="T71" fmla="*/ 3976 h 6803"/>
                <a:gd name="T72" fmla="*/ 4522 w 7768"/>
                <a:gd name="T73" fmla="*/ 4425 h 6803"/>
                <a:gd name="T74" fmla="*/ 5325 w 7768"/>
                <a:gd name="T75" fmla="*/ 5176 h 6803"/>
                <a:gd name="T76" fmla="*/ 6029 w 7768"/>
                <a:gd name="T77" fmla="*/ 5176 h 6803"/>
                <a:gd name="T78" fmla="*/ 6029 w 7768"/>
                <a:gd name="T79" fmla="*/ 6043 h 6803"/>
                <a:gd name="T80" fmla="*/ 7304 w 7768"/>
                <a:gd name="T81" fmla="*/ 4425 h 6803"/>
                <a:gd name="T82" fmla="*/ 6964 w 7768"/>
                <a:gd name="T83" fmla="*/ 4743 h 6803"/>
                <a:gd name="T84" fmla="*/ 5325 w 7768"/>
                <a:gd name="T85" fmla="*/ 4743 h 6803"/>
                <a:gd name="T86" fmla="*/ 4985 w 7768"/>
                <a:gd name="T87" fmla="*/ 4425 h 6803"/>
                <a:gd name="T88" fmla="*/ 4985 w 7768"/>
                <a:gd name="T89" fmla="*/ 3976 h 6803"/>
                <a:gd name="T90" fmla="*/ 5325 w 7768"/>
                <a:gd name="T91" fmla="*/ 3658 h 6803"/>
                <a:gd name="T92" fmla="*/ 6964 w 7768"/>
                <a:gd name="T93" fmla="*/ 3658 h 6803"/>
                <a:gd name="T94" fmla="*/ 7304 w 7768"/>
                <a:gd name="T95" fmla="*/ 3976 h 6803"/>
                <a:gd name="T96" fmla="*/ 7304 w 7768"/>
                <a:gd name="T97" fmla="*/ 4425 h 6803"/>
                <a:gd name="T98" fmla="*/ 5570 w 7768"/>
                <a:gd name="T99" fmla="*/ 3984 h 6803"/>
                <a:gd name="T100" fmla="*/ 5348 w 7768"/>
                <a:gd name="T101" fmla="*/ 4192 h 6803"/>
                <a:gd name="T102" fmla="*/ 5570 w 7768"/>
                <a:gd name="T103" fmla="*/ 4400 h 6803"/>
                <a:gd name="T104" fmla="*/ 5792 w 7768"/>
                <a:gd name="T105" fmla="*/ 4192 h 6803"/>
                <a:gd name="T106" fmla="*/ 5570 w 7768"/>
                <a:gd name="T107" fmla="*/ 3984 h 6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768" h="6803">
                  <a:moveTo>
                    <a:pt x="6964" y="3224"/>
                  </a:moveTo>
                  <a:lnTo>
                    <a:pt x="6493" y="3224"/>
                  </a:lnTo>
                  <a:lnTo>
                    <a:pt x="6493" y="2232"/>
                  </a:lnTo>
                  <a:cubicBezTo>
                    <a:pt x="6493" y="1893"/>
                    <a:pt x="6216" y="1606"/>
                    <a:pt x="5870" y="1517"/>
                  </a:cubicBezTo>
                  <a:cubicBezTo>
                    <a:pt x="5877" y="1480"/>
                    <a:pt x="5874" y="1441"/>
                    <a:pt x="5858" y="1403"/>
                  </a:cubicBezTo>
                  <a:lnTo>
                    <a:pt x="5358" y="148"/>
                  </a:lnTo>
                  <a:cubicBezTo>
                    <a:pt x="5337" y="94"/>
                    <a:pt x="5294" y="50"/>
                    <a:pt x="5238" y="26"/>
                  </a:cubicBezTo>
                  <a:cubicBezTo>
                    <a:pt x="5181" y="2"/>
                    <a:pt x="5118" y="0"/>
                    <a:pt x="5060" y="20"/>
                  </a:cubicBezTo>
                  <a:lnTo>
                    <a:pt x="1045" y="1422"/>
                  </a:lnTo>
                  <a:cubicBezTo>
                    <a:pt x="1005" y="1436"/>
                    <a:pt x="971" y="1460"/>
                    <a:pt x="946" y="1489"/>
                  </a:cubicBezTo>
                  <a:lnTo>
                    <a:pt x="760" y="1489"/>
                  </a:lnTo>
                  <a:cubicBezTo>
                    <a:pt x="317" y="1489"/>
                    <a:pt x="0" y="1822"/>
                    <a:pt x="0" y="2233"/>
                  </a:cubicBezTo>
                  <a:lnTo>
                    <a:pt x="0" y="6043"/>
                  </a:lnTo>
                  <a:cubicBezTo>
                    <a:pt x="0" y="6462"/>
                    <a:pt x="317" y="6803"/>
                    <a:pt x="760" y="6803"/>
                  </a:cubicBezTo>
                  <a:lnTo>
                    <a:pt x="5645" y="6803"/>
                  </a:lnTo>
                  <a:cubicBezTo>
                    <a:pt x="6088" y="6803"/>
                    <a:pt x="6493" y="6462"/>
                    <a:pt x="6493" y="6043"/>
                  </a:cubicBezTo>
                  <a:lnTo>
                    <a:pt x="6493" y="5176"/>
                  </a:lnTo>
                  <a:lnTo>
                    <a:pt x="6964" y="5176"/>
                  </a:lnTo>
                  <a:cubicBezTo>
                    <a:pt x="7408" y="5176"/>
                    <a:pt x="7768" y="4840"/>
                    <a:pt x="7768" y="4425"/>
                  </a:cubicBezTo>
                  <a:lnTo>
                    <a:pt x="7768" y="3976"/>
                  </a:lnTo>
                  <a:cubicBezTo>
                    <a:pt x="7768" y="3561"/>
                    <a:pt x="7408" y="3224"/>
                    <a:pt x="6964" y="3224"/>
                  </a:cubicBezTo>
                  <a:close/>
                  <a:moveTo>
                    <a:pt x="5005" y="502"/>
                  </a:moveTo>
                  <a:lnTo>
                    <a:pt x="5398" y="1489"/>
                  </a:lnTo>
                  <a:lnTo>
                    <a:pt x="2180" y="1489"/>
                  </a:lnTo>
                  <a:lnTo>
                    <a:pt x="5005" y="502"/>
                  </a:lnTo>
                  <a:close/>
                  <a:moveTo>
                    <a:pt x="6029" y="6043"/>
                  </a:moveTo>
                  <a:cubicBezTo>
                    <a:pt x="6029" y="6220"/>
                    <a:pt x="5830" y="6369"/>
                    <a:pt x="5645" y="6369"/>
                  </a:cubicBezTo>
                  <a:lnTo>
                    <a:pt x="761" y="6369"/>
                  </a:lnTo>
                  <a:cubicBezTo>
                    <a:pt x="576" y="6369"/>
                    <a:pt x="464" y="6220"/>
                    <a:pt x="464" y="6043"/>
                  </a:cubicBezTo>
                  <a:lnTo>
                    <a:pt x="464" y="2232"/>
                  </a:lnTo>
                  <a:cubicBezTo>
                    <a:pt x="464" y="2059"/>
                    <a:pt x="570" y="1923"/>
                    <a:pt x="761" y="1923"/>
                  </a:cubicBezTo>
                  <a:lnTo>
                    <a:pt x="5645" y="1923"/>
                  </a:lnTo>
                  <a:cubicBezTo>
                    <a:pt x="5836" y="1923"/>
                    <a:pt x="6029" y="2059"/>
                    <a:pt x="6029" y="2232"/>
                  </a:cubicBezTo>
                  <a:lnTo>
                    <a:pt x="6029" y="3224"/>
                  </a:lnTo>
                  <a:lnTo>
                    <a:pt x="5325" y="3224"/>
                  </a:lnTo>
                  <a:cubicBezTo>
                    <a:pt x="4881" y="3224"/>
                    <a:pt x="4522" y="3561"/>
                    <a:pt x="4522" y="3976"/>
                  </a:cubicBezTo>
                  <a:lnTo>
                    <a:pt x="4522" y="4425"/>
                  </a:lnTo>
                  <a:cubicBezTo>
                    <a:pt x="4522" y="4840"/>
                    <a:pt x="4881" y="5176"/>
                    <a:pt x="5325" y="5176"/>
                  </a:cubicBezTo>
                  <a:lnTo>
                    <a:pt x="6029" y="5176"/>
                  </a:lnTo>
                  <a:lnTo>
                    <a:pt x="6029" y="6043"/>
                  </a:lnTo>
                  <a:close/>
                  <a:moveTo>
                    <a:pt x="7304" y="4425"/>
                  </a:moveTo>
                  <a:cubicBezTo>
                    <a:pt x="7304" y="4600"/>
                    <a:pt x="7152" y="4743"/>
                    <a:pt x="6964" y="4743"/>
                  </a:cubicBezTo>
                  <a:lnTo>
                    <a:pt x="5325" y="4743"/>
                  </a:lnTo>
                  <a:cubicBezTo>
                    <a:pt x="5137" y="4743"/>
                    <a:pt x="4985" y="4600"/>
                    <a:pt x="4985" y="4425"/>
                  </a:cubicBezTo>
                  <a:lnTo>
                    <a:pt x="4985" y="3976"/>
                  </a:lnTo>
                  <a:cubicBezTo>
                    <a:pt x="4985" y="3800"/>
                    <a:pt x="5137" y="3658"/>
                    <a:pt x="5325" y="3658"/>
                  </a:cubicBezTo>
                  <a:lnTo>
                    <a:pt x="6964" y="3658"/>
                  </a:lnTo>
                  <a:cubicBezTo>
                    <a:pt x="7152" y="3658"/>
                    <a:pt x="7304" y="3800"/>
                    <a:pt x="7304" y="3976"/>
                  </a:cubicBezTo>
                  <a:lnTo>
                    <a:pt x="7304" y="4425"/>
                  </a:lnTo>
                  <a:close/>
                  <a:moveTo>
                    <a:pt x="5570" y="3984"/>
                  </a:moveTo>
                  <a:cubicBezTo>
                    <a:pt x="5447" y="3984"/>
                    <a:pt x="5348" y="4077"/>
                    <a:pt x="5348" y="4192"/>
                  </a:cubicBezTo>
                  <a:cubicBezTo>
                    <a:pt x="5348" y="4307"/>
                    <a:pt x="5447" y="4400"/>
                    <a:pt x="5570" y="4400"/>
                  </a:cubicBezTo>
                  <a:cubicBezTo>
                    <a:pt x="5692" y="4400"/>
                    <a:pt x="5792" y="4307"/>
                    <a:pt x="5792" y="4192"/>
                  </a:cubicBezTo>
                  <a:cubicBezTo>
                    <a:pt x="5792" y="4077"/>
                    <a:pt x="5692" y="3984"/>
                    <a:pt x="5570" y="3984"/>
                  </a:cubicBezTo>
                  <a:close/>
                </a:path>
              </a:pathLst>
            </a:custGeom>
            <a:solidFill>
              <a:schemeClr val="bg1"/>
            </a:solidFill>
            <a:ln>
              <a:noFill/>
            </a:ln>
          </p:spPr>
        </p:sp>
        <p:sp>
          <p:nvSpPr>
            <p:cNvPr id="15" name="iconfont-1191-866883"/>
            <p:cNvSpPr>
              <a:spLocks noChangeAspect="1"/>
            </p:cNvSpPr>
            <p:nvPr>
              <p:custDataLst>
                <p:tags r:id="rId12"/>
              </p:custDataLst>
            </p:nvPr>
          </p:nvSpPr>
          <p:spPr bwMode="auto">
            <a:xfrm>
              <a:off x="4969082" y="2559755"/>
              <a:ext cx="413600" cy="409330"/>
            </a:xfrm>
            <a:custGeom>
              <a:avLst/>
              <a:gdLst>
                <a:gd name="T0" fmla="*/ 2709 w 7873"/>
                <a:gd name="T1" fmla="*/ 1592 h 7791"/>
                <a:gd name="T2" fmla="*/ 5329 w 7873"/>
                <a:gd name="T3" fmla="*/ 1624 h 7791"/>
                <a:gd name="T4" fmla="*/ 5782 w 7873"/>
                <a:gd name="T5" fmla="*/ 969 h 7791"/>
                <a:gd name="T6" fmla="*/ 5477 w 7873"/>
                <a:gd name="T7" fmla="*/ 432 h 7791"/>
                <a:gd name="T8" fmla="*/ 4004 w 7873"/>
                <a:gd name="T9" fmla="*/ 13 h 7791"/>
                <a:gd name="T10" fmla="*/ 2709 w 7873"/>
                <a:gd name="T11" fmla="*/ 368 h 7791"/>
                <a:gd name="T12" fmla="*/ 2352 w 7873"/>
                <a:gd name="T13" fmla="*/ 840 h 7791"/>
                <a:gd name="T14" fmla="*/ 2709 w 7873"/>
                <a:gd name="T15" fmla="*/ 1592 h 7791"/>
                <a:gd name="T16" fmla="*/ 2699 w 7873"/>
                <a:gd name="T17" fmla="*/ 2258 h 7791"/>
                <a:gd name="T18" fmla="*/ 3046 w 7873"/>
                <a:gd name="T19" fmla="*/ 2376 h 7791"/>
                <a:gd name="T20" fmla="*/ 3351 w 7873"/>
                <a:gd name="T21" fmla="*/ 2537 h 7791"/>
                <a:gd name="T22" fmla="*/ 4656 w 7873"/>
                <a:gd name="T23" fmla="*/ 2570 h 7791"/>
                <a:gd name="T24" fmla="*/ 5624 w 7873"/>
                <a:gd name="T25" fmla="*/ 2076 h 7791"/>
                <a:gd name="T26" fmla="*/ 5782 w 7873"/>
                <a:gd name="T27" fmla="*/ 1335 h 7791"/>
                <a:gd name="T28" fmla="*/ 5698 w 7873"/>
                <a:gd name="T29" fmla="*/ 1592 h 7791"/>
                <a:gd name="T30" fmla="*/ 2331 w 7873"/>
                <a:gd name="T31" fmla="*/ 1335 h 7791"/>
                <a:gd name="T32" fmla="*/ 2699 w 7873"/>
                <a:gd name="T33" fmla="*/ 2258 h 7791"/>
                <a:gd name="T34" fmla="*/ 3730 w 7873"/>
                <a:gd name="T35" fmla="*/ 2903 h 7791"/>
                <a:gd name="T36" fmla="*/ 3888 w 7873"/>
                <a:gd name="T37" fmla="*/ 3300 h 7791"/>
                <a:gd name="T38" fmla="*/ 4414 w 7873"/>
                <a:gd name="T39" fmla="*/ 3128 h 7791"/>
                <a:gd name="T40" fmla="*/ 5519 w 7873"/>
                <a:gd name="T41" fmla="*/ 2849 h 7791"/>
                <a:gd name="T42" fmla="*/ 5782 w 7873"/>
                <a:gd name="T43" fmla="*/ 2011 h 7791"/>
                <a:gd name="T44" fmla="*/ 5761 w 7873"/>
                <a:gd name="T45" fmla="*/ 2140 h 7791"/>
                <a:gd name="T46" fmla="*/ 3730 w 7873"/>
                <a:gd name="T47" fmla="*/ 2903 h 7791"/>
                <a:gd name="T48" fmla="*/ 3330 w 7873"/>
                <a:gd name="T49" fmla="*/ 2967 h 7791"/>
                <a:gd name="T50" fmla="*/ 1752 w 7873"/>
                <a:gd name="T51" fmla="*/ 2494 h 7791"/>
                <a:gd name="T52" fmla="*/ 742 w 7873"/>
                <a:gd name="T53" fmla="*/ 2709 h 7791"/>
                <a:gd name="T54" fmla="*/ 152 w 7873"/>
                <a:gd name="T55" fmla="*/ 3644 h 7791"/>
                <a:gd name="T56" fmla="*/ 1815 w 7873"/>
                <a:gd name="T57" fmla="*/ 4428 h 7791"/>
                <a:gd name="T58" fmla="*/ 3530 w 7873"/>
                <a:gd name="T59" fmla="*/ 3687 h 7791"/>
                <a:gd name="T60" fmla="*/ 3330 w 7873"/>
                <a:gd name="T61" fmla="*/ 2967 h 7791"/>
                <a:gd name="T62" fmla="*/ 3236 w 7873"/>
                <a:gd name="T63" fmla="*/ 4267 h 7791"/>
                <a:gd name="T64" fmla="*/ 100 w 7873"/>
                <a:gd name="T65" fmla="*/ 3837 h 7791"/>
                <a:gd name="T66" fmla="*/ 289 w 7873"/>
                <a:gd name="T67" fmla="*/ 4567 h 7791"/>
                <a:gd name="T68" fmla="*/ 3036 w 7873"/>
                <a:gd name="T69" fmla="*/ 4825 h 7791"/>
                <a:gd name="T70" fmla="*/ 3288 w 7873"/>
                <a:gd name="T71" fmla="*/ 4234 h 7791"/>
                <a:gd name="T72" fmla="*/ 3236 w 7873"/>
                <a:gd name="T73" fmla="*/ 4267 h 7791"/>
                <a:gd name="T74" fmla="*/ 7676 w 7873"/>
                <a:gd name="T75" fmla="*/ 4686 h 7791"/>
                <a:gd name="T76" fmla="*/ 5708 w 7873"/>
                <a:gd name="T77" fmla="*/ 3407 h 7791"/>
                <a:gd name="T78" fmla="*/ 4193 w 7873"/>
                <a:gd name="T79" fmla="*/ 4063 h 7791"/>
                <a:gd name="T80" fmla="*/ 3572 w 7873"/>
                <a:gd name="T81" fmla="*/ 5620 h 7791"/>
                <a:gd name="T82" fmla="*/ 4214 w 7873"/>
                <a:gd name="T83" fmla="*/ 7145 h 7791"/>
                <a:gd name="T84" fmla="*/ 5740 w 7873"/>
                <a:gd name="T85" fmla="*/ 7779 h 7791"/>
                <a:gd name="T86" fmla="*/ 7245 w 7873"/>
                <a:gd name="T87" fmla="*/ 7134 h 7791"/>
                <a:gd name="T88" fmla="*/ 7866 w 7873"/>
                <a:gd name="T89" fmla="*/ 5577 h 7791"/>
                <a:gd name="T90" fmla="*/ 7676 w 7873"/>
                <a:gd name="T91" fmla="*/ 4686 h 7791"/>
                <a:gd name="T92" fmla="*/ 5719 w 7873"/>
                <a:gd name="T93" fmla="*/ 6286 h 7791"/>
                <a:gd name="T94" fmla="*/ 4267 w 7873"/>
                <a:gd name="T95" fmla="*/ 5953 h 7791"/>
                <a:gd name="T96" fmla="*/ 4330 w 7873"/>
                <a:gd name="T97" fmla="*/ 5556 h 7791"/>
                <a:gd name="T98" fmla="*/ 5603 w 7873"/>
                <a:gd name="T99" fmla="*/ 5867 h 7791"/>
                <a:gd name="T100" fmla="*/ 6908 w 7873"/>
                <a:gd name="T101" fmla="*/ 3977 h 7791"/>
                <a:gd name="T102" fmla="*/ 7255 w 7873"/>
                <a:gd name="T103" fmla="*/ 4535 h 7791"/>
                <a:gd name="T104" fmla="*/ 5719 w 7873"/>
                <a:gd name="T105" fmla="*/ 6286 h 7791"/>
                <a:gd name="T106" fmla="*/ 121 w 7873"/>
                <a:gd name="T107" fmla="*/ 4492 h 7791"/>
                <a:gd name="T108" fmla="*/ 152 w 7873"/>
                <a:gd name="T109" fmla="*/ 5008 h 7791"/>
                <a:gd name="T110" fmla="*/ 1310 w 7873"/>
                <a:gd name="T111" fmla="*/ 5738 h 7791"/>
                <a:gd name="T112" fmla="*/ 2930 w 7873"/>
                <a:gd name="T113" fmla="*/ 5566 h 7791"/>
                <a:gd name="T114" fmla="*/ 2962 w 7873"/>
                <a:gd name="T115" fmla="*/ 5169 h 7791"/>
                <a:gd name="T116" fmla="*/ 121 w 7873"/>
                <a:gd name="T117" fmla="*/ 4492 h 77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73" h="7791">
                  <a:moveTo>
                    <a:pt x="2709" y="1592"/>
                  </a:moveTo>
                  <a:cubicBezTo>
                    <a:pt x="3377" y="2060"/>
                    <a:pt x="4681" y="2036"/>
                    <a:pt x="5329" y="1624"/>
                  </a:cubicBezTo>
                  <a:cubicBezTo>
                    <a:pt x="5545" y="1487"/>
                    <a:pt x="5785" y="1286"/>
                    <a:pt x="5782" y="969"/>
                  </a:cubicBezTo>
                  <a:cubicBezTo>
                    <a:pt x="5780" y="712"/>
                    <a:pt x="5610" y="541"/>
                    <a:pt x="5477" y="432"/>
                  </a:cubicBezTo>
                  <a:cubicBezTo>
                    <a:pt x="5134" y="153"/>
                    <a:pt x="4575" y="0"/>
                    <a:pt x="4004" y="13"/>
                  </a:cubicBezTo>
                  <a:cubicBezTo>
                    <a:pt x="3452" y="27"/>
                    <a:pt x="3028" y="142"/>
                    <a:pt x="2709" y="368"/>
                  </a:cubicBezTo>
                  <a:cubicBezTo>
                    <a:pt x="2579" y="460"/>
                    <a:pt x="2397" y="651"/>
                    <a:pt x="2352" y="840"/>
                  </a:cubicBezTo>
                  <a:cubicBezTo>
                    <a:pt x="2268" y="1188"/>
                    <a:pt x="2508" y="1452"/>
                    <a:pt x="2709" y="1592"/>
                  </a:cubicBezTo>
                  <a:close/>
                  <a:moveTo>
                    <a:pt x="2699" y="2258"/>
                  </a:moveTo>
                  <a:cubicBezTo>
                    <a:pt x="2797" y="2310"/>
                    <a:pt x="2931" y="2327"/>
                    <a:pt x="3046" y="2376"/>
                  </a:cubicBezTo>
                  <a:cubicBezTo>
                    <a:pt x="3149" y="2421"/>
                    <a:pt x="3244" y="2499"/>
                    <a:pt x="3351" y="2537"/>
                  </a:cubicBezTo>
                  <a:cubicBezTo>
                    <a:pt x="3702" y="2664"/>
                    <a:pt x="4247" y="2653"/>
                    <a:pt x="4656" y="2570"/>
                  </a:cubicBezTo>
                  <a:cubicBezTo>
                    <a:pt x="5060" y="2487"/>
                    <a:pt x="5429" y="2312"/>
                    <a:pt x="5624" y="2076"/>
                  </a:cubicBezTo>
                  <a:cubicBezTo>
                    <a:pt x="5764" y="1906"/>
                    <a:pt x="5830" y="1635"/>
                    <a:pt x="5782" y="1335"/>
                  </a:cubicBezTo>
                  <a:cubicBezTo>
                    <a:pt x="5772" y="1424"/>
                    <a:pt x="5742" y="1519"/>
                    <a:pt x="5698" y="1592"/>
                  </a:cubicBezTo>
                  <a:cubicBezTo>
                    <a:pt x="5156" y="2500"/>
                    <a:pt x="2595" y="2483"/>
                    <a:pt x="2331" y="1335"/>
                  </a:cubicBezTo>
                  <a:cubicBezTo>
                    <a:pt x="2289" y="1782"/>
                    <a:pt x="2428" y="2114"/>
                    <a:pt x="2699" y="2258"/>
                  </a:cubicBezTo>
                  <a:close/>
                  <a:moveTo>
                    <a:pt x="3730" y="2903"/>
                  </a:moveTo>
                  <a:cubicBezTo>
                    <a:pt x="3794" y="3024"/>
                    <a:pt x="3869" y="3133"/>
                    <a:pt x="3888" y="3300"/>
                  </a:cubicBezTo>
                  <a:cubicBezTo>
                    <a:pt x="4160" y="3343"/>
                    <a:pt x="4254" y="3211"/>
                    <a:pt x="4414" y="3128"/>
                  </a:cubicBezTo>
                  <a:cubicBezTo>
                    <a:pt x="4739" y="2959"/>
                    <a:pt x="5059" y="2880"/>
                    <a:pt x="5519" y="2849"/>
                  </a:cubicBezTo>
                  <a:cubicBezTo>
                    <a:pt x="5727" y="2700"/>
                    <a:pt x="5840" y="2396"/>
                    <a:pt x="5782" y="2011"/>
                  </a:cubicBezTo>
                  <a:cubicBezTo>
                    <a:pt x="5775" y="2060"/>
                    <a:pt x="5774" y="2105"/>
                    <a:pt x="5761" y="2140"/>
                  </a:cubicBezTo>
                  <a:cubicBezTo>
                    <a:pt x="5540" y="2743"/>
                    <a:pt x="4538" y="2972"/>
                    <a:pt x="3730" y="2903"/>
                  </a:cubicBezTo>
                  <a:close/>
                  <a:moveTo>
                    <a:pt x="3330" y="2967"/>
                  </a:moveTo>
                  <a:cubicBezTo>
                    <a:pt x="2977" y="2629"/>
                    <a:pt x="2385" y="2464"/>
                    <a:pt x="1752" y="2494"/>
                  </a:cubicBezTo>
                  <a:cubicBezTo>
                    <a:pt x="1329" y="2515"/>
                    <a:pt x="1030" y="2573"/>
                    <a:pt x="742" y="2709"/>
                  </a:cubicBezTo>
                  <a:cubicBezTo>
                    <a:pt x="435" y="2855"/>
                    <a:pt x="0" y="3158"/>
                    <a:pt x="152" y="3644"/>
                  </a:cubicBezTo>
                  <a:cubicBezTo>
                    <a:pt x="317" y="4167"/>
                    <a:pt x="1145" y="4424"/>
                    <a:pt x="1815" y="4428"/>
                  </a:cubicBezTo>
                  <a:cubicBezTo>
                    <a:pt x="2518" y="4432"/>
                    <a:pt x="3327" y="4194"/>
                    <a:pt x="3530" y="3687"/>
                  </a:cubicBezTo>
                  <a:cubicBezTo>
                    <a:pt x="3654" y="3377"/>
                    <a:pt x="3498" y="3127"/>
                    <a:pt x="3330" y="2967"/>
                  </a:cubicBezTo>
                  <a:close/>
                  <a:moveTo>
                    <a:pt x="3236" y="4267"/>
                  </a:moveTo>
                  <a:cubicBezTo>
                    <a:pt x="2479" y="4956"/>
                    <a:pt x="393" y="4883"/>
                    <a:pt x="100" y="3837"/>
                  </a:cubicBezTo>
                  <a:cubicBezTo>
                    <a:pt x="89" y="4158"/>
                    <a:pt x="149" y="4405"/>
                    <a:pt x="289" y="4567"/>
                  </a:cubicBezTo>
                  <a:cubicBezTo>
                    <a:pt x="809" y="5172"/>
                    <a:pt x="2306" y="5269"/>
                    <a:pt x="3036" y="4825"/>
                  </a:cubicBezTo>
                  <a:cubicBezTo>
                    <a:pt x="3102" y="4610"/>
                    <a:pt x="3176" y="4403"/>
                    <a:pt x="3288" y="4234"/>
                  </a:cubicBezTo>
                  <a:cubicBezTo>
                    <a:pt x="3260" y="4206"/>
                    <a:pt x="3247" y="4256"/>
                    <a:pt x="3236" y="4267"/>
                  </a:cubicBezTo>
                  <a:close/>
                  <a:moveTo>
                    <a:pt x="7676" y="4686"/>
                  </a:moveTo>
                  <a:cubicBezTo>
                    <a:pt x="7360" y="3976"/>
                    <a:pt x="6678" y="3405"/>
                    <a:pt x="5708" y="3407"/>
                  </a:cubicBezTo>
                  <a:cubicBezTo>
                    <a:pt x="5002" y="3409"/>
                    <a:pt x="4538" y="3710"/>
                    <a:pt x="4193" y="4063"/>
                  </a:cubicBezTo>
                  <a:cubicBezTo>
                    <a:pt x="3851" y="4412"/>
                    <a:pt x="3559" y="4942"/>
                    <a:pt x="3572" y="5620"/>
                  </a:cubicBezTo>
                  <a:cubicBezTo>
                    <a:pt x="3585" y="6291"/>
                    <a:pt x="3852" y="6780"/>
                    <a:pt x="4214" y="7145"/>
                  </a:cubicBezTo>
                  <a:cubicBezTo>
                    <a:pt x="4572" y="7506"/>
                    <a:pt x="5098" y="7791"/>
                    <a:pt x="5740" y="7779"/>
                  </a:cubicBezTo>
                  <a:cubicBezTo>
                    <a:pt x="6380" y="7767"/>
                    <a:pt x="6891" y="7500"/>
                    <a:pt x="7245" y="7134"/>
                  </a:cubicBezTo>
                  <a:cubicBezTo>
                    <a:pt x="7592" y="6776"/>
                    <a:pt x="7873" y="6254"/>
                    <a:pt x="7866" y="5577"/>
                  </a:cubicBezTo>
                  <a:cubicBezTo>
                    <a:pt x="7862" y="5260"/>
                    <a:pt x="7791" y="4942"/>
                    <a:pt x="7676" y="4686"/>
                  </a:cubicBezTo>
                  <a:close/>
                  <a:moveTo>
                    <a:pt x="5719" y="6286"/>
                  </a:moveTo>
                  <a:cubicBezTo>
                    <a:pt x="5246" y="6164"/>
                    <a:pt x="4746" y="6069"/>
                    <a:pt x="4267" y="5953"/>
                  </a:cubicBezTo>
                  <a:cubicBezTo>
                    <a:pt x="4280" y="5812"/>
                    <a:pt x="4304" y="5683"/>
                    <a:pt x="4330" y="5556"/>
                  </a:cubicBezTo>
                  <a:cubicBezTo>
                    <a:pt x="4751" y="5663"/>
                    <a:pt x="5186" y="5756"/>
                    <a:pt x="5603" y="5867"/>
                  </a:cubicBezTo>
                  <a:cubicBezTo>
                    <a:pt x="6042" y="5241"/>
                    <a:pt x="6475" y="4609"/>
                    <a:pt x="6908" y="3977"/>
                  </a:cubicBezTo>
                  <a:cubicBezTo>
                    <a:pt x="7035" y="4151"/>
                    <a:pt x="7136" y="4353"/>
                    <a:pt x="7255" y="4535"/>
                  </a:cubicBezTo>
                  <a:cubicBezTo>
                    <a:pt x="6754" y="5129"/>
                    <a:pt x="6248" y="5720"/>
                    <a:pt x="5719" y="6286"/>
                  </a:cubicBezTo>
                  <a:close/>
                  <a:moveTo>
                    <a:pt x="121" y="4492"/>
                  </a:moveTo>
                  <a:cubicBezTo>
                    <a:pt x="128" y="4663"/>
                    <a:pt x="104" y="4863"/>
                    <a:pt x="152" y="5008"/>
                  </a:cubicBezTo>
                  <a:cubicBezTo>
                    <a:pt x="286" y="5405"/>
                    <a:pt x="816" y="5648"/>
                    <a:pt x="1310" y="5738"/>
                  </a:cubicBezTo>
                  <a:cubicBezTo>
                    <a:pt x="1869" y="5840"/>
                    <a:pt x="2512" y="5761"/>
                    <a:pt x="2930" y="5566"/>
                  </a:cubicBezTo>
                  <a:cubicBezTo>
                    <a:pt x="2928" y="5421"/>
                    <a:pt x="2946" y="5296"/>
                    <a:pt x="2962" y="5169"/>
                  </a:cubicBezTo>
                  <a:cubicBezTo>
                    <a:pt x="2038" y="5580"/>
                    <a:pt x="359" y="5455"/>
                    <a:pt x="121" y="4492"/>
                  </a:cubicBezTo>
                  <a:close/>
                </a:path>
              </a:pathLst>
            </a:custGeom>
            <a:solidFill>
              <a:schemeClr val="bg1"/>
            </a:solidFill>
            <a:ln>
              <a:noFill/>
            </a:ln>
          </p:spPr>
          <p:txBody>
            <a:bodyPr/>
            <a:p>
              <a:endParaRPr lang="en-US" altLang="zh-CN"/>
            </a:p>
          </p:txBody>
        </p:sp>
        <p:sp>
          <p:nvSpPr>
            <p:cNvPr id="16" name="iconfont-1187-868386"/>
            <p:cNvSpPr>
              <a:spLocks noChangeAspect="1"/>
            </p:cNvSpPr>
            <p:nvPr>
              <p:custDataLst>
                <p:tags r:id="rId13"/>
              </p:custDataLst>
            </p:nvPr>
          </p:nvSpPr>
          <p:spPr bwMode="auto">
            <a:xfrm>
              <a:off x="6609860" y="4259698"/>
              <a:ext cx="409868" cy="349180"/>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grpSp>
        <p:nvGrpSpPr>
          <p:cNvPr id="21" name="组合 20"/>
          <p:cNvGrpSpPr/>
          <p:nvPr>
            <p:custDataLst>
              <p:tags r:id="rId14"/>
            </p:custDataLst>
          </p:nvPr>
        </p:nvGrpSpPr>
        <p:grpSpPr>
          <a:xfrm>
            <a:off x="8252689" y="4712079"/>
            <a:ext cx="3423389" cy="1124139"/>
            <a:chOff x="8155802" y="1474147"/>
            <a:chExt cx="3423389" cy="1124139"/>
          </a:xfrm>
        </p:grpSpPr>
        <p:sp>
          <p:nvSpPr>
            <p:cNvPr id="22" name="文本框 21"/>
            <p:cNvSpPr txBox="1"/>
            <p:nvPr>
              <p:custDataLst>
                <p:tags r:id="rId15"/>
              </p:custDataLst>
            </p:nvPr>
          </p:nvSpPr>
          <p:spPr>
            <a:xfrm>
              <a:off x="8155802" y="1788026"/>
              <a:ext cx="3423389" cy="810260"/>
            </a:xfrm>
            <a:prstGeom prst="rect">
              <a:avLst/>
            </a:prstGeom>
            <a:noFill/>
          </p:spPr>
          <p:txBody>
            <a:bodyPr wrap="square" rtlCol="0">
              <a:spAutoFit/>
            </a:bodyPr>
            <a:p>
              <a:pPr>
                <a:lnSpc>
                  <a:spcPct val="130000"/>
                </a:lnSpc>
              </a:pPr>
              <a:r>
                <a:rPr lang="zh-CN" altLang="en-US" dirty="0">
                  <a:latin typeface="汉仪全唐诗简" panose="00020600040101010101" pitchFamily="18" charset="-122"/>
                  <a:ea typeface="汉仪全唐诗简" panose="00020600040101010101" pitchFamily="18" charset="-122"/>
                  <a:sym typeface="+mn-ea"/>
                </a:rPr>
                <a:t>可持续安全就是要安全和发展并重，以实现持久安全。</a:t>
              </a:r>
              <a:endParaRPr lang="zh-CN" altLang="en-US" dirty="0">
                <a:latin typeface="汉仪全唐诗简" panose="00020600040101010101" pitchFamily="18" charset="-122"/>
                <a:ea typeface="汉仪全唐诗简" panose="00020600040101010101" pitchFamily="18" charset="-122"/>
                <a:sym typeface="+mn-ea"/>
              </a:endParaRPr>
            </a:p>
          </p:txBody>
        </p:sp>
        <p:sp>
          <p:nvSpPr>
            <p:cNvPr id="23" name="文本框 22"/>
            <p:cNvSpPr txBox="1"/>
            <p:nvPr>
              <p:custDataLst>
                <p:tags r:id="rId16"/>
              </p:custDataLst>
            </p:nvPr>
          </p:nvSpPr>
          <p:spPr>
            <a:xfrm>
              <a:off x="8155802" y="1474147"/>
              <a:ext cx="2873899" cy="491490"/>
            </a:xfrm>
            <a:prstGeom prst="rect">
              <a:avLst/>
            </a:prstGeom>
            <a:noFill/>
          </p:spPr>
          <p:txBody>
            <a:bodyPr wrap="square" rtlCol="0">
              <a:spAutoFit/>
            </a:bodyPr>
            <a:p>
              <a:pPr algn="just">
                <a:lnSpc>
                  <a:spcPct val="130000"/>
                </a:lnSpc>
              </a:pPr>
              <a:r>
                <a:rPr lang="en-US" altLang="zh-CN" sz="2000" b="1" dirty="0">
                  <a:latin typeface="汉仪全唐诗简" panose="00020600040101010101" pitchFamily="18" charset="-122"/>
                  <a:ea typeface="汉仪全唐诗简" panose="00020600040101010101" pitchFamily="18" charset="-122"/>
                  <a:sym typeface="+mn-ea"/>
                </a:rPr>
                <a:t>4.</a:t>
              </a:r>
              <a:r>
                <a:rPr lang="zh-CN" altLang="en-US" sz="2000" b="1" dirty="0">
                  <a:latin typeface="汉仪全唐诗简" panose="00020600040101010101" pitchFamily="18" charset="-122"/>
                  <a:ea typeface="汉仪全唐诗简" panose="00020600040101010101" pitchFamily="18" charset="-122"/>
                  <a:sym typeface="+mn-ea"/>
                </a:rPr>
                <a:t>可持续安全</a:t>
              </a:r>
              <a:endParaRPr lang="zh-CN" altLang="en-US" sz="2000" b="1" dirty="0" smtClean="0">
                <a:solidFill>
                  <a:srgbClr val="797581"/>
                </a:solidFill>
                <a:latin typeface="汉仪全唐诗简" panose="00020600040101010101" pitchFamily="18" charset="-122"/>
                <a:ea typeface="汉仪全唐诗简" panose="00020600040101010101" pitchFamily="18" charset="-122"/>
                <a:sym typeface="+mn-ea"/>
              </a:endParaRPr>
            </a:p>
          </p:txBody>
        </p:sp>
      </p:grpSp>
      <p:grpSp>
        <p:nvGrpSpPr>
          <p:cNvPr id="32" name="组合 31"/>
          <p:cNvGrpSpPr/>
          <p:nvPr>
            <p:custDataLst>
              <p:tags r:id="rId17"/>
            </p:custDataLst>
          </p:nvPr>
        </p:nvGrpSpPr>
        <p:grpSpPr>
          <a:xfrm>
            <a:off x="513978" y="4712079"/>
            <a:ext cx="3423389" cy="1124139"/>
            <a:chOff x="8155802" y="1474147"/>
            <a:chExt cx="3423389" cy="1124139"/>
          </a:xfrm>
        </p:grpSpPr>
        <p:sp>
          <p:nvSpPr>
            <p:cNvPr id="33" name="文本框 32"/>
            <p:cNvSpPr txBox="1"/>
            <p:nvPr>
              <p:custDataLst>
                <p:tags r:id="rId18"/>
              </p:custDataLst>
            </p:nvPr>
          </p:nvSpPr>
          <p:spPr>
            <a:xfrm>
              <a:off x="8155802" y="1788026"/>
              <a:ext cx="3423389" cy="810260"/>
            </a:xfrm>
            <a:prstGeom prst="rect">
              <a:avLst/>
            </a:prstGeom>
            <a:noFill/>
          </p:spPr>
          <p:txBody>
            <a:bodyPr wrap="square" rtlCol="0">
              <a:spAutoFit/>
            </a:bodyPr>
            <a:p>
              <a:pPr algn="r">
                <a:lnSpc>
                  <a:spcPct val="130000"/>
                </a:lnSpc>
              </a:pPr>
              <a:r>
                <a:rPr lang="zh-CN" altLang="en-US" dirty="0">
                  <a:latin typeface="汉仪全唐诗简" panose="00020600040101010101" pitchFamily="18" charset="-122"/>
                  <a:ea typeface="汉仪全唐诗简" panose="00020600040101010101" pitchFamily="18" charset="-122"/>
                  <a:sym typeface="+mn-ea"/>
                </a:rPr>
                <a:t>综合安全就是要统筹维护传统领域和非传统领域安全。</a:t>
              </a:r>
              <a:endParaRPr lang="zh-CN" altLang="en-US" dirty="0">
                <a:latin typeface="汉仪全唐诗简" panose="00020600040101010101" pitchFamily="18" charset="-122"/>
                <a:ea typeface="汉仪全唐诗简" panose="00020600040101010101" pitchFamily="18" charset="-122"/>
                <a:sym typeface="+mn-ea"/>
              </a:endParaRPr>
            </a:p>
          </p:txBody>
        </p:sp>
        <p:sp>
          <p:nvSpPr>
            <p:cNvPr id="34" name="文本框 33"/>
            <p:cNvSpPr txBox="1"/>
            <p:nvPr>
              <p:custDataLst>
                <p:tags r:id="rId19"/>
              </p:custDataLst>
            </p:nvPr>
          </p:nvSpPr>
          <p:spPr>
            <a:xfrm>
              <a:off x="8705292" y="1474147"/>
              <a:ext cx="2873899" cy="398780"/>
            </a:xfrm>
            <a:prstGeom prst="rect">
              <a:avLst/>
            </a:prstGeom>
            <a:noFill/>
          </p:spPr>
          <p:txBody>
            <a:bodyPr wrap="square" rtlCol="0">
              <a:spAutoFit/>
            </a:bodyPr>
            <a:p>
              <a:pPr lvl="0" algn="r">
                <a:buClrTx/>
                <a:buSzTx/>
                <a:buFontTx/>
              </a:pPr>
              <a:r>
                <a:rPr lang="en-US" altLang="zh-CN" sz="2000" b="1" dirty="0">
                  <a:latin typeface="汉仪全唐诗简" panose="00020600040101010101" pitchFamily="18" charset="-122"/>
                  <a:ea typeface="汉仪全唐诗简" panose="00020600040101010101" pitchFamily="18" charset="-122"/>
                  <a:sym typeface="+mn-ea"/>
                </a:rPr>
                <a:t>2.</a:t>
              </a:r>
              <a:r>
                <a:rPr lang="zh-CN" altLang="en-US" sz="2000" b="1" dirty="0">
                  <a:latin typeface="汉仪全唐诗简" panose="00020600040101010101" pitchFamily="18" charset="-122"/>
                  <a:ea typeface="汉仪全唐诗简" panose="00020600040101010101" pitchFamily="18" charset="-122"/>
                  <a:sym typeface="+mn-ea"/>
                </a:rPr>
                <a:t>综合安全</a:t>
              </a:r>
              <a:endParaRPr lang="zh-CN" altLang="en-US" sz="2000" b="1" dirty="0" smtClean="0">
                <a:solidFill>
                  <a:srgbClr val="797581"/>
                </a:solidFill>
                <a:latin typeface="汉仪全唐诗简" panose="00020600040101010101" pitchFamily="18" charset="-122"/>
                <a:ea typeface="汉仪全唐诗简" panose="00020600040101010101" pitchFamily="18" charset="-122"/>
                <a:sym typeface="+mn-ea"/>
              </a:endParaRPr>
            </a:p>
          </p:txBody>
        </p:sp>
      </p:grpSp>
      <p:grpSp>
        <p:nvGrpSpPr>
          <p:cNvPr id="35" name="组合 34"/>
          <p:cNvGrpSpPr/>
          <p:nvPr>
            <p:custDataLst>
              <p:tags r:id="rId20"/>
            </p:custDataLst>
          </p:nvPr>
        </p:nvGrpSpPr>
        <p:grpSpPr>
          <a:xfrm>
            <a:off x="518423" y="2215827"/>
            <a:ext cx="3423389" cy="1124139"/>
            <a:chOff x="8155802" y="1474147"/>
            <a:chExt cx="3423389" cy="1124139"/>
          </a:xfrm>
        </p:grpSpPr>
        <p:sp>
          <p:nvSpPr>
            <p:cNvPr id="36" name="文本框 35"/>
            <p:cNvSpPr txBox="1"/>
            <p:nvPr>
              <p:custDataLst>
                <p:tags r:id="rId21"/>
              </p:custDataLst>
            </p:nvPr>
          </p:nvSpPr>
          <p:spPr>
            <a:xfrm>
              <a:off x="8155802" y="1788026"/>
              <a:ext cx="3423389" cy="810260"/>
            </a:xfrm>
            <a:prstGeom prst="rect">
              <a:avLst/>
            </a:prstGeom>
            <a:noFill/>
          </p:spPr>
          <p:txBody>
            <a:bodyPr wrap="square" rtlCol="0">
              <a:spAutoFit/>
            </a:bodyPr>
            <a:p>
              <a:pPr algn="r">
                <a:lnSpc>
                  <a:spcPct val="130000"/>
                </a:lnSpc>
              </a:pPr>
              <a:r>
                <a:rPr lang="zh-CN" altLang="en-US" dirty="0">
                  <a:latin typeface="汉仪全唐诗简" panose="00020600040101010101" pitchFamily="18" charset="-122"/>
                  <a:ea typeface="汉仪全唐诗简" panose="00020600040101010101" pitchFamily="18" charset="-122"/>
                </a:rPr>
                <a:t>共同安全就是要尊重和保障每一个国家的安全。</a:t>
              </a:r>
              <a:endParaRPr lang="zh-CN" altLang="en-US" dirty="0">
                <a:latin typeface="汉仪全唐诗简" panose="00020600040101010101" pitchFamily="18" charset="-122"/>
                <a:ea typeface="汉仪全唐诗简" panose="00020600040101010101" pitchFamily="18" charset="-122"/>
              </a:endParaRPr>
            </a:p>
          </p:txBody>
        </p:sp>
        <p:sp>
          <p:nvSpPr>
            <p:cNvPr id="37" name="文本框 36"/>
            <p:cNvSpPr txBox="1"/>
            <p:nvPr>
              <p:custDataLst>
                <p:tags r:id="rId22"/>
              </p:custDataLst>
            </p:nvPr>
          </p:nvSpPr>
          <p:spPr>
            <a:xfrm>
              <a:off x="8705292" y="1474147"/>
              <a:ext cx="2873899" cy="398780"/>
            </a:xfrm>
            <a:prstGeom prst="rect">
              <a:avLst/>
            </a:prstGeom>
            <a:noFill/>
          </p:spPr>
          <p:txBody>
            <a:bodyPr wrap="square" rtlCol="0">
              <a:spAutoFit/>
            </a:bodyPr>
            <a:p>
              <a:pPr lvl="0" algn="r">
                <a:buClrTx/>
                <a:buSzTx/>
                <a:buFontTx/>
              </a:pPr>
              <a:r>
                <a:rPr lang="en-US" altLang="zh-CN" sz="2000" b="1" dirty="0">
                  <a:latin typeface="汉仪全唐诗简" panose="00020600040101010101" pitchFamily="18" charset="-122"/>
                  <a:ea typeface="汉仪全唐诗简" panose="00020600040101010101" pitchFamily="18" charset="-122"/>
                  <a:sym typeface="+mn-ea"/>
                </a:rPr>
                <a:t>1.</a:t>
              </a:r>
              <a:r>
                <a:rPr lang="zh-CN" altLang="en-US" sz="2000" b="1" dirty="0">
                  <a:latin typeface="汉仪全唐诗简" panose="00020600040101010101" pitchFamily="18" charset="-122"/>
                  <a:ea typeface="汉仪全唐诗简" panose="00020600040101010101" pitchFamily="18" charset="-122"/>
                  <a:sym typeface="+mn-ea"/>
                </a:rPr>
                <a:t>共同安全</a:t>
              </a:r>
              <a:endParaRPr lang="zh-CN" altLang="en-US" sz="2000" b="1" dirty="0" smtClean="0">
                <a:solidFill>
                  <a:srgbClr val="797581"/>
                </a:solidFill>
                <a:latin typeface="汉仪全唐诗简" panose="00020600040101010101" pitchFamily="18" charset="-122"/>
                <a:ea typeface="汉仪全唐诗简" panose="00020600040101010101" pitchFamily="18" charset="-122"/>
                <a:sym typeface="+mn-ea"/>
              </a:endParaRPr>
            </a:p>
          </p:txBody>
        </p:sp>
      </p:grpSp>
      <p:grpSp>
        <p:nvGrpSpPr>
          <p:cNvPr id="38" name="组合 37"/>
          <p:cNvGrpSpPr/>
          <p:nvPr>
            <p:custDataLst>
              <p:tags r:id="rId23"/>
            </p:custDataLst>
          </p:nvPr>
        </p:nvGrpSpPr>
        <p:grpSpPr>
          <a:xfrm>
            <a:off x="8252054" y="2222812"/>
            <a:ext cx="3423389" cy="2203639"/>
            <a:chOff x="8155802" y="1474147"/>
            <a:chExt cx="3423389" cy="2203639"/>
          </a:xfrm>
        </p:grpSpPr>
        <p:sp>
          <p:nvSpPr>
            <p:cNvPr id="39" name="文本框 38"/>
            <p:cNvSpPr txBox="1"/>
            <p:nvPr>
              <p:custDataLst>
                <p:tags r:id="rId24"/>
              </p:custDataLst>
            </p:nvPr>
          </p:nvSpPr>
          <p:spPr>
            <a:xfrm>
              <a:off x="8155802" y="1788026"/>
              <a:ext cx="3423389" cy="1889760"/>
            </a:xfrm>
            <a:prstGeom prst="rect">
              <a:avLst/>
            </a:prstGeom>
            <a:noFill/>
          </p:spPr>
          <p:txBody>
            <a:bodyPr wrap="square" rtlCol="0">
              <a:spAutoFit/>
            </a:bodyPr>
            <a:p>
              <a:pPr algn="just">
                <a:lnSpc>
                  <a:spcPct val="130000"/>
                </a:lnSpc>
              </a:pPr>
              <a:r>
                <a:rPr lang="zh-CN" altLang="en-US" dirty="0">
                  <a:latin typeface="汉仪全唐诗简" panose="00020600040101010101" pitchFamily="18" charset="-122"/>
                  <a:ea typeface="汉仪全唐诗简" panose="00020600040101010101" pitchFamily="18" charset="-122"/>
                  <a:sym typeface="+mn-ea"/>
                </a:rPr>
                <a:t>合作安全则是要以合作谋和平、以合作促安全，坚持通过对话合作促进世界各国的安全，坚持以和平方式解决争端，反对动辄使用武力或以武力相威胁的行为。</a:t>
              </a:r>
              <a:endParaRPr lang="zh-CN" altLang="en-US" dirty="0">
                <a:latin typeface="汉仪全唐诗简" panose="00020600040101010101" pitchFamily="18" charset="-122"/>
                <a:ea typeface="汉仪全唐诗简" panose="00020600040101010101" pitchFamily="18" charset="-122"/>
                <a:sym typeface="+mn-ea"/>
              </a:endParaRPr>
            </a:p>
          </p:txBody>
        </p:sp>
        <p:sp>
          <p:nvSpPr>
            <p:cNvPr id="40" name="文本框 39"/>
            <p:cNvSpPr txBox="1"/>
            <p:nvPr>
              <p:custDataLst>
                <p:tags r:id="rId25"/>
              </p:custDataLst>
            </p:nvPr>
          </p:nvSpPr>
          <p:spPr>
            <a:xfrm>
              <a:off x="8155802" y="1474147"/>
              <a:ext cx="2873899" cy="398780"/>
            </a:xfrm>
            <a:prstGeom prst="rect">
              <a:avLst/>
            </a:prstGeom>
            <a:noFill/>
          </p:spPr>
          <p:txBody>
            <a:bodyPr wrap="square" rtlCol="0">
              <a:spAutoFit/>
            </a:bodyPr>
            <a:p>
              <a:pPr lvl="0">
                <a:buClrTx/>
                <a:buSzTx/>
                <a:buFontTx/>
              </a:pPr>
              <a:r>
                <a:rPr lang="en-US" altLang="zh-CN" sz="2000" b="1" dirty="0">
                  <a:latin typeface="汉仪全唐诗简" panose="00020600040101010101" pitchFamily="18" charset="-122"/>
                  <a:ea typeface="汉仪全唐诗简" panose="00020600040101010101" pitchFamily="18" charset="-122"/>
                  <a:sym typeface="+mn-ea"/>
                </a:rPr>
                <a:t>3.</a:t>
              </a:r>
              <a:r>
                <a:rPr lang="zh-CN" altLang="en-US" sz="2000" b="1" dirty="0">
                  <a:latin typeface="汉仪全唐诗简" panose="00020600040101010101" pitchFamily="18" charset="-122"/>
                  <a:ea typeface="汉仪全唐诗简" panose="00020600040101010101" pitchFamily="18" charset="-122"/>
                  <a:sym typeface="+mn-ea"/>
                </a:rPr>
                <a:t>合作安全</a:t>
              </a:r>
              <a:endParaRPr lang="zh-CN" altLang="en-US" sz="2000" b="1" dirty="0" smtClean="0">
                <a:solidFill>
                  <a:srgbClr val="797581"/>
                </a:solidFill>
                <a:latin typeface="汉仪全唐诗简" panose="00020600040101010101" pitchFamily="18" charset="-122"/>
                <a:ea typeface="汉仪全唐诗简" panose="00020600040101010101" pitchFamily="18" charset="-122"/>
                <a:sym typeface="+mn-ea"/>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圆角矩形 12"/>
          <p:cNvSpPr/>
          <p:nvPr>
            <p:custDataLst>
              <p:tags r:id="rId1"/>
            </p:custDataLst>
          </p:nvPr>
        </p:nvSpPr>
        <p:spPr>
          <a:xfrm>
            <a:off x="6383020" y="1440815"/>
            <a:ext cx="5113020" cy="4931410"/>
          </a:xfrm>
          <a:prstGeom prst="roundRect">
            <a:avLst>
              <a:gd name="adj" fmla="val 5794"/>
            </a:avLst>
          </a:prstGeom>
          <a:gradFill>
            <a:gsLst>
              <a:gs pos="0">
                <a:schemeClr val="accent2">
                  <a:lumMod val="60000"/>
                  <a:lumOff val="40000"/>
                  <a:alpha val="5000"/>
                </a:schemeClr>
              </a:gs>
              <a:gs pos="100000">
                <a:schemeClr val="accent2">
                  <a:lumMod val="60000"/>
                  <a:lumOff val="40000"/>
                  <a:alpha val="20000"/>
                </a:schemeClr>
              </a:gs>
            </a:gsLst>
            <a:lin ang="16200000" scaled="0"/>
          </a:gradFill>
          <a:ln>
            <a:gradFill>
              <a:gsLst>
                <a:gs pos="100000">
                  <a:schemeClr val="accent2">
                    <a:alpha val="0"/>
                  </a:schemeClr>
                </a:gs>
                <a:gs pos="0">
                  <a:schemeClr val="accent2">
                    <a:alpha val="44000"/>
                  </a:schemeClr>
                </a:gs>
              </a:gsLst>
              <a:lin ang="5400000"/>
              <a:tileRect/>
            </a:gra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3" name="圆角矩形 2"/>
          <p:cNvSpPr/>
          <p:nvPr>
            <p:custDataLst>
              <p:tags r:id="rId2"/>
            </p:custDataLst>
          </p:nvPr>
        </p:nvSpPr>
        <p:spPr>
          <a:xfrm>
            <a:off x="706755" y="1440815"/>
            <a:ext cx="5113020" cy="4931410"/>
          </a:xfrm>
          <a:prstGeom prst="roundRect">
            <a:avLst>
              <a:gd name="adj" fmla="val 5794"/>
            </a:avLst>
          </a:prstGeom>
          <a:gradFill>
            <a:gsLst>
              <a:gs pos="0">
                <a:schemeClr val="accent1">
                  <a:lumMod val="60000"/>
                  <a:lumOff val="40000"/>
                  <a:alpha val="5000"/>
                </a:schemeClr>
              </a:gs>
              <a:gs pos="100000">
                <a:schemeClr val="accent1">
                  <a:lumMod val="60000"/>
                  <a:lumOff val="40000"/>
                  <a:alpha val="20000"/>
                </a:schemeClr>
              </a:gs>
            </a:gsLst>
            <a:lin ang="16200000" scaled="0"/>
          </a:gradFill>
          <a:ln>
            <a:gradFill>
              <a:gsLst>
                <a:gs pos="100000">
                  <a:schemeClr val="accent1">
                    <a:alpha val="0"/>
                  </a:schemeClr>
                </a:gs>
                <a:gs pos="0">
                  <a:schemeClr val="accent1">
                    <a:alpha val="44000"/>
                  </a:schemeClr>
                </a:gs>
              </a:gsLst>
              <a:lin ang="5400000"/>
              <a:tileRect/>
            </a:gra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7" name="标题 16"/>
          <p:cNvSpPr>
            <a:spLocks noGrp="1"/>
          </p:cNvSpPr>
          <p:nvPr>
            <p:ph type="title"/>
            <p:custDataLst>
              <p:tags r:id="rId3"/>
            </p:custDataLst>
          </p:nvPr>
        </p:nvSpPr>
        <p:spPr>
          <a:xfrm>
            <a:off x="695960" y="360000"/>
            <a:ext cx="10800000" cy="720000"/>
          </a:xfrm>
        </p:spPr>
        <p:txBody>
          <a:bodyPr/>
          <a:lstStyle/>
          <a:p>
            <a:r>
              <a:rPr lang="zh-CN" altLang="en-US"/>
              <a:t>二、</a:t>
            </a:r>
            <a:r>
              <a:rPr lang="zh-CN" altLang="en-US">
                <a:sym typeface="+mn-ea"/>
              </a:rPr>
              <a:t>坚持总体国家安全观</a:t>
            </a:r>
            <a:endParaRPr lang="zh-CN" altLang="en-US"/>
          </a:p>
        </p:txBody>
      </p:sp>
      <p:sp>
        <p:nvSpPr>
          <p:cNvPr id="22" name="形状2"/>
          <p:cNvSpPr/>
          <p:nvPr>
            <p:custDataLst>
              <p:tags r:id="rId4"/>
            </p:custDataLst>
          </p:nvPr>
        </p:nvSpPr>
        <p:spPr>
          <a:xfrm>
            <a:off x="1109980" y="1990725"/>
            <a:ext cx="3925570" cy="76200"/>
          </a:xfrm>
          <a:prstGeom prst="roundRect">
            <a:avLst>
              <a:gd name="adj" fmla="val 50000"/>
            </a:avLst>
          </a:prstGeom>
          <a:solidFill>
            <a:schemeClr val="accent1">
              <a:alpha val="20000"/>
            </a:schemeClr>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en-US" altLang="zh-CN" sz="3200" b="1" dirty="0">
              <a:effectLst>
                <a:reflection blurRad="6350" stA="26000" endPos="60000" dist="30480" dir="5400000" sy="-100000" algn="bl" rotWithShape="0"/>
              </a:effectLst>
              <a:cs typeface="+mn-ea"/>
              <a:sym typeface="+mn-lt"/>
            </a:endParaRPr>
          </a:p>
        </p:txBody>
      </p:sp>
      <p:sp>
        <p:nvSpPr>
          <p:cNvPr id="23" name="形状"/>
          <p:cNvSpPr/>
          <p:nvPr>
            <p:custDataLst>
              <p:tags r:id="rId5"/>
            </p:custDataLst>
          </p:nvPr>
        </p:nvSpPr>
        <p:spPr>
          <a:xfrm>
            <a:off x="946785" y="1990725"/>
            <a:ext cx="1050290" cy="76200"/>
          </a:xfrm>
          <a:prstGeom prst="roundRect">
            <a:avLst>
              <a:gd name="adj" fmla="val 50000"/>
            </a:avLst>
          </a:prstGeom>
          <a:gradFill flip="none" rotWithShape="1">
            <a:gsLst>
              <a:gs pos="0">
                <a:schemeClr val="accent1">
                  <a:lumMod val="60000"/>
                  <a:lumOff val="40000"/>
                  <a:alpha val="60000"/>
                </a:schemeClr>
              </a:gs>
              <a:gs pos="100000">
                <a:schemeClr val="accent1"/>
              </a:gs>
            </a:gsLst>
            <a:lin ang="10800000" scaled="1"/>
            <a:tileRect/>
          </a:gra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en-US" altLang="zh-CN" sz="3200" b="1" dirty="0">
              <a:effectLst>
                <a:reflection blurRad="6350" stA="26000" endPos="60000" dist="30480" dir="5400000" sy="-100000" algn="bl" rotWithShape="0"/>
              </a:effectLst>
              <a:cs typeface="+mn-ea"/>
              <a:sym typeface="+mn-lt"/>
            </a:endParaRPr>
          </a:p>
        </p:txBody>
      </p:sp>
      <p:sp>
        <p:nvSpPr>
          <p:cNvPr id="14" name="形状2"/>
          <p:cNvSpPr/>
          <p:nvPr>
            <p:custDataLst>
              <p:tags r:id="rId6"/>
            </p:custDataLst>
          </p:nvPr>
        </p:nvSpPr>
        <p:spPr>
          <a:xfrm>
            <a:off x="7313930" y="1990725"/>
            <a:ext cx="3925570" cy="76200"/>
          </a:xfrm>
          <a:prstGeom prst="roundRect">
            <a:avLst>
              <a:gd name="adj" fmla="val 50000"/>
            </a:avLst>
          </a:prstGeom>
          <a:solidFill>
            <a:schemeClr val="accent2">
              <a:alpha val="20000"/>
            </a:schemeClr>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en-US" altLang="zh-CN" sz="3200" b="1" dirty="0">
              <a:effectLst>
                <a:reflection blurRad="6350" stA="26000" endPos="60000" dist="30480" dir="5400000" sy="-100000" algn="bl" rotWithShape="0"/>
              </a:effectLst>
              <a:cs typeface="+mn-ea"/>
              <a:sym typeface="+mn-lt"/>
            </a:endParaRPr>
          </a:p>
        </p:txBody>
      </p:sp>
      <p:sp>
        <p:nvSpPr>
          <p:cNvPr id="15" name="形状"/>
          <p:cNvSpPr/>
          <p:nvPr>
            <p:custDataLst>
              <p:tags r:id="rId7"/>
            </p:custDataLst>
          </p:nvPr>
        </p:nvSpPr>
        <p:spPr>
          <a:xfrm>
            <a:off x="7150735" y="1990725"/>
            <a:ext cx="1050290" cy="76200"/>
          </a:xfrm>
          <a:prstGeom prst="roundRect">
            <a:avLst>
              <a:gd name="adj" fmla="val 50000"/>
            </a:avLst>
          </a:prstGeom>
          <a:gradFill flip="none" rotWithShape="1">
            <a:gsLst>
              <a:gs pos="0">
                <a:schemeClr val="accent2">
                  <a:lumMod val="60000"/>
                  <a:lumOff val="40000"/>
                  <a:alpha val="60000"/>
                </a:schemeClr>
              </a:gs>
              <a:gs pos="100000">
                <a:schemeClr val="accent2"/>
              </a:gs>
            </a:gsLst>
            <a:lin ang="10800000" scaled="1"/>
            <a:tileRect/>
          </a:gra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en-US" altLang="zh-CN" sz="3200" b="1" dirty="0">
              <a:effectLst>
                <a:reflection blurRad="6350" stA="26000" endPos="60000" dist="30480" dir="5400000" sy="-100000" algn="bl" rotWithShape="0"/>
              </a:effectLst>
              <a:cs typeface="+mn-ea"/>
              <a:sym typeface="+mn-lt"/>
            </a:endParaRPr>
          </a:p>
        </p:txBody>
      </p:sp>
      <p:sp>
        <p:nvSpPr>
          <p:cNvPr id="7" name="矩形 6"/>
          <p:cNvSpPr/>
          <p:nvPr>
            <p:custDataLst>
              <p:tags r:id="rId8"/>
            </p:custDataLst>
          </p:nvPr>
        </p:nvSpPr>
        <p:spPr>
          <a:xfrm>
            <a:off x="871220" y="1440815"/>
            <a:ext cx="4570730" cy="3726180"/>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sz="2400" b="1" dirty="0">
                <a:ln>
                  <a:noFill/>
                  <a:prstDash val="sysDot"/>
                </a:ln>
                <a:solidFill>
                  <a:schemeClr val="tx1">
                    <a:lumMod val="85000"/>
                    <a:lumOff val="15000"/>
                  </a:schemeClr>
                </a:solidFill>
                <a:latin typeface="+mn-ea"/>
                <a:cs typeface="+mn-ea"/>
              </a:rPr>
              <a:t>（五）十个坚持</a:t>
            </a:r>
            <a:endParaRPr lang="zh-CN" altLang="en-US" sz="2400" b="1"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endParaRPr lang="zh-CN" altLang="en-US" sz="800" b="1"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1.</a:t>
            </a:r>
            <a:r>
              <a:rPr lang="zh-CN" altLang="en-US" dirty="0">
                <a:ln>
                  <a:noFill/>
                  <a:prstDash val="sysDot"/>
                </a:ln>
                <a:solidFill>
                  <a:schemeClr val="tx1">
                    <a:lumMod val="85000"/>
                    <a:lumOff val="15000"/>
                  </a:schemeClr>
                </a:solidFill>
                <a:latin typeface="+mn-ea"/>
                <a:cs typeface="+mn-ea"/>
                <a:sym typeface="+mn-ea"/>
              </a:rPr>
              <a:t>坚持党对国家安全工作的绝对领导</a:t>
            </a:r>
            <a:endParaRPr lang="zh-CN" altLang="en-US"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2.</a:t>
            </a:r>
            <a:r>
              <a:rPr lang="zh-CN" altLang="en-US" dirty="0">
                <a:ln>
                  <a:noFill/>
                  <a:prstDash val="sysDot"/>
                </a:ln>
                <a:solidFill>
                  <a:schemeClr val="tx1">
                    <a:lumMod val="85000"/>
                    <a:lumOff val="15000"/>
                  </a:schemeClr>
                </a:solidFill>
                <a:latin typeface="+mn-ea"/>
                <a:cs typeface="+mn-ea"/>
                <a:sym typeface="+mn-ea"/>
              </a:rPr>
              <a:t>坚持中国特色国家安全道路</a:t>
            </a:r>
            <a:endParaRPr lang="zh-CN" altLang="en-US"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3.</a:t>
            </a:r>
            <a:r>
              <a:rPr lang="zh-CN" altLang="en-US" dirty="0">
                <a:ln>
                  <a:noFill/>
                  <a:prstDash val="sysDot"/>
                </a:ln>
                <a:solidFill>
                  <a:schemeClr val="tx1">
                    <a:lumMod val="85000"/>
                    <a:lumOff val="15000"/>
                  </a:schemeClr>
                </a:solidFill>
                <a:latin typeface="+mn-ea"/>
                <a:cs typeface="+mn-ea"/>
                <a:sym typeface="+mn-ea"/>
              </a:rPr>
              <a:t>坚持以人民安全为宗旨</a:t>
            </a:r>
            <a:endParaRPr lang="zh-CN" altLang="en-US"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4.</a:t>
            </a:r>
            <a:r>
              <a:rPr lang="zh-CN" altLang="en-US" dirty="0">
                <a:ln>
                  <a:noFill/>
                  <a:prstDash val="sysDot"/>
                </a:ln>
                <a:solidFill>
                  <a:schemeClr val="tx1">
                    <a:lumMod val="85000"/>
                    <a:lumOff val="15000"/>
                  </a:schemeClr>
                </a:solidFill>
                <a:latin typeface="+mn-ea"/>
                <a:cs typeface="+mn-ea"/>
                <a:sym typeface="+mn-ea"/>
              </a:rPr>
              <a:t>坚持统筹发展和安全</a:t>
            </a:r>
            <a:endParaRPr lang="zh-CN" altLang="en-US"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5.</a:t>
            </a:r>
            <a:r>
              <a:rPr lang="zh-CN" altLang="en-US" dirty="0">
                <a:ln>
                  <a:noFill/>
                  <a:prstDash val="sysDot"/>
                </a:ln>
                <a:solidFill>
                  <a:schemeClr val="tx1">
                    <a:lumMod val="85000"/>
                    <a:lumOff val="15000"/>
                  </a:schemeClr>
                </a:solidFill>
                <a:latin typeface="+mn-ea"/>
                <a:cs typeface="+mn-ea"/>
                <a:sym typeface="+mn-ea"/>
              </a:rPr>
              <a:t>坚持把政治安全放在首要位置</a:t>
            </a:r>
            <a:endParaRPr lang="zh-CN" altLang="en-US"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6.</a:t>
            </a:r>
            <a:r>
              <a:rPr lang="zh-CN" altLang="en-US" dirty="0">
                <a:ln>
                  <a:noFill/>
                  <a:prstDash val="sysDot"/>
                </a:ln>
                <a:solidFill>
                  <a:schemeClr val="tx1">
                    <a:lumMod val="85000"/>
                    <a:lumOff val="15000"/>
                  </a:schemeClr>
                </a:solidFill>
                <a:latin typeface="+mn-ea"/>
                <a:cs typeface="+mn-ea"/>
                <a:sym typeface="+mn-ea"/>
              </a:rPr>
              <a:t>坚持统筹推进各领域安全</a:t>
            </a:r>
            <a:endParaRPr lang="zh-CN" altLang="en-US"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7.</a:t>
            </a:r>
            <a:r>
              <a:rPr lang="zh-CN" altLang="en-US" dirty="0">
                <a:ln>
                  <a:noFill/>
                  <a:prstDash val="sysDot"/>
                </a:ln>
                <a:solidFill>
                  <a:schemeClr val="tx1">
                    <a:lumMod val="85000"/>
                    <a:lumOff val="15000"/>
                  </a:schemeClr>
                </a:solidFill>
                <a:latin typeface="+mn-ea"/>
                <a:cs typeface="+mn-ea"/>
                <a:sym typeface="+mn-ea"/>
              </a:rPr>
              <a:t>坚持把防范化解国家安全风险摆在突出位置</a:t>
            </a:r>
            <a:endParaRPr lang="zh-CN" altLang="en-US"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8.</a:t>
            </a:r>
            <a:r>
              <a:rPr lang="zh-CN" altLang="en-US" dirty="0">
                <a:ln>
                  <a:noFill/>
                  <a:prstDash val="sysDot"/>
                </a:ln>
                <a:solidFill>
                  <a:schemeClr val="tx1">
                    <a:lumMod val="85000"/>
                    <a:lumOff val="15000"/>
                  </a:schemeClr>
                </a:solidFill>
                <a:latin typeface="+mn-ea"/>
                <a:cs typeface="+mn-ea"/>
                <a:sym typeface="+mn-ea"/>
              </a:rPr>
              <a:t>坚持推进国际共同安全</a:t>
            </a:r>
            <a:endParaRPr lang="zh-CN" altLang="en-US"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9.</a:t>
            </a:r>
            <a:r>
              <a:rPr lang="zh-CN" altLang="en-US" dirty="0">
                <a:ln>
                  <a:noFill/>
                  <a:prstDash val="sysDot"/>
                </a:ln>
                <a:solidFill>
                  <a:schemeClr val="tx1">
                    <a:lumMod val="85000"/>
                    <a:lumOff val="15000"/>
                  </a:schemeClr>
                </a:solidFill>
                <a:latin typeface="+mn-ea"/>
                <a:cs typeface="+mn-ea"/>
                <a:sym typeface="+mn-ea"/>
              </a:rPr>
              <a:t>坚持推进国家安全体系和能力现代化</a:t>
            </a:r>
            <a:endParaRPr lang="zh-CN" altLang="en-US"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10.</a:t>
            </a:r>
            <a:r>
              <a:rPr lang="zh-CN" altLang="en-US" dirty="0">
                <a:ln>
                  <a:noFill/>
                  <a:prstDash val="sysDot"/>
                </a:ln>
                <a:solidFill>
                  <a:schemeClr val="tx1">
                    <a:lumMod val="85000"/>
                    <a:lumOff val="15000"/>
                  </a:schemeClr>
                </a:solidFill>
                <a:latin typeface="+mn-ea"/>
                <a:cs typeface="+mn-ea"/>
                <a:sym typeface="+mn-ea"/>
              </a:rPr>
              <a:t>坚持加强国家安全干部队伍建设</a:t>
            </a:r>
            <a:endParaRPr lang="zh-CN" altLang="en-US" dirty="0">
              <a:ln>
                <a:noFill/>
                <a:prstDash val="sysDot"/>
              </a:ln>
              <a:solidFill>
                <a:schemeClr val="tx1">
                  <a:lumMod val="85000"/>
                  <a:lumOff val="15000"/>
                </a:schemeClr>
              </a:solidFill>
              <a:latin typeface="+mn-ea"/>
              <a:cs typeface="+mn-ea"/>
            </a:endParaRPr>
          </a:p>
        </p:txBody>
      </p:sp>
      <p:sp>
        <p:nvSpPr>
          <p:cNvPr id="8" name="矩形 7"/>
          <p:cNvSpPr/>
          <p:nvPr>
            <p:custDataLst>
              <p:tags r:id="rId9"/>
            </p:custDataLst>
          </p:nvPr>
        </p:nvSpPr>
        <p:spPr>
          <a:xfrm>
            <a:off x="6998335" y="1440815"/>
            <a:ext cx="4164330" cy="3726180"/>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sz="2400" b="1" dirty="0">
                <a:ln>
                  <a:noFill/>
                  <a:prstDash val="sysDot"/>
                </a:ln>
                <a:solidFill>
                  <a:schemeClr val="tx1">
                    <a:lumMod val="85000"/>
                    <a:lumOff val="15000"/>
                  </a:schemeClr>
                </a:solidFill>
                <a:latin typeface="+mn-ea"/>
                <a:cs typeface="+mn-ea"/>
              </a:rPr>
              <a:t>（六）七个统筹</a:t>
            </a:r>
            <a:endParaRPr lang="zh-CN" altLang="en-US" sz="2400" b="1"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endParaRPr lang="en-US" altLang="zh-CN" sz="800"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dirty="0">
                <a:ln>
                  <a:noFill/>
                  <a:prstDash val="sysDot"/>
                </a:ln>
                <a:solidFill>
                  <a:schemeClr val="tx1">
                    <a:lumMod val="85000"/>
                    <a:lumOff val="15000"/>
                  </a:schemeClr>
                </a:solidFill>
                <a:latin typeface="+mn-ea"/>
                <a:cs typeface="+mn-ea"/>
              </a:rPr>
              <a:t>1.</a:t>
            </a:r>
            <a:r>
              <a:rPr lang="zh-CN" altLang="en-US" dirty="0">
                <a:ln>
                  <a:noFill/>
                  <a:prstDash val="sysDot"/>
                </a:ln>
                <a:solidFill>
                  <a:schemeClr val="tx1">
                    <a:lumMod val="85000"/>
                    <a:lumOff val="15000"/>
                  </a:schemeClr>
                </a:solidFill>
                <a:latin typeface="+mn-ea"/>
                <a:cs typeface="+mn-ea"/>
              </a:rPr>
              <a:t>统筹发展和安全</a:t>
            </a:r>
            <a:endParaRPr lang="zh-CN" altLang="en-US"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dirty="0">
                <a:ln>
                  <a:noFill/>
                  <a:prstDash val="sysDot"/>
                </a:ln>
                <a:solidFill>
                  <a:schemeClr val="tx1">
                    <a:lumMod val="85000"/>
                    <a:lumOff val="15000"/>
                  </a:schemeClr>
                </a:solidFill>
                <a:latin typeface="+mn-ea"/>
                <a:cs typeface="+mn-ea"/>
              </a:rPr>
              <a:t>2.</a:t>
            </a:r>
            <a:r>
              <a:rPr lang="zh-CN" altLang="en-US" dirty="0">
                <a:ln>
                  <a:noFill/>
                  <a:prstDash val="sysDot"/>
                </a:ln>
                <a:solidFill>
                  <a:schemeClr val="tx1">
                    <a:lumMod val="85000"/>
                    <a:lumOff val="15000"/>
                  </a:schemeClr>
                </a:solidFill>
                <a:latin typeface="+mn-ea"/>
                <a:cs typeface="+mn-ea"/>
              </a:rPr>
              <a:t>统筹开放和安全</a:t>
            </a:r>
            <a:endParaRPr lang="zh-CN" altLang="en-US"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dirty="0">
                <a:ln>
                  <a:noFill/>
                  <a:prstDash val="sysDot"/>
                </a:ln>
                <a:solidFill>
                  <a:schemeClr val="tx1">
                    <a:lumMod val="85000"/>
                    <a:lumOff val="15000"/>
                  </a:schemeClr>
                </a:solidFill>
                <a:latin typeface="+mn-ea"/>
                <a:cs typeface="+mn-ea"/>
              </a:rPr>
              <a:t>3.</a:t>
            </a:r>
            <a:r>
              <a:rPr lang="zh-CN" altLang="en-US" dirty="0">
                <a:ln>
                  <a:noFill/>
                  <a:prstDash val="sysDot"/>
                </a:ln>
                <a:solidFill>
                  <a:schemeClr val="tx1">
                    <a:lumMod val="85000"/>
                    <a:lumOff val="15000"/>
                  </a:schemeClr>
                </a:solidFill>
                <a:latin typeface="+mn-ea"/>
                <a:cs typeface="+mn-ea"/>
              </a:rPr>
              <a:t>统筹外部安全和内部安全</a:t>
            </a:r>
            <a:endParaRPr lang="zh-CN" altLang="en-US"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dirty="0">
                <a:ln>
                  <a:noFill/>
                  <a:prstDash val="sysDot"/>
                </a:ln>
                <a:solidFill>
                  <a:schemeClr val="tx1">
                    <a:lumMod val="85000"/>
                    <a:lumOff val="15000"/>
                  </a:schemeClr>
                </a:solidFill>
                <a:latin typeface="+mn-ea"/>
                <a:cs typeface="+mn-ea"/>
              </a:rPr>
              <a:t>4.</a:t>
            </a:r>
            <a:r>
              <a:rPr lang="zh-CN" altLang="en-US" dirty="0">
                <a:ln>
                  <a:noFill/>
                  <a:prstDash val="sysDot"/>
                </a:ln>
                <a:solidFill>
                  <a:schemeClr val="tx1">
                    <a:lumMod val="85000"/>
                    <a:lumOff val="15000"/>
                  </a:schemeClr>
                </a:solidFill>
                <a:latin typeface="+mn-ea"/>
                <a:cs typeface="+mn-ea"/>
              </a:rPr>
              <a:t>统筹国土安全和国民安全</a:t>
            </a:r>
            <a:endParaRPr lang="zh-CN" altLang="en-US"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dirty="0">
                <a:ln>
                  <a:noFill/>
                  <a:prstDash val="sysDot"/>
                </a:ln>
                <a:solidFill>
                  <a:schemeClr val="tx1">
                    <a:lumMod val="85000"/>
                    <a:lumOff val="15000"/>
                  </a:schemeClr>
                </a:solidFill>
                <a:latin typeface="+mn-ea"/>
                <a:cs typeface="+mn-ea"/>
              </a:rPr>
              <a:t>5.</a:t>
            </a:r>
            <a:r>
              <a:rPr lang="zh-CN" altLang="en-US" dirty="0">
                <a:ln>
                  <a:noFill/>
                  <a:prstDash val="sysDot"/>
                </a:ln>
                <a:solidFill>
                  <a:schemeClr val="tx1">
                    <a:lumMod val="85000"/>
                    <a:lumOff val="15000"/>
                  </a:schemeClr>
                </a:solidFill>
                <a:latin typeface="+mn-ea"/>
                <a:cs typeface="+mn-ea"/>
              </a:rPr>
              <a:t>统筹传统安全和非传统安全</a:t>
            </a:r>
            <a:endParaRPr lang="zh-CN" altLang="en-US"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dirty="0">
                <a:ln>
                  <a:noFill/>
                  <a:prstDash val="sysDot"/>
                </a:ln>
                <a:solidFill>
                  <a:schemeClr val="tx1">
                    <a:lumMod val="85000"/>
                    <a:lumOff val="15000"/>
                  </a:schemeClr>
                </a:solidFill>
                <a:latin typeface="+mn-ea"/>
                <a:cs typeface="+mn-ea"/>
              </a:rPr>
              <a:t>6.</a:t>
            </a:r>
            <a:r>
              <a:rPr lang="zh-CN" altLang="en-US" dirty="0">
                <a:ln>
                  <a:noFill/>
                  <a:prstDash val="sysDot"/>
                </a:ln>
                <a:solidFill>
                  <a:schemeClr val="tx1">
                    <a:lumMod val="85000"/>
                    <a:lumOff val="15000"/>
                  </a:schemeClr>
                </a:solidFill>
                <a:latin typeface="+mn-ea"/>
                <a:cs typeface="+mn-ea"/>
              </a:rPr>
              <a:t>统筹自身安全和共同安全</a:t>
            </a:r>
            <a:endParaRPr lang="zh-CN" altLang="en-US"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dirty="0">
                <a:ln>
                  <a:noFill/>
                  <a:prstDash val="sysDot"/>
                </a:ln>
                <a:solidFill>
                  <a:schemeClr val="tx1">
                    <a:lumMod val="85000"/>
                    <a:lumOff val="15000"/>
                  </a:schemeClr>
                </a:solidFill>
                <a:latin typeface="+mn-ea"/>
                <a:cs typeface="+mn-ea"/>
              </a:rPr>
              <a:t>7.</a:t>
            </a:r>
            <a:r>
              <a:rPr lang="zh-CN" altLang="en-US" dirty="0">
                <a:ln>
                  <a:noFill/>
                  <a:prstDash val="sysDot"/>
                </a:ln>
                <a:solidFill>
                  <a:schemeClr val="tx1">
                    <a:lumMod val="85000"/>
                    <a:lumOff val="15000"/>
                  </a:schemeClr>
                </a:solidFill>
                <a:latin typeface="+mn-ea"/>
                <a:cs typeface="+mn-ea"/>
              </a:rPr>
              <a:t>统筹维护国家安全和塑造国家安全</a:t>
            </a:r>
            <a:endParaRPr lang="zh-CN" altLang="en-US" dirty="0">
              <a:ln>
                <a:noFill/>
                <a:prstDash val="sysDot"/>
              </a:ln>
              <a:solidFill>
                <a:schemeClr val="tx1">
                  <a:lumMod val="85000"/>
                  <a:lumOff val="15000"/>
                </a:schemeClr>
              </a:solidFill>
              <a:latin typeface="+mn-ea"/>
              <a:cs typeface="+mn-ea"/>
            </a:endParaRPr>
          </a:p>
        </p:txBody>
      </p:sp>
    </p:spTree>
    <p:custDataLst>
      <p:tags r:id="rId10"/>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a:xfrm>
            <a:off x="695960" y="360000"/>
            <a:ext cx="10800000" cy="720000"/>
          </a:xfrm>
        </p:spPr>
        <p:txBody>
          <a:bodyPr/>
          <a:lstStyle/>
          <a:p>
            <a:r>
              <a:rPr lang="zh-CN" altLang="en-US"/>
              <a:t>二、</a:t>
            </a:r>
            <a:r>
              <a:rPr lang="zh-CN" altLang="en-US">
                <a:sym typeface="+mn-ea"/>
              </a:rPr>
              <a:t>坚持总体国家安全观</a:t>
            </a:r>
            <a:endParaRPr lang="zh-CN" altLang="en-US"/>
          </a:p>
        </p:txBody>
      </p:sp>
      <p:sp>
        <p:nvSpPr>
          <p:cNvPr id="22" name="形状2"/>
          <p:cNvSpPr/>
          <p:nvPr>
            <p:custDataLst>
              <p:tags r:id="rId2"/>
            </p:custDataLst>
          </p:nvPr>
        </p:nvSpPr>
        <p:spPr>
          <a:xfrm>
            <a:off x="1109980" y="1216025"/>
            <a:ext cx="3925570" cy="76200"/>
          </a:xfrm>
          <a:prstGeom prst="roundRect">
            <a:avLst>
              <a:gd name="adj" fmla="val 50000"/>
            </a:avLst>
          </a:prstGeom>
          <a:solidFill>
            <a:schemeClr val="accent1">
              <a:alpha val="20000"/>
            </a:schemeClr>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en-US" altLang="zh-CN" sz="3200" b="1" dirty="0">
              <a:effectLst>
                <a:reflection blurRad="6350" stA="26000" endPos="60000" dist="30480" dir="5400000" sy="-100000" algn="bl" rotWithShape="0"/>
              </a:effectLst>
              <a:cs typeface="+mn-ea"/>
              <a:sym typeface="+mn-lt"/>
            </a:endParaRPr>
          </a:p>
        </p:txBody>
      </p:sp>
      <p:sp>
        <p:nvSpPr>
          <p:cNvPr id="23" name="形状"/>
          <p:cNvSpPr/>
          <p:nvPr>
            <p:custDataLst>
              <p:tags r:id="rId3"/>
            </p:custDataLst>
          </p:nvPr>
        </p:nvSpPr>
        <p:spPr>
          <a:xfrm>
            <a:off x="946785" y="1216025"/>
            <a:ext cx="1050290" cy="76200"/>
          </a:xfrm>
          <a:prstGeom prst="roundRect">
            <a:avLst>
              <a:gd name="adj" fmla="val 50000"/>
            </a:avLst>
          </a:prstGeom>
          <a:gradFill flip="none" rotWithShape="1">
            <a:gsLst>
              <a:gs pos="0">
                <a:schemeClr val="accent1">
                  <a:lumMod val="60000"/>
                  <a:lumOff val="40000"/>
                  <a:alpha val="60000"/>
                </a:schemeClr>
              </a:gs>
              <a:gs pos="100000">
                <a:schemeClr val="accent1"/>
              </a:gs>
            </a:gsLst>
            <a:lin ang="10800000" scaled="1"/>
            <a:tileRect/>
          </a:gra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en-US" altLang="zh-CN" sz="3200" b="1" dirty="0">
              <a:effectLst>
                <a:reflection blurRad="6350" stA="26000" endPos="60000" dist="30480" dir="5400000" sy="-100000" algn="bl" rotWithShape="0"/>
              </a:effectLst>
              <a:cs typeface="+mn-ea"/>
              <a:sym typeface="+mn-lt"/>
            </a:endParaRPr>
          </a:p>
        </p:txBody>
      </p:sp>
      <p:sp>
        <p:nvSpPr>
          <p:cNvPr id="7" name="矩形 6"/>
          <p:cNvSpPr/>
          <p:nvPr>
            <p:custDataLst>
              <p:tags r:id="rId4"/>
            </p:custDataLst>
          </p:nvPr>
        </p:nvSpPr>
        <p:spPr>
          <a:xfrm>
            <a:off x="946785" y="1509395"/>
            <a:ext cx="10296525" cy="4551045"/>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sz="2400" b="1" dirty="0">
                <a:ln>
                  <a:noFill/>
                  <a:prstDash val="sysDot"/>
                </a:ln>
                <a:solidFill>
                  <a:schemeClr val="tx1">
                    <a:lumMod val="85000"/>
                    <a:lumOff val="15000"/>
                  </a:schemeClr>
                </a:solidFill>
                <a:latin typeface="+mn-ea"/>
                <a:cs typeface="+mn-ea"/>
              </a:rPr>
              <a:t>（七）一条中国特色国家安全道路</a:t>
            </a:r>
            <a:endParaRPr lang="zh-CN" altLang="en-US" sz="2400" b="1" dirty="0">
              <a:ln>
                <a:noFill/>
                <a:prstDash val="sysDot"/>
              </a:ln>
              <a:solidFill>
                <a:schemeClr val="tx1">
                  <a:lumMod val="85000"/>
                  <a:lumOff val="15000"/>
                </a:schemeClr>
              </a:solidFill>
              <a:latin typeface="+mn-ea"/>
              <a:cs typeface="+mn-ea"/>
            </a:endParaRPr>
          </a:p>
          <a:p>
            <a:pPr indent="457200" fontAlgn="auto">
              <a:lnSpc>
                <a:spcPct val="150000"/>
              </a:lnSpc>
              <a:spcBef>
                <a:spcPct val="0"/>
              </a:spcBef>
              <a:spcAft>
                <a:spcPct val="0"/>
              </a:spcAft>
            </a:pPr>
            <a:r>
              <a:rPr lang="zh-CN" altLang="en-US" sz="2000" dirty="0">
                <a:ln>
                  <a:noFill/>
                  <a:prstDash val="sysDot"/>
                </a:ln>
                <a:solidFill>
                  <a:schemeClr val="tx1">
                    <a:lumMod val="85000"/>
                    <a:lumOff val="15000"/>
                  </a:schemeClr>
                </a:solidFill>
                <a:latin typeface="+mn-ea"/>
                <a:cs typeface="+mn-ea"/>
              </a:rPr>
              <a:t>在总体国家安全观中，</a:t>
            </a:r>
            <a:r>
              <a:rPr lang="zh-CN" altLang="en-US" sz="2000" b="1" dirty="0">
                <a:ln>
                  <a:noFill/>
                  <a:prstDash val="sysDot"/>
                </a:ln>
                <a:solidFill>
                  <a:schemeClr val="accent1">
                    <a:lumMod val="75000"/>
                  </a:schemeClr>
                </a:solidFill>
                <a:latin typeface="+mn-ea"/>
                <a:cs typeface="+mn-ea"/>
              </a:rPr>
              <a:t>中国特色国家安全道路居于首位</a:t>
            </a:r>
            <a:r>
              <a:rPr lang="zh-CN" altLang="en-US" sz="2000" dirty="0">
                <a:ln>
                  <a:noFill/>
                  <a:prstDash val="sysDot"/>
                </a:ln>
                <a:solidFill>
                  <a:schemeClr val="tx1">
                    <a:lumMod val="85000"/>
                    <a:lumOff val="15000"/>
                  </a:schemeClr>
                </a:solidFill>
                <a:latin typeface="+mn-ea"/>
                <a:cs typeface="+mn-ea"/>
              </a:rPr>
              <a:t>。这条中国特色国家安全道路，就是一条以人民安全为宗旨，统筹国家安全方方面面的国家安全道路。</a:t>
            </a:r>
            <a:endParaRPr lang="zh-CN" altLang="en-US" sz="2000" dirty="0">
              <a:ln>
                <a:noFill/>
                <a:prstDash val="sysDot"/>
              </a:ln>
              <a:solidFill>
                <a:schemeClr val="tx1">
                  <a:lumMod val="85000"/>
                  <a:lumOff val="15000"/>
                </a:schemeClr>
              </a:solidFill>
              <a:latin typeface="+mn-ea"/>
              <a:cs typeface="+mn-ea"/>
            </a:endParaRPr>
          </a:p>
          <a:p>
            <a:pPr indent="457200" fontAlgn="auto">
              <a:lnSpc>
                <a:spcPct val="150000"/>
              </a:lnSpc>
              <a:spcBef>
                <a:spcPct val="0"/>
              </a:spcBef>
              <a:spcAft>
                <a:spcPct val="0"/>
              </a:spcAft>
            </a:pPr>
            <a:r>
              <a:rPr lang="zh-CN" altLang="en-US" sz="2000" dirty="0">
                <a:ln>
                  <a:noFill/>
                  <a:prstDash val="sysDot"/>
                </a:ln>
                <a:solidFill>
                  <a:schemeClr val="tx1">
                    <a:lumMod val="85000"/>
                    <a:lumOff val="15000"/>
                  </a:schemeClr>
                </a:solidFill>
                <a:latin typeface="+mn-ea"/>
                <a:cs typeface="+mn-ea"/>
              </a:rPr>
              <a:t>坚持总体国家安全观，就是要坚持和发展马克思主义国家安全理论，就是要坚持和拓展中国特色国家安全道路。</a:t>
            </a:r>
            <a:endParaRPr lang="zh-CN" altLang="en-US" sz="2000" dirty="0">
              <a:ln>
                <a:noFill/>
                <a:prstDash val="sysDot"/>
              </a:ln>
              <a:solidFill>
                <a:schemeClr val="tx1">
                  <a:lumMod val="85000"/>
                  <a:lumOff val="15000"/>
                </a:schemeClr>
              </a:solidFill>
              <a:latin typeface="+mn-ea"/>
              <a:cs typeface="+mn-ea"/>
            </a:endParaRPr>
          </a:p>
          <a:p>
            <a:pPr indent="457200" fontAlgn="auto">
              <a:lnSpc>
                <a:spcPct val="150000"/>
              </a:lnSpc>
              <a:spcBef>
                <a:spcPct val="0"/>
              </a:spcBef>
              <a:spcAft>
                <a:spcPct val="0"/>
              </a:spcAft>
            </a:pPr>
            <a:r>
              <a:rPr lang="zh-CN" altLang="en-US" sz="2000" dirty="0">
                <a:ln>
                  <a:noFill/>
                  <a:prstDash val="sysDot"/>
                </a:ln>
                <a:solidFill>
                  <a:schemeClr val="tx1">
                    <a:lumMod val="85000"/>
                    <a:lumOff val="15000"/>
                  </a:schemeClr>
                </a:solidFill>
                <a:latin typeface="+mn-ea"/>
                <a:cs typeface="+mn-ea"/>
              </a:rPr>
              <a:t>坚持中国特色国家安全道路，归根结底是为了确保中华民族伟大复兴进程不被迟滞甚至中断。走中国特色的国家安全道路，必须坚持党对国家安全工作的绝对领导，实现人民安全、政治安全、国家利益至上相统一，健全国家安全制度体系、战略体系、法治体系、政策体系、人才体系和运行机制，有效维护国家政权、主权、统一和领土完整、人民福祉、经济社会可持续发展和国家其他重大利益，</a:t>
            </a:r>
            <a:r>
              <a:rPr lang="zh-CN" altLang="en-US" sz="2000" b="1" dirty="0">
                <a:ln>
                  <a:noFill/>
                  <a:prstDash val="sysDot"/>
                </a:ln>
                <a:solidFill>
                  <a:schemeClr val="accent1">
                    <a:lumMod val="75000"/>
                  </a:schemeClr>
                </a:solidFill>
                <a:latin typeface="+mn-ea"/>
                <a:cs typeface="+mn-ea"/>
              </a:rPr>
              <a:t>探索不同于传统大国武力争霸的和平发展模式</a:t>
            </a:r>
            <a:r>
              <a:rPr lang="zh-CN" altLang="en-US" sz="2000" dirty="0">
                <a:ln>
                  <a:noFill/>
                  <a:prstDash val="sysDot"/>
                </a:ln>
                <a:solidFill>
                  <a:schemeClr val="tx1">
                    <a:lumMod val="85000"/>
                    <a:lumOff val="15000"/>
                  </a:schemeClr>
                </a:solidFill>
                <a:latin typeface="+mn-ea"/>
                <a:cs typeface="+mn-ea"/>
              </a:rPr>
              <a:t>，破解所谓的</a:t>
            </a:r>
            <a:r>
              <a:rPr lang="en-US" altLang="zh-CN" sz="2000" dirty="0">
                <a:ln>
                  <a:noFill/>
                  <a:prstDash val="sysDot"/>
                </a:ln>
                <a:solidFill>
                  <a:schemeClr val="tx1">
                    <a:lumMod val="85000"/>
                    <a:lumOff val="15000"/>
                  </a:schemeClr>
                </a:solidFill>
                <a:latin typeface="+mn-ea"/>
                <a:cs typeface="+mn-ea"/>
              </a:rPr>
              <a:t>“</a:t>
            </a:r>
            <a:r>
              <a:rPr lang="zh-CN" altLang="en-US" sz="2000" dirty="0">
                <a:ln>
                  <a:noFill/>
                  <a:prstDash val="sysDot"/>
                </a:ln>
                <a:solidFill>
                  <a:schemeClr val="tx1">
                    <a:lumMod val="85000"/>
                    <a:lumOff val="15000"/>
                  </a:schemeClr>
                </a:solidFill>
                <a:latin typeface="+mn-ea"/>
                <a:cs typeface="+mn-ea"/>
              </a:rPr>
              <a:t>国强必霸</a:t>
            </a:r>
            <a:r>
              <a:rPr lang="en-US" altLang="zh-CN" sz="2000" dirty="0">
                <a:ln>
                  <a:noFill/>
                  <a:prstDash val="sysDot"/>
                </a:ln>
                <a:solidFill>
                  <a:schemeClr val="tx1">
                    <a:lumMod val="85000"/>
                    <a:lumOff val="15000"/>
                  </a:schemeClr>
                </a:solidFill>
                <a:latin typeface="+mn-ea"/>
                <a:cs typeface="+mn-ea"/>
              </a:rPr>
              <a:t>”</a:t>
            </a:r>
            <a:r>
              <a:rPr lang="zh-CN" altLang="en-US" sz="2000" dirty="0">
                <a:ln>
                  <a:noFill/>
                  <a:prstDash val="sysDot"/>
                </a:ln>
                <a:solidFill>
                  <a:schemeClr val="tx1">
                    <a:lumMod val="85000"/>
                    <a:lumOff val="15000"/>
                  </a:schemeClr>
                </a:solidFill>
                <a:latin typeface="+mn-ea"/>
                <a:cs typeface="+mn-ea"/>
              </a:rPr>
              <a:t>的逻辑。</a:t>
            </a:r>
            <a:endParaRPr lang="zh-CN" altLang="en-US" sz="2000" dirty="0">
              <a:ln>
                <a:noFill/>
                <a:prstDash val="sysDot"/>
              </a:ln>
              <a:solidFill>
                <a:schemeClr val="tx1">
                  <a:lumMod val="85000"/>
                  <a:lumOff val="15000"/>
                </a:schemeClr>
              </a:solidFill>
              <a:latin typeface="+mn-ea"/>
              <a:cs typeface="+mn-ea"/>
            </a:endParaRPr>
          </a:p>
        </p:txBody>
      </p:sp>
    </p:spTree>
    <p:custDataLst>
      <p:tags r:id="rId5"/>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73000"/>
          </a:blip>
          <a:stretch>
            <a:fillRect/>
          </a:stretch>
        </a:blipFill>
        <a:effectLst/>
      </p:bgPr>
    </p:bg>
    <p:spTree>
      <p:nvGrpSpPr>
        <p:cNvPr id="1" name=""/>
        <p:cNvGrpSpPr/>
        <p:nvPr/>
      </p:nvGrpSpPr>
      <p:grpSpPr>
        <a:xfrm>
          <a:off x="0" y="0"/>
          <a:ext cx="0" cy="0"/>
          <a:chOff x="0" y="0"/>
          <a:chExt cx="0" cy="0"/>
        </a:xfrm>
      </p:grpSpPr>
      <p:sp>
        <p:nvSpPr>
          <p:cNvPr id="51" name="标题 50"/>
          <p:cNvSpPr>
            <a:spLocks noGrp="1"/>
          </p:cNvSpPr>
          <p:nvPr>
            <p:ph type="title"/>
            <p:custDataLst>
              <p:tags r:id="rId2"/>
            </p:custDataLst>
          </p:nvPr>
        </p:nvSpPr>
        <p:spPr/>
        <p:txBody>
          <a:bodyPr/>
          <a:lstStyle/>
          <a:p>
            <a:pPr algn="ctr"/>
            <a:r>
              <a:rPr lang="zh-CN" altLang="en-US">
                <a:ln>
                  <a:noFill/>
                  <a:prstDash val="sysDot"/>
                </a:ln>
                <a:effectLst/>
                <a:latin typeface="+mn-ea"/>
                <a:cs typeface="+mn-ea"/>
                <a:sym typeface="+mn-ea"/>
              </a:rPr>
              <a:t>大学生如何维护国家安全</a:t>
            </a:r>
            <a:endParaRPr lang="zh-CN" altLang="en-US"/>
          </a:p>
        </p:txBody>
      </p:sp>
      <p:sp>
        <p:nvSpPr>
          <p:cNvPr id="3" name="圆角矩形 2"/>
          <p:cNvSpPr/>
          <p:nvPr>
            <p:custDataLst>
              <p:tags r:id="rId3"/>
            </p:custDataLst>
          </p:nvPr>
        </p:nvSpPr>
        <p:spPr>
          <a:xfrm>
            <a:off x="695642" y="2679315"/>
            <a:ext cx="5326058" cy="1069403"/>
          </a:xfrm>
          <a:prstGeom prst="roundRect">
            <a:avLst>
              <a:gd name="adj" fmla="val 16270"/>
            </a:avLst>
          </a:prstGeom>
          <a:solidFill>
            <a:schemeClr val="lt1">
              <a:lumMod val="100000"/>
              <a:alpha val="10000"/>
            </a:schemeClr>
          </a:solidFill>
          <a:ln>
            <a:gradFill>
              <a:gsLst>
                <a:gs pos="0">
                  <a:schemeClr val="accent1">
                    <a:alpha val="70000"/>
                  </a:schemeClr>
                </a:gs>
                <a:gs pos="100000">
                  <a:schemeClr val="accent1">
                    <a:alpha val="60000"/>
                  </a:schemeClr>
                </a:gs>
              </a:gsLst>
              <a:lin ang="10740000" scaled="1"/>
            </a:gradFill>
          </a:ln>
          <a:effectLst/>
        </p:spPr>
        <p:style>
          <a:lnRef idx="2">
            <a:schemeClr val="accent1">
              <a:lumMod val="75000"/>
            </a:schemeClr>
          </a:lnRef>
          <a:fillRef idx="1">
            <a:schemeClr val="accent1"/>
          </a:fillRef>
          <a:effectRef idx="0">
            <a:srgbClr val="FFFFFF"/>
          </a:effectRef>
          <a:fontRef idx="minor">
            <a:schemeClr val="lt1"/>
          </a:fontRef>
        </p:style>
        <p:txBody>
          <a:bodyPr lIns="683895" tIns="0" rIns="107950" rtlCol="0" anchor="ctr"/>
          <a:p>
            <a:pPr algn="l" fontAlgn="auto">
              <a:lnSpc>
                <a:spcPct val="130000"/>
              </a:lnSpc>
              <a:spcAft>
                <a:spcPts val="0"/>
              </a:spcAft>
              <a:buClrTx/>
              <a:buSzTx/>
              <a:buFontTx/>
            </a:pPr>
            <a:r>
              <a:rPr lang="zh-CN" altLang="en-US" sz="1400" b="1" dirty="0">
                <a:solidFill>
                  <a:schemeClr val="tx1">
                    <a:lumMod val="85000"/>
                    <a:lumOff val="15000"/>
                  </a:schemeClr>
                </a:solidFill>
                <a:sym typeface="+mn-ea"/>
              </a:rPr>
              <a:t>要努力熟悉有关国家安全的活动、法规</a:t>
            </a:r>
            <a:endParaRPr lang="zh-CN" altLang="en-US" sz="1400" b="1" dirty="0">
              <a:solidFill>
                <a:schemeClr val="tx1">
                  <a:lumMod val="85000"/>
                  <a:lumOff val="15000"/>
                </a:schemeClr>
              </a:solidFill>
              <a:sym typeface="+mn-ea"/>
            </a:endParaRPr>
          </a:p>
        </p:txBody>
      </p:sp>
      <p:sp>
        <p:nvSpPr>
          <p:cNvPr id="2" name="椭圆 1"/>
          <p:cNvSpPr>
            <a:spLocks noChangeAspect="1"/>
          </p:cNvSpPr>
          <p:nvPr>
            <p:custDataLst>
              <p:tags r:id="rId4"/>
            </p:custDataLst>
          </p:nvPr>
        </p:nvSpPr>
        <p:spPr>
          <a:xfrm>
            <a:off x="854402" y="2995564"/>
            <a:ext cx="436906" cy="436906"/>
          </a:xfrm>
          <a:prstGeom prst="ellipse">
            <a:avLst/>
          </a:prstGeom>
          <a:gradFill>
            <a:gsLst>
              <a:gs pos="0">
                <a:schemeClr val="accent1">
                  <a:alpha val="100000"/>
                </a:schemeClr>
              </a:gs>
              <a:gs pos="100000">
                <a:schemeClr val="accent1">
                  <a:alpha val="59000"/>
                </a:schemeClr>
              </a:gs>
            </a:gsLst>
            <a:lin ang="2700000" scaled="0"/>
          </a:gradFill>
          <a:ln>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numCol="1" spcCol="0" rtlCol="0" fromWordArt="0" anchor="ctr" anchorCtr="0" forceAA="0" compatLnSpc="1">
            <a:noAutofit/>
          </a:bodyPr>
          <a:p>
            <a:pPr lvl="0" algn="ctr">
              <a:buClrTx/>
              <a:buSzTx/>
              <a:buFontTx/>
            </a:pPr>
            <a:r>
              <a:rPr lang="en-US" altLang="zh-CN" dirty="0">
                <a:solidFill>
                  <a:srgbClr val="FFFFFF"/>
                </a:solidFill>
                <a:sym typeface="+mn-ea"/>
              </a:rPr>
              <a:t>3</a:t>
            </a:r>
            <a:endParaRPr lang="en-US" altLang="zh-CN" dirty="0">
              <a:solidFill>
                <a:srgbClr val="FFFFFF"/>
              </a:solidFill>
              <a:sym typeface="+mn-ea"/>
            </a:endParaRPr>
          </a:p>
        </p:txBody>
      </p:sp>
      <p:sp>
        <p:nvSpPr>
          <p:cNvPr id="5" name="圆角矩形 4"/>
          <p:cNvSpPr/>
          <p:nvPr>
            <p:custDataLst>
              <p:tags r:id="rId5"/>
            </p:custDataLst>
          </p:nvPr>
        </p:nvSpPr>
        <p:spPr>
          <a:xfrm>
            <a:off x="695642" y="3889697"/>
            <a:ext cx="5326058" cy="1069403"/>
          </a:xfrm>
          <a:prstGeom prst="roundRect">
            <a:avLst>
              <a:gd name="adj" fmla="val 16270"/>
            </a:avLst>
          </a:prstGeom>
          <a:solidFill>
            <a:schemeClr val="lt1">
              <a:lumMod val="100000"/>
              <a:alpha val="10000"/>
            </a:schemeClr>
          </a:solidFill>
          <a:ln>
            <a:gradFill>
              <a:gsLst>
                <a:gs pos="0">
                  <a:schemeClr val="accent1">
                    <a:alpha val="70000"/>
                  </a:schemeClr>
                </a:gs>
                <a:gs pos="100000">
                  <a:schemeClr val="accent1">
                    <a:alpha val="60000"/>
                  </a:schemeClr>
                </a:gs>
              </a:gsLst>
              <a:lin ang="10740000" scaled="1"/>
            </a:gradFill>
          </a:ln>
          <a:effectLst/>
        </p:spPr>
        <p:style>
          <a:lnRef idx="2">
            <a:schemeClr val="accent1">
              <a:lumMod val="75000"/>
            </a:schemeClr>
          </a:lnRef>
          <a:fillRef idx="1">
            <a:schemeClr val="accent1"/>
          </a:fillRef>
          <a:effectRef idx="0">
            <a:srgbClr val="FFFFFF"/>
          </a:effectRef>
          <a:fontRef idx="minor">
            <a:schemeClr val="lt1"/>
          </a:fontRef>
        </p:style>
        <p:txBody>
          <a:bodyPr lIns="683895" tIns="0" rIns="107950" rtlCol="0" anchor="ctr"/>
          <a:p>
            <a:pPr algn="l" fontAlgn="auto">
              <a:lnSpc>
                <a:spcPct val="130000"/>
              </a:lnSpc>
              <a:spcAft>
                <a:spcPts val="0"/>
              </a:spcAft>
              <a:buClrTx/>
              <a:buSzTx/>
              <a:buFontTx/>
            </a:pPr>
            <a:r>
              <a:rPr lang="zh-CN" altLang="en-US" sz="1400" b="1" dirty="0">
                <a:solidFill>
                  <a:schemeClr val="tx1">
                    <a:lumMod val="85000"/>
                    <a:lumOff val="15000"/>
                  </a:schemeClr>
                </a:solidFill>
                <a:sym typeface="+mn-ea"/>
              </a:rPr>
              <a:t>主动学习,提高防范意识</a:t>
            </a:r>
            <a:endParaRPr lang="zh-CN" altLang="en-US" sz="1400" b="1" dirty="0">
              <a:solidFill>
                <a:schemeClr val="tx1">
                  <a:lumMod val="85000"/>
                  <a:lumOff val="15000"/>
                </a:schemeClr>
              </a:solidFill>
              <a:sym typeface="+mn-ea"/>
            </a:endParaRPr>
          </a:p>
        </p:txBody>
      </p:sp>
      <p:sp>
        <p:nvSpPr>
          <p:cNvPr id="6" name="椭圆 5"/>
          <p:cNvSpPr>
            <a:spLocks noChangeAspect="1"/>
          </p:cNvSpPr>
          <p:nvPr>
            <p:custDataLst>
              <p:tags r:id="rId6"/>
            </p:custDataLst>
          </p:nvPr>
        </p:nvSpPr>
        <p:spPr>
          <a:xfrm>
            <a:off x="854402" y="4205945"/>
            <a:ext cx="436906" cy="436906"/>
          </a:xfrm>
          <a:prstGeom prst="ellipse">
            <a:avLst/>
          </a:prstGeom>
          <a:gradFill>
            <a:gsLst>
              <a:gs pos="0">
                <a:schemeClr val="accent1">
                  <a:alpha val="100000"/>
                </a:schemeClr>
              </a:gs>
              <a:gs pos="100000">
                <a:schemeClr val="accent1">
                  <a:alpha val="59000"/>
                </a:schemeClr>
              </a:gs>
            </a:gsLst>
            <a:lin ang="2700000" scaled="0"/>
          </a:gradFill>
          <a:ln>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numCol="1" spcCol="0" rtlCol="0" fromWordArt="0" anchor="ctr" anchorCtr="0" forceAA="0" compatLnSpc="1">
            <a:noAutofit/>
          </a:bodyPr>
          <a:p>
            <a:pPr lvl="0" algn="ctr">
              <a:buClrTx/>
              <a:buSzTx/>
              <a:buFontTx/>
            </a:pPr>
            <a:r>
              <a:rPr lang="en-US" altLang="zh-CN" dirty="0">
                <a:solidFill>
                  <a:srgbClr val="FFFFFF"/>
                </a:solidFill>
                <a:sym typeface="+mn-ea"/>
              </a:rPr>
              <a:t>5</a:t>
            </a:r>
            <a:endParaRPr lang="en-US" altLang="zh-CN" dirty="0">
              <a:solidFill>
                <a:srgbClr val="FFFFFF"/>
              </a:solidFill>
              <a:sym typeface="+mn-ea"/>
            </a:endParaRPr>
          </a:p>
        </p:txBody>
      </p:sp>
      <p:sp>
        <p:nvSpPr>
          <p:cNvPr id="7" name="圆角矩形 6"/>
          <p:cNvSpPr/>
          <p:nvPr>
            <p:custDataLst>
              <p:tags r:id="rId7"/>
            </p:custDataLst>
          </p:nvPr>
        </p:nvSpPr>
        <p:spPr>
          <a:xfrm>
            <a:off x="695642" y="5100078"/>
            <a:ext cx="5326058" cy="1069403"/>
          </a:xfrm>
          <a:prstGeom prst="roundRect">
            <a:avLst>
              <a:gd name="adj" fmla="val 16270"/>
            </a:avLst>
          </a:prstGeom>
          <a:solidFill>
            <a:schemeClr val="lt1">
              <a:lumMod val="100000"/>
              <a:alpha val="10000"/>
            </a:schemeClr>
          </a:solidFill>
          <a:ln>
            <a:gradFill>
              <a:gsLst>
                <a:gs pos="0">
                  <a:schemeClr val="accent1">
                    <a:alpha val="70000"/>
                  </a:schemeClr>
                </a:gs>
                <a:gs pos="100000">
                  <a:schemeClr val="accent1">
                    <a:alpha val="60000"/>
                  </a:schemeClr>
                </a:gs>
              </a:gsLst>
              <a:lin ang="10740000" scaled="1"/>
            </a:gradFill>
          </a:ln>
          <a:effectLst/>
        </p:spPr>
        <p:style>
          <a:lnRef idx="2">
            <a:schemeClr val="accent1">
              <a:lumMod val="75000"/>
            </a:schemeClr>
          </a:lnRef>
          <a:fillRef idx="1">
            <a:schemeClr val="accent1"/>
          </a:fillRef>
          <a:effectRef idx="0">
            <a:srgbClr val="FFFFFF"/>
          </a:effectRef>
          <a:fontRef idx="minor">
            <a:schemeClr val="lt1"/>
          </a:fontRef>
        </p:style>
        <p:txBody>
          <a:bodyPr lIns="683895" tIns="0" rIns="107950" rtlCol="0" anchor="ctr"/>
          <a:p>
            <a:pPr algn="l" fontAlgn="auto">
              <a:lnSpc>
                <a:spcPct val="130000"/>
              </a:lnSpc>
              <a:spcAft>
                <a:spcPts val="0"/>
              </a:spcAft>
              <a:buClrTx/>
              <a:buSzTx/>
              <a:buFontTx/>
            </a:pPr>
            <a:r>
              <a:rPr lang="zh-CN" altLang="en-US" sz="1400" b="1" dirty="0">
                <a:solidFill>
                  <a:schemeClr val="tx1">
                    <a:lumMod val="85000"/>
                    <a:lumOff val="15000"/>
                  </a:schemeClr>
                </a:solidFill>
                <a:sym typeface="+mn-ea"/>
              </a:rPr>
              <a:t>要积极配合国家安全机关的工作</a:t>
            </a:r>
            <a:endParaRPr lang="zh-CN" altLang="en-US" sz="1400" b="1" dirty="0">
              <a:solidFill>
                <a:schemeClr val="tx1">
                  <a:lumMod val="85000"/>
                  <a:lumOff val="15000"/>
                </a:schemeClr>
              </a:solidFill>
              <a:sym typeface="+mn-ea"/>
            </a:endParaRPr>
          </a:p>
        </p:txBody>
      </p:sp>
      <p:sp>
        <p:nvSpPr>
          <p:cNvPr id="8" name="椭圆 7"/>
          <p:cNvSpPr>
            <a:spLocks noChangeAspect="1"/>
          </p:cNvSpPr>
          <p:nvPr>
            <p:custDataLst>
              <p:tags r:id="rId8"/>
            </p:custDataLst>
          </p:nvPr>
        </p:nvSpPr>
        <p:spPr>
          <a:xfrm>
            <a:off x="854402" y="5416326"/>
            <a:ext cx="436906" cy="436906"/>
          </a:xfrm>
          <a:prstGeom prst="ellipse">
            <a:avLst/>
          </a:prstGeom>
          <a:gradFill>
            <a:gsLst>
              <a:gs pos="0">
                <a:schemeClr val="accent1">
                  <a:alpha val="100000"/>
                </a:schemeClr>
              </a:gs>
              <a:gs pos="100000">
                <a:schemeClr val="accent1">
                  <a:alpha val="59000"/>
                </a:schemeClr>
              </a:gs>
            </a:gsLst>
            <a:lin ang="2700000" scaled="0"/>
          </a:gradFill>
          <a:ln>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numCol="1" spcCol="0" rtlCol="0" fromWordArt="0" anchor="ctr" anchorCtr="0" forceAA="0" compatLnSpc="1">
            <a:noAutofit/>
          </a:bodyPr>
          <a:p>
            <a:pPr lvl="0" algn="ctr">
              <a:buClrTx/>
              <a:buSzTx/>
              <a:buFontTx/>
            </a:pPr>
            <a:r>
              <a:rPr lang="en-US" altLang="zh-CN" dirty="0">
                <a:solidFill>
                  <a:srgbClr val="FFFFFF"/>
                </a:solidFill>
                <a:sym typeface="+mn-ea"/>
              </a:rPr>
              <a:t>7</a:t>
            </a:r>
            <a:endParaRPr lang="en-US" altLang="zh-CN" dirty="0">
              <a:solidFill>
                <a:srgbClr val="FFFFFF"/>
              </a:solidFill>
              <a:sym typeface="+mn-ea"/>
            </a:endParaRPr>
          </a:p>
        </p:txBody>
      </p:sp>
      <p:sp>
        <p:nvSpPr>
          <p:cNvPr id="9" name="圆角矩形 8"/>
          <p:cNvSpPr/>
          <p:nvPr>
            <p:custDataLst>
              <p:tags r:id="rId9"/>
            </p:custDataLst>
          </p:nvPr>
        </p:nvSpPr>
        <p:spPr>
          <a:xfrm>
            <a:off x="6170934" y="1468934"/>
            <a:ext cx="5326058" cy="1069403"/>
          </a:xfrm>
          <a:prstGeom prst="roundRect">
            <a:avLst>
              <a:gd name="adj" fmla="val 16270"/>
            </a:avLst>
          </a:prstGeom>
          <a:solidFill>
            <a:schemeClr val="lt1">
              <a:lumMod val="100000"/>
              <a:alpha val="10000"/>
            </a:schemeClr>
          </a:solidFill>
          <a:ln>
            <a:gradFill>
              <a:gsLst>
                <a:gs pos="0">
                  <a:schemeClr val="accent1">
                    <a:alpha val="70000"/>
                  </a:schemeClr>
                </a:gs>
                <a:gs pos="100000">
                  <a:schemeClr val="accent1">
                    <a:alpha val="60000"/>
                  </a:schemeClr>
                </a:gs>
              </a:gsLst>
              <a:lin ang="10740000" scaled="1"/>
            </a:gradFill>
          </a:ln>
          <a:effectLst/>
        </p:spPr>
        <p:style>
          <a:lnRef idx="2">
            <a:schemeClr val="accent1">
              <a:lumMod val="75000"/>
            </a:schemeClr>
          </a:lnRef>
          <a:fillRef idx="1">
            <a:schemeClr val="accent1"/>
          </a:fillRef>
          <a:effectRef idx="0">
            <a:srgbClr val="FFFFFF"/>
          </a:effectRef>
          <a:fontRef idx="minor">
            <a:schemeClr val="lt1"/>
          </a:fontRef>
        </p:style>
        <p:txBody>
          <a:bodyPr lIns="683895" tIns="0" rIns="107950" rtlCol="0" anchor="ctr"/>
          <a:p>
            <a:pPr algn="l" fontAlgn="auto">
              <a:lnSpc>
                <a:spcPct val="130000"/>
              </a:lnSpc>
              <a:spcAft>
                <a:spcPts val="0"/>
              </a:spcAft>
              <a:buClrTx/>
              <a:buSzTx/>
              <a:buFontTx/>
            </a:pPr>
            <a:r>
              <a:rPr lang="zh-CN" altLang="en-US" sz="1400" b="1" dirty="0">
                <a:solidFill>
                  <a:schemeClr val="tx1">
                    <a:lumMod val="85000"/>
                    <a:lumOff val="15000"/>
                  </a:schemeClr>
                </a:solidFill>
                <a:sym typeface="+mn-ea"/>
              </a:rPr>
              <a:t>树立正确的世界观、人生观、价值观</a:t>
            </a:r>
            <a:endParaRPr lang="zh-CN" altLang="en-US" sz="1400" b="1" dirty="0">
              <a:solidFill>
                <a:schemeClr val="tx1">
                  <a:lumMod val="85000"/>
                  <a:lumOff val="15000"/>
                </a:schemeClr>
              </a:solidFill>
              <a:sym typeface="+mn-ea"/>
            </a:endParaRPr>
          </a:p>
        </p:txBody>
      </p:sp>
      <p:sp>
        <p:nvSpPr>
          <p:cNvPr id="10" name="椭圆 9"/>
          <p:cNvSpPr>
            <a:spLocks noChangeAspect="1"/>
          </p:cNvSpPr>
          <p:nvPr>
            <p:custDataLst>
              <p:tags r:id="rId10"/>
            </p:custDataLst>
          </p:nvPr>
        </p:nvSpPr>
        <p:spPr>
          <a:xfrm>
            <a:off x="6329694" y="1785183"/>
            <a:ext cx="436906" cy="436906"/>
          </a:xfrm>
          <a:prstGeom prst="ellipse">
            <a:avLst/>
          </a:prstGeom>
          <a:gradFill>
            <a:gsLst>
              <a:gs pos="0">
                <a:schemeClr val="accent1">
                  <a:alpha val="100000"/>
                </a:schemeClr>
              </a:gs>
              <a:gs pos="100000">
                <a:schemeClr val="accent1">
                  <a:alpha val="59000"/>
                </a:schemeClr>
              </a:gs>
            </a:gsLst>
            <a:lin ang="2700000" scaled="0"/>
          </a:gradFill>
          <a:ln>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numCol="1" spcCol="0" rtlCol="0" fromWordArt="0" anchor="ctr" anchorCtr="0" forceAA="0" compatLnSpc="1">
            <a:noAutofit/>
          </a:bodyPr>
          <a:p>
            <a:pPr lvl="0" algn="ctr">
              <a:buClrTx/>
              <a:buSzTx/>
              <a:buFontTx/>
            </a:pPr>
            <a:r>
              <a:rPr lang="en-US" altLang="zh-CN" dirty="0">
                <a:solidFill>
                  <a:srgbClr val="FFFFFF"/>
                </a:solidFill>
                <a:sym typeface="+mn-ea"/>
              </a:rPr>
              <a:t>2</a:t>
            </a:r>
            <a:endParaRPr lang="en-US" altLang="zh-CN" dirty="0">
              <a:solidFill>
                <a:srgbClr val="FFFFFF"/>
              </a:solidFill>
              <a:sym typeface="+mn-ea"/>
            </a:endParaRPr>
          </a:p>
        </p:txBody>
      </p:sp>
      <p:sp>
        <p:nvSpPr>
          <p:cNvPr id="11" name="圆角矩形 10"/>
          <p:cNvSpPr/>
          <p:nvPr>
            <p:custDataLst>
              <p:tags r:id="rId11"/>
            </p:custDataLst>
          </p:nvPr>
        </p:nvSpPr>
        <p:spPr>
          <a:xfrm>
            <a:off x="6170934" y="2679315"/>
            <a:ext cx="5326058" cy="1069403"/>
          </a:xfrm>
          <a:prstGeom prst="roundRect">
            <a:avLst>
              <a:gd name="adj" fmla="val 16270"/>
            </a:avLst>
          </a:prstGeom>
          <a:solidFill>
            <a:schemeClr val="lt1">
              <a:lumMod val="100000"/>
              <a:alpha val="10000"/>
            </a:schemeClr>
          </a:solidFill>
          <a:ln>
            <a:gradFill>
              <a:gsLst>
                <a:gs pos="0">
                  <a:schemeClr val="accent1">
                    <a:alpha val="70000"/>
                  </a:schemeClr>
                </a:gs>
                <a:gs pos="100000">
                  <a:schemeClr val="accent1">
                    <a:alpha val="60000"/>
                  </a:schemeClr>
                </a:gs>
              </a:gsLst>
              <a:lin ang="10740000" scaled="1"/>
            </a:gradFill>
          </a:ln>
          <a:effectLst/>
        </p:spPr>
        <p:style>
          <a:lnRef idx="2">
            <a:schemeClr val="accent1">
              <a:lumMod val="75000"/>
            </a:schemeClr>
          </a:lnRef>
          <a:fillRef idx="1">
            <a:schemeClr val="accent1"/>
          </a:fillRef>
          <a:effectRef idx="0">
            <a:srgbClr val="FFFFFF"/>
          </a:effectRef>
          <a:fontRef idx="minor">
            <a:schemeClr val="lt1"/>
          </a:fontRef>
        </p:style>
        <p:txBody>
          <a:bodyPr lIns="683895" tIns="0" rIns="107950" rtlCol="0" anchor="ctr"/>
          <a:p>
            <a:pPr algn="l" fontAlgn="auto">
              <a:lnSpc>
                <a:spcPct val="130000"/>
              </a:lnSpc>
              <a:spcAft>
                <a:spcPts val="0"/>
              </a:spcAft>
              <a:buClrTx/>
              <a:buSzTx/>
              <a:buFontTx/>
            </a:pPr>
            <a:r>
              <a:rPr lang="zh-CN" altLang="en-US" sz="1400" b="1" dirty="0">
                <a:solidFill>
                  <a:schemeClr val="tx1">
                    <a:lumMod val="85000"/>
                    <a:lumOff val="15000"/>
                  </a:schemeClr>
                </a:solidFill>
                <a:sym typeface="+mn-ea"/>
              </a:rPr>
              <a:t>及时发现、及时报告</a:t>
            </a:r>
            <a:endParaRPr lang="zh-CN" altLang="en-US" sz="1400" b="1" dirty="0">
              <a:solidFill>
                <a:schemeClr val="tx1">
                  <a:lumMod val="85000"/>
                  <a:lumOff val="15000"/>
                </a:schemeClr>
              </a:solidFill>
              <a:sym typeface="+mn-ea"/>
            </a:endParaRPr>
          </a:p>
        </p:txBody>
      </p:sp>
      <p:sp>
        <p:nvSpPr>
          <p:cNvPr id="12" name="椭圆 11"/>
          <p:cNvSpPr>
            <a:spLocks noChangeAspect="1"/>
          </p:cNvSpPr>
          <p:nvPr>
            <p:custDataLst>
              <p:tags r:id="rId12"/>
            </p:custDataLst>
          </p:nvPr>
        </p:nvSpPr>
        <p:spPr>
          <a:xfrm>
            <a:off x="6329694" y="2995564"/>
            <a:ext cx="436906" cy="436906"/>
          </a:xfrm>
          <a:prstGeom prst="ellipse">
            <a:avLst/>
          </a:prstGeom>
          <a:gradFill>
            <a:gsLst>
              <a:gs pos="0">
                <a:schemeClr val="accent1">
                  <a:alpha val="100000"/>
                </a:schemeClr>
              </a:gs>
              <a:gs pos="100000">
                <a:schemeClr val="accent1">
                  <a:alpha val="59000"/>
                </a:schemeClr>
              </a:gs>
            </a:gsLst>
            <a:lin ang="2700000" scaled="0"/>
          </a:gradFill>
          <a:ln>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numCol="1" spcCol="0" rtlCol="0" fromWordArt="0" anchor="ctr" anchorCtr="0" forceAA="0" compatLnSpc="1">
            <a:noAutofit/>
          </a:bodyPr>
          <a:p>
            <a:pPr lvl="0" algn="ctr">
              <a:buClrTx/>
              <a:buSzTx/>
              <a:buFontTx/>
            </a:pPr>
            <a:r>
              <a:rPr lang="en-US" altLang="zh-CN" dirty="0">
                <a:solidFill>
                  <a:srgbClr val="FFFFFF"/>
                </a:solidFill>
                <a:sym typeface="+mn-ea"/>
              </a:rPr>
              <a:t>4</a:t>
            </a:r>
            <a:endParaRPr lang="en-US" altLang="zh-CN" dirty="0">
              <a:solidFill>
                <a:srgbClr val="FFFFFF"/>
              </a:solidFill>
              <a:sym typeface="+mn-ea"/>
            </a:endParaRPr>
          </a:p>
        </p:txBody>
      </p:sp>
      <p:sp>
        <p:nvSpPr>
          <p:cNvPr id="13" name="圆角矩形 12"/>
          <p:cNvSpPr/>
          <p:nvPr>
            <p:custDataLst>
              <p:tags r:id="rId13"/>
            </p:custDataLst>
          </p:nvPr>
        </p:nvSpPr>
        <p:spPr>
          <a:xfrm>
            <a:off x="6170934" y="3889697"/>
            <a:ext cx="5326058" cy="1069403"/>
          </a:xfrm>
          <a:prstGeom prst="roundRect">
            <a:avLst>
              <a:gd name="adj" fmla="val 16270"/>
            </a:avLst>
          </a:prstGeom>
          <a:solidFill>
            <a:schemeClr val="lt1">
              <a:lumMod val="100000"/>
              <a:alpha val="10000"/>
            </a:schemeClr>
          </a:solidFill>
          <a:ln>
            <a:gradFill>
              <a:gsLst>
                <a:gs pos="0">
                  <a:schemeClr val="accent1">
                    <a:alpha val="70000"/>
                  </a:schemeClr>
                </a:gs>
                <a:gs pos="100000">
                  <a:schemeClr val="accent1">
                    <a:alpha val="60000"/>
                  </a:schemeClr>
                </a:gs>
              </a:gsLst>
              <a:lin ang="10740000" scaled="1"/>
            </a:gradFill>
          </a:ln>
          <a:effectLst/>
        </p:spPr>
        <p:style>
          <a:lnRef idx="2">
            <a:schemeClr val="accent1">
              <a:lumMod val="75000"/>
            </a:schemeClr>
          </a:lnRef>
          <a:fillRef idx="1">
            <a:schemeClr val="accent1"/>
          </a:fillRef>
          <a:effectRef idx="0">
            <a:srgbClr val="FFFFFF"/>
          </a:effectRef>
          <a:fontRef idx="minor">
            <a:schemeClr val="lt1"/>
          </a:fontRef>
        </p:style>
        <p:txBody>
          <a:bodyPr lIns="683895" tIns="0" rIns="107950" rtlCol="0" anchor="ctr"/>
          <a:p>
            <a:pPr algn="l" fontAlgn="auto">
              <a:lnSpc>
                <a:spcPct val="130000"/>
              </a:lnSpc>
              <a:spcAft>
                <a:spcPts val="0"/>
              </a:spcAft>
              <a:buClrTx/>
              <a:buSzTx/>
              <a:buFontTx/>
            </a:pPr>
            <a:r>
              <a:rPr lang="zh-CN" altLang="en-US" sz="1400" b="1" dirty="0">
                <a:solidFill>
                  <a:schemeClr val="tx1">
                    <a:lumMod val="85000"/>
                    <a:lumOff val="15000"/>
                  </a:schemeClr>
                </a:solidFill>
                <a:sym typeface="+mn-ea"/>
              </a:rPr>
              <a:t>要善于识别各种伪装</a:t>
            </a:r>
            <a:endParaRPr lang="zh-CN" altLang="en-US" sz="1400" b="1" dirty="0">
              <a:solidFill>
                <a:schemeClr val="tx1">
                  <a:lumMod val="85000"/>
                  <a:lumOff val="15000"/>
                </a:schemeClr>
              </a:solidFill>
              <a:sym typeface="+mn-ea"/>
            </a:endParaRPr>
          </a:p>
        </p:txBody>
      </p:sp>
      <p:sp>
        <p:nvSpPr>
          <p:cNvPr id="14" name="椭圆 13"/>
          <p:cNvSpPr>
            <a:spLocks noChangeAspect="1"/>
          </p:cNvSpPr>
          <p:nvPr>
            <p:custDataLst>
              <p:tags r:id="rId14"/>
            </p:custDataLst>
          </p:nvPr>
        </p:nvSpPr>
        <p:spPr>
          <a:xfrm>
            <a:off x="6329694" y="4205945"/>
            <a:ext cx="436906" cy="436906"/>
          </a:xfrm>
          <a:prstGeom prst="ellipse">
            <a:avLst/>
          </a:prstGeom>
          <a:gradFill>
            <a:gsLst>
              <a:gs pos="0">
                <a:schemeClr val="accent1">
                  <a:alpha val="100000"/>
                </a:schemeClr>
              </a:gs>
              <a:gs pos="100000">
                <a:schemeClr val="accent1">
                  <a:alpha val="59000"/>
                </a:schemeClr>
              </a:gs>
            </a:gsLst>
            <a:lin ang="2700000" scaled="0"/>
          </a:gradFill>
          <a:ln>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numCol="1" spcCol="0" rtlCol="0" fromWordArt="0" anchor="ctr" anchorCtr="0" forceAA="0" compatLnSpc="1">
            <a:noAutofit/>
          </a:bodyPr>
          <a:p>
            <a:pPr lvl="0" algn="ctr">
              <a:buClrTx/>
              <a:buSzTx/>
              <a:buFontTx/>
            </a:pPr>
            <a:r>
              <a:rPr lang="en-US" altLang="zh-CN" dirty="0">
                <a:solidFill>
                  <a:srgbClr val="FFFFFF"/>
                </a:solidFill>
                <a:sym typeface="+mn-ea"/>
              </a:rPr>
              <a:t>6</a:t>
            </a:r>
            <a:endParaRPr lang="en-US" altLang="zh-CN" dirty="0">
              <a:solidFill>
                <a:srgbClr val="FFFFFF"/>
              </a:solidFill>
              <a:sym typeface="+mn-ea"/>
            </a:endParaRPr>
          </a:p>
        </p:txBody>
      </p:sp>
      <p:sp>
        <p:nvSpPr>
          <p:cNvPr id="19" name="圆角矩形 18"/>
          <p:cNvSpPr/>
          <p:nvPr>
            <p:custDataLst>
              <p:tags r:id="rId15"/>
            </p:custDataLst>
          </p:nvPr>
        </p:nvSpPr>
        <p:spPr>
          <a:xfrm>
            <a:off x="695642" y="1468934"/>
            <a:ext cx="5326058" cy="1069403"/>
          </a:xfrm>
          <a:prstGeom prst="roundRect">
            <a:avLst>
              <a:gd name="adj" fmla="val 16270"/>
            </a:avLst>
          </a:prstGeom>
          <a:solidFill>
            <a:schemeClr val="lt1">
              <a:lumMod val="100000"/>
              <a:alpha val="10000"/>
            </a:schemeClr>
          </a:solidFill>
          <a:ln>
            <a:gradFill>
              <a:gsLst>
                <a:gs pos="0">
                  <a:schemeClr val="accent1">
                    <a:alpha val="70000"/>
                  </a:schemeClr>
                </a:gs>
                <a:gs pos="100000">
                  <a:schemeClr val="accent1">
                    <a:alpha val="60000"/>
                  </a:schemeClr>
                </a:gs>
              </a:gsLst>
              <a:lin ang="10740000" scaled="1"/>
            </a:gradFill>
          </a:ln>
          <a:effectLst/>
        </p:spPr>
        <p:style>
          <a:lnRef idx="2">
            <a:schemeClr val="accent1">
              <a:lumMod val="75000"/>
            </a:schemeClr>
          </a:lnRef>
          <a:fillRef idx="1">
            <a:schemeClr val="accent1"/>
          </a:fillRef>
          <a:effectRef idx="0">
            <a:srgbClr val="FFFFFF"/>
          </a:effectRef>
          <a:fontRef idx="minor">
            <a:schemeClr val="lt1"/>
          </a:fontRef>
        </p:style>
        <p:txBody>
          <a:bodyPr lIns="683895" tIns="0" rIns="107950" rtlCol="0" anchor="ctr"/>
          <a:p>
            <a:pPr indent="0" algn="l" fontAlgn="auto">
              <a:lnSpc>
                <a:spcPct val="130000"/>
              </a:lnSpc>
              <a:spcAft>
                <a:spcPts val="0"/>
              </a:spcAft>
            </a:pPr>
            <a:r>
              <a:rPr lang="zh-CN" altLang="en-US" sz="1400" b="1" dirty="0">
                <a:solidFill>
                  <a:schemeClr val="tx1">
                    <a:lumMod val="85000"/>
                    <a:lumOff val="15000"/>
                  </a:schemeClr>
                </a:solidFill>
                <a:sym typeface="+mn-ea"/>
              </a:rPr>
              <a:t>培养和提高国家安全意识、忧患意识和气节意识</a:t>
            </a:r>
            <a:endParaRPr lang="zh-CN" altLang="en-US" sz="1400" b="1" dirty="0">
              <a:solidFill>
                <a:schemeClr val="tx1">
                  <a:lumMod val="85000"/>
                  <a:lumOff val="15000"/>
                </a:schemeClr>
              </a:solidFill>
              <a:sym typeface="+mn-ea"/>
            </a:endParaRPr>
          </a:p>
        </p:txBody>
      </p:sp>
      <p:sp>
        <p:nvSpPr>
          <p:cNvPr id="15" name="椭圆 14"/>
          <p:cNvSpPr>
            <a:spLocks noChangeAspect="1"/>
          </p:cNvSpPr>
          <p:nvPr>
            <p:custDataLst>
              <p:tags r:id="rId16"/>
            </p:custDataLst>
          </p:nvPr>
        </p:nvSpPr>
        <p:spPr>
          <a:xfrm>
            <a:off x="854402" y="1785183"/>
            <a:ext cx="436906" cy="436906"/>
          </a:xfrm>
          <a:prstGeom prst="ellipse">
            <a:avLst/>
          </a:prstGeom>
          <a:gradFill>
            <a:gsLst>
              <a:gs pos="0">
                <a:schemeClr val="accent1">
                  <a:alpha val="100000"/>
                </a:schemeClr>
              </a:gs>
              <a:gs pos="100000">
                <a:schemeClr val="accent1">
                  <a:alpha val="59000"/>
                </a:schemeClr>
              </a:gs>
            </a:gsLst>
            <a:lin ang="2700000" scaled="0"/>
          </a:gradFill>
          <a:ln>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numCol="1" spcCol="0" rtlCol="0" fromWordArt="0" anchor="ctr" anchorCtr="0" forceAA="0" compatLnSpc="1">
            <a:noAutofit/>
          </a:bodyPr>
          <a:p>
            <a:pPr lvl="0" algn="ctr">
              <a:buClrTx/>
              <a:buSzTx/>
              <a:buFontTx/>
            </a:pPr>
            <a:r>
              <a:rPr lang="en-US" altLang="zh-CN" dirty="0">
                <a:solidFill>
                  <a:srgbClr val="FFFFFF"/>
                </a:solidFill>
                <a:sym typeface="+mn-ea"/>
              </a:rPr>
              <a:t>1</a:t>
            </a:r>
            <a:endParaRPr lang="en-US" altLang="zh-CN" dirty="0">
              <a:solidFill>
                <a:srgbClr val="FFFFFF"/>
              </a:solidFill>
              <a:sym typeface="+mn-ea"/>
            </a:endParaRPr>
          </a:p>
        </p:txBody>
      </p:sp>
    </p:spTree>
    <p:custDataLst>
      <p:tags r:id="rId17"/>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lstStyle/>
          <a:p>
            <a:r>
              <a:rPr lang="zh-CN" altLang="en-US"/>
              <a:t>专题一</a:t>
            </a:r>
            <a:r>
              <a:rPr lang="en-US" altLang="zh-CN"/>
              <a:t>    </a:t>
            </a:r>
            <a:r>
              <a:rPr lang="zh-CN" altLang="en-US"/>
              <a:t>国家安全</a:t>
            </a:r>
            <a:endParaRPr lang="zh-CN" altLang="en-US"/>
          </a:p>
        </p:txBody>
      </p:sp>
      <p:sp>
        <p:nvSpPr>
          <p:cNvPr id="6" name="节编号"/>
          <p:cNvSpPr>
            <a:spLocks noGrp="1"/>
          </p:cNvSpPr>
          <p:nvPr>
            <p:ph type="body" sz="quarter" idx="13"/>
            <p:custDataLst>
              <p:tags r:id="rId2"/>
            </p:custDataLst>
          </p:nvPr>
        </p:nvSpPr>
        <p:spPr/>
        <p:txBody>
          <a:bodyPr/>
          <a:lstStyle/>
          <a:p>
            <a:r>
              <a:rPr lang="en-US" altLang="zh-CN"/>
              <a:t>PART ONE</a:t>
            </a:r>
            <a:endParaRPr lang="en-US" altLang="zh-CN"/>
          </a:p>
        </p:txBody>
      </p:sp>
    </p:spTree>
    <p:custDataLst>
      <p:tags r:id="rId3"/>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charset="-122"/>
              <a:ea typeface="微软雅黑" panose="020B0503020204020204" charset="-122"/>
              <a:sym typeface="+mn-ea"/>
            </a:endParaRPr>
          </a:p>
        </p:txBody>
      </p:sp>
      <p:sp>
        <p:nvSpPr>
          <p:cNvPr id="11" name="文本框 10"/>
          <p:cNvSpPr txBox="1"/>
          <p:nvPr>
            <p:custDataLst>
              <p:tags r:id="rId2"/>
            </p:custDataLst>
          </p:nvPr>
        </p:nvSpPr>
        <p:spPr>
          <a:xfrm>
            <a:off x="457155" y="152401"/>
            <a:ext cx="11277689" cy="60960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3200" b="1" spc="160">
                <a:solidFill>
                  <a:schemeClr val="lt1"/>
                </a:solidFill>
                <a:uFillTx/>
                <a:latin typeface="微软雅黑" panose="020B0503020204020204" charset="-122"/>
                <a:ea typeface="微软雅黑" panose="020B0503020204020204" charset="-122"/>
              </a:rPr>
              <a:t>案例在线</a:t>
            </a:r>
            <a:endParaRPr lang="zh-CN" altLang="en-US" sz="3200" b="1" spc="160">
              <a:solidFill>
                <a:schemeClr val="lt1"/>
              </a:solidFill>
              <a:uFillTx/>
              <a:latin typeface="微软雅黑" panose="020B0503020204020204" charset="-122"/>
              <a:ea typeface="微软雅黑" panose="020B0503020204020204" charset="-122"/>
            </a:endParaRPr>
          </a:p>
        </p:txBody>
      </p:sp>
      <p:sp>
        <p:nvSpPr>
          <p:cNvPr id="12" name="Title 6"/>
          <p:cNvSpPr txBox="1"/>
          <p:nvPr>
            <p:custDataLst>
              <p:tags r:id="rId3"/>
            </p:custDataLst>
          </p:nvPr>
        </p:nvSpPr>
        <p:spPr>
          <a:xfrm>
            <a:off x="1162001" y="1341132"/>
            <a:ext cx="10020364" cy="478538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fontAlgn="auto">
              <a:lnSpc>
                <a:spcPct val="150000"/>
              </a:lnSpc>
            </a:pPr>
            <a:r>
              <a:rPr altLang="zh-CN" sz="2400" kern="0">
                <a:ln>
                  <a:noFill/>
                  <a:prstDash val="sysDot"/>
                </a:ln>
                <a:solidFill>
                  <a:schemeClr val="tx1">
                    <a:lumMod val="85000"/>
                    <a:lumOff val="15000"/>
                  </a:schemeClr>
                </a:solidFill>
                <a:latin typeface="+mn-ea"/>
                <a:sym typeface="+mn-ea"/>
              </a:rPr>
              <a:t>2022</a:t>
            </a:r>
            <a:r>
              <a:rPr lang="zh-CN" altLang="en-US" sz="2400" kern="0">
                <a:ln>
                  <a:noFill/>
                  <a:prstDash val="sysDot"/>
                </a:ln>
                <a:solidFill>
                  <a:schemeClr val="tx1">
                    <a:lumMod val="85000"/>
                    <a:lumOff val="15000"/>
                  </a:schemeClr>
                </a:solidFill>
                <a:latin typeface="+mn-ea"/>
                <a:sym typeface="+mn-ea"/>
              </a:rPr>
              <a:t>年</a:t>
            </a:r>
            <a:r>
              <a:rPr altLang="zh-CN" sz="2400" kern="0">
                <a:ln>
                  <a:noFill/>
                  <a:prstDash val="sysDot"/>
                </a:ln>
                <a:solidFill>
                  <a:schemeClr val="tx1">
                    <a:lumMod val="85000"/>
                    <a:lumOff val="15000"/>
                  </a:schemeClr>
                </a:solidFill>
                <a:latin typeface="+mn-ea"/>
                <a:sym typeface="+mn-ea"/>
              </a:rPr>
              <a:t>7</a:t>
            </a:r>
            <a:r>
              <a:rPr lang="zh-CN" altLang="en-US" sz="2400" kern="0">
                <a:ln>
                  <a:noFill/>
                  <a:prstDash val="sysDot"/>
                </a:ln>
                <a:solidFill>
                  <a:schemeClr val="tx1">
                    <a:lumMod val="85000"/>
                    <a:lumOff val="15000"/>
                  </a:schemeClr>
                </a:solidFill>
                <a:latin typeface="+mn-ea"/>
                <a:sym typeface="+mn-ea"/>
              </a:rPr>
              <a:t>月</a:t>
            </a:r>
            <a:r>
              <a:rPr altLang="zh-CN" sz="2400" kern="0">
                <a:ln>
                  <a:noFill/>
                  <a:prstDash val="sysDot"/>
                </a:ln>
                <a:solidFill>
                  <a:schemeClr val="tx1">
                    <a:lumMod val="85000"/>
                    <a:lumOff val="15000"/>
                  </a:schemeClr>
                </a:solidFill>
                <a:latin typeface="+mn-ea"/>
                <a:sym typeface="+mn-ea"/>
              </a:rPr>
              <a:t>8</a:t>
            </a:r>
            <a:r>
              <a:rPr lang="zh-CN" altLang="en-US" sz="2400" kern="0">
                <a:ln>
                  <a:noFill/>
                  <a:prstDash val="sysDot"/>
                </a:ln>
                <a:solidFill>
                  <a:schemeClr val="tx1">
                    <a:lumMod val="85000"/>
                    <a:lumOff val="15000"/>
                  </a:schemeClr>
                </a:solidFill>
                <a:latin typeface="+mn-ea"/>
                <a:sym typeface="+mn-ea"/>
              </a:rPr>
              <a:t>日，福建省对一名学生发现危害国家安全可疑情况及时举报进行表彰，并奖励</a:t>
            </a:r>
            <a:r>
              <a:rPr altLang="zh-CN" sz="2400" kern="0">
                <a:ln>
                  <a:noFill/>
                  <a:prstDash val="sysDot"/>
                </a:ln>
                <a:solidFill>
                  <a:schemeClr val="tx1">
                    <a:lumMod val="85000"/>
                    <a:lumOff val="15000"/>
                  </a:schemeClr>
                </a:solidFill>
                <a:latin typeface="+mn-ea"/>
                <a:sym typeface="+mn-ea"/>
              </a:rPr>
              <a:t>1</a:t>
            </a:r>
            <a:r>
              <a:rPr lang="zh-CN" altLang="en-US" sz="2400" kern="0">
                <a:ln>
                  <a:noFill/>
                  <a:prstDash val="sysDot"/>
                </a:ln>
                <a:solidFill>
                  <a:schemeClr val="tx1">
                    <a:lumMod val="85000"/>
                    <a:lumOff val="15000"/>
                  </a:schemeClr>
                </a:solidFill>
                <a:latin typeface="+mn-ea"/>
                <a:sym typeface="+mn-ea"/>
              </a:rPr>
              <a:t>万元。同年</a:t>
            </a:r>
            <a:r>
              <a:rPr altLang="zh-CN" sz="2400" kern="0">
                <a:ln>
                  <a:noFill/>
                  <a:prstDash val="sysDot"/>
                </a:ln>
                <a:solidFill>
                  <a:schemeClr val="tx1">
                    <a:lumMod val="85000"/>
                    <a:lumOff val="15000"/>
                  </a:schemeClr>
                </a:solidFill>
                <a:latin typeface="+mn-ea"/>
                <a:sym typeface="+mn-ea"/>
              </a:rPr>
              <a:t>12</a:t>
            </a:r>
            <a:r>
              <a:rPr lang="zh-CN" altLang="en-US" sz="2400" kern="0">
                <a:ln>
                  <a:noFill/>
                  <a:prstDash val="sysDot"/>
                </a:ln>
                <a:solidFill>
                  <a:schemeClr val="tx1">
                    <a:lumMod val="85000"/>
                    <a:lumOff val="15000"/>
                  </a:schemeClr>
                </a:solidFill>
                <a:latin typeface="+mn-ea"/>
                <a:sym typeface="+mn-ea"/>
              </a:rPr>
              <a:t>月，该生发现有人利用互联网散布反动言论，严重危害国家安全。他立即拨打国家安全机关举报受理电话</a:t>
            </a:r>
            <a:r>
              <a:rPr altLang="zh-CN" sz="2400" kern="0">
                <a:ln>
                  <a:noFill/>
                  <a:prstDash val="sysDot"/>
                </a:ln>
                <a:solidFill>
                  <a:schemeClr val="tx1">
                    <a:lumMod val="85000"/>
                    <a:lumOff val="15000"/>
                  </a:schemeClr>
                </a:solidFill>
                <a:latin typeface="+mn-ea"/>
                <a:sym typeface="+mn-ea"/>
              </a:rPr>
              <a:t>12339</a:t>
            </a:r>
            <a:r>
              <a:rPr lang="zh-CN" altLang="en-US" sz="2400" kern="0">
                <a:ln>
                  <a:noFill/>
                  <a:prstDash val="sysDot"/>
                </a:ln>
                <a:solidFill>
                  <a:schemeClr val="tx1">
                    <a:lumMod val="85000"/>
                    <a:lumOff val="15000"/>
                  </a:schemeClr>
                </a:solidFill>
                <a:latin typeface="+mn-ea"/>
                <a:sym typeface="+mn-ea"/>
              </a:rPr>
              <a:t>反映。莆田市国家安全局随即顺线侦察，成功制止、惩处了这一危害国家安全事件。</a:t>
            </a:r>
            <a:endParaRPr lang="zh-CN" altLang="en-US" sz="2400" kern="0" dirty="0">
              <a:ln>
                <a:noFill/>
                <a:prstDash val="sysDot"/>
              </a:ln>
              <a:solidFill>
                <a:schemeClr val="tx1">
                  <a:lumMod val="85000"/>
                  <a:lumOff val="15000"/>
                </a:schemeClr>
              </a:solidFill>
              <a:latin typeface="+mn-ea"/>
              <a:sym typeface="+mn-ea"/>
            </a:endParaRPr>
          </a:p>
          <a:p>
            <a:pPr indent="457200" fontAlgn="auto">
              <a:lnSpc>
                <a:spcPct val="150000"/>
              </a:lnSpc>
            </a:pPr>
            <a:r>
              <a:rPr lang="zh-CN" altLang="en-US" sz="2400" kern="0">
                <a:ln>
                  <a:noFill/>
                  <a:prstDash val="sysDot"/>
                </a:ln>
                <a:solidFill>
                  <a:schemeClr val="tx1">
                    <a:lumMod val="85000"/>
                    <a:lumOff val="15000"/>
                  </a:schemeClr>
                </a:solidFill>
                <a:latin typeface="+mn-ea"/>
                <a:sym typeface="+mn-ea"/>
              </a:rPr>
              <a:t>当代大学生多数都是网络上的活跃用户，我们应该利用自身的特性，在上网时如果遇到可疑情况，要积极配合相关部门工作，及时反映情况，保持自身对国家安全的敏感性。</a:t>
            </a:r>
            <a:endParaRPr lang="zh-CN" altLang="en-US" sz="2400" kern="0" spc="70">
              <a:ln>
                <a:noFill/>
                <a:prstDash val="sysDot"/>
              </a:ln>
              <a:solidFill>
                <a:schemeClr val="tx1">
                  <a:lumMod val="85000"/>
                  <a:lumOff val="15000"/>
                </a:schemeClr>
              </a:solidFill>
              <a:uFillTx/>
              <a:latin typeface="+mn-ea"/>
              <a:ea typeface="微软雅黑" panose="020B0503020204020204" charset="-122"/>
              <a:cs typeface="+mn-ea"/>
              <a:sym typeface="+mn-ea"/>
            </a:endParaRPr>
          </a:p>
        </p:txBody>
      </p:sp>
    </p:spTree>
    <p:custDataLst>
      <p:tags r:id="rId4"/>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1776000" y="2911000"/>
            <a:ext cx="8640000" cy="1404000"/>
          </a:xfrm>
        </p:spPr>
        <p:txBody>
          <a:bodyPr/>
          <a:lstStyle/>
          <a:p>
            <a:r>
              <a:rPr lang="zh-CN" altLang="en-US"/>
              <a:t>任务二</a:t>
            </a:r>
            <a:r>
              <a:rPr lang="en-US" altLang="zh-CN"/>
              <a:t>   </a:t>
            </a:r>
            <a:r>
              <a:rPr lang="zh-CN" altLang="en-US"/>
              <a:t>保守国家秘密</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wedge/>
      </p:transition>
    </mc:Choice>
    <mc:Fallback>
      <p:transition spd="slow">
        <p:wedg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案例导入</a:t>
            </a:r>
            <a:endParaRPr lang="zh-CN" altLang="en-US"/>
          </a:p>
        </p:txBody>
      </p:sp>
      <p:sp>
        <p:nvSpPr>
          <p:cNvPr id="2" name="圆角矩形 1"/>
          <p:cNvSpPr/>
          <p:nvPr>
            <p:custDataLst>
              <p:tags r:id="rId2"/>
            </p:custDataLst>
          </p:nvPr>
        </p:nvSpPr>
        <p:spPr>
          <a:xfrm>
            <a:off x="695325" y="1495425"/>
            <a:ext cx="10801350" cy="5041265"/>
          </a:xfrm>
          <a:prstGeom prst="roundRect">
            <a:avLst>
              <a:gd name="adj" fmla="val 10446"/>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indent="457200" algn="l" fontAlgn="auto">
              <a:lnSpc>
                <a:spcPct val="150000"/>
              </a:lnSpc>
              <a:buClrTx/>
              <a:buSzTx/>
              <a:buFontTx/>
            </a:pPr>
            <a:r>
              <a:rPr lang="zh-CN" altLang="en-US" sz="2000" kern="0" dirty="0">
                <a:ln>
                  <a:noFill/>
                  <a:prstDash val="sysDot"/>
                </a:ln>
                <a:solidFill>
                  <a:schemeClr val="tx1">
                    <a:lumMod val="85000"/>
                    <a:lumOff val="15000"/>
                  </a:schemeClr>
                </a:solidFill>
                <a:uFillTx/>
                <a:latin typeface="+mn-ea"/>
                <a:sym typeface="+mn-ea"/>
              </a:rPr>
              <a:t>【案例】被告人吕某是常德市某区管理委员会干部。</a:t>
            </a:r>
            <a:endParaRPr lang="zh-CN" altLang="en-US" sz="2000" kern="0" dirty="0">
              <a:ln>
                <a:noFill/>
                <a:prstDash val="sysDot"/>
              </a:ln>
              <a:solidFill>
                <a:schemeClr val="tx1">
                  <a:lumMod val="85000"/>
                  <a:lumOff val="15000"/>
                </a:schemeClr>
              </a:solidFill>
              <a:uFillTx/>
              <a:latin typeface="+mn-ea"/>
              <a:sym typeface="+mn-ea"/>
            </a:endParaRPr>
          </a:p>
          <a:p>
            <a:pPr lvl="0" indent="457200" algn="l" fontAlgn="auto">
              <a:lnSpc>
                <a:spcPct val="150000"/>
              </a:lnSpc>
              <a:buClrTx/>
              <a:buSzTx/>
              <a:buFontTx/>
            </a:pPr>
            <a:r>
              <a:rPr lang="zh-CN" altLang="en-US" sz="2000" kern="0" dirty="0">
                <a:ln>
                  <a:noFill/>
                  <a:prstDash val="sysDot"/>
                </a:ln>
                <a:solidFill>
                  <a:schemeClr val="tx1">
                    <a:lumMod val="85000"/>
                    <a:lumOff val="15000"/>
                  </a:schemeClr>
                </a:solidFill>
                <a:uFillTx/>
                <a:latin typeface="+mn-ea"/>
                <a:sym typeface="+mn-ea"/>
              </a:rPr>
              <a:t>常德市武陵区人民检察院指控，被告人吕某在常德市某区管理委员会办公室负责机要保密工作期间，保密意识淡薄，保密工作严重失职，给密级文件的管理留下了重大隐患。</a:t>
            </a:r>
            <a:endParaRPr lang="zh-CN" altLang="en-US" sz="2000" kern="0" dirty="0">
              <a:ln>
                <a:noFill/>
                <a:prstDash val="sysDot"/>
              </a:ln>
              <a:solidFill>
                <a:schemeClr val="tx1">
                  <a:lumMod val="85000"/>
                  <a:lumOff val="15000"/>
                </a:schemeClr>
              </a:solidFill>
              <a:uFillTx/>
              <a:latin typeface="+mn-ea"/>
              <a:sym typeface="+mn-ea"/>
            </a:endParaRPr>
          </a:p>
          <a:p>
            <a:pPr lvl="0" indent="457200" algn="l" fontAlgn="auto">
              <a:lnSpc>
                <a:spcPct val="150000"/>
              </a:lnSpc>
              <a:buClrTx/>
              <a:buSzTx/>
              <a:buFontTx/>
            </a:pPr>
            <a:r>
              <a:rPr lang="zh-CN" altLang="en-US" sz="2000" kern="0" dirty="0">
                <a:ln>
                  <a:noFill/>
                  <a:prstDash val="sysDot"/>
                </a:ln>
                <a:solidFill>
                  <a:schemeClr val="tx1">
                    <a:lumMod val="85000"/>
                    <a:lumOff val="15000"/>
                  </a:schemeClr>
                </a:solidFill>
                <a:uFillTx/>
                <a:latin typeface="+mn-ea"/>
                <a:sym typeface="+mn-ea"/>
              </a:rPr>
              <a:t>被告人吕某按规定将应上缴的中央、省级文件整理后存放在保密室的一个铁皮保险柜中。后来，吕某在为单位领导查阅一份文件时发现存放在保险柜中待上缴的部分文件不见了，便开始暗自查找，在确认无结果后报告领导。经查实并经湖南省保密局鉴定，共丢失文件</a:t>
            </a:r>
            <a:r>
              <a:rPr lang="en-US" altLang="zh-CN" sz="2000" kern="0" dirty="0">
                <a:ln>
                  <a:noFill/>
                  <a:prstDash val="sysDot"/>
                </a:ln>
                <a:solidFill>
                  <a:schemeClr val="tx1">
                    <a:lumMod val="85000"/>
                    <a:lumOff val="15000"/>
                  </a:schemeClr>
                </a:solidFill>
                <a:uFillTx/>
                <a:latin typeface="+mn-ea"/>
                <a:sym typeface="+mn-ea"/>
              </a:rPr>
              <a:t>75</a:t>
            </a:r>
            <a:r>
              <a:rPr lang="zh-CN" altLang="en-US" sz="2000" kern="0" dirty="0">
                <a:ln>
                  <a:noFill/>
                  <a:prstDash val="sysDot"/>
                </a:ln>
                <a:solidFill>
                  <a:schemeClr val="tx1">
                    <a:lumMod val="85000"/>
                    <a:lumOff val="15000"/>
                  </a:schemeClr>
                </a:solidFill>
                <a:uFillTx/>
                <a:latin typeface="+mn-ea"/>
                <a:sym typeface="+mn-ea"/>
              </a:rPr>
              <a:t>份。其中中央文件</a:t>
            </a:r>
            <a:r>
              <a:rPr lang="en-US" altLang="zh-CN" sz="2000" kern="0" dirty="0">
                <a:ln>
                  <a:noFill/>
                  <a:prstDash val="sysDot"/>
                </a:ln>
                <a:solidFill>
                  <a:schemeClr val="tx1">
                    <a:lumMod val="85000"/>
                    <a:lumOff val="15000"/>
                  </a:schemeClr>
                </a:solidFill>
                <a:uFillTx/>
                <a:latin typeface="+mn-ea"/>
                <a:sym typeface="+mn-ea"/>
              </a:rPr>
              <a:t>47</a:t>
            </a:r>
            <a:r>
              <a:rPr lang="zh-CN" altLang="en-US" sz="2000" kern="0" dirty="0">
                <a:ln>
                  <a:noFill/>
                  <a:prstDash val="sysDot"/>
                </a:ln>
                <a:solidFill>
                  <a:schemeClr val="tx1">
                    <a:lumMod val="85000"/>
                    <a:lumOff val="15000"/>
                  </a:schemeClr>
                </a:solidFill>
                <a:uFillTx/>
                <a:latin typeface="+mn-ea"/>
                <a:sym typeface="+mn-ea"/>
              </a:rPr>
              <a:t>份，省级文件</a:t>
            </a:r>
            <a:r>
              <a:rPr lang="en-US" altLang="zh-CN" sz="2000" kern="0" dirty="0">
                <a:ln>
                  <a:noFill/>
                  <a:prstDash val="sysDot"/>
                </a:ln>
                <a:solidFill>
                  <a:schemeClr val="tx1">
                    <a:lumMod val="85000"/>
                    <a:lumOff val="15000"/>
                  </a:schemeClr>
                </a:solidFill>
                <a:uFillTx/>
                <a:latin typeface="+mn-ea"/>
                <a:sym typeface="+mn-ea"/>
              </a:rPr>
              <a:t>28</a:t>
            </a:r>
            <a:r>
              <a:rPr lang="zh-CN" altLang="en-US" sz="2000" kern="0" dirty="0">
                <a:ln>
                  <a:noFill/>
                  <a:prstDash val="sysDot"/>
                </a:ln>
                <a:solidFill>
                  <a:schemeClr val="tx1">
                    <a:lumMod val="85000"/>
                    <a:lumOff val="15000"/>
                  </a:schemeClr>
                </a:solidFill>
                <a:uFillTx/>
                <a:latin typeface="+mn-ea"/>
                <a:sym typeface="+mn-ea"/>
              </a:rPr>
              <a:t>份。在发现丢失时仍有密级的文件为</a:t>
            </a:r>
            <a:r>
              <a:rPr lang="en-US" altLang="zh-CN" sz="2000" kern="0" dirty="0">
                <a:ln>
                  <a:noFill/>
                  <a:prstDash val="sysDot"/>
                </a:ln>
                <a:solidFill>
                  <a:schemeClr val="tx1">
                    <a:lumMod val="85000"/>
                    <a:lumOff val="15000"/>
                  </a:schemeClr>
                </a:solidFill>
                <a:uFillTx/>
                <a:latin typeface="+mn-ea"/>
                <a:sym typeface="+mn-ea"/>
              </a:rPr>
              <a:t>29</a:t>
            </a:r>
            <a:r>
              <a:rPr lang="zh-CN" altLang="en-US" sz="2000" kern="0" dirty="0">
                <a:ln>
                  <a:noFill/>
                  <a:prstDash val="sysDot"/>
                </a:ln>
                <a:solidFill>
                  <a:schemeClr val="tx1">
                    <a:lumMod val="85000"/>
                    <a:lumOff val="15000"/>
                  </a:schemeClr>
                </a:solidFill>
                <a:uFillTx/>
                <a:latin typeface="+mn-ea"/>
                <a:sym typeface="+mn-ea"/>
              </a:rPr>
              <a:t>份，其中绝密文件</a:t>
            </a:r>
            <a:r>
              <a:rPr lang="en-US" altLang="zh-CN" sz="2000" kern="0" dirty="0">
                <a:ln>
                  <a:noFill/>
                  <a:prstDash val="sysDot"/>
                </a:ln>
                <a:solidFill>
                  <a:schemeClr val="tx1">
                    <a:lumMod val="85000"/>
                    <a:lumOff val="15000"/>
                  </a:schemeClr>
                </a:solidFill>
                <a:uFillTx/>
                <a:latin typeface="+mn-ea"/>
                <a:sym typeface="+mn-ea"/>
              </a:rPr>
              <a:t>1</a:t>
            </a:r>
            <a:r>
              <a:rPr lang="zh-CN" altLang="en-US" sz="2000" kern="0" dirty="0">
                <a:ln>
                  <a:noFill/>
                  <a:prstDash val="sysDot"/>
                </a:ln>
                <a:solidFill>
                  <a:schemeClr val="tx1">
                    <a:lumMod val="85000"/>
                    <a:lumOff val="15000"/>
                  </a:schemeClr>
                </a:solidFill>
                <a:uFillTx/>
                <a:latin typeface="+mn-ea"/>
                <a:sym typeface="+mn-ea"/>
              </a:rPr>
              <a:t>份，机密文件</a:t>
            </a:r>
            <a:r>
              <a:rPr lang="en-US" altLang="zh-CN" sz="2000" kern="0" dirty="0">
                <a:ln>
                  <a:noFill/>
                  <a:prstDash val="sysDot"/>
                </a:ln>
                <a:solidFill>
                  <a:schemeClr val="tx1">
                    <a:lumMod val="85000"/>
                    <a:lumOff val="15000"/>
                  </a:schemeClr>
                </a:solidFill>
                <a:uFillTx/>
                <a:latin typeface="+mn-ea"/>
                <a:sym typeface="+mn-ea"/>
              </a:rPr>
              <a:t>5</a:t>
            </a:r>
            <a:r>
              <a:rPr lang="zh-CN" altLang="en-US" sz="2000" kern="0" dirty="0">
                <a:ln>
                  <a:noFill/>
                  <a:prstDash val="sysDot"/>
                </a:ln>
                <a:solidFill>
                  <a:schemeClr val="tx1">
                    <a:lumMod val="85000"/>
                    <a:lumOff val="15000"/>
                  </a:schemeClr>
                </a:solidFill>
                <a:uFillTx/>
                <a:latin typeface="+mn-ea"/>
                <a:sym typeface="+mn-ea"/>
              </a:rPr>
              <a:t>份，秘密级文件</a:t>
            </a:r>
            <a:r>
              <a:rPr lang="en-US" altLang="zh-CN" sz="2000" kern="0" dirty="0">
                <a:ln>
                  <a:noFill/>
                  <a:prstDash val="sysDot"/>
                </a:ln>
                <a:solidFill>
                  <a:schemeClr val="tx1">
                    <a:lumMod val="85000"/>
                    <a:lumOff val="15000"/>
                  </a:schemeClr>
                </a:solidFill>
                <a:uFillTx/>
                <a:latin typeface="+mn-ea"/>
                <a:sym typeface="+mn-ea"/>
              </a:rPr>
              <a:t>23</a:t>
            </a:r>
            <a:r>
              <a:rPr lang="zh-CN" altLang="en-US" sz="2000" kern="0" dirty="0">
                <a:ln>
                  <a:noFill/>
                  <a:prstDash val="sysDot"/>
                </a:ln>
                <a:solidFill>
                  <a:schemeClr val="tx1">
                    <a:lumMod val="85000"/>
                    <a:lumOff val="15000"/>
                  </a:schemeClr>
                </a:solidFill>
                <a:uFillTx/>
                <a:latin typeface="+mn-ea"/>
                <a:sym typeface="+mn-ea"/>
              </a:rPr>
              <a:t>份。</a:t>
            </a:r>
            <a:endParaRPr lang="zh-CN" altLang="en-US" sz="2000" kern="0" dirty="0">
              <a:ln>
                <a:noFill/>
                <a:prstDash val="sysDot"/>
              </a:ln>
              <a:solidFill>
                <a:schemeClr val="tx1">
                  <a:lumMod val="85000"/>
                  <a:lumOff val="15000"/>
                </a:schemeClr>
              </a:solidFill>
              <a:uFillTx/>
              <a:latin typeface="+mn-ea"/>
              <a:sym typeface="+mn-ea"/>
            </a:endParaRPr>
          </a:p>
          <a:p>
            <a:pPr lvl="0" indent="457200" algn="l" fontAlgn="auto">
              <a:lnSpc>
                <a:spcPct val="150000"/>
              </a:lnSpc>
              <a:buClrTx/>
              <a:buSzTx/>
              <a:buFontTx/>
            </a:pPr>
            <a:endParaRPr lang="zh-CN" altLang="en-US" sz="2000" kern="0" dirty="0">
              <a:ln>
                <a:noFill/>
                <a:prstDash val="sysDot"/>
              </a:ln>
              <a:solidFill>
                <a:schemeClr val="tx1">
                  <a:lumMod val="85000"/>
                  <a:lumOff val="15000"/>
                </a:schemeClr>
              </a:solidFill>
              <a:uFillTx/>
              <a:latin typeface="+mn-ea"/>
              <a:sym typeface="+mn-ea"/>
            </a:endParaRPr>
          </a:p>
        </p:txBody>
      </p:sp>
      <p:sp>
        <p:nvSpPr>
          <p:cNvPr id="5" name="圆角矩形 4"/>
          <p:cNvSpPr/>
          <p:nvPr>
            <p:custDataLst>
              <p:tags r:id="rId3"/>
            </p:custDataLst>
          </p:nvPr>
        </p:nvSpPr>
        <p:spPr>
          <a:xfrm>
            <a:off x="922033" y="1432732"/>
            <a:ext cx="729023" cy="90175"/>
          </a:xfrm>
          <a:prstGeom prst="roundRect">
            <a:avLst>
              <a:gd name="adj" fmla="val 50000"/>
            </a:avLst>
          </a:prstGeom>
          <a:gradFill>
            <a:gsLst>
              <a:gs pos="100000">
                <a:schemeClr val="accent1">
                  <a:lumMod val="60000"/>
                  <a:lumOff val="40000"/>
                  <a:alpha val="71000"/>
                </a:schemeClr>
              </a:gs>
              <a:gs pos="0">
                <a:schemeClr val="accent1"/>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4"/>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案例导入</a:t>
            </a:r>
            <a:endParaRPr lang="zh-CN" altLang="en-US"/>
          </a:p>
        </p:txBody>
      </p:sp>
      <p:sp>
        <p:nvSpPr>
          <p:cNvPr id="2" name="圆角矩形 1"/>
          <p:cNvSpPr/>
          <p:nvPr>
            <p:custDataLst>
              <p:tags r:id="rId2"/>
            </p:custDataLst>
          </p:nvPr>
        </p:nvSpPr>
        <p:spPr>
          <a:xfrm>
            <a:off x="695325" y="1495425"/>
            <a:ext cx="10801350" cy="5041265"/>
          </a:xfrm>
          <a:prstGeom prst="roundRect">
            <a:avLst>
              <a:gd name="adj" fmla="val 10446"/>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indent="457200" algn="l" fontAlgn="auto">
              <a:lnSpc>
                <a:spcPct val="150000"/>
              </a:lnSpc>
              <a:buClrTx/>
              <a:buSzTx/>
              <a:buFontTx/>
            </a:pPr>
            <a:r>
              <a:rPr lang="zh-CN" altLang="en-US" sz="2000" kern="0" dirty="0">
                <a:ln>
                  <a:noFill/>
                  <a:prstDash val="sysDot"/>
                </a:ln>
                <a:solidFill>
                  <a:schemeClr val="tx1">
                    <a:lumMod val="85000"/>
                    <a:lumOff val="15000"/>
                  </a:schemeClr>
                </a:solidFill>
                <a:uFillTx/>
                <a:latin typeface="+mn-ea"/>
                <a:sym typeface="+mn-ea"/>
              </a:rPr>
              <a:t>经查实，法院判定被告人吕某身为国家机关工作人员，违反保守国家秘密法的规定，在工作期间，未将保险柜内的文件进行清点，并办理交接手续，主观上存在过于自信的过失；同时将自己保管的文件柜钥匙和单位公章锁在办公桌的抽屉内，当领导要其将保密室的钥匙和公章钥匙交出时，又不说明文件柜的钥匙和公章锁在同一个抽屉内，致使丢失密级文件</a:t>
            </a:r>
            <a:r>
              <a:rPr lang="en-US" altLang="zh-CN" sz="2000" kern="0" dirty="0">
                <a:ln>
                  <a:noFill/>
                  <a:prstDash val="sysDot"/>
                </a:ln>
                <a:solidFill>
                  <a:schemeClr val="tx1">
                    <a:lumMod val="85000"/>
                    <a:lumOff val="15000"/>
                  </a:schemeClr>
                </a:solidFill>
                <a:uFillTx/>
                <a:latin typeface="+mn-ea"/>
                <a:sym typeface="+mn-ea"/>
              </a:rPr>
              <a:t>29</a:t>
            </a:r>
            <a:r>
              <a:rPr lang="zh-CN" altLang="en-US" sz="2000" kern="0" dirty="0">
                <a:ln>
                  <a:noFill/>
                  <a:prstDash val="sysDot"/>
                </a:ln>
                <a:solidFill>
                  <a:schemeClr val="tx1">
                    <a:lumMod val="85000"/>
                    <a:lumOff val="15000"/>
                  </a:schemeClr>
                </a:solidFill>
                <a:uFillTx/>
                <a:latin typeface="+mn-ea"/>
                <a:sym typeface="+mn-ea"/>
              </a:rPr>
              <a:t>份，主观上存在疏忽大意的过失，且情节严重，其行为已构成过失泄露国家秘密罪。</a:t>
            </a:r>
            <a:endParaRPr lang="zh-CN" altLang="en-US" sz="2000" kern="0" dirty="0">
              <a:ln>
                <a:noFill/>
                <a:prstDash val="sysDot"/>
              </a:ln>
              <a:solidFill>
                <a:schemeClr val="tx1">
                  <a:lumMod val="85000"/>
                  <a:lumOff val="15000"/>
                </a:schemeClr>
              </a:solidFill>
              <a:uFillTx/>
              <a:latin typeface="+mn-ea"/>
              <a:sym typeface="+mn-ea"/>
            </a:endParaRPr>
          </a:p>
          <a:p>
            <a:pPr lvl="0" indent="457200" algn="l" fontAlgn="auto">
              <a:lnSpc>
                <a:spcPct val="150000"/>
              </a:lnSpc>
              <a:buClrTx/>
              <a:buSzTx/>
              <a:buFontTx/>
            </a:pPr>
            <a:r>
              <a:rPr lang="zh-CN" altLang="en-US" sz="2000" kern="0" dirty="0">
                <a:ln>
                  <a:noFill/>
                  <a:prstDash val="sysDot"/>
                </a:ln>
                <a:solidFill>
                  <a:schemeClr val="tx1">
                    <a:lumMod val="85000"/>
                    <a:lumOff val="15000"/>
                  </a:schemeClr>
                </a:solidFill>
                <a:uFillTx/>
                <a:latin typeface="+mn-ea"/>
                <a:sym typeface="+mn-ea"/>
              </a:rPr>
              <a:t>因案件中泄密原因较多、责任较分散，对被告人吕某可从轻处罚。据此，依照《中华人民共和国刑法》第三百九十八条第一款，第七十二条第一款，第七十三条第二、三款之规定，判决如下：被告人吕某犯过失泄露国家秘密罪，判处有期徒刑一年，缓刑一年。</a:t>
            </a:r>
            <a:endParaRPr lang="zh-CN" altLang="en-US" sz="2000" kern="0" dirty="0">
              <a:ln>
                <a:noFill/>
                <a:prstDash val="sysDot"/>
              </a:ln>
              <a:solidFill>
                <a:schemeClr val="tx1">
                  <a:lumMod val="85000"/>
                  <a:lumOff val="15000"/>
                </a:schemeClr>
              </a:solidFill>
              <a:uFillTx/>
              <a:latin typeface="+mn-ea"/>
              <a:sym typeface="+mn-ea"/>
            </a:endParaRPr>
          </a:p>
        </p:txBody>
      </p:sp>
      <p:sp>
        <p:nvSpPr>
          <p:cNvPr id="5" name="圆角矩形 4"/>
          <p:cNvSpPr/>
          <p:nvPr>
            <p:custDataLst>
              <p:tags r:id="rId3"/>
            </p:custDataLst>
          </p:nvPr>
        </p:nvSpPr>
        <p:spPr>
          <a:xfrm>
            <a:off x="922033" y="1432732"/>
            <a:ext cx="729023" cy="90175"/>
          </a:xfrm>
          <a:prstGeom prst="roundRect">
            <a:avLst>
              <a:gd name="adj" fmla="val 50000"/>
            </a:avLst>
          </a:prstGeom>
          <a:gradFill>
            <a:gsLst>
              <a:gs pos="100000">
                <a:schemeClr val="accent1">
                  <a:lumMod val="60000"/>
                  <a:lumOff val="40000"/>
                  <a:alpha val="71000"/>
                </a:schemeClr>
              </a:gs>
              <a:gs pos="0">
                <a:schemeClr val="accent1"/>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4"/>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6" name="直接连接符 75"/>
          <p:cNvCxnSpPr/>
          <p:nvPr>
            <p:custDataLst>
              <p:tags r:id="rId1"/>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2"/>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3"/>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4"/>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5"/>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6"/>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7"/>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8"/>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9"/>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0"/>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1"/>
            </p:custDataLst>
          </p:nvPr>
        </p:nvSpPr>
        <p:spPr>
          <a:xfrm>
            <a:off x="1092835" y="2148840"/>
            <a:ext cx="10015220" cy="3486150"/>
          </a:xfrm>
          <a:prstGeom prst="rect">
            <a:avLst/>
          </a:prstGeom>
          <a:noFill/>
        </p:spPr>
        <p:txBody>
          <a:bodyPr wrap="square" rtlCol="0" anchor="t" anchorCtr="0">
            <a:normAutofit/>
          </a:bodyPr>
          <a:lstStyle/>
          <a:p>
            <a:pPr lvl="0" indent="457200" fontAlgn="auto">
              <a:lnSpc>
                <a:spcPct val="150000"/>
              </a:lnSpc>
            </a:pPr>
            <a:r>
              <a:rPr lang="zh-CN" altLang="en-US" sz="2400" kern="0" dirty="0">
                <a:ln>
                  <a:noFill/>
                  <a:prstDash val="sysDot"/>
                </a:ln>
                <a:solidFill>
                  <a:schemeClr val="tx1">
                    <a:lumMod val="85000"/>
                    <a:lumOff val="15000"/>
                  </a:schemeClr>
                </a:solidFill>
                <a:latin typeface="+mn-ea"/>
                <a:sym typeface="+mn-ea"/>
              </a:rPr>
              <a:t>【评析】</a:t>
            </a:r>
            <a:endParaRPr lang="zh-CN" altLang="en-US" sz="2400" kern="0" dirty="0">
              <a:ln>
                <a:noFill/>
                <a:prstDash val="sysDot"/>
              </a:ln>
              <a:solidFill>
                <a:schemeClr val="tx1">
                  <a:lumMod val="85000"/>
                  <a:lumOff val="15000"/>
                </a:schemeClr>
              </a:solidFill>
              <a:latin typeface="+mn-ea"/>
              <a:sym typeface="+mn-ea"/>
            </a:endParaRPr>
          </a:p>
          <a:p>
            <a:pPr lvl="0" indent="457200" fontAlgn="auto">
              <a:lnSpc>
                <a:spcPct val="150000"/>
              </a:lnSpc>
            </a:pPr>
            <a:r>
              <a:rPr lang="zh-CN" altLang="en-US" sz="2400" kern="0" dirty="0">
                <a:ln>
                  <a:noFill/>
                  <a:prstDash val="sysDot"/>
                </a:ln>
                <a:solidFill>
                  <a:schemeClr val="tx1">
                    <a:lumMod val="85000"/>
                    <a:lumOff val="15000"/>
                  </a:schemeClr>
                </a:solidFill>
                <a:latin typeface="+mn-ea"/>
                <a:sym typeface="+mn-ea"/>
              </a:rPr>
              <a:t>国家机关工作人员吕某应时刻谨记自己的工作职责，为国家保守秘密。由于个人的工作疏忽，致使机密文件丢失，不仅自己受到了法律的惩罚，还为国家安全带来了隐患。在日常生活中，哪怕不是国家机关的工作人员，作为中华人民共和国的公民，每个人也应该履行保守国家秘密的义务，维护国家安全。</a:t>
            </a:r>
            <a:endParaRPr lang="zh-CN" altLang="en-US" sz="2400" kern="0" dirty="0">
              <a:ln>
                <a:noFill/>
                <a:prstDash val="sysDot"/>
              </a:ln>
              <a:solidFill>
                <a:schemeClr val="tx1">
                  <a:lumMod val="85000"/>
                  <a:lumOff val="15000"/>
                </a:schemeClr>
              </a:solidFill>
              <a:latin typeface="+mn-ea"/>
              <a:sym typeface="+mn-ea"/>
            </a:endParaRPr>
          </a:p>
          <a:p>
            <a:pPr lvl="0" indent="457200" algn="l" fontAlgn="auto">
              <a:lnSpc>
                <a:spcPct val="150000"/>
              </a:lnSpc>
              <a:buClrTx/>
              <a:buSzTx/>
              <a:buFontTx/>
            </a:pPr>
            <a:endParaRPr lang="zh-CN" altLang="en-US" sz="2400" kern="0" dirty="0">
              <a:ln>
                <a:noFill/>
                <a:prstDash val="sysDot"/>
              </a:ln>
              <a:solidFill>
                <a:schemeClr val="tx1">
                  <a:lumMod val="85000"/>
                  <a:lumOff val="15000"/>
                </a:schemeClr>
              </a:solidFill>
              <a:latin typeface="+mn-ea"/>
              <a:sym typeface="+mn-ea"/>
            </a:endParaRPr>
          </a:p>
        </p:txBody>
      </p:sp>
    </p:spTree>
    <p:custDataLst>
      <p:tags r:id="rId12"/>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一、认识国家秘密</a:t>
            </a:r>
            <a:endParaRPr lang="zh-CN" altLang="en-US"/>
          </a:p>
        </p:txBody>
      </p:sp>
      <p:sp>
        <p:nvSpPr>
          <p:cNvPr id="5" name="任意多边形 4"/>
          <p:cNvSpPr/>
          <p:nvPr>
            <p:custDataLst>
              <p:tags r:id="rId2"/>
            </p:custDataLst>
          </p:nvPr>
        </p:nvSpPr>
        <p:spPr>
          <a:xfrm>
            <a:off x="695960" y="1423035"/>
            <a:ext cx="10800080" cy="4838700"/>
          </a:xfrm>
          <a:custGeom>
            <a:avLst/>
            <a:gdLst>
              <a:gd name="connsiteX0" fmla="*/ 546 w 17008"/>
              <a:gd name="connsiteY0" fmla="*/ 1 h 7620"/>
              <a:gd name="connsiteX1" fmla="*/ 16856 w 17008"/>
              <a:gd name="connsiteY1" fmla="*/ 0 h 7620"/>
              <a:gd name="connsiteX2" fmla="*/ 17008 w 17008"/>
              <a:gd name="connsiteY2" fmla="*/ 152 h 7620"/>
              <a:gd name="connsiteX3" fmla="*/ 17008 w 17008"/>
              <a:gd name="connsiteY3" fmla="*/ 7468 h 7620"/>
              <a:gd name="connsiteX4" fmla="*/ 16856 w 17008"/>
              <a:gd name="connsiteY4" fmla="*/ 7620 h 7620"/>
              <a:gd name="connsiteX5" fmla="*/ 152 w 17008"/>
              <a:gd name="connsiteY5" fmla="*/ 7620 h 7620"/>
              <a:gd name="connsiteX6" fmla="*/ 0 w 17008"/>
              <a:gd name="connsiteY6" fmla="*/ 7468 h 7620"/>
              <a:gd name="connsiteX7" fmla="*/ 4 w 17008"/>
              <a:gd name="connsiteY7" fmla="*/ 2173 h 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08" h="7620">
                <a:moveTo>
                  <a:pt x="546" y="1"/>
                </a:moveTo>
                <a:lnTo>
                  <a:pt x="16856" y="0"/>
                </a:lnTo>
                <a:cubicBezTo>
                  <a:pt x="16940" y="0"/>
                  <a:pt x="17008" y="68"/>
                  <a:pt x="17008" y="152"/>
                </a:cubicBezTo>
                <a:lnTo>
                  <a:pt x="17008" y="7468"/>
                </a:lnTo>
                <a:cubicBezTo>
                  <a:pt x="17008" y="7552"/>
                  <a:pt x="16940" y="7620"/>
                  <a:pt x="16856" y="7620"/>
                </a:cubicBezTo>
                <a:lnTo>
                  <a:pt x="152" y="7620"/>
                </a:lnTo>
                <a:cubicBezTo>
                  <a:pt x="68" y="7620"/>
                  <a:pt x="0" y="7552"/>
                  <a:pt x="0" y="7468"/>
                </a:cubicBezTo>
                <a:lnTo>
                  <a:pt x="4" y="2173"/>
                </a:lnTo>
              </a:path>
            </a:pathLst>
          </a:custGeom>
          <a:noFill/>
          <a:ln w="9525">
            <a:solidFill>
              <a:schemeClr val="accent1">
                <a:lumMod val="75000"/>
                <a:alpha val="40000"/>
              </a:schemeClr>
            </a:solidFill>
            <a:headEnd type="none"/>
            <a:tailEnd type="ova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矩形 6"/>
          <p:cNvSpPr/>
          <p:nvPr>
            <p:custDataLst>
              <p:tags r:id="rId3"/>
            </p:custDataLst>
          </p:nvPr>
        </p:nvSpPr>
        <p:spPr>
          <a:xfrm>
            <a:off x="1452880" y="1423035"/>
            <a:ext cx="10043795" cy="739140"/>
          </a:xfrm>
          <a:prstGeom prst="rect">
            <a:avLst/>
          </a:prstGeom>
          <a:gradFill>
            <a:gsLst>
              <a:gs pos="0">
                <a:schemeClr val="accent1">
                  <a:alpha val="5000"/>
                </a:schemeClr>
              </a:gs>
              <a:gs pos="100000">
                <a:schemeClr val="accent1">
                  <a:alpha val="0"/>
                </a:schemeClr>
              </a:gs>
            </a:gsLst>
            <a:lin ang="27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lIns="288290" rtlCol="0" anchor="ctr"/>
          <a:lstStyle/>
          <a:p>
            <a:pPr algn="l"/>
            <a:r>
              <a:rPr lang="zh-CN" altLang="en-US" sz="2400" b="1">
                <a:solidFill>
                  <a:schemeClr val="accent1"/>
                </a:solidFill>
              </a:rPr>
              <a:t>国家秘密的含义</a:t>
            </a:r>
            <a:endParaRPr lang="zh-CN" altLang="en-US" sz="2400" b="1">
              <a:solidFill>
                <a:schemeClr val="accent1"/>
              </a:solidFill>
            </a:endParaRPr>
          </a:p>
        </p:txBody>
      </p:sp>
      <p:sp>
        <p:nvSpPr>
          <p:cNvPr id="11" name="圆角矩形 10"/>
          <p:cNvSpPr/>
          <p:nvPr>
            <p:custDataLst>
              <p:tags r:id="rId4"/>
            </p:custDataLst>
          </p:nvPr>
        </p:nvSpPr>
        <p:spPr>
          <a:xfrm>
            <a:off x="716915" y="1423035"/>
            <a:ext cx="738505" cy="741045"/>
          </a:xfrm>
          <a:prstGeom prst="roundRect">
            <a:avLst>
              <a:gd name="adj" fmla="val 9389"/>
            </a:avLst>
          </a:prstGeom>
          <a:gradFill>
            <a:gsLst>
              <a:gs pos="67000">
                <a:schemeClr val="accent1"/>
              </a:gs>
              <a:gs pos="0">
                <a:schemeClr val="accent1">
                  <a:lumMod val="60000"/>
                  <a:lumOff val="40000"/>
                </a:schemeClr>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cxnSp>
        <p:nvCxnSpPr>
          <p:cNvPr id="12" name="直接连接符 11"/>
          <p:cNvCxnSpPr/>
          <p:nvPr>
            <p:custDataLst>
              <p:tags r:id="rId5"/>
            </p:custDataLst>
          </p:nvPr>
        </p:nvCxnSpPr>
        <p:spPr>
          <a:xfrm>
            <a:off x="1202055" y="2170430"/>
            <a:ext cx="9905365" cy="0"/>
          </a:xfrm>
          <a:prstGeom prst="line">
            <a:avLst/>
          </a:prstGeom>
          <a:ln w="9525">
            <a:solidFill>
              <a:schemeClr val="accent1">
                <a:alpha val="40000"/>
              </a:schemeClr>
            </a:solidFill>
            <a:prstDash val="lgDash"/>
          </a:ln>
        </p:spPr>
        <p:style>
          <a:lnRef idx="2">
            <a:schemeClr val="accent1"/>
          </a:lnRef>
          <a:fillRef idx="0">
            <a:srgbClr val="FFFFFF"/>
          </a:fillRef>
          <a:effectRef idx="0">
            <a:srgbClr val="FFFFFF"/>
          </a:effectRef>
          <a:fontRef idx="minor">
            <a:schemeClr val="tx1"/>
          </a:fontRef>
        </p:style>
      </p:cxnSp>
      <p:pic>
        <p:nvPicPr>
          <p:cNvPr id="4" name="图片 3" descr="打印机"/>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83285" y="1581150"/>
            <a:ext cx="406400" cy="406400"/>
          </a:xfrm>
          <a:prstGeom prst="rect">
            <a:avLst/>
          </a:prstGeom>
        </p:spPr>
      </p:pic>
      <p:sp>
        <p:nvSpPr>
          <p:cNvPr id="9" name="文本框 8"/>
          <p:cNvSpPr txBox="1"/>
          <p:nvPr>
            <p:custDataLst>
              <p:tags r:id="rId9"/>
            </p:custDataLst>
          </p:nvPr>
        </p:nvSpPr>
        <p:spPr>
          <a:xfrm>
            <a:off x="716915" y="2441575"/>
            <a:ext cx="10434955" cy="3491865"/>
          </a:xfrm>
          <a:prstGeom prst="rect">
            <a:avLst/>
          </a:prstGeom>
          <a:noFill/>
        </p:spPr>
        <p:txBody>
          <a:bodyPr wrap="square" rtlCol="0" anchor="ctr" anchorCtr="0"/>
          <a:lstStyle/>
          <a:p>
            <a:pPr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国家秘密是指关系国家的安全和利益，依照法定程序确定，在一定时间内只限一定范围的人员知悉的事项。法律层面的国家秘密，主要从以下两个标准入手。</a:t>
            </a:r>
            <a:endParaRPr lang="zh-CN" altLang="en-US"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en-US" altLang="zh-CN" dirty="0">
                <a:ln>
                  <a:noFill/>
                  <a:prstDash val="sysDot"/>
                </a:ln>
                <a:solidFill>
                  <a:schemeClr val="tx1">
                    <a:lumMod val="85000"/>
                    <a:lumOff val="15000"/>
                  </a:schemeClr>
                </a:solidFill>
                <a:latin typeface="+mn-ea"/>
                <a:cs typeface="+mn-ea"/>
                <a:sym typeface="+mn-ea"/>
              </a:rPr>
              <a:t>1.</a:t>
            </a:r>
            <a:r>
              <a:rPr lang="zh-CN" altLang="en-US" dirty="0">
                <a:ln>
                  <a:noFill/>
                  <a:prstDash val="sysDot"/>
                </a:ln>
                <a:solidFill>
                  <a:schemeClr val="tx1">
                    <a:lumMod val="85000"/>
                    <a:lumOff val="15000"/>
                  </a:schemeClr>
                </a:solidFill>
                <a:latin typeface="+mn-ea"/>
                <a:cs typeface="+mn-ea"/>
                <a:sym typeface="+mn-ea"/>
              </a:rPr>
              <a:t>实质标准</a:t>
            </a:r>
            <a:endParaRPr lang="zh-CN" altLang="en-US"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泄露后会损害国家安全和利益。认识和理解国家秘密，最根本的是要从国家安全和利益的角度加以考量，充分认识到国家秘密与国家安全和利益密切相关，并且泄露后会给国家安全和利益带来损害。</a:t>
            </a:r>
            <a:endParaRPr lang="zh-CN" altLang="en-US"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en-US" altLang="zh-CN" dirty="0">
                <a:ln>
                  <a:noFill/>
                  <a:prstDash val="sysDot"/>
                </a:ln>
                <a:solidFill>
                  <a:schemeClr val="tx1">
                    <a:lumMod val="85000"/>
                    <a:lumOff val="15000"/>
                  </a:schemeClr>
                </a:solidFill>
                <a:latin typeface="+mn-ea"/>
                <a:cs typeface="+mn-ea"/>
                <a:sym typeface="+mn-ea"/>
              </a:rPr>
              <a:t>2.</a:t>
            </a:r>
            <a:r>
              <a:rPr lang="zh-CN" altLang="en-US" dirty="0">
                <a:ln>
                  <a:noFill/>
                  <a:prstDash val="sysDot"/>
                </a:ln>
                <a:solidFill>
                  <a:schemeClr val="tx1">
                    <a:lumMod val="85000"/>
                    <a:lumOff val="15000"/>
                  </a:schemeClr>
                </a:solidFill>
                <a:latin typeface="+mn-ea"/>
                <a:cs typeface="+mn-ea"/>
                <a:sym typeface="+mn-ea"/>
              </a:rPr>
              <a:t>形式标准</a:t>
            </a:r>
            <a:endParaRPr lang="zh-CN" altLang="en-US"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依法确定、要素齐全。《保守国家秘密法》第二条关于</a:t>
            </a:r>
            <a:r>
              <a:rPr lang="en-US" altLang="zh-CN" dirty="0">
                <a:ln>
                  <a:noFill/>
                  <a:prstDash val="sysDot"/>
                </a:ln>
                <a:solidFill>
                  <a:schemeClr val="tx1">
                    <a:lumMod val="85000"/>
                    <a:lumOff val="15000"/>
                  </a:schemeClr>
                </a:solidFill>
                <a:latin typeface="+mn-ea"/>
                <a:cs typeface="+mn-ea"/>
                <a:sym typeface="+mn-ea"/>
              </a:rPr>
              <a:t>“</a:t>
            </a:r>
            <a:r>
              <a:rPr lang="zh-CN" altLang="en-US" dirty="0">
                <a:ln>
                  <a:noFill/>
                  <a:prstDash val="sysDot"/>
                </a:ln>
                <a:solidFill>
                  <a:schemeClr val="tx1">
                    <a:lumMod val="85000"/>
                    <a:lumOff val="15000"/>
                  </a:schemeClr>
                </a:solidFill>
                <a:latin typeface="+mn-ea"/>
                <a:cs typeface="+mn-ea"/>
                <a:sym typeface="+mn-ea"/>
              </a:rPr>
              <a:t>依照法定程序确定，在一定时间内只限一定范围的人员知悉</a:t>
            </a:r>
            <a:r>
              <a:rPr lang="en-US" altLang="zh-CN" dirty="0">
                <a:ln>
                  <a:noFill/>
                  <a:prstDash val="sysDot"/>
                </a:ln>
                <a:solidFill>
                  <a:schemeClr val="tx1">
                    <a:lumMod val="85000"/>
                    <a:lumOff val="15000"/>
                  </a:schemeClr>
                </a:solidFill>
                <a:latin typeface="+mn-ea"/>
                <a:cs typeface="+mn-ea"/>
                <a:sym typeface="+mn-ea"/>
              </a:rPr>
              <a:t>”</a:t>
            </a:r>
            <a:r>
              <a:rPr lang="zh-CN" altLang="en-US" dirty="0">
                <a:ln>
                  <a:noFill/>
                  <a:prstDash val="sysDot"/>
                </a:ln>
                <a:solidFill>
                  <a:schemeClr val="tx1">
                    <a:lumMod val="85000"/>
                    <a:lumOff val="15000"/>
                  </a:schemeClr>
                </a:solidFill>
                <a:latin typeface="+mn-ea"/>
                <a:cs typeface="+mn-ea"/>
                <a:sym typeface="+mn-ea"/>
              </a:rPr>
              <a:t>的规定，就是关于国家秘密的形式标准。国家秘密依法确定的外在表现就是国家秘密标志。</a:t>
            </a:r>
            <a:endParaRPr lang="zh-CN" altLang="en-US" dirty="0">
              <a:ln>
                <a:noFill/>
                <a:prstDash val="sysDot"/>
              </a:ln>
              <a:solidFill>
                <a:schemeClr val="tx1">
                  <a:lumMod val="85000"/>
                  <a:lumOff val="15000"/>
                </a:schemeClr>
              </a:solidFill>
              <a:latin typeface="+mn-ea"/>
              <a:cs typeface="+mn-ea"/>
              <a:sym typeface="+mn-ea"/>
            </a:endParaRPr>
          </a:p>
        </p:txBody>
      </p:sp>
    </p:spTree>
    <p:custDataLst>
      <p:tags r:id="rId10"/>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二、</a:t>
            </a:r>
            <a:r>
              <a:rPr lang="zh-CN" altLang="en-US" dirty="0">
                <a:ln>
                  <a:noFill/>
                  <a:prstDash val="sysDot"/>
                </a:ln>
                <a:latin typeface="+mn-ea"/>
                <a:cs typeface="+mn-ea"/>
                <a:sym typeface="+mn-ea"/>
              </a:rPr>
              <a:t>国家秘密的内容</a:t>
            </a:r>
            <a:endParaRPr lang="zh-CN" altLang="en-US"/>
          </a:p>
        </p:txBody>
      </p:sp>
      <p:sp>
        <p:nvSpPr>
          <p:cNvPr id="5" name="任意多边形 4"/>
          <p:cNvSpPr/>
          <p:nvPr>
            <p:custDataLst>
              <p:tags r:id="rId2"/>
            </p:custDataLst>
          </p:nvPr>
        </p:nvSpPr>
        <p:spPr>
          <a:xfrm>
            <a:off x="695960" y="1423035"/>
            <a:ext cx="10800080" cy="4838700"/>
          </a:xfrm>
          <a:custGeom>
            <a:avLst/>
            <a:gdLst>
              <a:gd name="connsiteX0" fmla="*/ 546 w 17008"/>
              <a:gd name="connsiteY0" fmla="*/ 1 h 7620"/>
              <a:gd name="connsiteX1" fmla="*/ 16856 w 17008"/>
              <a:gd name="connsiteY1" fmla="*/ 0 h 7620"/>
              <a:gd name="connsiteX2" fmla="*/ 17008 w 17008"/>
              <a:gd name="connsiteY2" fmla="*/ 152 h 7620"/>
              <a:gd name="connsiteX3" fmla="*/ 17008 w 17008"/>
              <a:gd name="connsiteY3" fmla="*/ 7468 h 7620"/>
              <a:gd name="connsiteX4" fmla="*/ 16856 w 17008"/>
              <a:gd name="connsiteY4" fmla="*/ 7620 h 7620"/>
              <a:gd name="connsiteX5" fmla="*/ 152 w 17008"/>
              <a:gd name="connsiteY5" fmla="*/ 7620 h 7620"/>
              <a:gd name="connsiteX6" fmla="*/ 0 w 17008"/>
              <a:gd name="connsiteY6" fmla="*/ 7468 h 7620"/>
              <a:gd name="connsiteX7" fmla="*/ 4 w 17008"/>
              <a:gd name="connsiteY7" fmla="*/ 2173 h 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08" h="7620">
                <a:moveTo>
                  <a:pt x="546" y="1"/>
                </a:moveTo>
                <a:lnTo>
                  <a:pt x="16856" y="0"/>
                </a:lnTo>
                <a:cubicBezTo>
                  <a:pt x="16940" y="0"/>
                  <a:pt x="17008" y="68"/>
                  <a:pt x="17008" y="152"/>
                </a:cubicBezTo>
                <a:lnTo>
                  <a:pt x="17008" y="7468"/>
                </a:lnTo>
                <a:cubicBezTo>
                  <a:pt x="17008" y="7552"/>
                  <a:pt x="16940" y="7620"/>
                  <a:pt x="16856" y="7620"/>
                </a:cubicBezTo>
                <a:lnTo>
                  <a:pt x="152" y="7620"/>
                </a:lnTo>
                <a:cubicBezTo>
                  <a:pt x="68" y="7620"/>
                  <a:pt x="0" y="7552"/>
                  <a:pt x="0" y="7468"/>
                </a:cubicBezTo>
                <a:lnTo>
                  <a:pt x="4" y="2173"/>
                </a:lnTo>
              </a:path>
            </a:pathLst>
          </a:custGeom>
          <a:noFill/>
          <a:ln w="9525">
            <a:solidFill>
              <a:schemeClr val="accent1">
                <a:lumMod val="75000"/>
                <a:alpha val="40000"/>
              </a:schemeClr>
            </a:solidFill>
            <a:headEnd type="none"/>
            <a:tailEnd type="ova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矩形 6"/>
          <p:cNvSpPr/>
          <p:nvPr>
            <p:custDataLst>
              <p:tags r:id="rId3"/>
            </p:custDataLst>
          </p:nvPr>
        </p:nvSpPr>
        <p:spPr>
          <a:xfrm>
            <a:off x="1452880" y="1423035"/>
            <a:ext cx="10043795" cy="739140"/>
          </a:xfrm>
          <a:prstGeom prst="rect">
            <a:avLst/>
          </a:prstGeom>
          <a:gradFill>
            <a:gsLst>
              <a:gs pos="0">
                <a:schemeClr val="accent1">
                  <a:alpha val="5000"/>
                </a:schemeClr>
              </a:gs>
              <a:gs pos="100000">
                <a:schemeClr val="accent1">
                  <a:alpha val="0"/>
                </a:schemeClr>
              </a:gs>
            </a:gsLst>
            <a:lin ang="27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lIns="288290" rtlCol="0" anchor="ctr"/>
          <a:lstStyle/>
          <a:p>
            <a:pPr algn="l"/>
            <a:r>
              <a:rPr lang="zh-CN" altLang="en-US" sz="2400" b="1">
                <a:solidFill>
                  <a:schemeClr val="accent1"/>
                </a:solidFill>
              </a:rPr>
              <a:t>（一）国家秘密的条件</a:t>
            </a:r>
            <a:endParaRPr lang="zh-CN" altLang="en-US" sz="2400" b="1">
              <a:solidFill>
                <a:schemeClr val="accent1"/>
              </a:solidFill>
            </a:endParaRPr>
          </a:p>
        </p:txBody>
      </p:sp>
      <p:sp>
        <p:nvSpPr>
          <p:cNvPr id="11" name="圆角矩形 10"/>
          <p:cNvSpPr/>
          <p:nvPr>
            <p:custDataLst>
              <p:tags r:id="rId4"/>
            </p:custDataLst>
          </p:nvPr>
        </p:nvSpPr>
        <p:spPr>
          <a:xfrm>
            <a:off x="716915" y="1423035"/>
            <a:ext cx="738505" cy="741045"/>
          </a:xfrm>
          <a:prstGeom prst="roundRect">
            <a:avLst>
              <a:gd name="adj" fmla="val 9389"/>
            </a:avLst>
          </a:prstGeom>
          <a:gradFill>
            <a:gsLst>
              <a:gs pos="67000">
                <a:schemeClr val="accent1"/>
              </a:gs>
              <a:gs pos="0">
                <a:schemeClr val="accent1">
                  <a:lumMod val="60000"/>
                  <a:lumOff val="40000"/>
                </a:schemeClr>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cxnSp>
        <p:nvCxnSpPr>
          <p:cNvPr id="12" name="直接连接符 11"/>
          <p:cNvCxnSpPr/>
          <p:nvPr>
            <p:custDataLst>
              <p:tags r:id="rId5"/>
            </p:custDataLst>
          </p:nvPr>
        </p:nvCxnSpPr>
        <p:spPr>
          <a:xfrm>
            <a:off x="1202055" y="2170430"/>
            <a:ext cx="9905365" cy="0"/>
          </a:xfrm>
          <a:prstGeom prst="line">
            <a:avLst/>
          </a:prstGeom>
          <a:ln w="9525">
            <a:solidFill>
              <a:schemeClr val="accent1">
                <a:alpha val="40000"/>
              </a:schemeClr>
            </a:solidFill>
            <a:prstDash val="lgDash"/>
          </a:ln>
        </p:spPr>
        <p:style>
          <a:lnRef idx="2">
            <a:schemeClr val="accent1"/>
          </a:lnRef>
          <a:fillRef idx="0">
            <a:srgbClr val="FFFFFF"/>
          </a:fillRef>
          <a:effectRef idx="0">
            <a:srgbClr val="FFFFFF"/>
          </a:effectRef>
          <a:fontRef idx="minor">
            <a:schemeClr val="tx1"/>
          </a:fontRef>
        </p:style>
      </p:cxnSp>
      <p:pic>
        <p:nvPicPr>
          <p:cNvPr id="4" name="图片 3" descr="打印机"/>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83285" y="1581150"/>
            <a:ext cx="406400" cy="406400"/>
          </a:xfrm>
          <a:prstGeom prst="rect">
            <a:avLst/>
          </a:prstGeom>
        </p:spPr>
      </p:pic>
      <p:sp>
        <p:nvSpPr>
          <p:cNvPr id="9" name="文本框 8"/>
          <p:cNvSpPr txBox="1"/>
          <p:nvPr>
            <p:custDataLst>
              <p:tags r:id="rId9"/>
            </p:custDataLst>
          </p:nvPr>
        </p:nvSpPr>
        <p:spPr>
          <a:xfrm>
            <a:off x="1089660" y="2441575"/>
            <a:ext cx="10062210" cy="3445510"/>
          </a:xfrm>
          <a:prstGeom prst="rect">
            <a:avLst/>
          </a:prstGeom>
          <a:noFill/>
        </p:spPr>
        <p:txBody>
          <a:bodyPr wrap="square" rtlCol="0" anchor="ctr" anchorCtr="0">
            <a:normAutofit lnSpcReduction="20000"/>
          </a:bodyPr>
          <a:lstStyle/>
          <a:p>
            <a:pPr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a:t>
            </a:r>
            <a:r>
              <a:rPr lang="en-US" altLang="zh-CN" dirty="0">
                <a:ln>
                  <a:noFill/>
                  <a:prstDash val="sysDot"/>
                </a:ln>
                <a:solidFill>
                  <a:schemeClr val="tx1">
                    <a:lumMod val="85000"/>
                    <a:lumOff val="15000"/>
                  </a:schemeClr>
                </a:solidFill>
                <a:latin typeface="+mn-ea"/>
                <a:cs typeface="+mn-ea"/>
                <a:sym typeface="+mn-ea"/>
              </a:rPr>
              <a:t>1</a:t>
            </a:r>
            <a:r>
              <a:rPr lang="zh-CN" altLang="en-US" dirty="0">
                <a:ln>
                  <a:noFill/>
                  <a:prstDash val="sysDot"/>
                </a:ln>
                <a:solidFill>
                  <a:schemeClr val="tx1">
                    <a:lumMod val="85000"/>
                    <a:lumOff val="15000"/>
                  </a:schemeClr>
                </a:solidFill>
                <a:latin typeface="+mn-ea"/>
                <a:cs typeface="+mn-ea"/>
                <a:sym typeface="+mn-ea"/>
              </a:rPr>
              <a:t>）关系国家的安全和利益。</a:t>
            </a:r>
            <a:endParaRPr lang="zh-CN" altLang="en-US"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a:t>
            </a:r>
            <a:r>
              <a:rPr lang="en-US" altLang="zh-CN" dirty="0">
                <a:ln>
                  <a:noFill/>
                  <a:prstDash val="sysDot"/>
                </a:ln>
                <a:solidFill>
                  <a:schemeClr val="tx1">
                    <a:lumMod val="85000"/>
                    <a:lumOff val="15000"/>
                  </a:schemeClr>
                </a:solidFill>
                <a:latin typeface="+mn-ea"/>
                <a:cs typeface="+mn-ea"/>
                <a:sym typeface="+mn-ea"/>
              </a:rPr>
              <a:t>2</a:t>
            </a:r>
            <a:r>
              <a:rPr lang="zh-CN" altLang="en-US" dirty="0">
                <a:ln>
                  <a:noFill/>
                  <a:prstDash val="sysDot"/>
                </a:ln>
                <a:solidFill>
                  <a:schemeClr val="tx1">
                    <a:lumMod val="85000"/>
                    <a:lumOff val="15000"/>
                  </a:schemeClr>
                </a:solidFill>
                <a:latin typeface="+mn-ea"/>
                <a:cs typeface="+mn-ea"/>
                <a:sym typeface="+mn-ea"/>
              </a:rPr>
              <a:t>）依照法律规定的一定程序加以确定，而不应由任何个人或组织任意确定。</a:t>
            </a:r>
            <a:endParaRPr lang="zh-CN" altLang="en-US"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a:t>
            </a:r>
            <a:r>
              <a:rPr lang="en-US" altLang="zh-CN" dirty="0">
                <a:ln>
                  <a:noFill/>
                  <a:prstDash val="sysDot"/>
                </a:ln>
                <a:solidFill>
                  <a:schemeClr val="tx1">
                    <a:lumMod val="85000"/>
                    <a:lumOff val="15000"/>
                  </a:schemeClr>
                </a:solidFill>
                <a:latin typeface="+mn-ea"/>
                <a:cs typeface="+mn-ea"/>
                <a:sym typeface="+mn-ea"/>
              </a:rPr>
              <a:t>3</a:t>
            </a:r>
            <a:r>
              <a:rPr lang="zh-CN" altLang="en-US" dirty="0">
                <a:ln>
                  <a:noFill/>
                  <a:prstDash val="sysDot"/>
                </a:ln>
                <a:solidFill>
                  <a:schemeClr val="tx1">
                    <a:lumMod val="85000"/>
                    <a:lumOff val="15000"/>
                  </a:schemeClr>
                </a:solidFill>
                <a:latin typeface="+mn-ea"/>
                <a:cs typeface="+mn-ea"/>
                <a:sym typeface="+mn-ea"/>
              </a:rPr>
              <a:t>）在某一个确定的时间内只能限于一定范围的人员知道。</a:t>
            </a:r>
            <a:endParaRPr lang="zh-CN" altLang="en-US"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以上三个条件分别从实质、程序和时空三个要素对国家秘密进行了定义，同时符合这三个条件的信息就属于国家秘密。举例而言，每年的中高考结束之前，中高考试卷的内容都属于国家机密，用以保证考试的公平、公正。如果看到有泄露考题等行为，应及时向有关部门举报。</a:t>
            </a:r>
            <a:endParaRPr lang="zh-CN" altLang="en-US" dirty="0">
              <a:ln>
                <a:noFill/>
                <a:prstDash val="sysDot"/>
              </a:ln>
              <a:solidFill>
                <a:schemeClr val="tx1">
                  <a:lumMod val="85000"/>
                  <a:lumOff val="15000"/>
                </a:schemeClr>
              </a:solidFill>
              <a:latin typeface="+mn-ea"/>
              <a:cs typeface="+mn-ea"/>
              <a:sym typeface="+mn-ea"/>
            </a:endParaRPr>
          </a:p>
        </p:txBody>
      </p:sp>
    </p:spTree>
    <p:custDataLst>
      <p:tags r:id="rId10"/>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二、</a:t>
            </a:r>
            <a:r>
              <a:rPr lang="zh-CN" altLang="en-US" dirty="0">
                <a:ln>
                  <a:noFill/>
                  <a:prstDash val="sysDot"/>
                </a:ln>
                <a:latin typeface="+mn-ea"/>
                <a:cs typeface="+mn-ea"/>
                <a:sym typeface="+mn-ea"/>
              </a:rPr>
              <a:t>国家秘密的内容</a:t>
            </a:r>
            <a:endParaRPr lang="zh-CN" altLang="en-US"/>
          </a:p>
        </p:txBody>
      </p:sp>
      <p:sp>
        <p:nvSpPr>
          <p:cNvPr id="5" name="任意多边形 4"/>
          <p:cNvSpPr/>
          <p:nvPr>
            <p:custDataLst>
              <p:tags r:id="rId2"/>
            </p:custDataLst>
          </p:nvPr>
        </p:nvSpPr>
        <p:spPr>
          <a:xfrm>
            <a:off x="695960" y="1423035"/>
            <a:ext cx="10800080" cy="4838700"/>
          </a:xfrm>
          <a:custGeom>
            <a:avLst/>
            <a:gdLst>
              <a:gd name="connsiteX0" fmla="*/ 546 w 17008"/>
              <a:gd name="connsiteY0" fmla="*/ 1 h 7620"/>
              <a:gd name="connsiteX1" fmla="*/ 16856 w 17008"/>
              <a:gd name="connsiteY1" fmla="*/ 0 h 7620"/>
              <a:gd name="connsiteX2" fmla="*/ 17008 w 17008"/>
              <a:gd name="connsiteY2" fmla="*/ 152 h 7620"/>
              <a:gd name="connsiteX3" fmla="*/ 17008 w 17008"/>
              <a:gd name="connsiteY3" fmla="*/ 7468 h 7620"/>
              <a:gd name="connsiteX4" fmla="*/ 16856 w 17008"/>
              <a:gd name="connsiteY4" fmla="*/ 7620 h 7620"/>
              <a:gd name="connsiteX5" fmla="*/ 152 w 17008"/>
              <a:gd name="connsiteY5" fmla="*/ 7620 h 7620"/>
              <a:gd name="connsiteX6" fmla="*/ 0 w 17008"/>
              <a:gd name="connsiteY6" fmla="*/ 7468 h 7620"/>
              <a:gd name="connsiteX7" fmla="*/ 4 w 17008"/>
              <a:gd name="connsiteY7" fmla="*/ 2173 h 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08" h="7620">
                <a:moveTo>
                  <a:pt x="546" y="1"/>
                </a:moveTo>
                <a:lnTo>
                  <a:pt x="16856" y="0"/>
                </a:lnTo>
                <a:cubicBezTo>
                  <a:pt x="16940" y="0"/>
                  <a:pt x="17008" y="68"/>
                  <a:pt x="17008" y="152"/>
                </a:cubicBezTo>
                <a:lnTo>
                  <a:pt x="17008" y="7468"/>
                </a:lnTo>
                <a:cubicBezTo>
                  <a:pt x="17008" y="7552"/>
                  <a:pt x="16940" y="7620"/>
                  <a:pt x="16856" y="7620"/>
                </a:cubicBezTo>
                <a:lnTo>
                  <a:pt x="152" y="7620"/>
                </a:lnTo>
                <a:cubicBezTo>
                  <a:pt x="68" y="7620"/>
                  <a:pt x="0" y="7552"/>
                  <a:pt x="0" y="7468"/>
                </a:cubicBezTo>
                <a:lnTo>
                  <a:pt x="4" y="2173"/>
                </a:lnTo>
              </a:path>
            </a:pathLst>
          </a:custGeom>
          <a:noFill/>
          <a:ln w="9525">
            <a:solidFill>
              <a:schemeClr val="accent1">
                <a:lumMod val="75000"/>
                <a:alpha val="40000"/>
              </a:schemeClr>
            </a:solidFill>
            <a:headEnd type="none"/>
            <a:tailEnd type="ova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矩形 6"/>
          <p:cNvSpPr/>
          <p:nvPr>
            <p:custDataLst>
              <p:tags r:id="rId3"/>
            </p:custDataLst>
          </p:nvPr>
        </p:nvSpPr>
        <p:spPr>
          <a:xfrm>
            <a:off x="1452880" y="1423035"/>
            <a:ext cx="10043795" cy="739140"/>
          </a:xfrm>
          <a:prstGeom prst="rect">
            <a:avLst/>
          </a:prstGeom>
          <a:gradFill>
            <a:gsLst>
              <a:gs pos="0">
                <a:schemeClr val="accent1">
                  <a:alpha val="5000"/>
                </a:schemeClr>
              </a:gs>
              <a:gs pos="100000">
                <a:schemeClr val="accent1">
                  <a:alpha val="0"/>
                </a:schemeClr>
              </a:gs>
            </a:gsLst>
            <a:lin ang="27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lIns="288290" rtlCol="0" anchor="ctr"/>
          <a:lstStyle/>
          <a:p>
            <a:pPr algn="l"/>
            <a:r>
              <a:rPr lang="zh-CN" altLang="en-US" sz="2400" b="1">
                <a:solidFill>
                  <a:schemeClr val="accent1"/>
                </a:solidFill>
              </a:rPr>
              <a:t>（二）国家秘密的范围</a:t>
            </a:r>
            <a:endParaRPr lang="zh-CN" altLang="en-US" sz="2400" b="1">
              <a:solidFill>
                <a:schemeClr val="accent1"/>
              </a:solidFill>
            </a:endParaRPr>
          </a:p>
        </p:txBody>
      </p:sp>
      <p:sp>
        <p:nvSpPr>
          <p:cNvPr id="11" name="圆角矩形 10"/>
          <p:cNvSpPr/>
          <p:nvPr>
            <p:custDataLst>
              <p:tags r:id="rId4"/>
            </p:custDataLst>
          </p:nvPr>
        </p:nvSpPr>
        <p:spPr>
          <a:xfrm>
            <a:off x="716915" y="1423035"/>
            <a:ext cx="738505" cy="741045"/>
          </a:xfrm>
          <a:prstGeom prst="roundRect">
            <a:avLst>
              <a:gd name="adj" fmla="val 9389"/>
            </a:avLst>
          </a:prstGeom>
          <a:gradFill>
            <a:gsLst>
              <a:gs pos="67000">
                <a:schemeClr val="accent1"/>
              </a:gs>
              <a:gs pos="0">
                <a:schemeClr val="accent1">
                  <a:lumMod val="60000"/>
                  <a:lumOff val="40000"/>
                </a:schemeClr>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cxnSp>
        <p:nvCxnSpPr>
          <p:cNvPr id="12" name="直接连接符 11"/>
          <p:cNvCxnSpPr/>
          <p:nvPr>
            <p:custDataLst>
              <p:tags r:id="rId5"/>
            </p:custDataLst>
          </p:nvPr>
        </p:nvCxnSpPr>
        <p:spPr>
          <a:xfrm>
            <a:off x="1202055" y="2170430"/>
            <a:ext cx="9905365" cy="0"/>
          </a:xfrm>
          <a:prstGeom prst="line">
            <a:avLst/>
          </a:prstGeom>
          <a:ln w="9525">
            <a:solidFill>
              <a:schemeClr val="accent1">
                <a:alpha val="40000"/>
              </a:schemeClr>
            </a:solidFill>
            <a:prstDash val="lgDash"/>
          </a:ln>
        </p:spPr>
        <p:style>
          <a:lnRef idx="2">
            <a:schemeClr val="accent1"/>
          </a:lnRef>
          <a:fillRef idx="0">
            <a:srgbClr val="FFFFFF"/>
          </a:fillRef>
          <a:effectRef idx="0">
            <a:srgbClr val="FFFFFF"/>
          </a:effectRef>
          <a:fontRef idx="minor">
            <a:schemeClr val="tx1"/>
          </a:fontRef>
        </p:style>
      </p:cxnSp>
      <p:pic>
        <p:nvPicPr>
          <p:cNvPr id="4" name="图片 3" descr="打印机"/>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83285" y="1581150"/>
            <a:ext cx="406400" cy="406400"/>
          </a:xfrm>
          <a:prstGeom prst="rect">
            <a:avLst/>
          </a:prstGeom>
        </p:spPr>
      </p:pic>
      <p:sp>
        <p:nvSpPr>
          <p:cNvPr id="9" name="文本框 8"/>
          <p:cNvSpPr txBox="1"/>
          <p:nvPr>
            <p:custDataLst>
              <p:tags r:id="rId9"/>
            </p:custDataLst>
          </p:nvPr>
        </p:nvSpPr>
        <p:spPr>
          <a:xfrm>
            <a:off x="1089660" y="2441575"/>
            <a:ext cx="10062210" cy="3445510"/>
          </a:xfrm>
          <a:prstGeom prst="rect">
            <a:avLst/>
          </a:prstGeom>
          <a:noFill/>
        </p:spPr>
        <p:txBody>
          <a:bodyPr wrap="square" rtlCol="0" anchor="ctr" anchorCtr="0"/>
          <a:lstStyle/>
          <a:p>
            <a:pPr indent="457200" fontAlgn="auto">
              <a:lnSpc>
                <a:spcPct val="150000"/>
              </a:lnSpc>
              <a:spcAft>
                <a:spcPts val="600"/>
              </a:spcAft>
            </a:pPr>
            <a:r>
              <a:rPr lang="zh-CN" altLang="en-US" sz="1600" dirty="0">
                <a:ln>
                  <a:noFill/>
                  <a:prstDash val="sysDot"/>
                </a:ln>
                <a:solidFill>
                  <a:schemeClr val="tx1">
                    <a:lumMod val="85000"/>
                    <a:lumOff val="15000"/>
                  </a:schemeClr>
                </a:solidFill>
                <a:latin typeface="+mn-ea"/>
                <a:cs typeface="+mn-ea"/>
                <a:sym typeface="+mn-ea"/>
              </a:rPr>
              <a:t>《保守国家秘密法》第二章第九条指出，下列涉及国家安全和利益的事项，泄露后可能损害国家在政治、经济、国防、外交等领域的安全和利益的，应当确定为国家秘密：</a:t>
            </a:r>
            <a:endParaRPr lang="zh-CN" altLang="en-US" sz="16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sz="1600" dirty="0">
                <a:ln>
                  <a:noFill/>
                  <a:prstDash val="sysDot"/>
                </a:ln>
                <a:solidFill>
                  <a:schemeClr val="tx1">
                    <a:lumMod val="85000"/>
                    <a:lumOff val="15000"/>
                  </a:schemeClr>
                </a:solidFill>
                <a:latin typeface="+mn-ea"/>
                <a:cs typeface="+mn-ea"/>
                <a:sym typeface="+mn-ea"/>
              </a:rPr>
              <a:t>（</a:t>
            </a:r>
            <a:r>
              <a:rPr lang="en-US" altLang="zh-CN" sz="1600" dirty="0">
                <a:ln>
                  <a:noFill/>
                  <a:prstDash val="sysDot"/>
                </a:ln>
                <a:solidFill>
                  <a:schemeClr val="tx1">
                    <a:lumMod val="85000"/>
                    <a:lumOff val="15000"/>
                  </a:schemeClr>
                </a:solidFill>
                <a:latin typeface="+mn-ea"/>
                <a:cs typeface="+mn-ea"/>
                <a:sym typeface="+mn-ea"/>
              </a:rPr>
              <a:t>1</a:t>
            </a:r>
            <a:r>
              <a:rPr lang="zh-CN" altLang="en-US" sz="1600" dirty="0">
                <a:ln>
                  <a:noFill/>
                  <a:prstDash val="sysDot"/>
                </a:ln>
                <a:solidFill>
                  <a:schemeClr val="tx1">
                    <a:lumMod val="85000"/>
                    <a:lumOff val="15000"/>
                  </a:schemeClr>
                </a:solidFill>
                <a:latin typeface="+mn-ea"/>
                <a:cs typeface="+mn-ea"/>
                <a:sym typeface="+mn-ea"/>
              </a:rPr>
              <a:t>）国家事务重大决策中的秘密事项；</a:t>
            </a:r>
            <a:endParaRPr lang="zh-CN" altLang="en-US" sz="16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sz="1600" dirty="0">
                <a:ln>
                  <a:noFill/>
                  <a:prstDash val="sysDot"/>
                </a:ln>
                <a:solidFill>
                  <a:schemeClr val="tx1">
                    <a:lumMod val="85000"/>
                    <a:lumOff val="15000"/>
                  </a:schemeClr>
                </a:solidFill>
                <a:latin typeface="+mn-ea"/>
                <a:cs typeface="+mn-ea"/>
                <a:sym typeface="+mn-ea"/>
              </a:rPr>
              <a:t>（</a:t>
            </a:r>
            <a:r>
              <a:rPr lang="en-US" altLang="zh-CN" sz="1600" dirty="0">
                <a:ln>
                  <a:noFill/>
                  <a:prstDash val="sysDot"/>
                </a:ln>
                <a:solidFill>
                  <a:schemeClr val="tx1">
                    <a:lumMod val="85000"/>
                    <a:lumOff val="15000"/>
                  </a:schemeClr>
                </a:solidFill>
                <a:latin typeface="+mn-ea"/>
                <a:cs typeface="+mn-ea"/>
                <a:sym typeface="+mn-ea"/>
              </a:rPr>
              <a:t>2</a:t>
            </a:r>
            <a:r>
              <a:rPr lang="zh-CN" altLang="en-US" sz="1600" dirty="0">
                <a:ln>
                  <a:noFill/>
                  <a:prstDash val="sysDot"/>
                </a:ln>
                <a:solidFill>
                  <a:schemeClr val="tx1">
                    <a:lumMod val="85000"/>
                    <a:lumOff val="15000"/>
                  </a:schemeClr>
                </a:solidFill>
                <a:latin typeface="+mn-ea"/>
                <a:cs typeface="+mn-ea"/>
                <a:sym typeface="+mn-ea"/>
              </a:rPr>
              <a:t>）国防建设和武装力量活动中的秘密事项；</a:t>
            </a:r>
            <a:endParaRPr lang="zh-CN" altLang="en-US" sz="16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sz="1600" dirty="0">
                <a:ln>
                  <a:noFill/>
                  <a:prstDash val="sysDot"/>
                </a:ln>
                <a:solidFill>
                  <a:schemeClr val="tx1">
                    <a:lumMod val="85000"/>
                    <a:lumOff val="15000"/>
                  </a:schemeClr>
                </a:solidFill>
                <a:latin typeface="+mn-ea"/>
                <a:cs typeface="+mn-ea"/>
                <a:sym typeface="+mn-ea"/>
              </a:rPr>
              <a:t>（</a:t>
            </a:r>
            <a:r>
              <a:rPr lang="en-US" altLang="zh-CN" sz="1600" dirty="0">
                <a:ln>
                  <a:noFill/>
                  <a:prstDash val="sysDot"/>
                </a:ln>
                <a:solidFill>
                  <a:schemeClr val="tx1">
                    <a:lumMod val="85000"/>
                    <a:lumOff val="15000"/>
                  </a:schemeClr>
                </a:solidFill>
                <a:latin typeface="+mn-ea"/>
                <a:cs typeface="+mn-ea"/>
                <a:sym typeface="+mn-ea"/>
              </a:rPr>
              <a:t>3</a:t>
            </a:r>
            <a:r>
              <a:rPr lang="zh-CN" altLang="en-US" sz="1600" dirty="0">
                <a:ln>
                  <a:noFill/>
                  <a:prstDash val="sysDot"/>
                </a:ln>
                <a:solidFill>
                  <a:schemeClr val="tx1">
                    <a:lumMod val="85000"/>
                    <a:lumOff val="15000"/>
                  </a:schemeClr>
                </a:solidFill>
                <a:latin typeface="+mn-ea"/>
                <a:cs typeface="+mn-ea"/>
                <a:sym typeface="+mn-ea"/>
              </a:rPr>
              <a:t>）外交和外事活动中的秘密事项以及对外承担保密义务的秘密事项；</a:t>
            </a:r>
            <a:endParaRPr lang="zh-CN" altLang="en-US" sz="16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sz="1600" dirty="0">
                <a:ln>
                  <a:noFill/>
                  <a:prstDash val="sysDot"/>
                </a:ln>
                <a:solidFill>
                  <a:schemeClr val="tx1">
                    <a:lumMod val="85000"/>
                    <a:lumOff val="15000"/>
                  </a:schemeClr>
                </a:solidFill>
                <a:latin typeface="+mn-ea"/>
                <a:cs typeface="+mn-ea"/>
                <a:sym typeface="+mn-ea"/>
              </a:rPr>
              <a:t>（</a:t>
            </a:r>
            <a:r>
              <a:rPr lang="en-US" altLang="zh-CN" sz="1600" dirty="0">
                <a:ln>
                  <a:noFill/>
                  <a:prstDash val="sysDot"/>
                </a:ln>
                <a:solidFill>
                  <a:schemeClr val="tx1">
                    <a:lumMod val="85000"/>
                    <a:lumOff val="15000"/>
                  </a:schemeClr>
                </a:solidFill>
                <a:latin typeface="+mn-ea"/>
                <a:cs typeface="+mn-ea"/>
                <a:sym typeface="+mn-ea"/>
              </a:rPr>
              <a:t>4</a:t>
            </a:r>
            <a:r>
              <a:rPr lang="zh-CN" altLang="en-US" sz="1600" dirty="0">
                <a:ln>
                  <a:noFill/>
                  <a:prstDash val="sysDot"/>
                </a:ln>
                <a:solidFill>
                  <a:schemeClr val="tx1">
                    <a:lumMod val="85000"/>
                    <a:lumOff val="15000"/>
                  </a:schemeClr>
                </a:solidFill>
                <a:latin typeface="+mn-ea"/>
                <a:cs typeface="+mn-ea"/>
                <a:sym typeface="+mn-ea"/>
              </a:rPr>
              <a:t>）国民经济和社会发展中的秘密事项；</a:t>
            </a:r>
            <a:endParaRPr lang="zh-CN" altLang="en-US" sz="16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sz="1600" dirty="0">
                <a:ln>
                  <a:noFill/>
                  <a:prstDash val="sysDot"/>
                </a:ln>
                <a:solidFill>
                  <a:schemeClr val="tx1">
                    <a:lumMod val="85000"/>
                    <a:lumOff val="15000"/>
                  </a:schemeClr>
                </a:solidFill>
                <a:latin typeface="+mn-ea"/>
                <a:cs typeface="+mn-ea"/>
                <a:sym typeface="+mn-ea"/>
              </a:rPr>
              <a:t>（</a:t>
            </a:r>
            <a:r>
              <a:rPr lang="en-US" altLang="zh-CN" sz="1600" dirty="0">
                <a:ln>
                  <a:noFill/>
                  <a:prstDash val="sysDot"/>
                </a:ln>
                <a:solidFill>
                  <a:schemeClr val="tx1">
                    <a:lumMod val="85000"/>
                    <a:lumOff val="15000"/>
                  </a:schemeClr>
                </a:solidFill>
                <a:latin typeface="+mn-ea"/>
                <a:cs typeface="+mn-ea"/>
                <a:sym typeface="+mn-ea"/>
              </a:rPr>
              <a:t>5</a:t>
            </a:r>
            <a:r>
              <a:rPr lang="zh-CN" altLang="en-US" sz="1600" dirty="0">
                <a:ln>
                  <a:noFill/>
                  <a:prstDash val="sysDot"/>
                </a:ln>
                <a:solidFill>
                  <a:schemeClr val="tx1">
                    <a:lumMod val="85000"/>
                    <a:lumOff val="15000"/>
                  </a:schemeClr>
                </a:solidFill>
                <a:latin typeface="+mn-ea"/>
                <a:cs typeface="+mn-ea"/>
                <a:sym typeface="+mn-ea"/>
              </a:rPr>
              <a:t>）科学技术中的秘密事项；</a:t>
            </a:r>
            <a:endParaRPr lang="zh-CN" altLang="en-US" sz="16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sz="1600" dirty="0">
                <a:ln>
                  <a:noFill/>
                  <a:prstDash val="sysDot"/>
                </a:ln>
                <a:solidFill>
                  <a:schemeClr val="tx1">
                    <a:lumMod val="85000"/>
                    <a:lumOff val="15000"/>
                  </a:schemeClr>
                </a:solidFill>
                <a:latin typeface="+mn-ea"/>
                <a:cs typeface="+mn-ea"/>
                <a:sym typeface="+mn-ea"/>
              </a:rPr>
              <a:t>（</a:t>
            </a:r>
            <a:r>
              <a:rPr lang="en-US" altLang="zh-CN" sz="1600" dirty="0">
                <a:ln>
                  <a:noFill/>
                  <a:prstDash val="sysDot"/>
                </a:ln>
                <a:solidFill>
                  <a:schemeClr val="tx1">
                    <a:lumMod val="85000"/>
                    <a:lumOff val="15000"/>
                  </a:schemeClr>
                </a:solidFill>
                <a:latin typeface="+mn-ea"/>
                <a:cs typeface="+mn-ea"/>
                <a:sym typeface="+mn-ea"/>
              </a:rPr>
              <a:t>6</a:t>
            </a:r>
            <a:r>
              <a:rPr lang="zh-CN" altLang="en-US" sz="1600" dirty="0">
                <a:ln>
                  <a:noFill/>
                  <a:prstDash val="sysDot"/>
                </a:ln>
                <a:solidFill>
                  <a:schemeClr val="tx1">
                    <a:lumMod val="85000"/>
                    <a:lumOff val="15000"/>
                  </a:schemeClr>
                </a:solidFill>
                <a:latin typeface="+mn-ea"/>
                <a:cs typeface="+mn-ea"/>
                <a:sym typeface="+mn-ea"/>
              </a:rPr>
              <a:t>）维护国家安全活动和追查刑事犯罪中的秘密事项；</a:t>
            </a:r>
            <a:endParaRPr lang="zh-CN" altLang="en-US" sz="16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sz="1600" dirty="0">
                <a:ln>
                  <a:noFill/>
                  <a:prstDash val="sysDot"/>
                </a:ln>
                <a:solidFill>
                  <a:schemeClr val="tx1">
                    <a:lumMod val="85000"/>
                    <a:lumOff val="15000"/>
                  </a:schemeClr>
                </a:solidFill>
                <a:latin typeface="+mn-ea"/>
                <a:cs typeface="+mn-ea"/>
                <a:sym typeface="+mn-ea"/>
              </a:rPr>
              <a:t>（</a:t>
            </a:r>
            <a:r>
              <a:rPr lang="en-US" altLang="zh-CN" sz="1600" dirty="0">
                <a:ln>
                  <a:noFill/>
                  <a:prstDash val="sysDot"/>
                </a:ln>
                <a:solidFill>
                  <a:schemeClr val="tx1">
                    <a:lumMod val="85000"/>
                    <a:lumOff val="15000"/>
                  </a:schemeClr>
                </a:solidFill>
                <a:latin typeface="+mn-ea"/>
                <a:cs typeface="+mn-ea"/>
                <a:sym typeface="+mn-ea"/>
              </a:rPr>
              <a:t>7</a:t>
            </a:r>
            <a:r>
              <a:rPr lang="zh-CN" altLang="en-US" sz="1600" dirty="0">
                <a:ln>
                  <a:noFill/>
                  <a:prstDash val="sysDot"/>
                </a:ln>
                <a:solidFill>
                  <a:schemeClr val="tx1">
                    <a:lumMod val="85000"/>
                    <a:lumOff val="15000"/>
                  </a:schemeClr>
                </a:solidFill>
                <a:latin typeface="+mn-ea"/>
                <a:cs typeface="+mn-ea"/>
                <a:sym typeface="+mn-ea"/>
              </a:rPr>
              <a:t>）经国家保密行政管理部门确定的其他秘密事项。政党的秘密事项中符合前款规定的，属于国家秘密。</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7" name="图片 16" descr="u=3107790077,1491826528&amp;fm=253&amp;fmt=auto&amp;app=138&amp;f=JPEG.webp"/>
          <p:cNvPicPr>
            <a:picLocks noChangeAspect="1"/>
          </p:cNvPicPr>
          <p:nvPr/>
        </p:nvPicPr>
        <p:blipFill>
          <a:blip r:embed="rId10"/>
          <a:srcRect l="25707" t="24907" r="23527" b="8544"/>
          <a:stretch>
            <a:fillRect/>
          </a:stretch>
        </p:blipFill>
        <p:spPr>
          <a:xfrm>
            <a:off x="9163050" y="2685415"/>
            <a:ext cx="2040255" cy="2853690"/>
          </a:xfrm>
          <a:prstGeom prst="rect">
            <a:avLst/>
          </a:prstGeom>
        </p:spPr>
      </p:pic>
    </p:spTree>
    <p:custDataLst>
      <p:tags r:id="rId11"/>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二、</a:t>
            </a:r>
            <a:r>
              <a:rPr lang="zh-CN" altLang="en-US" dirty="0">
                <a:ln>
                  <a:noFill/>
                  <a:prstDash val="sysDot"/>
                </a:ln>
                <a:latin typeface="+mn-ea"/>
                <a:cs typeface="+mn-ea"/>
                <a:sym typeface="+mn-ea"/>
              </a:rPr>
              <a:t>国家秘密的内容</a:t>
            </a:r>
            <a:endParaRPr lang="zh-CN" altLang="en-US"/>
          </a:p>
        </p:txBody>
      </p:sp>
      <p:sp>
        <p:nvSpPr>
          <p:cNvPr id="5" name="任意多边形 4"/>
          <p:cNvSpPr/>
          <p:nvPr>
            <p:custDataLst>
              <p:tags r:id="rId2"/>
            </p:custDataLst>
          </p:nvPr>
        </p:nvSpPr>
        <p:spPr>
          <a:xfrm>
            <a:off x="695960" y="1423035"/>
            <a:ext cx="10800080" cy="4838700"/>
          </a:xfrm>
          <a:custGeom>
            <a:avLst/>
            <a:gdLst>
              <a:gd name="connsiteX0" fmla="*/ 546 w 17008"/>
              <a:gd name="connsiteY0" fmla="*/ 1 h 7620"/>
              <a:gd name="connsiteX1" fmla="*/ 16856 w 17008"/>
              <a:gd name="connsiteY1" fmla="*/ 0 h 7620"/>
              <a:gd name="connsiteX2" fmla="*/ 17008 w 17008"/>
              <a:gd name="connsiteY2" fmla="*/ 152 h 7620"/>
              <a:gd name="connsiteX3" fmla="*/ 17008 w 17008"/>
              <a:gd name="connsiteY3" fmla="*/ 7468 h 7620"/>
              <a:gd name="connsiteX4" fmla="*/ 16856 w 17008"/>
              <a:gd name="connsiteY4" fmla="*/ 7620 h 7620"/>
              <a:gd name="connsiteX5" fmla="*/ 152 w 17008"/>
              <a:gd name="connsiteY5" fmla="*/ 7620 h 7620"/>
              <a:gd name="connsiteX6" fmla="*/ 0 w 17008"/>
              <a:gd name="connsiteY6" fmla="*/ 7468 h 7620"/>
              <a:gd name="connsiteX7" fmla="*/ 4 w 17008"/>
              <a:gd name="connsiteY7" fmla="*/ 2173 h 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08" h="7620">
                <a:moveTo>
                  <a:pt x="546" y="1"/>
                </a:moveTo>
                <a:lnTo>
                  <a:pt x="16856" y="0"/>
                </a:lnTo>
                <a:cubicBezTo>
                  <a:pt x="16940" y="0"/>
                  <a:pt x="17008" y="68"/>
                  <a:pt x="17008" y="152"/>
                </a:cubicBezTo>
                <a:lnTo>
                  <a:pt x="17008" y="7468"/>
                </a:lnTo>
                <a:cubicBezTo>
                  <a:pt x="17008" y="7552"/>
                  <a:pt x="16940" y="7620"/>
                  <a:pt x="16856" y="7620"/>
                </a:cubicBezTo>
                <a:lnTo>
                  <a:pt x="152" y="7620"/>
                </a:lnTo>
                <a:cubicBezTo>
                  <a:pt x="68" y="7620"/>
                  <a:pt x="0" y="7552"/>
                  <a:pt x="0" y="7468"/>
                </a:cubicBezTo>
                <a:lnTo>
                  <a:pt x="4" y="2173"/>
                </a:lnTo>
              </a:path>
            </a:pathLst>
          </a:custGeom>
          <a:noFill/>
          <a:ln w="9525">
            <a:solidFill>
              <a:schemeClr val="accent1">
                <a:lumMod val="75000"/>
                <a:alpha val="40000"/>
              </a:schemeClr>
            </a:solidFill>
            <a:headEnd type="none"/>
            <a:tailEnd type="ova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矩形 6"/>
          <p:cNvSpPr/>
          <p:nvPr>
            <p:custDataLst>
              <p:tags r:id="rId3"/>
            </p:custDataLst>
          </p:nvPr>
        </p:nvSpPr>
        <p:spPr>
          <a:xfrm>
            <a:off x="1452880" y="1423035"/>
            <a:ext cx="10043795" cy="739140"/>
          </a:xfrm>
          <a:prstGeom prst="rect">
            <a:avLst/>
          </a:prstGeom>
          <a:gradFill>
            <a:gsLst>
              <a:gs pos="0">
                <a:schemeClr val="accent1">
                  <a:alpha val="5000"/>
                </a:schemeClr>
              </a:gs>
              <a:gs pos="100000">
                <a:schemeClr val="accent1">
                  <a:alpha val="0"/>
                </a:schemeClr>
              </a:gs>
            </a:gsLst>
            <a:lin ang="27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lIns="288290" rtlCol="0" anchor="ctr"/>
          <a:lstStyle/>
          <a:p>
            <a:pPr algn="l"/>
            <a:r>
              <a:rPr lang="zh-CN" altLang="en-US" sz="2400" b="1">
                <a:solidFill>
                  <a:schemeClr val="accent1"/>
                </a:solidFill>
              </a:rPr>
              <a:t>（三）国家秘密的载体</a:t>
            </a:r>
            <a:endParaRPr lang="zh-CN" altLang="en-US" sz="2400" b="1">
              <a:solidFill>
                <a:schemeClr val="accent1"/>
              </a:solidFill>
            </a:endParaRPr>
          </a:p>
        </p:txBody>
      </p:sp>
      <p:sp>
        <p:nvSpPr>
          <p:cNvPr id="11" name="圆角矩形 10"/>
          <p:cNvSpPr/>
          <p:nvPr>
            <p:custDataLst>
              <p:tags r:id="rId4"/>
            </p:custDataLst>
          </p:nvPr>
        </p:nvSpPr>
        <p:spPr>
          <a:xfrm>
            <a:off x="716915" y="1423035"/>
            <a:ext cx="738505" cy="741045"/>
          </a:xfrm>
          <a:prstGeom prst="roundRect">
            <a:avLst>
              <a:gd name="adj" fmla="val 9389"/>
            </a:avLst>
          </a:prstGeom>
          <a:gradFill>
            <a:gsLst>
              <a:gs pos="67000">
                <a:schemeClr val="accent1"/>
              </a:gs>
              <a:gs pos="0">
                <a:schemeClr val="accent1">
                  <a:lumMod val="60000"/>
                  <a:lumOff val="40000"/>
                </a:schemeClr>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cxnSp>
        <p:nvCxnSpPr>
          <p:cNvPr id="12" name="直接连接符 11"/>
          <p:cNvCxnSpPr/>
          <p:nvPr>
            <p:custDataLst>
              <p:tags r:id="rId5"/>
            </p:custDataLst>
          </p:nvPr>
        </p:nvCxnSpPr>
        <p:spPr>
          <a:xfrm>
            <a:off x="1202055" y="2170430"/>
            <a:ext cx="9905365" cy="0"/>
          </a:xfrm>
          <a:prstGeom prst="line">
            <a:avLst/>
          </a:prstGeom>
          <a:ln w="9525">
            <a:solidFill>
              <a:schemeClr val="accent1">
                <a:alpha val="40000"/>
              </a:schemeClr>
            </a:solidFill>
            <a:prstDash val="lgDash"/>
          </a:ln>
        </p:spPr>
        <p:style>
          <a:lnRef idx="2">
            <a:schemeClr val="accent1"/>
          </a:lnRef>
          <a:fillRef idx="0">
            <a:srgbClr val="FFFFFF"/>
          </a:fillRef>
          <a:effectRef idx="0">
            <a:srgbClr val="FFFFFF"/>
          </a:effectRef>
          <a:fontRef idx="minor">
            <a:schemeClr val="tx1"/>
          </a:fontRef>
        </p:style>
      </p:cxnSp>
      <p:pic>
        <p:nvPicPr>
          <p:cNvPr id="4" name="图片 3" descr="打印机"/>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83285" y="1581150"/>
            <a:ext cx="406400" cy="406400"/>
          </a:xfrm>
          <a:prstGeom prst="rect">
            <a:avLst/>
          </a:prstGeom>
        </p:spPr>
      </p:pic>
      <p:sp>
        <p:nvSpPr>
          <p:cNvPr id="9" name="文本框 8"/>
          <p:cNvSpPr txBox="1"/>
          <p:nvPr>
            <p:custDataLst>
              <p:tags r:id="rId9"/>
            </p:custDataLst>
          </p:nvPr>
        </p:nvSpPr>
        <p:spPr>
          <a:xfrm>
            <a:off x="1089660" y="2441575"/>
            <a:ext cx="10062210" cy="3445510"/>
          </a:xfrm>
          <a:prstGeom prst="rect">
            <a:avLst/>
          </a:prstGeom>
          <a:noFill/>
        </p:spPr>
        <p:txBody>
          <a:bodyPr wrap="square" rtlCol="0" anchor="ctr" anchorCtr="0"/>
          <a:lstStyle/>
          <a:p>
            <a:pPr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国家秘密的载体是指载有国家秘密信息的物体，主要有以下几类。</a:t>
            </a:r>
            <a:endParaRPr lang="zh-CN" altLang="en-US"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a:t>
            </a:r>
            <a:r>
              <a:rPr lang="en-US" altLang="zh-CN" dirty="0">
                <a:ln>
                  <a:noFill/>
                  <a:prstDash val="sysDot"/>
                </a:ln>
                <a:solidFill>
                  <a:schemeClr val="tx1">
                    <a:lumMod val="85000"/>
                    <a:lumOff val="15000"/>
                  </a:schemeClr>
                </a:solidFill>
                <a:latin typeface="+mn-ea"/>
                <a:cs typeface="+mn-ea"/>
                <a:sym typeface="+mn-ea"/>
              </a:rPr>
              <a:t>1</a:t>
            </a:r>
            <a:r>
              <a:rPr lang="zh-CN" altLang="en-US" dirty="0">
                <a:ln>
                  <a:noFill/>
                  <a:prstDash val="sysDot"/>
                </a:ln>
                <a:solidFill>
                  <a:schemeClr val="tx1">
                    <a:lumMod val="85000"/>
                    <a:lumOff val="15000"/>
                  </a:schemeClr>
                </a:solidFill>
                <a:latin typeface="+mn-ea"/>
                <a:cs typeface="+mn-ea"/>
                <a:sym typeface="+mn-ea"/>
              </a:rPr>
              <a:t>）以文字、图形、符号记录国家秘密信息的纸介质载体，如国家秘密文件、资料、文稿、档案、电报、信函、数据统计、图表、地图、照片、书刊、图文资料等。这种载体形式是目前最常见的国家秘密载体。</a:t>
            </a:r>
            <a:endParaRPr lang="zh-CN" altLang="en-US"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a:t>
            </a:r>
            <a:r>
              <a:rPr lang="en-US" altLang="zh-CN" dirty="0">
                <a:ln>
                  <a:noFill/>
                  <a:prstDash val="sysDot"/>
                </a:ln>
                <a:solidFill>
                  <a:schemeClr val="tx1">
                    <a:lumMod val="85000"/>
                    <a:lumOff val="15000"/>
                  </a:schemeClr>
                </a:solidFill>
                <a:latin typeface="+mn-ea"/>
                <a:cs typeface="+mn-ea"/>
                <a:sym typeface="+mn-ea"/>
              </a:rPr>
              <a:t>2</a:t>
            </a:r>
            <a:r>
              <a:rPr lang="zh-CN" altLang="en-US" dirty="0">
                <a:ln>
                  <a:noFill/>
                  <a:prstDash val="sysDot"/>
                </a:ln>
                <a:solidFill>
                  <a:schemeClr val="tx1">
                    <a:lumMod val="85000"/>
                    <a:lumOff val="15000"/>
                  </a:schemeClr>
                </a:solidFill>
                <a:latin typeface="+mn-ea"/>
                <a:cs typeface="+mn-ea"/>
                <a:sym typeface="+mn-ea"/>
              </a:rPr>
              <a:t>）以磁性物质记录国家秘密信息的载体，如记录国家秘密信息的计算机磁盘（软盘、硬盘）、磁带、录音带、录像带等。这种载体形式随着办公现代化技术的发展，将越来越多。</a:t>
            </a:r>
            <a:endParaRPr lang="zh-CN" altLang="en-US"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a:t>
            </a:r>
            <a:r>
              <a:rPr lang="en-US" altLang="zh-CN" dirty="0">
                <a:ln>
                  <a:noFill/>
                  <a:prstDash val="sysDot"/>
                </a:ln>
                <a:solidFill>
                  <a:schemeClr val="tx1">
                    <a:lumMod val="85000"/>
                    <a:lumOff val="15000"/>
                  </a:schemeClr>
                </a:solidFill>
                <a:latin typeface="+mn-ea"/>
                <a:cs typeface="+mn-ea"/>
                <a:sym typeface="+mn-ea"/>
              </a:rPr>
              <a:t>3</a:t>
            </a:r>
            <a:r>
              <a:rPr lang="zh-CN" altLang="en-US" dirty="0">
                <a:ln>
                  <a:noFill/>
                  <a:prstDash val="sysDot"/>
                </a:ln>
                <a:solidFill>
                  <a:schemeClr val="tx1">
                    <a:lumMod val="85000"/>
                    <a:lumOff val="15000"/>
                  </a:schemeClr>
                </a:solidFill>
                <a:latin typeface="+mn-ea"/>
                <a:cs typeface="+mn-ea"/>
                <a:sym typeface="+mn-ea"/>
              </a:rPr>
              <a:t>）以电、光信号记录传输国家秘密信息的载体，如电波、光纤等。国家秘密以某种信号形式在这种载体上流动、传输。通过一定技术手段，才能把这种涉密信息还原，知悉具体内容。</a:t>
            </a:r>
            <a:endParaRPr lang="zh-CN" altLang="en-US"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a:t>
            </a:r>
            <a:r>
              <a:rPr lang="en-US" altLang="zh-CN" dirty="0">
                <a:ln>
                  <a:noFill/>
                  <a:prstDash val="sysDot"/>
                </a:ln>
                <a:solidFill>
                  <a:schemeClr val="tx1">
                    <a:lumMod val="85000"/>
                    <a:lumOff val="15000"/>
                  </a:schemeClr>
                </a:solidFill>
                <a:latin typeface="+mn-ea"/>
                <a:cs typeface="+mn-ea"/>
                <a:sym typeface="+mn-ea"/>
              </a:rPr>
              <a:t>4</a:t>
            </a:r>
            <a:r>
              <a:rPr lang="zh-CN" altLang="en-US" dirty="0">
                <a:ln>
                  <a:noFill/>
                  <a:prstDash val="sysDot"/>
                </a:ln>
                <a:solidFill>
                  <a:schemeClr val="tx1">
                    <a:lumMod val="85000"/>
                    <a:lumOff val="15000"/>
                  </a:schemeClr>
                </a:solidFill>
                <a:latin typeface="+mn-ea"/>
                <a:cs typeface="+mn-ea"/>
                <a:sym typeface="+mn-ea"/>
              </a:rPr>
              <a:t>）含有国家秘密信息的设备、仪器、产品等载体。</a:t>
            </a:r>
            <a:endParaRPr lang="zh-CN" altLang="en-US" dirty="0">
              <a:ln>
                <a:noFill/>
                <a:prstDash val="sysDot"/>
              </a:ln>
              <a:solidFill>
                <a:schemeClr val="tx1">
                  <a:lumMod val="85000"/>
                  <a:lumOff val="15000"/>
                </a:schemeClr>
              </a:solidFill>
              <a:latin typeface="+mn-ea"/>
              <a:cs typeface="+mn-ea"/>
              <a:sym typeface="+mn-ea"/>
            </a:endParaRPr>
          </a:p>
        </p:txBody>
      </p:sp>
    </p:spTree>
    <p:custDataLst>
      <p:tags r:id="rId10"/>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二、</a:t>
            </a:r>
            <a:r>
              <a:rPr lang="zh-CN" altLang="en-US" dirty="0">
                <a:ln>
                  <a:noFill/>
                  <a:prstDash val="sysDot"/>
                </a:ln>
                <a:latin typeface="+mn-ea"/>
                <a:cs typeface="+mn-ea"/>
                <a:sym typeface="+mn-ea"/>
              </a:rPr>
              <a:t>国家秘密的内容</a:t>
            </a:r>
            <a:endParaRPr lang="zh-CN" altLang="en-US"/>
          </a:p>
        </p:txBody>
      </p:sp>
      <p:sp>
        <p:nvSpPr>
          <p:cNvPr id="5" name="任意多边形 4"/>
          <p:cNvSpPr/>
          <p:nvPr>
            <p:custDataLst>
              <p:tags r:id="rId2"/>
            </p:custDataLst>
          </p:nvPr>
        </p:nvSpPr>
        <p:spPr>
          <a:xfrm>
            <a:off x="695960" y="1423035"/>
            <a:ext cx="10800080" cy="4838700"/>
          </a:xfrm>
          <a:custGeom>
            <a:avLst/>
            <a:gdLst>
              <a:gd name="connsiteX0" fmla="*/ 546 w 17008"/>
              <a:gd name="connsiteY0" fmla="*/ 1 h 7620"/>
              <a:gd name="connsiteX1" fmla="*/ 16856 w 17008"/>
              <a:gd name="connsiteY1" fmla="*/ 0 h 7620"/>
              <a:gd name="connsiteX2" fmla="*/ 17008 w 17008"/>
              <a:gd name="connsiteY2" fmla="*/ 152 h 7620"/>
              <a:gd name="connsiteX3" fmla="*/ 17008 w 17008"/>
              <a:gd name="connsiteY3" fmla="*/ 7468 h 7620"/>
              <a:gd name="connsiteX4" fmla="*/ 16856 w 17008"/>
              <a:gd name="connsiteY4" fmla="*/ 7620 h 7620"/>
              <a:gd name="connsiteX5" fmla="*/ 152 w 17008"/>
              <a:gd name="connsiteY5" fmla="*/ 7620 h 7620"/>
              <a:gd name="connsiteX6" fmla="*/ 0 w 17008"/>
              <a:gd name="connsiteY6" fmla="*/ 7468 h 7620"/>
              <a:gd name="connsiteX7" fmla="*/ 4 w 17008"/>
              <a:gd name="connsiteY7" fmla="*/ 2173 h 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08" h="7620">
                <a:moveTo>
                  <a:pt x="546" y="1"/>
                </a:moveTo>
                <a:lnTo>
                  <a:pt x="16856" y="0"/>
                </a:lnTo>
                <a:cubicBezTo>
                  <a:pt x="16940" y="0"/>
                  <a:pt x="17008" y="68"/>
                  <a:pt x="17008" y="152"/>
                </a:cubicBezTo>
                <a:lnTo>
                  <a:pt x="17008" y="7468"/>
                </a:lnTo>
                <a:cubicBezTo>
                  <a:pt x="17008" y="7552"/>
                  <a:pt x="16940" y="7620"/>
                  <a:pt x="16856" y="7620"/>
                </a:cubicBezTo>
                <a:lnTo>
                  <a:pt x="152" y="7620"/>
                </a:lnTo>
                <a:cubicBezTo>
                  <a:pt x="68" y="7620"/>
                  <a:pt x="0" y="7552"/>
                  <a:pt x="0" y="7468"/>
                </a:cubicBezTo>
                <a:lnTo>
                  <a:pt x="4" y="2173"/>
                </a:lnTo>
              </a:path>
            </a:pathLst>
          </a:custGeom>
          <a:noFill/>
          <a:ln w="9525">
            <a:solidFill>
              <a:schemeClr val="accent1">
                <a:lumMod val="75000"/>
                <a:alpha val="40000"/>
              </a:schemeClr>
            </a:solidFill>
            <a:headEnd type="none"/>
            <a:tailEnd type="ova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矩形 6"/>
          <p:cNvSpPr/>
          <p:nvPr>
            <p:custDataLst>
              <p:tags r:id="rId3"/>
            </p:custDataLst>
          </p:nvPr>
        </p:nvSpPr>
        <p:spPr>
          <a:xfrm>
            <a:off x="1452880" y="1423035"/>
            <a:ext cx="10043795" cy="739140"/>
          </a:xfrm>
          <a:prstGeom prst="rect">
            <a:avLst/>
          </a:prstGeom>
          <a:gradFill>
            <a:gsLst>
              <a:gs pos="0">
                <a:schemeClr val="accent1">
                  <a:alpha val="5000"/>
                </a:schemeClr>
              </a:gs>
              <a:gs pos="100000">
                <a:schemeClr val="accent1">
                  <a:alpha val="0"/>
                </a:schemeClr>
              </a:gs>
            </a:gsLst>
            <a:lin ang="27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lIns="288290" rtlCol="0" anchor="ctr"/>
          <a:lstStyle/>
          <a:p>
            <a:pPr algn="l"/>
            <a:r>
              <a:rPr lang="zh-CN" altLang="en-US" sz="2400" b="1">
                <a:solidFill>
                  <a:schemeClr val="accent1"/>
                </a:solidFill>
              </a:rPr>
              <a:t>（四）国家秘密的密级</a:t>
            </a:r>
            <a:endParaRPr lang="zh-CN" altLang="en-US" sz="2400" b="1">
              <a:solidFill>
                <a:schemeClr val="accent1"/>
              </a:solidFill>
            </a:endParaRPr>
          </a:p>
        </p:txBody>
      </p:sp>
      <p:sp>
        <p:nvSpPr>
          <p:cNvPr id="11" name="圆角矩形 10"/>
          <p:cNvSpPr/>
          <p:nvPr>
            <p:custDataLst>
              <p:tags r:id="rId4"/>
            </p:custDataLst>
          </p:nvPr>
        </p:nvSpPr>
        <p:spPr>
          <a:xfrm>
            <a:off x="716915" y="1423035"/>
            <a:ext cx="738505" cy="741045"/>
          </a:xfrm>
          <a:prstGeom prst="roundRect">
            <a:avLst>
              <a:gd name="adj" fmla="val 9389"/>
            </a:avLst>
          </a:prstGeom>
          <a:gradFill>
            <a:gsLst>
              <a:gs pos="67000">
                <a:schemeClr val="accent1"/>
              </a:gs>
              <a:gs pos="0">
                <a:schemeClr val="accent1">
                  <a:lumMod val="60000"/>
                  <a:lumOff val="40000"/>
                </a:schemeClr>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cxnSp>
        <p:nvCxnSpPr>
          <p:cNvPr id="12" name="直接连接符 11"/>
          <p:cNvCxnSpPr/>
          <p:nvPr>
            <p:custDataLst>
              <p:tags r:id="rId5"/>
            </p:custDataLst>
          </p:nvPr>
        </p:nvCxnSpPr>
        <p:spPr>
          <a:xfrm>
            <a:off x="1202055" y="2170430"/>
            <a:ext cx="9905365" cy="0"/>
          </a:xfrm>
          <a:prstGeom prst="line">
            <a:avLst/>
          </a:prstGeom>
          <a:ln w="9525">
            <a:solidFill>
              <a:schemeClr val="accent1">
                <a:alpha val="40000"/>
              </a:schemeClr>
            </a:solidFill>
            <a:prstDash val="lgDash"/>
          </a:ln>
        </p:spPr>
        <p:style>
          <a:lnRef idx="2">
            <a:schemeClr val="accent1"/>
          </a:lnRef>
          <a:fillRef idx="0">
            <a:srgbClr val="FFFFFF"/>
          </a:fillRef>
          <a:effectRef idx="0">
            <a:srgbClr val="FFFFFF"/>
          </a:effectRef>
          <a:fontRef idx="minor">
            <a:schemeClr val="tx1"/>
          </a:fontRef>
        </p:style>
      </p:cxnSp>
      <p:pic>
        <p:nvPicPr>
          <p:cNvPr id="4" name="图片 3" descr="打印机"/>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83285" y="1581150"/>
            <a:ext cx="406400" cy="406400"/>
          </a:xfrm>
          <a:prstGeom prst="rect">
            <a:avLst/>
          </a:prstGeom>
        </p:spPr>
      </p:pic>
      <p:sp>
        <p:nvSpPr>
          <p:cNvPr id="9" name="文本框 8"/>
          <p:cNvSpPr txBox="1"/>
          <p:nvPr>
            <p:custDataLst>
              <p:tags r:id="rId9"/>
            </p:custDataLst>
          </p:nvPr>
        </p:nvSpPr>
        <p:spPr>
          <a:xfrm>
            <a:off x="1089660" y="2441575"/>
            <a:ext cx="10062210" cy="3445510"/>
          </a:xfrm>
          <a:prstGeom prst="rect">
            <a:avLst/>
          </a:prstGeom>
          <a:noFill/>
        </p:spPr>
        <p:txBody>
          <a:bodyPr wrap="square" rtlCol="0" anchor="ctr" anchorCtr="0"/>
          <a:lstStyle/>
          <a:p>
            <a:pPr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国家秘密的等级简称密级。它是根据国家秘密具体范围的事项的重要程度及其泄露后对国家安全和利益造成的不同损害程度，对国家秘密事项进行的秘密等级划分。《保守国家秘密法》第十条把国家秘密的密级分为绝密、机密、秘密三级。</a:t>
            </a:r>
            <a:endParaRPr lang="zh-CN" altLang="en-US"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a:t>
            </a:r>
            <a:r>
              <a:rPr lang="en-US" altLang="zh-CN" dirty="0">
                <a:ln>
                  <a:noFill/>
                  <a:prstDash val="sysDot"/>
                </a:ln>
                <a:solidFill>
                  <a:schemeClr val="tx1">
                    <a:lumMod val="85000"/>
                    <a:lumOff val="15000"/>
                  </a:schemeClr>
                </a:solidFill>
                <a:latin typeface="+mn-ea"/>
                <a:cs typeface="+mn-ea"/>
                <a:sym typeface="+mn-ea"/>
              </a:rPr>
              <a:t>1</a:t>
            </a:r>
            <a:r>
              <a:rPr lang="zh-CN" altLang="en-US" dirty="0">
                <a:ln>
                  <a:noFill/>
                  <a:prstDash val="sysDot"/>
                </a:ln>
                <a:solidFill>
                  <a:schemeClr val="tx1">
                    <a:lumMod val="85000"/>
                    <a:lumOff val="15000"/>
                  </a:schemeClr>
                </a:solidFill>
                <a:latin typeface="+mn-ea"/>
                <a:cs typeface="+mn-ea"/>
                <a:sym typeface="+mn-ea"/>
              </a:rPr>
              <a:t>）绝密级国家秘密是最重要的国家秘密，泄露会使国家安全和利益遭受特别严重的损害，如军事工业中的核武器、战略导弹、核潜艇等的战术、技术、性能及这些武器的生产储存数量、作战频率等。</a:t>
            </a:r>
            <a:endParaRPr lang="zh-CN" altLang="en-US"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a:t>
            </a:r>
            <a:r>
              <a:rPr lang="en-US" altLang="zh-CN" dirty="0">
                <a:ln>
                  <a:noFill/>
                  <a:prstDash val="sysDot"/>
                </a:ln>
                <a:solidFill>
                  <a:schemeClr val="tx1">
                    <a:lumMod val="85000"/>
                    <a:lumOff val="15000"/>
                  </a:schemeClr>
                </a:solidFill>
                <a:latin typeface="+mn-ea"/>
                <a:cs typeface="+mn-ea"/>
                <a:sym typeface="+mn-ea"/>
              </a:rPr>
              <a:t>2</a:t>
            </a:r>
            <a:r>
              <a:rPr lang="zh-CN" altLang="en-US" dirty="0">
                <a:ln>
                  <a:noFill/>
                  <a:prstDash val="sysDot"/>
                </a:ln>
                <a:solidFill>
                  <a:schemeClr val="tx1">
                    <a:lumMod val="85000"/>
                    <a:lumOff val="15000"/>
                  </a:schemeClr>
                </a:solidFill>
                <a:latin typeface="+mn-ea"/>
                <a:cs typeface="+mn-ea"/>
                <a:sym typeface="+mn-ea"/>
              </a:rPr>
              <a:t>）机密级国家秘密是重要的国家秘密，泄露会使国家安全和利益遭受严重的损害，如我国研制的具有国际先进水平的、经济价值较高的药品的成分、工艺、技术诀窍等。</a:t>
            </a:r>
            <a:endParaRPr lang="zh-CN" altLang="en-US"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a:t>
            </a:r>
            <a:r>
              <a:rPr lang="en-US" altLang="zh-CN" dirty="0">
                <a:ln>
                  <a:noFill/>
                  <a:prstDash val="sysDot"/>
                </a:ln>
                <a:solidFill>
                  <a:schemeClr val="tx1">
                    <a:lumMod val="85000"/>
                    <a:lumOff val="15000"/>
                  </a:schemeClr>
                </a:solidFill>
                <a:latin typeface="+mn-ea"/>
                <a:cs typeface="+mn-ea"/>
                <a:sym typeface="+mn-ea"/>
              </a:rPr>
              <a:t>3</a:t>
            </a:r>
            <a:r>
              <a:rPr lang="zh-CN" altLang="en-US" dirty="0">
                <a:ln>
                  <a:noFill/>
                  <a:prstDash val="sysDot"/>
                </a:ln>
                <a:solidFill>
                  <a:schemeClr val="tx1">
                    <a:lumMod val="85000"/>
                    <a:lumOff val="15000"/>
                  </a:schemeClr>
                </a:solidFill>
                <a:latin typeface="+mn-ea"/>
                <a:cs typeface="+mn-ea"/>
                <a:sym typeface="+mn-ea"/>
              </a:rPr>
              <a:t>）秘密级国家秘密是一般的国家秘密，泄露会使国家安全和利益遭受损害。</a:t>
            </a:r>
            <a:endParaRPr lang="zh-CN" altLang="en-US" dirty="0">
              <a:ln>
                <a:noFill/>
                <a:prstDash val="sysDot"/>
              </a:ln>
              <a:solidFill>
                <a:schemeClr val="tx1">
                  <a:lumMod val="85000"/>
                  <a:lumOff val="15000"/>
                </a:schemeClr>
              </a:solidFill>
              <a:latin typeface="+mn-ea"/>
              <a:cs typeface="+mn-ea"/>
              <a:sym typeface="+mn-ea"/>
            </a:endParaRPr>
          </a:p>
        </p:txBody>
      </p:sp>
    </p:spTree>
    <p:custDataLst>
      <p:tags r:id="rId10"/>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1459573" y="2818051"/>
            <a:ext cx="2246312" cy="988219"/>
          </a:xfrm>
        </p:spPr>
        <p:txBody>
          <a:bodyPr/>
          <a:lstStyle/>
          <a:p>
            <a:r>
              <a:rPr lang="zh-CN" altLang="en-US"/>
              <a:t>目录</a:t>
            </a:r>
            <a:endParaRPr lang="zh-CN" altLang="en-US"/>
          </a:p>
        </p:txBody>
      </p:sp>
      <p:sp>
        <p:nvSpPr>
          <p:cNvPr id="2" name="任意多边形: 形状 19"/>
          <p:cNvSpPr/>
          <p:nvPr>
            <p:custDataLst>
              <p:tags r:id="rId2"/>
            </p:custDataLst>
          </p:nvPr>
        </p:nvSpPr>
        <p:spPr>
          <a:xfrm>
            <a:off x="4486793" y="1705256"/>
            <a:ext cx="6768040" cy="958609"/>
          </a:xfrm>
          <a:custGeom>
            <a:avLst/>
            <a:gdLst>
              <a:gd name="connsiteX0" fmla="*/ 391797 w 6110593"/>
              <a:gd name="connsiteY0" fmla="*/ 0 h 833931"/>
              <a:gd name="connsiteX1" fmla="*/ 772797 w 6110593"/>
              <a:gd name="connsiteY1" fmla="*/ 0 h 833931"/>
              <a:gd name="connsiteX2" fmla="*/ 5729593 w 6110593"/>
              <a:gd name="connsiteY2" fmla="*/ 0 h 833931"/>
              <a:gd name="connsiteX3" fmla="*/ 6110593 w 6110593"/>
              <a:gd name="connsiteY3" fmla="*/ 0 h 833931"/>
              <a:gd name="connsiteX4" fmla="*/ 6110593 w 6110593"/>
              <a:gd name="connsiteY4" fmla="*/ 833931 h 833931"/>
              <a:gd name="connsiteX5" fmla="*/ 5729593 w 6110593"/>
              <a:gd name="connsiteY5" fmla="*/ 833931 h 833931"/>
              <a:gd name="connsiteX6" fmla="*/ 772797 w 6110593"/>
              <a:gd name="connsiteY6" fmla="*/ 833931 h 833931"/>
              <a:gd name="connsiteX7" fmla="*/ 391797 w 6110593"/>
              <a:gd name="connsiteY7" fmla="*/ 833931 h 833931"/>
              <a:gd name="connsiteX8" fmla="*/ 0 w 6110593"/>
              <a:gd name="connsiteY8" fmla="*/ 416965 h 83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10593" h="833931">
                <a:moveTo>
                  <a:pt x="391797" y="0"/>
                </a:moveTo>
                <a:lnTo>
                  <a:pt x="772797" y="0"/>
                </a:lnTo>
                <a:lnTo>
                  <a:pt x="5729593" y="0"/>
                </a:lnTo>
                <a:lnTo>
                  <a:pt x="6110593" y="0"/>
                </a:lnTo>
                <a:lnTo>
                  <a:pt x="6110593" y="833931"/>
                </a:lnTo>
                <a:lnTo>
                  <a:pt x="5729593" y="833931"/>
                </a:lnTo>
                <a:lnTo>
                  <a:pt x="772797" y="833931"/>
                </a:lnTo>
                <a:lnTo>
                  <a:pt x="391797" y="833931"/>
                </a:lnTo>
                <a:lnTo>
                  <a:pt x="0" y="416965"/>
                </a:lnTo>
                <a:close/>
              </a:path>
            </a:pathLst>
          </a:custGeom>
          <a:solidFill>
            <a:srgbClr val="FFFFFF"/>
          </a:solidFill>
          <a:ln>
            <a:solidFill>
              <a:schemeClr val="accent1">
                <a:lumMod val="20000"/>
                <a:lumOff val="8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76224" tIns="121921" rIns="227584" bIns="121921" numCol="1" spcCol="1270" anchor="ctr" anchorCtr="0">
            <a:noAutofit/>
          </a:bodyPr>
          <a:lstStyle/>
          <a:p>
            <a:pPr marL="0" lvl="0" indent="0" algn="ctr" defTabSz="1422400">
              <a:lnSpc>
                <a:spcPct val="90000"/>
              </a:lnSpc>
              <a:spcBef>
                <a:spcPct val="0"/>
              </a:spcBef>
              <a:spcAft>
                <a:spcPct val="35000"/>
              </a:spcAft>
              <a:buNone/>
            </a:pPr>
            <a:endParaRPr lang="zh-CN" altLang="en-US" sz="3200" kern="1200">
              <a:solidFill>
                <a:srgbClr val="FFFFFF"/>
              </a:solidFill>
            </a:endParaRPr>
          </a:p>
        </p:txBody>
      </p:sp>
      <p:sp>
        <p:nvSpPr>
          <p:cNvPr id="3" name="任意多边形: 形状 20"/>
          <p:cNvSpPr/>
          <p:nvPr>
            <p:custDataLst>
              <p:tags r:id="rId3"/>
            </p:custDataLst>
          </p:nvPr>
        </p:nvSpPr>
        <p:spPr>
          <a:xfrm>
            <a:off x="4486793" y="4195069"/>
            <a:ext cx="6768040" cy="958608"/>
          </a:xfrm>
          <a:custGeom>
            <a:avLst/>
            <a:gdLst>
              <a:gd name="connsiteX0" fmla="*/ 391797 w 6110593"/>
              <a:gd name="connsiteY0" fmla="*/ 0 h 833930"/>
              <a:gd name="connsiteX1" fmla="*/ 772797 w 6110593"/>
              <a:gd name="connsiteY1" fmla="*/ 0 h 833930"/>
              <a:gd name="connsiteX2" fmla="*/ 5729593 w 6110593"/>
              <a:gd name="connsiteY2" fmla="*/ 0 h 833930"/>
              <a:gd name="connsiteX3" fmla="*/ 6110593 w 6110593"/>
              <a:gd name="connsiteY3" fmla="*/ 0 h 833930"/>
              <a:gd name="connsiteX4" fmla="*/ 6110593 w 6110593"/>
              <a:gd name="connsiteY4" fmla="*/ 833930 h 833930"/>
              <a:gd name="connsiteX5" fmla="*/ 5729593 w 6110593"/>
              <a:gd name="connsiteY5" fmla="*/ 833930 h 833930"/>
              <a:gd name="connsiteX6" fmla="*/ 772797 w 6110593"/>
              <a:gd name="connsiteY6" fmla="*/ 833930 h 833930"/>
              <a:gd name="connsiteX7" fmla="*/ 391797 w 6110593"/>
              <a:gd name="connsiteY7" fmla="*/ 833930 h 833930"/>
              <a:gd name="connsiteX8" fmla="*/ 0 w 6110593"/>
              <a:gd name="connsiteY8" fmla="*/ 416965 h 833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10593" h="833930">
                <a:moveTo>
                  <a:pt x="391797" y="0"/>
                </a:moveTo>
                <a:lnTo>
                  <a:pt x="772797" y="0"/>
                </a:lnTo>
                <a:lnTo>
                  <a:pt x="5729593" y="0"/>
                </a:lnTo>
                <a:lnTo>
                  <a:pt x="6110593" y="0"/>
                </a:lnTo>
                <a:lnTo>
                  <a:pt x="6110593" y="833930"/>
                </a:lnTo>
                <a:lnTo>
                  <a:pt x="5729593" y="833930"/>
                </a:lnTo>
                <a:lnTo>
                  <a:pt x="772797" y="833930"/>
                </a:lnTo>
                <a:lnTo>
                  <a:pt x="391797" y="833930"/>
                </a:lnTo>
                <a:lnTo>
                  <a:pt x="0" y="416965"/>
                </a:lnTo>
                <a:close/>
              </a:path>
            </a:pathLst>
          </a:custGeom>
          <a:solidFill>
            <a:srgbClr val="FFFFFF"/>
          </a:solidFill>
          <a:ln>
            <a:solidFill>
              <a:schemeClr val="accent1">
                <a:lumMod val="20000"/>
                <a:lumOff val="8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76224" tIns="121921" rIns="227584" bIns="121920" numCol="1" spcCol="1270" anchor="ctr" anchorCtr="0">
            <a:noAutofit/>
          </a:bodyPr>
          <a:lstStyle/>
          <a:p>
            <a:pPr marL="0" lvl="0" indent="0" algn="ctr" defTabSz="1422400">
              <a:lnSpc>
                <a:spcPct val="90000"/>
              </a:lnSpc>
              <a:spcBef>
                <a:spcPct val="0"/>
              </a:spcBef>
              <a:spcAft>
                <a:spcPct val="35000"/>
              </a:spcAft>
              <a:buNone/>
            </a:pPr>
            <a:endParaRPr lang="zh-CN" altLang="en-US" sz="3200" kern="1200">
              <a:solidFill>
                <a:srgbClr val="FFFFFF"/>
              </a:solidFill>
            </a:endParaRPr>
          </a:p>
        </p:txBody>
      </p:sp>
      <p:sp>
        <p:nvSpPr>
          <p:cNvPr id="6" name="任意多边形: 形状 4"/>
          <p:cNvSpPr/>
          <p:nvPr>
            <p:custDataLst>
              <p:tags r:id="rId4"/>
            </p:custDataLst>
          </p:nvPr>
        </p:nvSpPr>
        <p:spPr>
          <a:xfrm>
            <a:off x="4670737" y="2949797"/>
            <a:ext cx="6586202" cy="958610"/>
          </a:xfrm>
          <a:custGeom>
            <a:avLst/>
            <a:gdLst>
              <a:gd name="connsiteX0" fmla="*/ 0 w 6097651"/>
              <a:gd name="connsiteY0" fmla="*/ 0 h 833931"/>
              <a:gd name="connsiteX1" fmla="*/ 5680686 w 6097651"/>
              <a:gd name="connsiteY1" fmla="*/ 0 h 833931"/>
              <a:gd name="connsiteX2" fmla="*/ 6097651 w 6097651"/>
              <a:gd name="connsiteY2" fmla="*/ 416966 h 833931"/>
              <a:gd name="connsiteX3" fmla="*/ 5680686 w 6097651"/>
              <a:gd name="connsiteY3" fmla="*/ 833931 h 833931"/>
              <a:gd name="connsiteX4" fmla="*/ 0 w 6097651"/>
              <a:gd name="connsiteY4" fmla="*/ 833931 h 833931"/>
              <a:gd name="connsiteX5" fmla="*/ 0 w 6097651"/>
              <a:gd name="connsiteY5" fmla="*/ 0 h 83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7651" h="833931">
                <a:moveTo>
                  <a:pt x="6097651" y="833930"/>
                </a:moveTo>
                <a:lnTo>
                  <a:pt x="416965" y="833930"/>
                </a:lnTo>
                <a:lnTo>
                  <a:pt x="0" y="416965"/>
                </a:lnTo>
                <a:lnTo>
                  <a:pt x="416965" y="1"/>
                </a:lnTo>
                <a:lnTo>
                  <a:pt x="6097651" y="1"/>
                </a:lnTo>
                <a:lnTo>
                  <a:pt x="6097651" y="833930"/>
                </a:lnTo>
                <a:close/>
              </a:path>
            </a:pathLst>
          </a:custGeom>
          <a:solidFill>
            <a:srgbClr val="FFFFFF"/>
          </a:solidFill>
          <a:ln>
            <a:solidFill>
              <a:schemeClr val="accent1">
                <a:lumMod val="20000"/>
                <a:lumOff val="8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76224" tIns="121920" rIns="227584" bIns="121921" numCol="1" spcCol="1270" anchor="ctr" anchorCtr="0">
            <a:noAutofit/>
          </a:bodyPr>
          <a:lstStyle/>
          <a:p>
            <a:pPr marL="0" lvl="0" indent="0" algn="ctr" defTabSz="1422400">
              <a:lnSpc>
                <a:spcPct val="90000"/>
              </a:lnSpc>
              <a:spcBef>
                <a:spcPct val="0"/>
              </a:spcBef>
              <a:spcAft>
                <a:spcPct val="35000"/>
              </a:spcAft>
              <a:buNone/>
            </a:pPr>
            <a:endParaRPr lang="zh-CN" altLang="en-US" sz="3200" kern="1200">
              <a:solidFill>
                <a:srgbClr val="FFFFFF"/>
              </a:solidFill>
            </a:endParaRPr>
          </a:p>
        </p:txBody>
      </p:sp>
      <p:sp>
        <p:nvSpPr>
          <p:cNvPr id="7" name="序号"/>
          <p:cNvSpPr txBox="1"/>
          <p:nvPr>
            <p:custDataLst>
              <p:tags r:id="rId5"/>
            </p:custDataLst>
          </p:nvPr>
        </p:nvSpPr>
        <p:spPr>
          <a:xfrm>
            <a:off x="4017444" y="1744672"/>
            <a:ext cx="870958" cy="870958"/>
          </a:xfrm>
          <a:prstGeom prst="ellipse">
            <a:avLst/>
          </a:prstGeom>
          <a:gradFill flip="none" rotWithShape="1">
            <a:gsLst>
              <a:gs pos="0">
                <a:schemeClr val="accent1"/>
              </a:gs>
              <a:gs pos="100000">
                <a:schemeClr val="accent1">
                  <a:lumMod val="75000"/>
                </a:schemeClr>
              </a:gs>
            </a:gsLst>
            <a:lin ang="2700000" scaled="1"/>
            <a:tileRect/>
          </a:gra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zh-CN" altLang="en-US" sz="2200" b="1" dirty="0">
                <a:solidFill>
                  <a:srgbClr val="FFFFFF"/>
                </a:solidFill>
                <a:latin typeface="+mn-ea"/>
              </a:rPr>
              <a:t>任务一</a:t>
            </a:r>
            <a:endParaRPr lang="en-US" sz="2200" b="1" dirty="0">
              <a:solidFill>
                <a:srgbClr val="FFFFFF"/>
              </a:solidFill>
              <a:latin typeface="+mn-ea"/>
            </a:endParaRPr>
          </a:p>
        </p:txBody>
      </p:sp>
      <p:sp>
        <p:nvSpPr>
          <p:cNvPr id="8" name="序号"/>
          <p:cNvSpPr txBox="1"/>
          <p:nvPr>
            <p:custDataLst>
              <p:tags r:id="rId6"/>
            </p:custDataLst>
          </p:nvPr>
        </p:nvSpPr>
        <p:spPr>
          <a:xfrm>
            <a:off x="4234965" y="2990674"/>
            <a:ext cx="870958" cy="870958"/>
          </a:xfrm>
          <a:prstGeom prst="ellipse">
            <a:avLst/>
          </a:prstGeom>
          <a:gradFill flip="none" rotWithShape="1">
            <a:gsLst>
              <a:gs pos="0">
                <a:schemeClr val="accent1"/>
              </a:gs>
              <a:gs pos="100000">
                <a:schemeClr val="accent1">
                  <a:lumMod val="75000"/>
                </a:schemeClr>
              </a:gs>
            </a:gsLst>
            <a:lin ang="2700000" scaled="1"/>
            <a:tileRect/>
          </a:gra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zh-CN" altLang="en-US" sz="2200" b="1" dirty="0">
                <a:solidFill>
                  <a:srgbClr val="FFFFFF"/>
                </a:solidFill>
                <a:latin typeface="+mn-ea"/>
              </a:rPr>
              <a:t>任务二</a:t>
            </a:r>
            <a:endParaRPr lang="en-US" sz="2200" b="1" dirty="0">
              <a:solidFill>
                <a:srgbClr val="FFFFFF"/>
              </a:solidFill>
              <a:latin typeface="+mn-ea"/>
            </a:endParaRPr>
          </a:p>
        </p:txBody>
      </p:sp>
      <p:sp>
        <p:nvSpPr>
          <p:cNvPr id="10" name="序号"/>
          <p:cNvSpPr txBox="1"/>
          <p:nvPr>
            <p:custDataLst>
              <p:tags r:id="rId7"/>
            </p:custDataLst>
          </p:nvPr>
        </p:nvSpPr>
        <p:spPr>
          <a:xfrm>
            <a:off x="4017444" y="4237405"/>
            <a:ext cx="870958" cy="870958"/>
          </a:xfrm>
          <a:prstGeom prst="ellipse">
            <a:avLst/>
          </a:prstGeom>
          <a:gradFill flip="none" rotWithShape="1">
            <a:gsLst>
              <a:gs pos="0">
                <a:schemeClr val="accent1"/>
              </a:gs>
              <a:gs pos="100000">
                <a:schemeClr val="accent1">
                  <a:lumMod val="75000"/>
                </a:schemeClr>
              </a:gs>
            </a:gsLst>
            <a:lin ang="2700000" scaled="1"/>
            <a:tileRect/>
          </a:gra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zh-CN" altLang="en-US" sz="2200" b="1" dirty="0">
                <a:solidFill>
                  <a:srgbClr val="FFFFFF"/>
                </a:solidFill>
                <a:latin typeface="+mn-ea"/>
              </a:rPr>
              <a:t>任务三</a:t>
            </a:r>
            <a:endParaRPr lang="en-US" sz="2200" b="1" dirty="0">
              <a:solidFill>
                <a:srgbClr val="FFFFFF"/>
              </a:solidFill>
              <a:latin typeface="+mn-ea"/>
            </a:endParaRPr>
          </a:p>
        </p:txBody>
      </p:sp>
      <p:sp>
        <p:nvSpPr>
          <p:cNvPr id="19" name="项标题"/>
          <p:cNvSpPr txBox="1"/>
          <p:nvPr>
            <p:custDataLst>
              <p:tags r:id="rId8"/>
            </p:custDataLst>
          </p:nvPr>
        </p:nvSpPr>
        <p:spPr>
          <a:xfrm>
            <a:off x="5194831" y="1821316"/>
            <a:ext cx="5167793" cy="743729"/>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2400" spc="300" dirty="0">
                <a:solidFill>
                  <a:srgbClr val="051C2D"/>
                </a:solidFill>
                <a:latin typeface="+mn-ea"/>
              </a:rPr>
              <a:t>维护国家安全</a:t>
            </a:r>
            <a:endParaRPr lang="zh-CN" altLang="en-US" sz="2400" spc="300" dirty="0">
              <a:solidFill>
                <a:srgbClr val="051C2D"/>
              </a:solidFill>
              <a:latin typeface="+mn-ea"/>
            </a:endParaRPr>
          </a:p>
        </p:txBody>
      </p:sp>
      <p:sp>
        <p:nvSpPr>
          <p:cNvPr id="23" name="项标题"/>
          <p:cNvSpPr txBox="1"/>
          <p:nvPr>
            <p:custDataLst>
              <p:tags r:id="rId9"/>
            </p:custDataLst>
          </p:nvPr>
        </p:nvSpPr>
        <p:spPr>
          <a:xfrm>
            <a:off x="5634983" y="3062207"/>
            <a:ext cx="5167793" cy="743729"/>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2400" spc="300" dirty="0">
                <a:solidFill>
                  <a:srgbClr val="051C2D"/>
                </a:solidFill>
                <a:latin typeface="+mn-ea"/>
              </a:rPr>
              <a:t>保守国家秘密</a:t>
            </a:r>
            <a:endParaRPr lang="zh-CN" altLang="en-US" sz="2400" spc="300" dirty="0">
              <a:solidFill>
                <a:srgbClr val="051C2D"/>
              </a:solidFill>
              <a:latin typeface="+mn-ea"/>
            </a:endParaRPr>
          </a:p>
        </p:txBody>
      </p:sp>
      <p:sp>
        <p:nvSpPr>
          <p:cNvPr id="24" name="项标题"/>
          <p:cNvSpPr txBox="1"/>
          <p:nvPr>
            <p:custDataLst>
              <p:tags r:id="rId10"/>
            </p:custDataLst>
          </p:nvPr>
        </p:nvSpPr>
        <p:spPr>
          <a:xfrm>
            <a:off x="5194831" y="4302369"/>
            <a:ext cx="5167793" cy="743729"/>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2400" spc="300" dirty="0">
                <a:solidFill>
                  <a:srgbClr val="051C2D"/>
                </a:solidFill>
                <a:latin typeface="+mn-ea"/>
              </a:rPr>
              <a:t>警惕恐怖主义</a:t>
            </a:r>
            <a:endParaRPr lang="zh-CN" altLang="en-US" sz="2400" spc="300" dirty="0">
              <a:solidFill>
                <a:srgbClr val="051C2D"/>
              </a:solidFill>
              <a:latin typeface="+mn-ea"/>
            </a:endParaRPr>
          </a:p>
        </p:txBody>
      </p:sp>
    </p:spTree>
    <p:custDataLst>
      <p:tags r:id="rId1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charset="-122"/>
              <a:ea typeface="微软雅黑" panose="020B0503020204020204" charset="-122"/>
              <a:sym typeface="+mn-ea"/>
            </a:endParaRPr>
          </a:p>
        </p:txBody>
      </p:sp>
      <p:sp>
        <p:nvSpPr>
          <p:cNvPr id="11" name="文本框 10"/>
          <p:cNvSpPr txBox="1"/>
          <p:nvPr>
            <p:custDataLst>
              <p:tags r:id="rId2"/>
            </p:custDataLst>
          </p:nvPr>
        </p:nvSpPr>
        <p:spPr>
          <a:xfrm>
            <a:off x="457155" y="152401"/>
            <a:ext cx="11277689" cy="60960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3200" b="1" spc="160">
                <a:solidFill>
                  <a:schemeClr val="lt1"/>
                </a:solidFill>
                <a:uFillTx/>
                <a:latin typeface="微软雅黑" panose="020B0503020204020204" charset="-122"/>
                <a:ea typeface="微软雅黑" panose="020B0503020204020204" charset="-122"/>
              </a:rPr>
              <a:t>案例在线</a:t>
            </a:r>
            <a:endParaRPr lang="zh-CN" altLang="en-US" sz="3200" b="1" spc="160">
              <a:solidFill>
                <a:schemeClr val="lt1"/>
              </a:solidFill>
              <a:uFillTx/>
              <a:latin typeface="微软雅黑" panose="020B0503020204020204" charset="-122"/>
              <a:ea typeface="微软雅黑" panose="020B0503020204020204" charset="-122"/>
            </a:endParaRPr>
          </a:p>
        </p:txBody>
      </p:sp>
      <p:sp>
        <p:nvSpPr>
          <p:cNvPr id="12" name="Title 6"/>
          <p:cNvSpPr txBox="1"/>
          <p:nvPr>
            <p:custDataLst>
              <p:tags r:id="rId3"/>
            </p:custDataLst>
          </p:nvPr>
        </p:nvSpPr>
        <p:spPr>
          <a:xfrm>
            <a:off x="1162001" y="1341132"/>
            <a:ext cx="10020364" cy="478538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fontAlgn="auto">
              <a:lnSpc>
                <a:spcPct val="150000"/>
              </a:lnSpc>
              <a:spcAft>
                <a:spcPts val="600"/>
              </a:spcAft>
            </a:pPr>
            <a:r>
              <a:rPr lang="zh-CN" altLang="en-US" sz="2800">
                <a:ln>
                  <a:noFill/>
                  <a:prstDash val="sysDot"/>
                </a:ln>
                <a:solidFill>
                  <a:schemeClr val="tx1">
                    <a:lumMod val="85000"/>
                    <a:lumOff val="15000"/>
                  </a:schemeClr>
                </a:solidFill>
                <a:latin typeface="+mn-ea"/>
                <a:cs typeface="+mn-ea"/>
                <a:sym typeface="+mn-ea"/>
              </a:rPr>
              <a:t>我国某县生产的龙须草席历史悠久，曾是清朝皇帝御品，外销许多国家和地区。龙须草席每年为国家赚取大量外汇，</a:t>
            </a:r>
            <a:r>
              <a:rPr altLang="zh-CN" sz="2800">
                <a:ln>
                  <a:noFill/>
                  <a:prstDash val="sysDot"/>
                </a:ln>
                <a:solidFill>
                  <a:schemeClr val="tx1">
                    <a:lumMod val="85000"/>
                    <a:lumOff val="15000"/>
                  </a:schemeClr>
                </a:solidFill>
                <a:latin typeface="+mn-ea"/>
                <a:cs typeface="+mn-ea"/>
                <a:sym typeface="+mn-ea"/>
              </a:rPr>
              <a:t>1954</a:t>
            </a:r>
            <a:r>
              <a:rPr lang="zh-CN" altLang="en-US" sz="2800">
                <a:ln>
                  <a:noFill/>
                  <a:prstDash val="sysDot"/>
                </a:ln>
                <a:solidFill>
                  <a:schemeClr val="tx1">
                    <a:lumMod val="85000"/>
                    <a:lumOff val="15000"/>
                  </a:schemeClr>
                </a:solidFill>
                <a:latin typeface="+mn-ea"/>
                <a:cs typeface="+mn-ea"/>
                <a:sym typeface="+mn-ea"/>
              </a:rPr>
              <a:t>年，在德国莱比锡世界工艺品博览会上被誉为</a:t>
            </a:r>
            <a:r>
              <a:rPr altLang="zh-CN" sz="2800">
                <a:ln>
                  <a:noFill/>
                  <a:prstDash val="sysDot"/>
                </a:ln>
                <a:solidFill>
                  <a:schemeClr val="tx1">
                    <a:lumMod val="85000"/>
                    <a:lumOff val="15000"/>
                  </a:schemeClr>
                </a:solidFill>
                <a:latin typeface="+mn-ea"/>
                <a:cs typeface="+mn-ea"/>
                <a:sym typeface="+mn-ea"/>
              </a:rPr>
              <a:t>“</a:t>
            </a:r>
            <a:r>
              <a:rPr lang="zh-CN" altLang="en-US" sz="2800">
                <a:ln>
                  <a:noFill/>
                  <a:prstDash val="sysDot"/>
                </a:ln>
                <a:solidFill>
                  <a:schemeClr val="tx1">
                    <a:lumMod val="85000"/>
                    <a:lumOff val="15000"/>
                  </a:schemeClr>
                </a:solidFill>
                <a:latin typeface="+mn-ea"/>
                <a:cs typeface="+mn-ea"/>
                <a:sym typeface="+mn-ea"/>
              </a:rPr>
              <a:t>中国独有的工艺品</a:t>
            </a:r>
            <a:r>
              <a:rPr altLang="zh-CN" sz="2800">
                <a:ln>
                  <a:noFill/>
                  <a:prstDash val="sysDot"/>
                </a:ln>
                <a:solidFill>
                  <a:schemeClr val="tx1">
                    <a:lumMod val="85000"/>
                    <a:lumOff val="15000"/>
                  </a:schemeClr>
                </a:solidFill>
                <a:latin typeface="+mn-ea"/>
                <a:cs typeface="+mn-ea"/>
                <a:sym typeface="+mn-ea"/>
              </a:rPr>
              <a:t>”</a:t>
            </a:r>
            <a:r>
              <a:rPr lang="zh-CN" altLang="en-US" sz="2800">
                <a:ln>
                  <a:noFill/>
                  <a:prstDash val="sysDot"/>
                </a:ln>
                <a:solidFill>
                  <a:schemeClr val="tx1">
                    <a:lumMod val="85000"/>
                    <a:lumOff val="15000"/>
                  </a:schemeClr>
                </a:solidFill>
                <a:latin typeface="+mn-ea"/>
                <a:cs typeface="+mn-ea"/>
                <a:sym typeface="+mn-ea"/>
              </a:rPr>
              <a:t>。但某国在参观草席生产工艺时窃走了生产的技术诀窍，不仅停止了从我国进口龙须草席，还仿照生产，与我国争夺国际市场，影响了我国的出口额，造成了一定的经济损失。</a:t>
            </a:r>
            <a:endParaRPr lang="zh-CN" altLang="en-US" sz="2800" spc="70">
              <a:ln>
                <a:noFill/>
                <a:prstDash val="sysDot"/>
              </a:ln>
              <a:solidFill>
                <a:schemeClr val="tx1">
                  <a:lumMod val="85000"/>
                  <a:lumOff val="15000"/>
                </a:schemeClr>
              </a:solidFill>
              <a:uFillTx/>
              <a:latin typeface="+mn-ea"/>
              <a:ea typeface="微软雅黑" panose="020B0503020204020204" charset="-122"/>
              <a:cs typeface="+mn-ea"/>
              <a:sym typeface="+mn-ea"/>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三、防范间谍行为</a:t>
            </a:r>
            <a:endParaRPr lang="zh-CN" altLang="en-US"/>
          </a:p>
        </p:txBody>
      </p:sp>
      <p:sp>
        <p:nvSpPr>
          <p:cNvPr id="5" name="任意多边形 4"/>
          <p:cNvSpPr/>
          <p:nvPr>
            <p:custDataLst>
              <p:tags r:id="rId2"/>
            </p:custDataLst>
          </p:nvPr>
        </p:nvSpPr>
        <p:spPr>
          <a:xfrm>
            <a:off x="695960" y="1423035"/>
            <a:ext cx="10800080" cy="4838700"/>
          </a:xfrm>
          <a:custGeom>
            <a:avLst/>
            <a:gdLst>
              <a:gd name="connsiteX0" fmla="*/ 546 w 17008"/>
              <a:gd name="connsiteY0" fmla="*/ 1 h 7620"/>
              <a:gd name="connsiteX1" fmla="*/ 16856 w 17008"/>
              <a:gd name="connsiteY1" fmla="*/ 0 h 7620"/>
              <a:gd name="connsiteX2" fmla="*/ 17008 w 17008"/>
              <a:gd name="connsiteY2" fmla="*/ 152 h 7620"/>
              <a:gd name="connsiteX3" fmla="*/ 17008 w 17008"/>
              <a:gd name="connsiteY3" fmla="*/ 7468 h 7620"/>
              <a:gd name="connsiteX4" fmla="*/ 16856 w 17008"/>
              <a:gd name="connsiteY4" fmla="*/ 7620 h 7620"/>
              <a:gd name="connsiteX5" fmla="*/ 152 w 17008"/>
              <a:gd name="connsiteY5" fmla="*/ 7620 h 7620"/>
              <a:gd name="connsiteX6" fmla="*/ 0 w 17008"/>
              <a:gd name="connsiteY6" fmla="*/ 7468 h 7620"/>
              <a:gd name="connsiteX7" fmla="*/ 4 w 17008"/>
              <a:gd name="connsiteY7" fmla="*/ 2173 h 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08" h="7620">
                <a:moveTo>
                  <a:pt x="546" y="1"/>
                </a:moveTo>
                <a:lnTo>
                  <a:pt x="16856" y="0"/>
                </a:lnTo>
                <a:cubicBezTo>
                  <a:pt x="16940" y="0"/>
                  <a:pt x="17008" y="68"/>
                  <a:pt x="17008" y="152"/>
                </a:cubicBezTo>
                <a:lnTo>
                  <a:pt x="17008" y="7468"/>
                </a:lnTo>
                <a:cubicBezTo>
                  <a:pt x="17008" y="7552"/>
                  <a:pt x="16940" y="7620"/>
                  <a:pt x="16856" y="7620"/>
                </a:cubicBezTo>
                <a:lnTo>
                  <a:pt x="152" y="7620"/>
                </a:lnTo>
                <a:cubicBezTo>
                  <a:pt x="68" y="7620"/>
                  <a:pt x="0" y="7552"/>
                  <a:pt x="0" y="7468"/>
                </a:cubicBezTo>
                <a:lnTo>
                  <a:pt x="4" y="2173"/>
                </a:lnTo>
              </a:path>
            </a:pathLst>
          </a:custGeom>
          <a:noFill/>
          <a:ln w="9525">
            <a:solidFill>
              <a:schemeClr val="accent1">
                <a:lumMod val="75000"/>
                <a:alpha val="40000"/>
              </a:schemeClr>
            </a:solidFill>
            <a:headEnd type="none"/>
            <a:tailEnd type="ova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圆角矩形 10"/>
          <p:cNvSpPr/>
          <p:nvPr>
            <p:custDataLst>
              <p:tags r:id="rId3"/>
            </p:custDataLst>
          </p:nvPr>
        </p:nvSpPr>
        <p:spPr>
          <a:xfrm>
            <a:off x="716915" y="1423035"/>
            <a:ext cx="738505" cy="741045"/>
          </a:xfrm>
          <a:prstGeom prst="roundRect">
            <a:avLst>
              <a:gd name="adj" fmla="val 9389"/>
            </a:avLst>
          </a:prstGeom>
          <a:gradFill>
            <a:gsLst>
              <a:gs pos="67000">
                <a:schemeClr val="accent1"/>
              </a:gs>
              <a:gs pos="0">
                <a:schemeClr val="accent1">
                  <a:lumMod val="60000"/>
                  <a:lumOff val="40000"/>
                </a:schemeClr>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9" name="文本框 8"/>
          <p:cNvSpPr txBox="1"/>
          <p:nvPr>
            <p:custDataLst>
              <p:tags r:id="rId4"/>
            </p:custDataLst>
          </p:nvPr>
        </p:nvSpPr>
        <p:spPr>
          <a:xfrm>
            <a:off x="1089660" y="2441575"/>
            <a:ext cx="10062210" cy="3445510"/>
          </a:xfrm>
          <a:prstGeom prst="rect">
            <a:avLst/>
          </a:prstGeom>
          <a:noFill/>
        </p:spPr>
        <p:txBody>
          <a:bodyPr wrap="square" rtlCol="0" anchor="ctr" anchorCtr="0">
            <a:noAutofit/>
          </a:bodyPr>
          <a:lstStyle/>
          <a:p>
            <a:pPr indent="457200" fontAlgn="auto">
              <a:lnSpc>
                <a:spcPct val="150000"/>
              </a:lnSpc>
              <a:spcAft>
                <a:spcPts val="600"/>
              </a:spcAft>
            </a:pPr>
            <a:r>
              <a:rPr lang="en-US" altLang="zh-CN" sz="2800" dirty="0">
                <a:ln>
                  <a:noFill/>
                  <a:prstDash val="sysDot"/>
                </a:ln>
                <a:solidFill>
                  <a:schemeClr val="tx1">
                    <a:lumMod val="85000"/>
                    <a:lumOff val="15000"/>
                  </a:schemeClr>
                </a:solidFill>
                <a:latin typeface="+mn-ea"/>
                <a:cs typeface="+mn-ea"/>
                <a:sym typeface="+mn-ea"/>
              </a:rPr>
              <a:t>  </a:t>
            </a:r>
            <a:r>
              <a:rPr lang="zh-CN" altLang="en-US" sz="2800" dirty="0">
                <a:ln>
                  <a:noFill/>
                  <a:prstDash val="sysDot"/>
                </a:ln>
                <a:solidFill>
                  <a:schemeClr val="tx1">
                    <a:lumMod val="85000"/>
                    <a:lumOff val="15000"/>
                  </a:schemeClr>
                </a:solidFill>
                <a:latin typeface="+mn-ea"/>
                <a:cs typeface="+mn-ea"/>
                <a:sym typeface="+mn-ea"/>
              </a:rPr>
              <a:t>中华人民共和国公民有维护国家的安全、荣誉和利益的义务，不得有危害国家的安全、荣誉和利益的行为。一切国家机关和武装力量、各政党和各社会团体及各企业事业组织，都有防范、制止间谍行为，维护国家安全的义务。国家安全机关在反间谍工作中必须依靠人民的支持，动员、组织人民防范、制止危害国家安全的间谍行为。</a:t>
            </a:r>
            <a:endParaRPr lang="zh-CN" altLang="en-US" sz="2800" dirty="0">
              <a:ln>
                <a:noFill/>
                <a:prstDash val="sysDot"/>
              </a:ln>
              <a:solidFill>
                <a:schemeClr val="tx1">
                  <a:lumMod val="85000"/>
                  <a:lumOff val="15000"/>
                </a:schemeClr>
              </a:solidFill>
              <a:latin typeface="+mn-ea"/>
              <a:cs typeface="+mn-ea"/>
              <a:sym typeface="+mn-ea"/>
            </a:endParaRPr>
          </a:p>
        </p:txBody>
      </p:sp>
    </p:spTree>
    <p:custDataLst>
      <p:tags r:id="rId5"/>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charset="-122"/>
              <a:ea typeface="微软雅黑" panose="020B0503020204020204" charset="-122"/>
              <a:sym typeface="+mn-ea"/>
            </a:endParaRPr>
          </a:p>
        </p:txBody>
      </p:sp>
      <p:sp>
        <p:nvSpPr>
          <p:cNvPr id="11" name="文本框 10"/>
          <p:cNvSpPr txBox="1"/>
          <p:nvPr>
            <p:custDataLst>
              <p:tags r:id="rId2"/>
            </p:custDataLst>
          </p:nvPr>
        </p:nvSpPr>
        <p:spPr>
          <a:xfrm>
            <a:off x="457155" y="152401"/>
            <a:ext cx="11277689" cy="60960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3200" b="1" spc="160">
                <a:solidFill>
                  <a:schemeClr val="lt1"/>
                </a:solidFill>
                <a:uFillTx/>
                <a:latin typeface="微软雅黑" panose="020B0503020204020204" charset="-122"/>
                <a:ea typeface="微软雅黑" panose="020B0503020204020204" charset="-122"/>
              </a:rPr>
              <a:t>案例在线</a:t>
            </a:r>
            <a:endParaRPr lang="zh-CN" altLang="en-US" sz="3200" b="1" spc="160">
              <a:solidFill>
                <a:schemeClr val="lt1"/>
              </a:solidFill>
              <a:uFillTx/>
              <a:latin typeface="微软雅黑" panose="020B0503020204020204" charset="-122"/>
              <a:ea typeface="微软雅黑" panose="020B0503020204020204" charset="-122"/>
            </a:endParaRPr>
          </a:p>
        </p:txBody>
      </p:sp>
      <p:sp>
        <p:nvSpPr>
          <p:cNvPr id="12" name="Title 6"/>
          <p:cNvSpPr txBox="1"/>
          <p:nvPr>
            <p:custDataLst>
              <p:tags r:id="rId3"/>
            </p:custDataLst>
          </p:nvPr>
        </p:nvSpPr>
        <p:spPr>
          <a:xfrm>
            <a:off x="1162001" y="1341132"/>
            <a:ext cx="10020364" cy="478538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fontAlgn="auto">
              <a:lnSpc>
                <a:spcPct val="150000"/>
              </a:lnSpc>
              <a:spcAft>
                <a:spcPts val="600"/>
              </a:spcAft>
            </a:pPr>
            <a:r>
              <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rPr>
              <a:t>境外间谍情报机关嫌疑人</a:t>
            </a:r>
            <a:r>
              <a:rPr lang="en-US" altLang="zh-CN" sz="2000" spc="70">
                <a:ln>
                  <a:noFill/>
                  <a:prstDash val="sysDot"/>
                </a:ln>
                <a:solidFill>
                  <a:schemeClr val="tx1">
                    <a:lumMod val="85000"/>
                    <a:lumOff val="15000"/>
                  </a:schemeClr>
                </a:solidFill>
                <a:uFillTx/>
                <a:latin typeface="+mn-ea"/>
                <a:ea typeface="微软雅黑" panose="020B0503020204020204" charset="-122"/>
                <a:cs typeface="+mn-ea"/>
                <a:sym typeface="+mn-ea"/>
              </a:rPr>
              <a:t>“JANNY”</a:t>
            </a:r>
            <a:r>
              <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rPr>
              <a:t>通过求职</a:t>
            </a:r>
            <a:r>
              <a:rPr lang="en-US" altLang="zh-CN" sz="2000" spc="70">
                <a:ln>
                  <a:noFill/>
                  <a:prstDash val="sysDot"/>
                </a:ln>
                <a:solidFill>
                  <a:schemeClr val="tx1">
                    <a:lumMod val="85000"/>
                    <a:lumOff val="15000"/>
                  </a:schemeClr>
                </a:solidFill>
                <a:uFillTx/>
                <a:latin typeface="+mn-ea"/>
                <a:ea typeface="微软雅黑" panose="020B0503020204020204" charset="-122"/>
                <a:cs typeface="+mn-ea"/>
                <a:sym typeface="+mn-ea"/>
              </a:rPr>
              <a:t>QQ</a:t>
            </a:r>
            <a:r>
              <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rPr>
              <a:t>群与廖某搭讪并加为</a:t>
            </a:r>
            <a:r>
              <a:rPr lang="en-US" altLang="zh-CN" sz="2000" spc="70">
                <a:ln>
                  <a:noFill/>
                  <a:prstDash val="sysDot"/>
                </a:ln>
                <a:solidFill>
                  <a:schemeClr val="tx1">
                    <a:lumMod val="85000"/>
                    <a:lumOff val="15000"/>
                  </a:schemeClr>
                </a:solidFill>
                <a:uFillTx/>
                <a:latin typeface="+mn-ea"/>
                <a:ea typeface="微软雅黑" panose="020B0503020204020204" charset="-122"/>
                <a:cs typeface="+mn-ea"/>
                <a:sym typeface="+mn-ea"/>
              </a:rPr>
              <a:t>“</a:t>
            </a:r>
            <a:r>
              <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rPr>
              <a:t>好友</a:t>
            </a:r>
            <a:r>
              <a:rPr lang="en-US" altLang="zh-CN" sz="2000" spc="70">
                <a:ln>
                  <a:noFill/>
                  <a:prstDash val="sysDot"/>
                </a:ln>
                <a:solidFill>
                  <a:schemeClr val="tx1">
                    <a:lumMod val="85000"/>
                    <a:lumOff val="15000"/>
                  </a:schemeClr>
                </a:solidFill>
                <a:uFillTx/>
                <a:latin typeface="+mn-ea"/>
                <a:ea typeface="微软雅黑" panose="020B0503020204020204" charset="-122"/>
                <a:cs typeface="+mn-ea"/>
                <a:sym typeface="+mn-ea"/>
              </a:rPr>
              <a:t>”</a:t>
            </a:r>
            <a:r>
              <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rPr>
              <a:t>，称可以介绍工作，主要是拍摄湛江军港停泊的军舰舷号，并称无需办理入职手续，只需网上联系。廖某按对方指令到湛江军港附近拍摄并报送了相关照片，获利</a:t>
            </a:r>
            <a:r>
              <a:rPr lang="en-US" altLang="zh-CN" sz="2000" spc="70">
                <a:ln>
                  <a:noFill/>
                  <a:prstDash val="sysDot"/>
                </a:ln>
                <a:solidFill>
                  <a:schemeClr val="tx1">
                    <a:lumMod val="85000"/>
                    <a:lumOff val="15000"/>
                  </a:schemeClr>
                </a:solidFill>
                <a:uFillTx/>
                <a:latin typeface="+mn-ea"/>
                <a:ea typeface="微软雅黑" panose="020B0503020204020204" charset="-122"/>
                <a:cs typeface="+mn-ea"/>
                <a:sym typeface="+mn-ea"/>
              </a:rPr>
              <a:t>1000</a:t>
            </a:r>
            <a:r>
              <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rPr>
              <a:t>元。</a:t>
            </a:r>
            <a:endPar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endParaRPr>
          </a:p>
          <a:p>
            <a:pPr indent="457200" fontAlgn="auto">
              <a:lnSpc>
                <a:spcPct val="150000"/>
              </a:lnSpc>
              <a:spcAft>
                <a:spcPts val="600"/>
              </a:spcAft>
            </a:pPr>
            <a:r>
              <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rPr>
              <a:t>一周后，廖某在观看了广东卫视播出的专题片《警惕间谍》及媒体的相关报道后，认识到自己的行为已触犯法律，主动拨打国家安全机关报警电话自首。</a:t>
            </a:r>
            <a:endPar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endParaRPr>
          </a:p>
          <a:p>
            <a:pPr indent="457200" fontAlgn="auto">
              <a:lnSpc>
                <a:spcPct val="150000"/>
              </a:lnSpc>
              <a:spcAft>
                <a:spcPts val="600"/>
              </a:spcAft>
            </a:pPr>
            <a:r>
              <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rPr>
              <a:t>有关国家安全机关依法对其进行了批评教育，并根据《中华人民共和国反间谍法》第五十五条规定，免于追究其刑事责任。此后，廖某积极配合国家安全机关工作，有立功表现，受到国家安全机关的嘉奖。</a:t>
            </a:r>
            <a:endParaRPr lang="zh-CN" altLang="en-US" sz="2000" spc="70">
              <a:ln>
                <a:noFill/>
                <a:prstDash val="sysDot"/>
              </a:ln>
              <a:solidFill>
                <a:schemeClr val="tx1">
                  <a:lumMod val="85000"/>
                  <a:lumOff val="15000"/>
                </a:schemeClr>
              </a:solidFill>
              <a:uFillTx/>
              <a:latin typeface="+mn-ea"/>
              <a:ea typeface="微软雅黑" panose="020B0503020204020204" charset="-122"/>
              <a:cs typeface="+mn-ea"/>
              <a:sym typeface="+mn-ea"/>
            </a:endParaRPr>
          </a:p>
        </p:txBody>
      </p:sp>
    </p:spTree>
    <p:custDataLst>
      <p:tags r:id="rId4"/>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三、防范间谍行为</a:t>
            </a:r>
            <a:endParaRPr lang="zh-CN" altLang="en-US"/>
          </a:p>
        </p:txBody>
      </p:sp>
      <p:sp>
        <p:nvSpPr>
          <p:cNvPr id="5" name="任意多边形 4"/>
          <p:cNvSpPr/>
          <p:nvPr>
            <p:custDataLst>
              <p:tags r:id="rId2"/>
            </p:custDataLst>
          </p:nvPr>
        </p:nvSpPr>
        <p:spPr>
          <a:xfrm>
            <a:off x="695960" y="1423035"/>
            <a:ext cx="10800080" cy="4838700"/>
          </a:xfrm>
          <a:custGeom>
            <a:avLst/>
            <a:gdLst>
              <a:gd name="connsiteX0" fmla="*/ 546 w 17008"/>
              <a:gd name="connsiteY0" fmla="*/ 1 h 7620"/>
              <a:gd name="connsiteX1" fmla="*/ 16856 w 17008"/>
              <a:gd name="connsiteY1" fmla="*/ 0 h 7620"/>
              <a:gd name="connsiteX2" fmla="*/ 17008 w 17008"/>
              <a:gd name="connsiteY2" fmla="*/ 152 h 7620"/>
              <a:gd name="connsiteX3" fmla="*/ 17008 w 17008"/>
              <a:gd name="connsiteY3" fmla="*/ 7468 h 7620"/>
              <a:gd name="connsiteX4" fmla="*/ 16856 w 17008"/>
              <a:gd name="connsiteY4" fmla="*/ 7620 h 7620"/>
              <a:gd name="connsiteX5" fmla="*/ 152 w 17008"/>
              <a:gd name="connsiteY5" fmla="*/ 7620 h 7620"/>
              <a:gd name="connsiteX6" fmla="*/ 0 w 17008"/>
              <a:gd name="connsiteY6" fmla="*/ 7468 h 7620"/>
              <a:gd name="connsiteX7" fmla="*/ 4 w 17008"/>
              <a:gd name="connsiteY7" fmla="*/ 2173 h 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08" h="7620">
                <a:moveTo>
                  <a:pt x="546" y="1"/>
                </a:moveTo>
                <a:lnTo>
                  <a:pt x="16856" y="0"/>
                </a:lnTo>
                <a:cubicBezTo>
                  <a:pt x="16940" y="0"/>
                  <a:pt x="17008" y="68"/>
                  <a:pt x="17008" y="152"/>
                </a:cubicBezTo>
                <a:lnTo>
                  <a:pt x="17008" y="7468"/>
                </a:lnTo>
                <a:cubicBezTo>
                  <a:pt x="17008" y="7552"/>
                  <a:pt x="16940" y="7620"/>
                  <a:pt x="16856" y="7620"/>
                </a:cubicBezTo>
                <a:lnTo>
                  <a:pt x="152" y="7620"/>
                </a:lnTo>
                <a:cubicBezTo>
                  <a:pt x="68" y="7620"/>
                  <a:pt x="0" y="7552"/>
                  <a:pt x="0" y="7468"/>
                </a:cubicBezTo>
                <a:lnTo>
                  <a:pt x="4" y="2173"/>
                </a:lnTo>
              </a:path>
            </a:pathLst>
          </a:custGeom>
          <a:noFill/>
          <a:ln w="9525">
            <a:solidFill>
              <a:schemeClr val="accent1">
                <a:lumMod val="75000"/>
                <a:alpha val="40000"/>
              </a:schemeClr>
            </a:solidFill>
            <a:headEnd type="none"/>
            <a:tailEnd type="ova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矩形 6"/>
          <p:cNvSpPr/>
          <p:nvPr>
            <p:custDataLst>
              <p:tags r:id="rId3"/>
            </p:custDataLst>
          </p:nvPr>
        </p:nvSpPr>
        <p:spPr>
          <a:xfrm>
            <a:off x="1452880" y="1423035"/>
            <a:ext cx="10043795" cy="739140"/>
          </a:xfrm>
          <a:prstGeom prst="rect">
            <a:avLst/>
          </a:prstGeom>
          <a:gradFill>
            <a:gsLst>
              <a:gs pos="0">
                <a:schemeClr val="accent1">
                  <a:alpha val="5000"/>
                </a:schemeClr>
              </a:gs>
              <a:gs pos="100000">
                <a:schemeClr val="accent1">
                  <a:alpha val="0"/>
                </a:schemeClr>
              </a:gs>
            </a:gsLst>
            <a:lin ang="27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lIns="288290" rtlCol="0" anchor="ctr"/>
          <a:lstStyle/>
          <a:p>
            <a:pPr algn="l"/>
            <a:r>
              <a:rPr lang="zh-CN" altLang="en-US" sz="2400" b="1">
                <a:solidFill>
                  <a:schemeClr val="accent1"/>
                </a:solidFill>
              </a:rPr>
              <a:t>（一）了解间谍行为</a:t>
            </a:r>
            <a:endParaRPr lang="zh-CN" altLang="en-US" sz="2400" b="1">
              <a:solidFill>
                <a:schemeClr val="accent1"/>
              </a:solidFill>
            </a:endParaRPr>
          </a:p>
        </p:txBody>
      </p:sp>
      <p:sp>
        <p:nvSpPr>
          <p:cNvPr id="11" name="圆角矩形 10"/>
          <p:cNvSpPr/>
          <p:nvPr>
            <p:custDataLst>
              <p:tags r:id="rId4"/>
            </p:custDataLst>
          </p:nvPr>
        </p:nvSpPr>
        <p:spPr>
          <a:xfrm>
            <a:off x="716915" y="1423035"/>
            <a:ext cx="738505" cy="741045"/>
          </a:xfrm>
          <a:prstGeom prst="roundRect">
            <a:avLst>
              <a:gd name="adj" fmla="val 9389"/>
            </a:avLst>
          </a:prstGeom>
          <a:gradFill>
            <a:gsLst>
              <a:gs pos="67000">
                <a:schemeClr val="accent1"/>
              </a:gs>
              <a:gs pos="0">
                <a:schemeClr val="accent1">
                  <a:lumMod val="60000"/>
                  <a:lumOff val="40000"/>
                </a:schemeClr>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cxnSp>
        <p:nvCxnSpPr>
          <p:cNvPr id="12" name="直接连接符 11"/>
          <p:cNvCxnSpPr/>
          <p:nvPr>
            <p:custDataLst>
              <p:tags r:id="rId5"/>
            </p:custDataLst>
          </p:nvPr>
        </p:nvCxnSpPr>
        <p:spPr>
          <a:xfrm>
            <a:off x="1202055" y="2170430"/>
            <a:ext cx="9905365" cy="0"/>
          </a:xfrm>
          <a:prstGeom prst="line">
            <a:avLst/>
          </a:prstGeom>
          <a:ln w="9525">
            <a:solidFill>
              <a:schemeClr val="accent1">
                <a:alpha val="40000"/>
              </a:schemeClr>
            </a:solidFill>
            <a:prstDash val="lgDash"/>
          </a:ln>
        </p:spPr>
        <p:style>
          <a:lnRef idx="2">
            <a:schemeClr val="accent1"/>
          </a:lnRef>
          <a:fillRef idx="0">
            <a:srgbClr val="FFFFFF"/>
          </a:fillRef>
          <a:effectRef idx="0">
            <a:srgbClr val="FFFFFF"/>
          </a:effectRef>
          <a:fontRef idx="minor">
            <a:schemeClr val="tx1"/>
          </a:fontRef>
        </p:style>
      </p:cxnSp>
      <p:pic>
        <p:nvPicPr>
          <p:cNvPr id="4" name="图片 3" descr="打印机"/>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83285" y="1581150"/>
            <a:ext cx="406400" cy="406400"/>
          </a:xfrm>
          <a:prstGeom prst="rect">
            <a:avLst/>
          </a:prstGeom>
        </p:spPr>
      </p:pic>
      <p:sp>
        <p:nvSpPr>
          <p:cNvPr id="9" name="文本框 8"/>
          <p:cNvSpPr txBox="1"/>
          <p:nvPr>
            <p:custDataLst>
              <p:tags r:id="rId9"/>
            </p:custDataLst>
          </p:nvPr>
        </p:nvSpPr>
        <p:spPr>
          <a:xfrm>
            <a:off x="716915" y="2353310"/>
            <a:ext cx="10390505" cy="3674110"/>
          </a:xfrm>
          <a:prstGeom prst="rect">
            <a:avLst/>
          </a:prstGeom>
          <a:noFill/>
        </p:spPr>
        <p:txBody>
          <a:bodyPr wrap="square" rtlCol="0" anchor="ctr" anchorCtr="0"/>
          <a:lstStyle/>
          <a:p>
            <a:pPr indent="457200" fontAlgn="auto">
              <a:lnSpc>
                <a:spcPct val="150000"/>
              </a:lnSpc>
              <a:spcAft>
                <a:spcPts val="600"/>
              </a:spcAft>
            </a:pPr>
            <a:r>
              <a:rPr lang="zh-CN" altLang="en-US" sz="2000" dirty="0">
                <a:ln>
                  <a:noFill/>
                  <a:prstDash val="sysDot"/>
                </a:ln>
                <a:solidFill>
                  <a:schemeClr val="tx1">
                    <a:lumMod val="85000"/>
                    <a:lumOff val="15000"/>
                  </a:schemeClr>
                </a:solidFill>
                <a:latin typeface="+mn-ea"/>
                <a:cs typeface="+mn-ea"/>
                <a:sym typeface="+mn-ea"/>
              </a:rPr>
              <a:t>根据《中华人民共和国反间谍法》第四条规定，间谍行为是指下列行为：</a:t>
            </a:r>
            <a:endParaRPr lang="zh-CN" altLang="en-US" sz="20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sz="2000" dirty="0">
                <a:ln>
                  <a:noFill/>
                  <a:prstDash val="sysDot"/>
                </a:ln>
                <a:solidFill>
                  <a:schemeClr val="tx1">
                    <a:lumMod val="85000"/>
                    <a:lumOff val="15000"/>
                  </a:schemeClr>
                </a:solidFill>
                <a:latin typeface="+mn-ea"/>
                <a:cs typeface="+mn-ea"/>
                <a:sym typeface="+mn-ea"/>
              </a:rPr>
              <a:t>（</a:t>
            </a:r>
            <a:r>
              <a:rPr lang="en-US" altLang="zh-CN" sz="2000" dirty="0">
                <a:ln>
                  <a:noFill/>
                  <a:prstDash val="sysDot"/>
                </a:ln>
                <a:solidFill>
                  <a:schemeClr val="tx1">
                    <a:lumMod val="85000"/>
                    <a:lumOff val="15000"/>
                  </a:schemeClr>
                </a:solidFill>
                <a:latin typeface="+mn-ea"/>
                <a:cs typeface="+mn-ea"/>
                <a:sym typeface="+mn-ea"/>
              </a:rPr>
              <a:t>1</a:t>
            </a:r>
            <a:r>
              <a:rPr lang="zh-CN" altLang="en-US" sz="2000" dirty="0">
                <a:ln>
                  <a:noFill/>
                  <a:prstDash val="sysDot"/>
                </a:ln>
                <a:solidFill>
                  <a:schemeClr val="tx1">
                    <a:lumMod val="85000"/>
                    <a:lumOff val="15000"/>
                  </a:schemeClr>
                </a:solidFill>
                <a:latin typeface="+mn-ea"/>
                <a:cs typeface="+mn-ea"/>
                <a:sym typeface="+mn-ea"/>
              </a:rPr>
              <a:t>）间谍组织及其代理人</a:t>
            </a:r>
            <a:r>
              <a:rPr lang="zh-CN" altLang="en-US" sz="2000" b="1" dirty="0">
                <a:ln>
                  <a:noFill/>
                  <a:prstDash val="sysDot"/>
                </a:ln>
                <a:solidFill>
                  <a:schemeClr val="accent1">
                    <a:lumMod val="75000"/>
                  </a:schemeClr>
                </a:solidFill>
                <a:latin typeface="+mn-ea"/>
                <a:cs typeface="+mn-ea"/>
                <a:sym typeface="+mn-ea"/>
              </a:rPr>
              <a:t>实施或者指使、资助他人实施</a:t>
            </a:r>
            <a:r>
              <a:rPr lang="zh-CN" altLang="en-US" sz="2000" dirty="0">
                <a:ln>
                  <a:noFill/>
                  <a:prstDash val="sysDot"/>
                </a:ln>
                <a:solidFill>
                  <a:schemeClr val="tx1">
                    <a:lumMod val="85000"/>
                    <a:lumOff val="15000"/>
                  </a:schemeClr>
                </a:solidFill>
                <a:latin typeface="+mn-ea"/>
                <a:cs typeface="+mn-ea"/>
                <a:sym typeface="+mn-ea"/>
              </a:rPr>
              <a:t>，或者境内外机构、组织、个人与其相</a:t>
            </a:r>
            <a:r>
              <a:rPr lang="zh-CN" altLang="en-US" sz="2000" b="1" dirty="0">
                <a:ln>
                  <a:noFill/>
                  <a:prstDash val="sysDot"/>
                </a:ln>
                <a:solidFill>
                  <a:schemeClr val="accent1">
                    <a:lumMod val="75000"/>
                  </a:schemeClr>
                </a:solidFill>
                <a:latin typeface="+mn-ea"/>
                <a:cs typeface="+mn-ea"/>
                <a:sym typeface="+mn-ea"/>
              </a:rPr>
              <a:t>勾结</a:t>
            </a:r>
            <a:r>
              <a:rPr lang="zh-CN" altLang="en-US" sz="2000" dirty="0">
                <a:ln>
                  <a:noFill/>
                  <a:prstDash val="sysDot"/>
                </a:ln>
                <a:solidFill>
                  <a:schemeClr val="tx1">
                    <a:lumMod val="85000"/>
                    <a:lumOff val="15000"/>
                  </a:schemeClr>
                </a:solidFill>
                <a:latin typeface="+mn-ea"/>
                <a:cs typeface="+mn-ea"/>
                <a:sym typeface="+mn-ea"/>
              </a:rPr>
              <a:t>实施的危害中华人民共和国国家安全的活动；（</a:t>
            </a:r>
            <a:r>
              <a:rPr lang="en-US" altLang="zh-CN" sz="2000" dirty="0">
                <a:ln>
                  <a:noFill/>
                  <a:prstDash val="sysDot"/>
                </a:ln>
                <a:solidFill>
                  <a:schemeClr val="tx1">
                    <a:lumMod val="85000"/>
                    <a:lumOff val="15000"/>
                  </a:schemeClr>
                </a:solidFill>
                <a:latin typeface="+mn-ea"/>
                <a:cs typeface="+mn-ea"/>
                <a:sym typeface="+mn-ea"/>
              </a:rPr>
              <a:t>2</a:t>
            </a:r>
            <a:r>
              <a:rPr lang="zh-CN" altLang="en-US" sz="2000" dirty="0">
                <a:ln>
                  <a:noFill/>
                  <a:prstDash val="sysDot"/>
                </a:ln>
                <a:solidFill>
                  <a:schemeClr val="tx1">
                    <a:lumMod val="85000"/>
                    <a:lumOff val="15000"/>
                  </a:schemeClr>
                </a:solidFill>
                <a:latin typeface="+mn-ea"/>
                <a:cs typeface="+mn-ea"/>
                <a:sym typeface="+mn-ea"/>
              </a:rPr>
              <a:t>）</a:t>
            </a:r>
            <a:r>
              <a:rPr lang="zh-CN" altLang="en-US" sz="2000" b="1" dirty="0">
                <a:ln>
                  <a:noFill/>
                  <a:prstDash val="sysDot"/>
                </a:ln>
                <a:solidFill>
                  <a:schemeClr val="accent1">
                    <a:lumMod val="75000"/>
                  </a:schemeClr>
                </a:solidFill>
                <a:latin typeface="+mn-ea"/>
                <a:cs typeface="+mn-ea"/>
                <a:sym typeface="+mn-ea"/>
              </a:rPr>
              <a:t>参加间谍组织或者接受</a:t>
            </a:r>
            <a:r>
              <a:rPr lang="zh-CN" altLang="en-US" sz="2000" dirty="0">
                <a:ln>
                  <a:noFill/>
                  <a:prstDash val="sysDot"/>
                </a:ln>
                <a:solidFill>
                  <a:schemeClr val="tx1">
                    <a:lumMod val="85000"/>
                    <a:lumOff val="15000"/>
                  </a:schemeClr>
                </a:solidFill>
                <a:latin typeface="+mn-ea"/>
                <a:cs typeface="+mn-ea"/>
                <a:sym typeface="+mn-ea"/>
              </a:rPr>
              <a:t>间谍组织及其代理人的</a:t>
            </a:r>
            <a:r>
              <a:rPr lang="zh-CN" altLang="en-US" sz="2000" b="1" dirty="0">
                <a:ln>
                  <a:noFill/>
                  <a:prstDash val="sysDot"/>
                </a:ln>
                <a:solidFill>
                  <a:schemeClr val="accent1">
                    <a:lumMod val="75000"/>
                  </a:schemeClr>
                </a:solidFill>
                <a:latin typeface="+mn-ea"/>
                <a:cs typeface="+mn-ea"/>
                <a:sym typeface="+mn-ea"/>
              </a:rPr>
              <a:t>任务</a:t>
            </a:r>
            <a:r>
              <a:rPr lang="zh-CN" altLang="en-US" sz="2000" dirty="0">
                <a:ln>
                  <a:noFill/>
                  <a:prstDash val="sysDot"/>
                </a:ln>
                <a:solidFill>
                  <a:schemeClr val="tx1">
                    <a:lumMod val="85000"/>
                    <a:lumOff val="15000"/>
                  </a:schemeClr>
                </a:solidFill>
                <a:latin typeface="+mn-ea"/>
                <a:cs typeface="+mn-ea"/>
                <a:sym typeface="+mn-ea"/>
              </a:rPr>
              <a:t>，或者</a:t>
            </a:r>
            <a:r>
              <a:rPr lang="zh-CN" altLang="en-US" sz="2000" b="1" dirty="0">
                <a:ln>
                  <a:noFill/>
                  <a:prstDash val="sysDot"/>
                </a:ln>
                <a:solidFill>
                  <a:schemeClr val="accent1">
                    <a:lumMod val="75000"/>
                  </a:schemeClr>
                </a:solidFill>
                <a:latin typeface="+mn-ea"/>
                <a:cs typeface="+mn-ea"/>
                <a:sym typeface="+mn-ea"/>
              </a:rPr>
              <a:t>投靠</a:t>
            </a:r>
            <a:r>
              <a:rPr lang="zh-CN" altLang="en-US" sz="2000" dirty="0">
                <a:ln>
                  <a:noFill/>
                  <a:prstDash val="sysDot"/>
                </a:ln>
                <a:solidFill>
                  <a:schemeClr val="tx1">
                    <a:lumMod val="85000"/>
                    <a:lumOff val="15000"/>
                  </a:schemeClr>
                </a:solidFill>
                <a:latin typeface="+mn-ea"/>
                <a:cs typeface="+mn-ea"/>
                <a:sym typeface="+mn-ea"/>
              </a:rPr>
              <a:t>间谍组织及其代理人；</a:t>
            </a:r>
            <a:r>
              <a:rPr lang="zh-CN" altLang="en-US" sz="2000" dirty="0">
                <a:ln>
                  <a:noFill/>
                  <a:prstDash val="sysDot"/>
                </a:ln>
                <a:solidFill>
                  <a:schemeClr val="tx1">
                    <a:lumMod val="85000"/>
                    <a:lumOff val="15000"/>
                  </a:schemeClr>
                </a:solidFill>
                <a:latin typeface="+mn-ea"/>
                <a:cs typeface="+mn-ea"/>
                <a:sym typeface="+mn-ea"/>
              </a:rPr>
              <a:t>（</a:t>
            </a:r>
            <a:r>
              <a:rPr lang="en-US" altLang="zh-CN" sz="2000" dirty="0">
                <a:ln>
                  <a:noFill/>
                  <a:prstDash val="sysDot"/>
                </a:ln>
                <a:solidFill>
                  <a:schemeClr val="tx1">
                    <a:lumMod val="85000"/>
                    <a:lumOff val="15000"/>
                  </a:schemeClr>
                </a:solidFill>
                <a:latin typeface="+mn-ea"/>
                <a:cs typeface="+mn-ea"/>
                <a:sym typeface="+mn-ea"/>
              </a:rPr>
              <a:t>3</a:t>
            </a:r>
            <a:r>
              <a:rPr lang="zh-CN" altLang="en-US" sz="2000" dirty="0">
                <a:ln>
                  <a:noFill/>
                  <a:prstDash val="sysDot"/>
                </a:ln>
                <a:solidFill>
                  <a:schemeClr val="tx1">
                    <a:lumMod val="85000"/>
                    <a:lumOff val="15000"/>
                  </a:schemeClr>
                </a:solidFill>
                <a:latin typeface="+mn-ea"/>
                <a:cs typeface="+mn-ea"/>
                <a:sym typeface="+mn-ea"/>
              </a:rPr>
              <a:t>）间谍组织及其代理人以外的其他境外机构、组织、个人实施或者指使、资助他人实施，或者境内机构、组织、个人与其相勾结实施的窃取、刺探、收买、非法提供国家秘密、情报以及其他关系国家安全和利益的文件、数据、资料、物品，或者策动、引诱、胁迫收买国家工作人员叛变的活动；</a:t>
            </a:r>
            <a:endParaRPr lang="zh-CN" altLang="en-US" sz="2000" dirty="0">
              <a:ln>
                <a:noFill/>
                <a:prstDash val="sysDot"/>
              </a:ln>
              <a:solidFill>
                <a:schemeClr val="tx1">
                  <a:lumMod val="85000"/>
                  <a:lumOff val="15000"/>
                </a:schemeClr>
              </a:solidFill>
              <a:latin typeface="+mn-ea"/>
              <a:cs typeface="+mn-ea"/>
              <a:sym typeface="+mn-ea"/>
            </a:endParaRPr>
          </a:p>
        </p:txBody>
      </p:sp>
    </p:spTree>
    <p:custDataLst>
      <p:tags r:id="rId10"/>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三、防范间谍行为</a:t>
            </a:r>
            <a:endParaRPr lang="zh-CN" altLang="en-US"/>
          </a:p>
        </p:txBody>
      </p:sp>
      <p:sp>
        <p:nvSpPr>
          <p:cNvPr id="5" name="任意多边形 4"/>
          <p:cNvSpPr/>
          <p:nvPr>
            <p:custDataLst>
              <p:tags r:id="rId2"/>
            </p:custDataLst>
          </p:nvPr>
        </p:nvSpPr>
        <p:spPr>
          <a:xfrm>
            <a:off x="695960" y="1423035"/>
            <a:ext cx="10800080" cy="4838700"/>
          </a:xfrm>
          <a:custGeom>
            <a:avLst/>
            <a:gdLst>
              <a:gd name="connsiteX0" fmla="*/ 546 w 17008"/>
              <a:gd name="connsiteY0" fmla="*/ 1 h 7620"/>
              <a:gd name="connsiteX1" fmla="*/ 16856 w 17008"/>
              <a:gd name="connsiteY1" fmla="*/ 0 h 7620"/>
              <a:gd name="connsiteX2" fmla="*/ 17008 w 17008"/>
              <a:gd name="connsiteY2" fmla="*/ 152 h 7620"/>
              <a:gd name="connsiteX3" fmla="*/ 17008 w 17008"/>
              <a:gd name="connsiteY3" fmla="*/ 7468 h 7620"/>
              <a:gd name="connsiteX4" fmla="*/ 16856 w 17008"/>
              <a:gd name="connsiteY4" fmla="*/ 7620 h 7620"/>
              <a:gd name="connsiteX5" fmla="*/ 152 w 17008"/>
              <a:gd name="connsiteY5" fmla="*/ 7620 h 7620"/>
              <a:gd name="connsiteX6" fmla="*/ 0 w 17008"/>
              <a:gd name="connsiteY6" fmla="*/ 7468 h 7620"/>
              <a:gd name="connsiteX7" fmla="*/ 4 w 17008"/>
              <a:gd name="connsiteY7" fmla="*/ 2173 h 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08" h="7620">
                <a:moveTo>
                  <a:pt x="546" y="1"/>
                </a:moveTo>
                <a:lnTo>
                  <a:pt x="16856" y="0"/>
                </a:lnTo>
                <a:cubicBezTo>
                  <a:pt x="16940" y="0"/>
                  <a:pt x="17008" y="68"/>
                  <a:pt x="17008" y="152"/>
                </a:cubicBezTo>
                <a:lnTo>
                  <a:pt x="17008" y="7468"/>
                </a:lnTo>
                <a:cubicBezTo>
                  <a:pt x="17008" y="7552"/>
                  <a:pt x="16940" y="7620"/>
                  <a:pt x="16856" y="7620"/>
                </a:cubicBezTo>
                <a:lnTo>
                  <a:pt x="152" y="7620"/>
                </a:lnTo>
                <a:cubicBezTo>
                  <a:pt x="68" y="7620"/>
                  <a:pt x="0" y="7552"/>
                  <a:pt x="0" y="7468"/>
                </a:cubicBezTo>
                <a:lnTo>
                  <a:pt x="4" y="2173"/>
                </a:lnTo>
              </a:path>
            </a:pathLst>
          </a:custGeom>
          <a:noFill/>
          <a:ln w="9525">
            <a:solidFill>
              <a:schemeClr val="accent1">
                <a:lumMod val="75000"/>
                <a:alpha val="40000"/>
              </a:schemeClr>
            </a:solidFill>
            <a:headEnd type="none"/>
            <a:tailEnd type="ova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矩形 6"/>
          <p:cNvSpPr/>
          <p:nvPr>
            <p:custDataLst>
              <p:tags r:id="rId3"/>
            </p:custDataLst>
          </p:nvPr>
        </p:nvSpPr>
        <p:spPr>
          <a:xfrm>
            <a:off x="1452880" y="1423035"/>
            <a:ext cx="10043795" cy="739140"/>
          </a:xfrm>
          <a:prstGeom prst="rect">
            <a:avLst/>
          </a:prstGeom>
          <a:gradFill>
            <a:gsLst>
              <a:gs pos="0">
                <a:schemeClr val="accent1">
                  <a:alpha val="5000"/>
                </a:schemeClr>
              </a:gs>
              <a:gs pos="100000">
                <a:schemeClr val="accent1">
                  <a:alpha val="0"/>
                </a:schemeClr>
              </a:gs>
            </a:gsLst>
            <a:lin ang="27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lIns="288290" rtlCol="0" anchor="ctr"/>
          <a:lstStyle/>
          <a:p>
            <a:pPr algn="l"/>
            <a:r>
              <a:rPr lang="zh-CN" altLang="en-US" sz="2400" b="1">
                <a:solidFill>
                  <a:schemeClr val="accent1"/>
                </a:solidFill>
              </a:rPr>
              <a:t>（一）了解间谍行为</a:t>
            </a:r>
            <a:endParaRPr lang="zh-CN" altLang="en-US" sz="2400" b="1">
              <a:solidFill>
                <a:schemeClr val="accent1"/>
              </a:solidFill>
            </a:endParaRPr>
          </a:p>
        </p:txBody>
      </p:sp>
      <p:sp>
        <p:nvSpPr>
          <p:cNvPr id="11" name="圆角矩形 10"/>
          <p:cNvSpPr/>
          <p:nvPr>
            <p:custDataLst>
              <p:tags r:id="rId4"/>
            </p:custDataLst>
          </p:nvPr>
        </p:nvSpPr>
        <p:spPr>
          <a:xfrm>
            <a:off x="716915" y="1423035"/>
            <a:ext cx="738505" cy="741045"/>
          </a:xfrm>
          <a:prstGeom prst="roundRect">
            <a:avLst>
              <a:gd name="adj" fmla="val 9389"/>
            </a:avLst>
          </a:prstGeom>
          <a:gradFill>
            <a:gsLst>
              <a:gs pos="67000">
                <a:schemeClr val="accent1"/>
              </a:gs>
              <a:gs pos="0">
                <a:schemeClr val="accent1">
                  <a:lumMod val="60000"/>
                  <a:lumOff val="40000"/>
                </a:schemeClr>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cxnSp>
        <p:nvCxnSpPr>
          <p:cNvPr id="12" name="直接连接符 11"/>
          <p:cNvCxnSpPr/>
          <p:nvPr>
            <p:custDataLst>
              <p:tags r:id="rId5"/>
            </p:custDataLst>
          </p:nvPr>
        </p:nvCxnSpPr>
        <p:spPr>
          <a:xfrm>
            <a:off x="1202055" y="2170430"/>
            <a:ext cx="9905365" cy="0"/>
          </a:xfrm>
          <a:prstGeom prst="line">
            <a:avLst/>
          </a:prstGeom>
          <a:ln w="9525">
            <a:solidFill>
              <a:schemeClr val="accent1">
                <a:alpha val="40000"/>
              </a:schemeClr>
            </a:solidFill>
            <a:prstDash val="lgDash"/>
          </a:ln>
        </p:spPr>
        <p:style>
          <a:lnRef idx="2">
            <a:schemeClr val="accent1"/>
          </a:lnRef>
          <a:fillRef idx="0">
            <a:srgbClr val="FFFFFF"/>
          </a:fillRef>
          <a:effectRef idx="0">
            <a:srgbClr val="FFFFFF"/>
          </a:effectRef>
          <a:fontRef idx="minor">
            <a:schemeClr val="tx1"/>
          </a:fontRef>
        </p:style>
      </p:cxnSp>
      <p:pic>
        <p:nvPicPr>
          <p:cNvPr id="4" name="图片 3" descr="打印机"/>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83285" y="1581150"/>
            <a:ext cx="406400" cy="406400"/>
          </a:xfrm>
          <a:prstGeom prst="rect">
            <a:avLst/>
          </a:prstGeom>
        </p:spPr>
      </p:pic>
      <p:sp>
        <p:nvSpPr>
          <p:cNvPr id="9" name="文本框 8"/>
          <p:cNvSpPr txBox="1"/>
          <p:nvPr>
            <p:custDataLst>
              <p:tags r:id="rId9"/>
            </p:custDataLst>
          </p:nvPr>
        </p:nvSpPr>
        <p:spPr>
          <a:xfrm>
            <a:off x="716915" y="2353310"/>
            <a:ext cx="10390505" cy="3445510"/>
          </a:xfrm>
          <a:prstGeom prst="rect">
            <a:avLst/>
          </a:prstGeom>
          <a:noFill/>
        </p:spPr>
        <p:txBody>
          <a:bodyPr wrap="square" rtlCol="0" anchor="ctr" anchorCtr="0"/>
          <a:lstStyle/>
          <a:p>
            <a:pPr indent="457200" fontAlgn="auto">
              <a:lnSpc>
                <a:spcPct val="150000"/>
              </a:lnSpc>
              <a:spcAft>
                <a:spcPts val="600"/>
              </a:spcAft>
            </a:pPr>
            <a:r>
              <a:rPr lang="zh-CN" altLang="en-US" sz="2000" dirty="0">
                <a:ln>
                  <a:noFill/>
                  <a:prstDash val="sysDot"/>
                </a:ln>
                <a:solidFill>
                  <a:schemeClr val="tx1">
                    <a:lumMod val="85000"/>
                    <a:lumOff val="15000"/>
                  </a:schemeClr>
                </a:solidFill>
                <a:latin typeface="+mn-ea"/>
                <a:cs typeface="+mn-ea"/>
                <a:sym typeface="+mn-ea"/>
              </a:rPr>
              <a:t>（</a:t>
            </a:r>
            <a:r>
              <a:rPr lang="en-US" altLang="zh-CN" sz="2000" dirty="0">
                <a:ln>
                  <a:noFill/>
                  <a:prstDash val="sysDot"/>
                </a:ln>
                <a:solidFill>
                  <a:schemeClr val="tx1">
                    <a:lumMod val="85000"/>
                    <a:lumOff val="15000"/>
                  </a:schemeClr>
                </a:solidFill>
                <a:latin typeface="+mn-ea"/>
                <a:cs typeface="+mn-ea"/>
                <a:sym typeface="+mn-ea"/>
              </a:rPr>
              <a:t>4</a:t>
            </a:r>
            <a:r>
              <a:rPr lang="zh-CN" altLang="en-US" sz="2000" dirty="0">
                <a:ln>
                  <a:noFill/>
                  <a:prstDash val="sysDot"/>
                </a:ln>
                <a:solidFill>
                  <a:schemeClr val="tx1">
                    <a:lumMod val="85000"/>
                    <a:lumOff val="15000"/>
                  </a:schemeClr>
                </a:solidFill>
                <a:latin typeface="+mn-ea"/>
                <a:cs typeface="+mn-ea"/>
                <a:sym typeface="+mn-ea"/>
              </a:rPr>
              <a:t>）间谍组织及其代理人实施或者指使、资助他人实施，或者境内外机构、组织、个人与其相勾结实施针对国家机关、涉密单位或者关键信息基础设施等的</a:t>
            </a:r>
            <a:r>
              <a:rPr lang="zh-CN" altLang="en-US" sz="2000" b="1" dirty="0">
                <a:ln>
                  <a:noFill/>
                  <a:prstDash val="sysDot"/>
                </a:ln>
                <a:solidFill>
                  <a:schemeClr val="accent1">
                    <a:lumMod val="75000"/>
                  </a:schemeClr>
                </a:solidFill>
                <a:latin typeface="+mn-ea"/>
                <a:cs typeface="+mn-ea"/>
                <a:sym typeface="+mn-ea"/>
              </a:rPr>
              <a:t>网络攻击、侵入、干扰、控制、破坏</a:t>
            </a:r>
            <a:r>
              <a:rPr lang="zh-CN" altLang="en-US" sz="2000" dirty="0">
                <a:ln>
                  <a:noFill/>
                  <a:prstDash val="sysDot"/>
                </a:ln>
                <a:solidFill>
                  <a:schemeClr val="tx1">
                    <a:lumMod val="85000"/>
                    <a:lumOff val="15000"/>
                  </a:schemeClr>
                </a:solidFill>
                <a:latin typeface="+mn-ea"/>
                <a:cs typeface="+mn-ea"/>
                <a:sym typeface="+mn-ea"/>
              </a:rPr>
              <a:t>等活动；（</a:t>
            </a:r>
            <a:r>
              <a:rPr lang="en-US" altLang="zh-CN" sz="2000" dirty="0">
                <a:ln>
                  <a:noFill/>
                  <a:prstDash val="sysDot"/>
                </a:ln>
                <a:solidFill>
                  <a:schemeClr val="tx1">
                    <a:lumMod val="85000"/>
                    <a:lumOff val="15000"/>
                  </a:schemeClr>
                </a:solidFill>
                <a:latin typeface="+mn-ea"/>
                <a:cs typeface="+mn-ea"/>
                <a:sym typeface="+mn-ea"/>
              </a:rPr>
              <a:t>5</a:t>
            </a:r>
            <a:r>
              <a:rPr lang="zh-CN" altLang="en-US" sz="2000" dirty="0">
                <a:ln>
                  <a:noFill/>
                  <a:prstDash val="sysDot"/>
                </a:ln>
                <a:solidFill>
                  <a:schemeClr val="tx1">
                    <a:lumMod val="85000"/>
                    <a:lumOff val="15000"/>
                  </a:schemeClr>
                </a:solidFill>
                <a:latin typeface="+mn-ea"/>
                <a:cs typeface="+mn-ea"/>
                <a:sym typeface="+mn-ea"/>
              </a:rPr>
              <a:t>）</a:t>
            </a:r>
            <a:r>
              <a:rPr lang="zh-CN" altLang="en-US" sz="2000" b="1" dirty="0">
                <a:ln>
                  <a:noFill/>
                  <a:prstDash val="sysDot"/>
                </a:ln>
                <a:solidFill>
                  <a:schemeClr val="accent1">
                    <a:lumMod val="75000"/>
                  </a:schemeClr>
                </a:solidFill>
                <a:latin typeface="+mn-ea"/>
                <a:cs typeface="+mn-ea"/>
                <a:sym typeface="+mn-ea"/>
              </a:rPr>
              <a:t>为敌人指示攻击目标</a:t>
            </a:r>
            <a:r>
              <a:rPr lang="zh-CN" altLang="en-US" sz="2000" dirty="0">
                <a:ln>
                  <a:noFill/>
                  <a:prstDash val="sysDot"/>
                </a:ln>
                <a:solidFill>
                  <a:schemeClr val="tx1">
                    <a:lumMod val="85000"/>
                    <a:lumOff val="15000"/>
                  </a:schemeClr>
                </a:solidFill>
                <a:latin typeface="+mn-ea"/>
                <a:cs typeface="+mn-ea"/>
                <a:sym typeface="+mn-ea"/>
              </a:rPr>
              <a:t>；（</a:t>
            </a:r>
            <a:r>
              <a:rPr lang="en-US" altLang="zh-CN" sz="2000" dirty="0">
                <a:ln>
                  <a:noFill/>
                  <a:prstDash val="sysDot"/>
                </a:ln>
                <a:solidFill>
                  <a:schemeClr val="tx1">
                    <a:lumMod val="85000"/>
                    <a:lumOff val="15000"/>
                  </a:schemeClr>
                </a:solidFill>
                <a:latin typeface="+mn-ea"/>
                <a:cs typeface="+mn-ea"/>
                <a:sym typeface="+mn-ea"/>
              </a:rPr>
              <a:t>6</a:t>
            </a:r>
            <a:r>
              <a:rPr lang="zh-CN" altLang="en-US" sz="2000" dirty="0">
                <a:ln>
                  <a:noFill/>
                  <a:prstDash val="sysDot"/>
                </a:ln>
                <a:solidFill>
                  <a:schemeClr val="tx1">
                    <a:lumMod val="85000"/>
                    <a:lumOff val="15000"/>
                  </a:schemeClr>
                </a:solidFill>
                <a:latin typeface="+mn-ea"/>
                <a:cs typeface="+mn-ea"/>
                <a:sym typeface="+mn-ea"/>
              </a:rPr>
              <a:t>）进行其他间谍活动。</a:t>
            </a:r>
            <a:endParaRPr lang="zh-CN" altLang="en-US" sz="20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sz="2000" dirty="0">
                <a:ln>
                  <a:noFill/>
                  <a:prstDash val="sysDot"/>
                </a:ln>
                <a:solidFill>
                  <a:schemeClr val="tx1">
                    <a:lumMod val="85000"/>
                    <a:lumOff val="15000"/>
                  </a:schemeClr>
                </a:solidFill>
                <a:latin typeface="+mn-ea"/>
                <a:cs typeface="+mn-ea"/>
                <a:sym typeface="+mn-ea"/>
              </a:rPr>
              <a:t>根据《中华人民共和国刑法》（简称《刑法》）的规定，间谍罪是</a:t>
            </a:r>
            <a:r>
              <a:rPr lang="zh-CN" altLang="en-US" sz="2000" b="1" dirty="0">
                <a:ln>
                  <a:noFill/>
                  <a:prstDash val="sysDot"/>
                </a:ln>
                <a:solidFill>
                  <a:schemeClr val="accent1">
                    <a:lumMod val="75000"/>
                  </a:schemeClr>
                </a:solidFill>
                <a:latin typeface="+mn-ea"/>
                <a:cs typeface="+mn-ea"/>
                <a:sym typeface="+mn-ea"/>
              </a:rPr>
              <a:t>行为犯</a:t>
            </a:r>
            <a:r>
              <a:rPr lang="zh-CN" altLang="en-US" sz="2000" dirty="0">
                <a:ln>
                  <a:noFill/>
                  <a:prstDash val="sysDot"/>
                </a:ln>
                <a:solidFill>
                  <a:schemeClr val="tx1">
                    <a:lumMod val="85000"/>
                    <a:lumOff val="15000"/>
                  </a:schemeClr>
                </a:solidFill>
                <a:latin typeface="+mn-ea"/>
                <a:cs typeface="+mn-ea"/>
                <a:sym typeface="+mn-ea"/>
              </a:rPr>
              <a:t>，并不以实际上发生法定的危害结果作为犯罪成立的要件，</a:t>
            </a:r>
            <a:r>
              <a:rPr lang="zh-CN" altLang="en-US" sz="2000" b="1" dirty="0">
                <a:ln>
                  <a:noFill/>
                  <a:prstDash val="sysDot"/>
                </a:ln>
                <a:solidFill>
                  <a:schemeClr val="accent1">
                    <a:lumMod val="75000"/>
                  </a:schemeClr>
                </a:solidFill>
                <a:latin typeface="+mn-ea"/>
                <a:cs typeface="+mn-ea"/>
                <a:sym typeface="+mn-ea"/>
              </a:rPr>
              <a:t>只要实施了间谍的行为，即构成本罪</a:t>
            </a:r>
            <a:r>
              <a:rPr lang="zh-CN" altLang="en-US" sz="2000" dirty="0">
                <a:ln>
                  <a:noFill/>
                  <a:prstDash val="sysDot"/>
                </a:ln>
                <a:solidFill>
                  <a:schemeClr val="tx1">
                    <a:lumMod val="85000"/>
                    <a:lumOff val="15000"/>
                  </a:schemeClr>
                </a:solidFill>
                <a:latin typeface="+mn-ea"/>
                <a:cs typeface="+mn-ea"/>
                <a:sym typeface="+mn-ea"/>
              </a:rPr>
              <a:t>。危害国家安全的，处十年以上有期徒刑或者无期徒刑；情节较轻的，处三年以上十年以下有期徒刑。</a:t>
            </a:r>
            <a:endParaRPr lang="zh-CN" altLang="en-US" sz="2000" dirty="0">
              <a:ln>
                <a:noFill/>
                <a:prstDash val="sysDot"/>
              </a:ln>
              <a:solidFill>
                <a:schemeClr val="tx1">
                  <a:lumMod val="85000"/>
                  <a:lumOff val="15000"/>
                </a:schemeClr>
              </a:solidFill>
              <a:latin typeface="+mn-ea"/>
              <a:cs typeface="+mn-ea"/>
              <a:sym typeface="+mn-ea"/>
            </a:endParaRPr>
          </a:p>
        </p:txBody>
      </p:sp>
    </p:spTree>
    <p:custDataLst>
      <p:tags r:id="rId10"/>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dirty="0"/>
              <a:t>安全链接</a:t>
            </a:r>
            <a:endParaRPr lang="zh-CN" altLang="en-US" dirty="0"/>
          </a:p>
        </p:txBody>
      </p:sp>
      <p:sp>
        <p:nvSpPr>
          <p:cNvPr id="3" name="椭圆 2"/>
          <p:cNvSpPr/>
          <p:nvPr>
            <p:custDataLst>
              <p:tags r:id="rId2"/>
            </p:custDataLst>
          </p:nvPr>
        </p:nvSpPr>
        <p:spPr>
          <a:xfrm>
            <a:off x="1595205" y="2019065"/>
            <a:ext cx="8995240" cy="540375"/>
          </a:xfrm>
          <a:prstGeom prst="ellipse">
            <a:avLst/>
          </a:prstGeom>
          <a:noFill/>
          <a:ln>
            <a:gradFill>
              <a:gsLst>
                <a:gs pos="33000">
                  <a:schemeClr val="accent1">
                    <a:lumMod val="20000"/>
                    <a:lumOff val="80000"/>
                    <a:alpha val="0"/>
                  </a:schemeClr>
                </a:gs>
                <a:gs pos="100000">
                  <a:schemeClr val="accent1">
                    <a:alpha val="7000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椭圆 3"/>
          <p:cNvSpPr/>
          <p:nvPr>
            <p:custDataLst>
              <p:tags r:id="rId3"/>
            </p:custDataLst>
          </p:nvPr>
        </p:nvSpPr>
        <p:spPr>
          <a:xfrm>
            <a:off x="1830150" y="1886988"/>
            <a:ext cx="8525984" cy="540375"/>
          </a:xfrm>
          <a:prstGeom prst="ellipse">
            <a:avLst/>
          </a:prstGeom>
          <a:gradFill flip="none" rotWithShape="1">
            <a:gsLst>
              <a:gs pos="18000">
                <a:schemeClr val="accent1">
                  <a:lumMod val="60000"/>
                  <a:lumOff val="40000"/>
                  <a:alpha val="0"/>
                </a:schemeClr>
              </a:gs>
              <a:gs pos="100000">
                <a:schemeClr val="accent1">
                  <a:lumMod val="80000"/>
                  <a:lumOff val="20000"/>
                  <a:alpha val="35000"/>
                </a:scheme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圆角 1"/>
          <p:cNvSpPr/>
          <p:nvPr>
            <p:custDataLst>
              <p:tags r:id="rId4"/>
            </p:custDataLst>
          </p:nvPr>
        </p:nvSpPr>
        <p:spPr>
          <a:xfrm>
            <a:off x="3399206" y="1442496"/>
            <a:ext cx="5393588" cy="626578"/>
          </a:xfrm>
          <a:prstGeom prst="roundRect">
            <a:avLst>
              <a:gd name="adj" fmla="val 50000"/>
            </a:avLst>
          </a:prstGeom>
          <a:gradFill>
            <a:gsLst>
              <a:gs pos="0">
                <a:schemeClr val="accent1">
                  <a:lumMod val="85000"/>
                  <a:lumOff val="15000"/>
                </a:schemeClr>
              </a:gs>
              <a:gs pos="100000">
                <a:schemeClr val="accent1">
                  <a:lumMod val="85000"/>
                </a:schemeClr>
              </a:gs>
            </a:gsLst>
            <a:lin ang="10800000" scaled="1"/>
          </a:gradFill>
        </p:spPr>
        <p:txBody>
          <a:bodyPr wrap="square" lIns="0" tIns="0" rIns="0" bIns="0" rtlCol="0" anchor="ctr" anchorCtr="1">
            <a:noAutofit/>
          </a:bodyPr>
          <a:p>
            <a:pPr algn="ctr">
              <a:spcBef>
                <a:spcPct val="0"/>
              </a:spcBef>
              <a:spcAft>
                <a:spcPct val="0"/>
              </a:spcAft>
            </a:pPr>
            <a:r>
              <a:rPr lang="zh-CN" altLang="en-US" sz="2400" b="1" dirty="0">
                <a:solidFill>
                  <a:srgbClr val="FFFFFF"/>
                </a:solidFill>
                <a:latin typeface="+mn-ea"/>
                <a:cs typeface="+mn-ea"/>
              </a:rPr>
              <a:t>针对大学生的常见间谍手段</a:t>
            </a:r>
            <a:endParaRPr lang="zh-CN" altLang="en-US" sz="2400" b="1" dirty="0">
              <a:solidFill>
                <a:srgbClr val="FFFFFF"/>
              </a:solidFill>
              <a:latin typeface="+mn-ea"/>
              <a:cs typeface="+mn-ea"/>
            </a:endParaRPr>
          </a:p>
        </p:txBody>
      </p:sp>
      <p:sp>
        <p:nvSpPr>
          <p:cNvPr id="8" name="椭圆 7"/>
          <p:cNvSpPr/>
          <p:nvPr>
            <p:custDataLst>
              <p:tags r:id="rId5"/>
            </p:custDataLst>
          </p:nvPr>
        </p:nvSpPr>
        <p:spPr>
          <a:xfrm>
            <a:off x="2520382" y="2413393"/>
            <a:ext cx="92708" cy="92708"/>
          </a:xfrm>
          <a:prstGeom prst="ellipse">
            <a:avLst/>
          </a:prstGeom>
          <a:gradFill>
            <a:gsLst>
              <a:gs pos="0">
                <a:schemeClr val="accent1"/>
              </a:gs>
              <a:gs pos="100000">
                <a:schemeClr val="accent1">
                  <a:lumMod val="75000"/>
                </a:schemeClr>
              </a:gs>
            </a:gsLst>
            <a:lin ang="5400000" scaled="1"/>
          </a:gradFill>
          <a:ln>
            <a:noFill/>
          </a:ln>
          <a:effectLst>
            <a:outerShdw blurRad="152400" sx="102000" sy="102000" algn="ctr" rotWithShape="0">
              <a:schemeClr val="accent1">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custDataLst>
              <p:tags r:id="rId6"/>
            </p:custDataLst>
          </p:nvPr>
        </p:nvCxnSpPr>
        <p:spPr>
          <a:xfrm>
            <a:off x="2559116" y="2506101"/>
            <a:ext cx="0" cy="347389"/>
          </a:xfrm>
          <a:prstGeom prst="line">
            <a:avLst/>
          </a:prstGeom>
          <a:ln w="19050">
            <a:gradFill>
              <a:gsLst>
                <a:gs pos="96000">
                  <a:srgbClr val="FFFFFF">
                    <a:alpha val="0"/>
                  </a:srgbClr>
                </a:gs>
                <a:gs pos="0">
                  <a:schemeClr val="accent1">
                    <a:alpha val="50000"/>
                  </a:schemeClr>
                </a:gs>
              </a:gsLst>
              <a:lin ang="5400000" scaled="1"/>
            </a:gradFill>
            <a:prstDash val="solid"/>
          </a:ln>
        </p:spPr>
        <p:style>
          <a:lnRef idx="1">
            <a:schemeClr val="accent1"/>
          </a:lnRef>
          <a:fillRef idx="0">
            <a:schemeClr val="accent1"/>
          </a:fillRef>
          <a:effectRef idx="0">
            <a:schemeClr val="accent1"/>
          </a:effectRef>
          <a:fontRef idx="minor">
            <a:schemeClr val="tx1"/>
          </a:fontRef>
        </p:style>
      </p:cxnSp>
      <p:sp>
        <p:nvSpPr>
          <p:cNvPr id="13" name="矩形 12"/>
          <p:cNvSpPr/>
          <p:nvPr>
            <p:custDataLst>
              <p:tags r:id="rId7"/>
            </p:custDataLst>
          </p:nvPr>
        </p:nvSpPr>
        <p:spPr>
          <a:xfrm>
            <a:off x="1468207" y="2609604"/>
            <a:ext cx="2181797" cy="469475"/>
          </a:xfrm>
          <a:prstGeom prst="rect">
            <a:avLst/>
          </a:prstGeom>
          <a:noFill/>
        </p:spPr>
        <p:txBody>
          <a:bodyPr wrap="square" lIns="0" tIns="0" rIns="0" bIns="0" rtlCol="0" anchor="b">
            <a:noAutofit/>
          </a:bodyPr>
          <a:p>
            <a:pPr algn="ctr">
              <a:spcBef>
                <a:spcPct val="0"/>
              </a:spcBef>
              <a:spcAft>
                <a:spcPct val="0"/>
              </a:spcAft>
            </a:pPr>
            <a:r>
              <a:rPr lang="zh-CN" altLang="en-US" sz="1400" b="1" spc="20" dirty="0">
                <a:solidFill>
                  <a:schemeClr val="tx1">
                    <a:lumMod val="85000"/>
                    <a:lumOff val="15000"/>
                  </a:schemeClr>
                </a:solidFill>
                <a:latin typeface="+mn-ea"/>
                <a:cs typeface="+mn-ea"/>
                <a:sym typeface="+mn-ea"/>
              </a:rPr>
              <a:t>约稿、约图</a:t>
            </a:r>
            <a:endParaRPr lang="zh-CN" altLang="en-US" sz="1400" b="1" i="0" spc="20" dirty="0">
              <a:solidFill>
                <a:schemeClr val="tx1">
                  <a:lumMod val="85000"/>
                  <a:lumOff val="15000"/>
                </a:schemeClr>
              </a:solidFill>
              <a:effectLst/>
              <a:latin typeface="+mn-ea"/>
              <a:cs typeface="+mn-ea"/>
              <a:sym typeface="+mn-ea"/>
            </a:endParaRPr>
          </a:p>
        </p:txBody>
      </p:sp>
      <p:sp>
        <p:nvSpPr>
          <p:cNvPr id="16" name="矩形: 圆角 14"/>
          <p:cNvSpPr/>
          <p:nvPr>
            <p:custDataLst>
              <p:tags r:id="rId8"/>
            </p:custDataLst>
          </p:nvPr>
        </p:nvSpPr>
        <p:spPr>
          <a:xfrm>
            <a:off x="1468207" y="3167758"/>
            <a:ext cx="2181797" cy="3202668"/>
          </a:xfrm>
          <a:prstGeom prst="roundRect">
            <a:avLst>
              <a:gd name="adj" fmla="val 8537"/>
            </a:avLst>
          </a:prstGeom>
          <a:noFill/>
          <a:ln w="15875">
            <a:gradFill flip="none" rotWithShape="1">
              <a:gsLst>
                <a:gs pos="0">
                  <a:schemeClr val="accent1">
                    <a:alpha val="75000"/>
                  </a:schemeClr>
                </a:gs>
                <a:gs pos="100000">
                  <a:schemeClr val="accent1">
                    <a:alpha val="16000"/>
                  </a:schemeClr>
                </a:gs>
              </a:gsLst>
              <a:lin ang="54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lIns="108000" tIns="144000" rIns="36000" rtlCol="0" anchor="t"/>
          <a:p>
            <a:pPr>
              <a:lnSpc>
                <a:spcPct val="130000"/>
              </a:lnSpc>
              <a:spcBef>
                <a:spcPct val="0"/>
              </a:spcBef>
              <a:spcAft>
                <a:spcPct val="0"/>
              </a:spcAft>
            </a:pPr>
            <a:r>
              <a:rPr lang="zh-CN" altLang="en-US" spc="20" dirty="0">
                <a:solidFill>
                  <a:schemeClr val="tx1">
                    <a:lumMod val="85000"/>
                    <a:lumOff val="15000"/>
                  </a:schemeClr>
                </a:solidFill>
                <a:latin typeface="+mn-ea"/>
                <a:cs typeface="+mn-ea"/>
                <a:sym typeface="+mn-ea"/>
              </a:rPr>
              <a:t>如果有人以杂志、报纸约稿等名义,找你拍摄敏感照片并许诺重金,那就要小心了,你可能已经进入间谍策反的名单。</a:t>
            </a:r>
            <a:endParaRPr lang="zh-CN" altLang="en-US" spc="20" dirty="0">
              <a:solidFill>
                <a:schemeClr val="tx1">
                  <a:lumMod val="85000"/>
                  <a:lumOff val="15000"/>
                </a:schemeClr>
              </a:solidFill>
              <a:latin typeface="+mn-ea"/>
              <a:cs typeface="+mn-ea"/>
              <a:sym typeface="+mn-ea"/>
            </a:endParaRPr>
          </a:p>
        </p:txBody>
      </p:sp>
      <p:sp>
        <p:nvSpPr>
          <p:cNvPr id="18" name="椭圆 17"/>
          <p:cNvSpPr/>
          <p:nvPr>
            <p:custDataLst>
              <p:tags r:id="rId9"/>
            </p:custDataLst>
          </p:nvPr>
        </p:nvSpPr>
        <p:spPr>
          <a:xfrm>
            <a:off x="5665493" y="2501021"/>
            <a:ext cx="92708" cy="92708"/>
          </a:xfrm>
          <a:prstGeom prst="ellipse">
            <a:avLst/>
          </a:prstGeom>
          <a:gradFill>
            <a:gsLst>
              <a:gs pos="0">
                <a:schemeClr val="accent1"/>
              </a:gs>
              <a:gs pos="100000">
                <a:schemeClr val="accent1">
                  <a:lumMod val="75000"/>
                </a:schemeClr>
              </a:gs>
            </a:gsLst>
            <a:lin ang="5400000" scaled="1"/>
          </a:gradFill>
          <a:ln>
            <a:noFill/>
          </a:ln>
          <a:effectLst>
            <a:outerShdw blurRad="152400" sx="102000" sy="102000" algn="ctr" rotWithShape="0">
              <a:schemeClr val="accent1">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9" name="直接连接符 18"/>
          <p:cNvCxnSpPr/>
          <p:nvPr>
            <p:custDataLst>
              <p:tags r:id="rId10"/>
            </p:custDataLst>
          </p:nvPr>
        </p:nvCxnSpPr>
        <p:spPr>
          <a:xfrm>
            <a:off x="5711847" y="2593729"/>
            <a:ext cx="0" cy="309290"/>
          </a:xfrm>
          <a:prstGeom prst="line">
            <a:avLst/>
          </a:prstGeom>
          <a:ln w="19050">
            <a:gradFill>
              <a:gsLst>
                <a:gs pos="96000">
                  <a:srgbClr val="FFFFFF">
                    <a:alpha val="0"/>
                  </a:srgbClr>
                </a:gs>
                <a:gs pos="0">
                  <a:schemeClr val="accent1">
                    <a:alpha val="50000"/>
                  </a:schemeClr>
                </a:gs>
              </a:gsLst>
              <a:lin ang="5400000" scaled="1"/>
            </a:gradFill>
            <a:prstDash val="solid"/>
          </a:ln>
        </p:spPr>
        <p:style>
          <a:lnRef idx="1">
            <a:schemeClr val="accent1"/>
          </a:lnRef>
          <a:fillRef idx="0">
            <a:schemeClr val="accent1"/>
          </a:fillRef>
          <a:effectRef idx="0">
            <a:schemeClr val="accent1"/>
          </a:effectRef>
          <a:fontRef idx="minor">
            <a:schemeClr val="tx1"/>
          </a:fontRef>
        </p:style>
      </p:cxnSp>
      <p:sp>
        <p:nvSpPr>
          <p:cNvPr id="20" name="矩形 19"/>
          <p:cNvSpPr/>
          <p:nvPr>
            <p:custDataLst>
              <p:tags r:id="rId11"/>
            </p:custDataLst>
          </p:nvPr>
        </p:nvSpPr>
        <p:spPr>
          <a:xfrm>
            <a:off x="4620937" y="2609604"/>
            <a:ext cx="2181797" cy="469475"/>
          </a:xfrm>
          <a:prstGeom prst="rect">
            <a:avLst/>
          </a:prstGeom>
          <a:noFill/>
        </p:spPr>
        <p:txBody>
          <a:bodyPr wrap="square" lIns="0" tIns="0" rIns="0" bIns="0" rtlCol="0" anchor="b">
            <a:noAutofit/>
          </a:bodyPr>
          <a:p>
            <a:pPr algn="ctr">
              <a:spcBef>
                <a:spcPct val="0"/>
              </a:spcBef>
              <a:spcAft>
                <a:spcPct val="0"/>
              </a:spcAft>
            </a:pPr>
            <a:r>
              <a:rPr lang="zh-CN" altLang="en-US" sz="1400" b="1" spc="20" dirty="0">
                <a:solidFill>
                  <a:schemeClr val="tx1">
                    <a:lumMod val="85000"/>
                    <a:lumOff val="15000"/>
                  </a:schemeClr>
                </a:solidFill>
                <a:latin typeface="+mn-ea"/>
                <a:cs typeface="+mn-ea"/>
                <a:sym typeface="+mn-ea"/>
              </a:rPr>
              <a:t>请教问题</a:t>
            </a:r>
            <a:endParaRPr lang="zh-CN" altLang="en-US" sz="1400" b="1" i="0" dirty="0">
              <a:effectLst/>
              <a:latin typeface="Inter" panose="02000503000000020004"/>
            </a:endParaRPr>
          </a:p>
        </p:txBody>
      </p:sp>
      <p:sp>
        <p:nvSpPr>
          <p:cNvPr id="21" name="矩形: 圆角 34"/>
          <p:cNvSpPr/>
          <p:nvPr>
            <p:custDataLst>
              <p:tags r:id="rId12"/>
            </p:custDataLst>
          </p:nvPr>
        </p:nvSpPr>
        <p:spPr>
          <a:xfrm>
            <a:off x="4620937" y="3167758"/>
            <a:ext cx="2181797" cy="3202668"/>
          </a:xfrm>
          <a:prstGeom prst="roundRect">
            <a:avLst>
              <a:gd name="adj" fmla="val 8537"/>
            </a:avLst>
          </a:prstGeom>
          <a:noFill/>
          <a:ln w="15875">
            <a:gradFill flip="none" rotWithShape="1">
              <a:gsLst>
                <a:gs pos="0">
                  <a:schemeClr val="accent1">
                    <a:alpha val="75000"/>
                  </a:schemeClr>
                </a:gs>
                <a:gs pos="100000">
                  <a:schemeClr val="accent1">
                    <a:alpha val="16000"/>
                  </a:schemeClr>
                </a:gs>
              </a:gsLst>
              <a:lin ang="54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lIns="108000" tIns="144000" rIns="36000" rtlCol="0" anchor="t"/>
          <a:p>
            <a:pPr>
              <a:lnSpc>
                <a:spcPct val="130000"/>
              </a:lnSpc>
              <a:spcBef>
                <a:spcPct val="0"/>
              </a:spcBef>
              <a:spcAft>
                <a:spcPct val="0"/>
              </a:spcAft>
            </a:pPr>
            <a:r>
              <a:rPr lang="zh-CN" altLang="en-US" spc="20" dirty="0">
                <a:solidFill>
                  <a:schemeClr val="tx1">
                    <a:lumMod val="85000"/>
                    <a:lumOff val="15000"/>
                  </a:schemeClr>
                </a:solidFill>
                <a:latin typeface="+mn-ea"/>
                <a:cs typeface="+mn-ea"/>
                <a:sym typeface="+mn-ea"/>
              </a:rPr>
              <a:t>一些在国防、部队等机构工作的人员,更容易成为间谍瞄准的对象,间谍分子通常打着请教问题的名义,套取军事情报。</a:t>
            </a:r>
            <a:endParaRPr lang="zh-CN" altLang="en-US" spc="20" dirty="0">
              <a:solidFill>
                <a:schemeClr val="tx1">
                  <a:lumMod val="85000"/>
                  <a:lumOff val="15000"/>
                </a:schemeClr>
              </a:solidFill>
              <a:latin typeface="+mn-ea"/>
              <a:cs typeface="+mn-ea"/>
              <a:sym typeface="+mn-ea"/>
            </a:endParaRPr>
          </a:p>
        </p:txBody>
      </p:sp>
      <p:sp>
        <p:nvSpPr>
          <p:cNvPr id="22" name="椭圆 21"/>
          <p:cNvSpPr/>
          <p:nvPr>
            <p:custDataLst>
              <p:tags r:id="rId13"/>
            </p:custDataLst>
          </p:nvPr>
        </p:nvSpPr>
        <p:spPr>
          <a:xfrm>
            <a:off x="8882358" y="2447046"/>
            <a:ext cx="92708" cy="92708"/>
          </a:xfrm>
          <a:prstGeom prst="ellipse">
            <a:avLst/>
          </a:prstGeom>
          <a:gradFill>
            <a:gsLst>
              <a:gs pos="0">
                <a:schemeClr val="accent1"/>
              </a:gs>
              <a:gs pos="100000">
                <a:schemeClr val="accent1">
                  <a:lumMod val="75000"/>
                </a:schemeClr>
              </a:gs>
            </a:gsLst>
            <a:lin ang="5400000" scaled="1"/>
          </a:gradFill>
          <a:ln>
            <a:noFill/>
          </a:ln>
          <a:effectLst>
            <a:outerShdw blurRad="152400" sx="102000" sy="102000" algn="ctr" rotWithShape="0">
              <a:schemeClr val="accent1">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3" name="直接连接符 22"/>
          <p:cNvCxnSpPr/>
          <p:nvPr>
            <p:custDataLst>
              <p:tags r:id="rId14"/>
            </p:custDataLst>
          </p:nvPr>
        </p:nvCxnSpPr>
        <p:spPr>
          <a:xfrm>
            <a:off x="8928712" y="2539754"/>
            <a:ext cx="0" cy="309290"/>
          </a:xfrm>
          <a:prstGeom prst="line">
            <a:avLst/>
          </a:prstGeom>
          <a:ln w="19050">
            <a:gradFill>
              <a:gsLst>
                <a:gs pos="96000">
                  <a:srgbClr val="FFFFFF">
                    <a:alpha val="0"/>
                  </a:srgbClr>
                </a:gs>
                <a:gs pos="0">
                  <a:schemeClr val="accent1">
                    <a:alpha val="50000"/>
                  </a:schemeClr>
                </a:gs>
              </a:gsLst>
              <a:lin ang="5400000" scaled="1"/>
            </a:gradFill>
            <a:prstDash val="solid"/>
          </a:ln>
        </p:spPr>
        <p:style>
          <a:lnRef idx="1">
            <a:schemeClr val="accent1"/>
          </a:lnRef>
          <a:fillRef idx="0">
            <a:schemeClr val="accent1"/>
          </a:fillRef>
          <a:effectRef idx="0">
            <a:schemeClr val="accent1"/>
          </a:effectRef>
          <a:fontRef idx="minor">
            <a:schemeClr val="tx1"/>
          </a:fontRef>
        </p:style>
      </p:cxnSp>
      <p:sp>
        <p:nvSpPr>
          <p:cNvPr id="24" name="矩形 23"/>
          <p:cNvSpPr/>
          <p:nvPr>
            <p:custDataLst>
              <p:tags r:id="rId15"/>
            </p:custDataLst>
          </p:nvPr>
        </p:nvSpPr>
        <p:spPr>
          <a:xfrm>
            <a:off x="7837803" y="2555629"/>
            <a:ext cx="2181797" cy="469475"/>
          </a:xfrm>
          <a:prstGeom prst="rect">
            <a:avLst/>
          </a:prstGeom>
          <a:noFill/>
        </p:spPr>
        <p:txBody>
          <a:bodyPr wrap="square" lIns="0" tIns="0" rIns="0" bIns="0" rtlCol="0" anchor="b">
            <a:noAutofit/>
          </a:bodyPr>
          <a:p>
            <a:pPr algn="ctr">
              <a:spcBef>
                <a:spcPct val="0"/>
              </a:spcBef>
              <a:spcAft>
                <a:spcPct val="0"/>
              </a:spcAft>
            </a:pPr>
            <a:r>
              <a:rPr lang="zh-CN" altLang="en-US" sz="1400" b="1" spc="20" dirty="0">
                <a:solidFill>
                  <a:schemeClr val="tx1">
                    <a:lumMod val="85000"/>
                    <a:lumOff val="15000"/>
                  </a:schemeClr>
                </a:solidFill>
                <a:latin typeface="+mn-ea"/>
                <a:cs typeface="+mn-ea"/>
                <a:sym typeface="+mn-ea"/>
              </a:rPr>
              <a:t>网络兼职</a:t>
            </a:r>
            <a:endParaRPr lang="zh-CN" altLang="en-US" sz="1400" b="1" i="0" spc="20" dirty="0">
              <a:solidFill>
                <a:schemeClr val="tx1">
                  <a:lumMod val="85000"/>
                  <a:lumOff val="15000"/>
                </a:schemeClr>
              </a:solidFill>
              <a:effectLst/>
              <a:latin typeface="+mn-ea"/>
              <a:cs typeface="+mn-ea"/>
              <a:sym typeface="+mn-ea"/>
            </a:endParaRPr>
          </a:p>
        </p:txBody>
      </p:sp>
      <p:sp>
        <p:nvSpPr>
          <p:cNvPr id="25" name="矩形: 圆角 39"/>
          <p:cNvSpPr/>
          <p:nvPr>
            <p:custDataLst>
              <p:tags r:id="rId16"/>
            </p:custDataLst>
          </p:nvPr>
        </p:nvSpPr>
        <p:spPr>
          <a:xfrm>
            <a:off x="7224395" y="3114040"/>
            <a:ext cx="3491865" cy="3202940"/>
          </a:xfrm>
          <a:prstGeom prst="roundRect">
            <a:avLst>
              <a:gd name="adj" fmla="val 8537"/>
            </a:avLst>
          </a:prstGeom>
          <a:noFill/>
          <a:ln w="15875">
            <a:gradFill flip="none" rotWithShape="1">
              <a:gsLst>
                <a:gs pos="0">
                  <a:schemeClr val="accent1">
                    <a:alpha val="75000"/>
                  </a:schemeClr>
                </a:gs>
                <a:gs pos="100000">
                  <a:schemeClr val="accent1">
                    <a:alpha val="16000"/>
                  </a:schemeClr>
                </a:gs>
              </a:gsLst>
              <a:lin ang="54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lIns="108000" tIns="144000" rIns="36000" rtlCol="0" anchor="t"/>
          <a:p>
            <a:pPr>
              <a:lnSpc>
                <a:spcPct val="130000"/>
              </a:lnSpc>
              <a:spcBef>
                <a:spcPct val="0"/>
              </a:spcBef>
              <a:spcAft>
                <a:spcPct val="0"/>
              </a:spcAft>
            </a:pPr>
            <a:r>
              <a:rPr lang="zh-CN" altLang="en-US" spc="20" dirty="0">
                <a:solidFill>
                  <a:schemeClr val="tx1">
                    <a:lumMod val="85000"/>
                    <a:lumOff val="15000"/>
                  </a:schemeClr>
                </a:solidFill>
                <a:latin typeface="+mn-ea"/>
                <a:cs typeface="+mn-ea"/>
              </a:rPr>
              <a:t>在很多网络兼职的背后,也藏着间谍的身影。尤其是一些在校大学生、中学生在网上求职或网聊过程中,被境外间谍盯上。最初给对方提供信息时,这些被盯上的在校学生并不知情,但有部分人在觉察对方身份后,仍因贪利而持续配合,直至被逮住。</a:t>
            </a:r>
            <a:endParaRPr lang="zh-CN" altLang="en-US" spc="20" dirty="0">
              <a:solidFill>
                <a:schemeClr val="tx1">
                  <a:lumMod val="85000"/>
                  <a:lumOff val="15000"/>
                </a:schemeClr>
              </a:solidFill>
              <a:latin typeface="+mn-ea"/>
              <a:cs typeface="+mn-ea"/>
            </a:endParaRPr>
          </a:p>
        </p:txBody>
      </p:sp>
      <p:sp>
        <p:nvSpPr>
          <p:cNvPr id="28" name="矩形: 圆角 49"/>
          <p:cNvSpPr/>
          <p:nvPr>
            <p:custDataLst>
              <p:tags r:id="rId17"/>
            </p:custDataLst>
          </p:nvPr>
        </p:nvSpPr>
        <p:spPr>
          <a:xfrm>
            <a:off x="9155430" y="722630"/>
            <a:ext cx="2181860" cy="1164590"/>
          </a:xfrm>
          <a:prstGeom prst="roundRect">
            <a:avLst>
              <a:gd name="adj" fmla="val 8537"/>
            </a:avLst>
          </a:prstGeom>
          <a:noFill/>
          <a:ln w="15875">
            <a:gradFill flip="none" rotWithShape="1">
              <a:gsLst>
                <a:gs pos="0">
                  <a:schemeClr val="accent1">
                    <a:alpha val="75000"/>
                  </a:schemeClr>
                </a:gs>
                <a:gs pos="100000">
                  <a:schemeClr val="accent1">
                    <a:alpha val="16000"/>
                  </a:schemeClr>
                </a:gs>
              </a:gsLst>
              <a:lin ang="54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lIns="108000" tIns="144000" rIns="36000" rtlCol="0" anchor="t"/>
          <a:p>
            <a:pPr>
              <a:lnSpc>
                <a:spcPct val="130000"/>
              </a:lnSpc>
              <a:spcBef>
                <a:spcPct val="0"/>
              </a:spcBef>
              <a:spcAft>
                <a:spcPct val="0"/>
              </a:spcAft>
            </a:pPr>
            <a:r>
              <a:rPr lang="zh-CN" altLang="en-US" sz="1600" spc="20" dirty="0">
                <a:solidFill>
                  <a:schemeClr val="tx1">
                    <a:lumMod val="85000"/>
                    <a:lumOff val="15000"/>
                  </a:schemeClr>
                </a:solidFill>
                <a:latin typeface="+mn-ea"/>
                <a:cs typeface="+mn-ea"/>
              </a:rPr>
              <a:t>向国家安全机关</a:t>
            </a:r>
            <a:r>
              <a:rPr lang="zh-CN" altLang="en-US" sz="1600" b="1" spc="20" dirty="0">
                <a:solidFill>
                  <a:schemeClr val="accent1">
                    <a:lumMod val="75000"/>
                  </a:schemeClr>
                </a:solidFill>
                <a:latin typeface="+mn-ea"/>
                <a:cs typeface="+mn-ea"/>
              </a:rPr>
              <a:t>举报间谍行为</a:t>
            </a:r>
            <a:r>
              <a:rPr lang="zh-CN" altLang="en-US" sz="1600" spc="20" dirty="0">
                <a:solidFill>
                  <a:schemeClr val="tx1">
                    <a:lumMod val="85000"/>
                    <a:lumOff val="15000"/>
                  </a:schemeClr>
                </a:solidFill>
                <a:latin typeface="+mn-ea"/>
                <a:cs typeface="+mn-ea"/>
              </a:rPr>
              <a:t>的电话号码是</a:t>
            </a:r>
            <a:r>
              <a:rPr lang="zh-CN" altLang="en-US" sz="1600" b="1" spc="20" dirty="0">
                <a:solidFill>
                  <a:schemeClr val="accent1">
                    <a:lumMod val="75000"/>
                  </a:schemeClr>
                </a:solidFill>
                <a:latin typeface="+mn-ea"/>
                <a:cs typeface="+mn-ea"/>
              </a:rPr>
              <a:t>12339</a:t>
            </a:r>
            <a:endParaRPr lang="zh-CN" altLang="en-US" sz="1600" b="1" spc="20" dirty="0">
              <a:solidFill>
                <a:schemeClr val="accent1">
                  <a:lumMod val="75000"/>
                </a:schemeClr>
              </a:solidFill>
              <a:latin typeface="+mn-ea"/>
              <a:cs typeface="+mn-ea"/>
            </a:endParaRPr>
          </a:p>
        </p:txBody>
      </p:sp>
    </p:spTree>
    <p:custDataLst>
      <p:tags r:id="rId18"/>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三、防范间谍行为</a:t>
            </a:r>
            <a:endParaRPr lang="zh-CN" altLang="en-US"/>
          </a:p>
        </p:txBody>
      </p:sp>
      <p:sp>
        <p:nvSpPr>
          <p:cNvPr id="5" name="任意多边形 4"/>
          <p:cNvSpPr/>
          <p:nvPr>
            <p:custDataLst>
              <p:tags r:id="rId2"/>
            </p:custDataLst>
          </p:nvPr>
        </p:nvSpPr>
        <p:spPr>
          <a:xfrm>
            <a:off x="695960" y="1423035"/>
            <a:ext cx="10800080" cy="4838700"/>
          </a:xfrm>
          <a:custGeom>
            <a:avLst/>
            <a:gdLst>
              <a:gd name="connsiteX0" fmla="*/ 546 w 17008"/>
              <a:gd name="connsiteY0" fmla="*/ 1 h 7620"/>
              <a:gd name="connsiteX1" fmla="*/ 16856 w 17008"/>
              <a:gd name="connsiteY1" fmla="*/ 0 h 7620"/>
              <a:gd name="connsiteX2" fmla="*/ 17008 w 17008"/>
              <a:gd name="connsiteY2" fmla="*/ 152 h 7620"/>
              <a:gd name="connsiteX3" fmla="*/ 17008 w 17008"/>
              <a:gd name="connsiteY3" fmla="*/ 7468 h 7620"/>
              <a:gd name="connsiteX4" fmla="*/ 16856 w 17008"/>
              <a:gd name="connsiteY4" fmla="*/ 7620 h 7620"/>
              <a:gd name="connsiteX5" fmla="*/ 152 w 17008"/>
              <a:gd name="connsiteY5" fmla="*/ 7620 h 7620"/>
              <a:gd name="connsiteX6" fmla="*/ 0 w 17008"/>
              <a:gd name="connsiteY6" fmla="*/ 7468 h 7620"/>
              <a:gd name="connsiteX7" fmla="*/ 4 w 17008"/>
              <a:gd name="connsiteY7" fmla="*/ 2173 h 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08" h="7620">
                <a:moveTo>
                  <a:pt x="546" y="1"/>
                </a:moveTo>
                <a:lnTo>
                  <a:pt x="16856" y="0"/>
                </a:lnTo>
                <a:cubicBezTo>
                  <a:pt x="16940" y="0"/>
                  <a:pt x="17008" y="68"/>
                  <a:pt x="17008" y="152"/>
                </a:cubicBezTo>
                <a:lnTo>
                  <a:pt x="17008" y="7468"/>
                </a:lnTo>
                <a:cubicBezTo>
                  <a:pt x="17008" y="7552"/>
                  <a:pt x="16940" y="7620"/>
                  <a:pt x="16856" y="7620"/>
                </a:cubicBezTo>
                <a:lnTo>
                  <a:pt x="152" y="7620"/>
                </a:lnTo>
                <a:cubicBezTo>
                  <a:pt x="68" y="7620"/>
                  <a:pt x="0" y="7552"/>
                  <a:pt x="0" y="7468"/>
                </a:cubicBezTo>
                <a:lnTo>
                  <a:pt x="4" y="2173"/>
                </a:lnTo>
              </a:path>
            </a:pathLst>
          </a:custGeom>
          <a:noFill/>
          <a:ln w="9525">
            <a:solidFill>
              <a:schemeClr val="accent1">
                <a:lumMod val="75000"/>
                <a:alpha val="40000"/>
              </a:schemeClr>
            </a:solidFill>
            <a:headEnd type="none"/>
            <a:tailEnd type="ova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矩形 6"/>
          <p:cNvSpPr/>
          <p:nvPr>
            <p:custDataLst>
              <p:tags r:id="rId3"/>
            </p:custDataLst>
          </p:nvPr>
        </p:nvSpPr>
        <p:spPr>
          <a:xfrm>
            <a:off x="1452880" y="1423035"/>
            <a:ext cx="10043795" cy="739140"/>
          </a:xfrm>
          <a:prstGeom prst="rect">
            <a:avLst/>
          </a:prstGeom>
          <a:gradFill>
            <a:gsLst>
              <a:gs pos="0">
                <a:schemeClr val="accent1">
                  <a:alpha val="5000"/>
                </a:schemeClr>
              </a:gs>
              <a:gs pos="100000">
                <a:schemeClr val="accent1">
                  <a:alpha val="0"/>
                </a:schemeClr>
              </a:gs>
            </a:gsLst>
            <a:lin ang="27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lIns="288290" rtlCol="0" anchor="ctr"/>
          <a:lstStyle/>
          <a:p>
            <a:pPr algn="l"/>
            <a:r>
              <a:rPr lang="zh-CN" altLang="en-US" sz="2400" b="1">
                <a:solidFill>
                  <a:schemeClr val="accent1"/>
                </a:solidFill>
              </a:rPr>
              <a:t>（二）坚持底线思维</a:t>
            </a:r>
            <a:endParaRPr lang="zh-CN" altLang="en-US" sz="2400" b="1">
              <a:solidFill>
                <a:schemeClr val="accent1"/>
              </a:solidFill>
            </a:endParaRPr>
          </a:p>
        </p:txBody>
      </p:sp>
      <p:sp>
        <p:nvSpPr>
          <p:cNvPr id="11" name="圆角矩形 10"/>
          <p:cNvSpPr/>
          <p:nvPr>
            <p:custDataLst>
              <p:tags r:id="rId4"/>
            </p:custDataLst>
          </p:nvPr>
        </p:nvSpPr>
        <p:spPr>
          <a:xfrm>
            <a:off x="716915" y="1423035"/>
            <a:ext cx="738505" cy="741045"/>
          </a:xfrm>
          <a:prstGeom prst="roundRect">
            <a:avLst>
              <a:gd name="adj" fmla="val 9389"/>
            </a:avLst>
          </a:prstGeom>
          <a:gradFill>
            <a:gsLst>
              <a:gs pos="67000">
                <a:schemeClr val="accent1"/>
              </a:gs>
              <a:gs pos="0">
                <a:schemeClr val="accent1">
                  <a:lumMod val="60000"/>
                  <a:lumOff val="40000"/>
                </a:schemeClr>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cxnSp>
        <p:nvCxnSpPr>
          <p:cNvPr id="12" name="直接连接符 11"/>
          <p:cNvCxnSpPr/>
          <p:nvPr>
            <p:custDataLst>
              <p:tags r:id="rId5"/>
            </p:custDataLst>
          </p:nvPr>
        </p:nvCxnSpPr>
        <p:spPr>
          <a:xfrm>
            <a:off x="1202055" y="2170430"/>
            <a:ext cx="9905365" cy="0"/>
          </a:xfrm>
          <a:prstGeom prst="line">
            <a:avLst/>
          </a:prstGeom>
          <a:ln w="9525">
            <a:solidFill>
              <a:schemeClr val="accent1">
                <a:alpha val="40000"/>
              </a:schemeClr>
            </a:solidFill>
            <a:prstDash val="lgDash"/>
          </a:ln>
        </p:spPr>
        <p:style>
          <a:lnRef idx="2">
            <a:schemeClr val="accent1"/>
          </a:lnRef>
          <a:fillRef idx="0">
            <a:srgbClr val="FFFFFF"/>
          </a:fillRef>
          <a:effectRef idx="0">
            <a:srgbClr val="FFFFFF"/>
          </a:effectRef>
          <a:fontRef idx="minor">
            <a:schemeClr val="tx1"/>
          </a:fontRef>
        </p:style>
      </p:cxnSp>
      <p:pic>
        <p:nvPicPr>
          <p:cNvPr id="4" name="图片 3" descr="打印机"/>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83285" y="1581150"/>
            <a:ext cx="406400" cy="406400"/>
          </a:xfrm>
          <a:prstGeom prst="rect">
            <a:avLst/>
          </a:prstGeom>
        </p:spPr>
      </p:pic>
      <p:sp>
        <p:nvSpPr>
          <p:cNvPr id="9" name="文本框 8"/>
          <p:cNvSpPr txBox="1"/>
          <p:nvPr>
            <p:custDataLst>
              <p:tags r:id="rId9"/>
            </p:custDataLst>
          </p:nvPr>
        </p:nvSpPr>
        <p:spPr>
          <a:xfrm>
            <a:off x="716915" y="2353310"/>
            <a:ext cx="10390505" cy="3674110"/>
          </a:xfrm>
          <a:prstGeom prst="rect">
            <a:avLst/>
          </a:prstGeom>
          <a:noFill/>
        </p:spPr>
        <p:txBody>
          <a:bodyPr wrap="square" rtlCol="0" anchor="ctr" anchorCtr="0"/>
          <a:lstStyle/>
          <a:p>
            <a:pPr indent="457200" fontAlgn="auto">
              <a:lnSpc>
                <a:spcPct val="150000"/>
              </a:lnSpc>
              <a:spcAft>
                <a:spcPts val="600"/>
              </a:spcAft>
            </a:pPr>
            <a:r>
              <a:rPr lang="zh-CN" altLang="en-US" sz="2000" dirty="0">
                <a:ln>
                  <a:noFill/>
                  <a:prstDash val="sysDot"/>
                </a:ln>
                <a:solidFill>
                  <a:schemeClr val="tx1">
                    <a:lumMod val="85000"/>
                    <a:lumOff val="15000"/>
                  </a:schemeClr>
                </a:solidFill>
                <a:latin typeface="+mn-ea"/>
                <a:cs typeface="+mn-ea"/>
                <a:sym typeface="+mn-ea"/>
              </a:rPr>
              <a:t>坚持底线思维是我们党治国理政的一个重要思想方法、工作方法和重大原则。底线思维绝不是主张消极泄气、束手束脚、畏首畏尾、无所作为的消极被动思维，而是强调保持战略定力、应对错综复杂的形势、正确处理改革发展稳定关系、坚持</a:t>
            </a:r>
            <a:r>
              <a:rPr lang="en-US" altLang="zh-CN" sz="2000" dirty="0">
                <a:ln>
                  <a:noFill/>
                  <a:prstDash val="sysDot"/>
                </a:ln>
                <a:solidFill>
                  <a:schemeClr val="tx1">
                    <a:lumMod val="85000"/>
                    <a:lumOff val="15000"/>
                  </a:schemeClr>
                </a:solidFill>
                <a:latin typeface="+mn-ea"/>
                <a:cs typeface="+mn-ea"/>
                <a:sym typeface="+mn-ea"/>
              </a:rPr>
              <a:t>“</a:t>
            </a:r>
            <a:r>
              <a:rPr lang="zh-CN" altLang="en-US" sz="2000" dirty="0">
                <a:ln>
                  <a:noFill/>
                  <a:prstDash val="sysDot"/>
                </a:ln>
                <a:solidFill>
                  <a:schemeClr val="tx1">
                    <a:lumMod val="85000"/>
                    <a:lumOff val="15000"/>
                  </a:schemeClr>
                </a:solidFill>
                <a:latin typeface="+mn-ea"/>
                <a:cs typeface="+mn-ea"/>
                <a:sym typeface="+mn-ea"/>
              </a:rPr>
              <a:t>有守</a:t>
            </a:r>
            <a:r>
              <a:rPr lang="en-US" altLang="zh-CN" sz="2000" dirty="0">
                <a:ln>
                  <a:noFill/>
                  <a:prstDash val="sysDot"/>
                </a:ln>
                <a:solidFill>
                  <a:schemeClr val="tx1">
                    <a:lumMod val="85000"/>
                    <a:lumOff val="15000"/>
                  </a:schemeClr>
                </a:solidFill>
                <a:latin typeface="+mn-ea"/>
                <a:cs typeface="+mn-ea"/>
                <a:sym typeface="+mn-ea"/>
              </a:rPr>
              <a:t>”</a:t>
            </a:r>
            <a:r>
              <a:rPr lang="zh-CN" altLang="en-US" sz="2000" dirty="0">
                <a:ln>
                  <a:noFill/>
                  <a:prstDash val="sysDot"/>
                </a:ln>
                <a:solidFill>
                  <a:schemeClr val="tx1">
                    <a:lumMod val="85000"/>
                    <a:lumOff val="15000"/>
                  </a:schemeClr>
                </a:solidFill>
                <a:latin typeface="+mn-ea"/>
                <a:cs typeface="+mn-ea"/>
                <a:sym typeface="+mn-ea"/>
              </a:rPr>
              <a:t>（即守低线）和</a:t>
            </a:r>
            <a:r>
              <a:rPr lang="en-US" altLang="zh-CN" sz="2000" dirty="0">
                <a:ln>
                  <a:noFill/>
                  <a:prstDash val="sysDot"/>
                </a:ln>
                <a:solidFill>
                  <a:schemeClr val="tx1">
                    <a:lumMod val="85000"/>
                    <a:lumOff val="15000"/>
                  </a:schemeClr>
                </a:solidFill>
                <a:latin typeface="+mn-ea"/>
                <a:cs typeface="+mn-ea"/>
                <a:sym typeface="+mn-ea"/>
              </a:rPr>
              <a:t>“</a:t>
            </a:r>
            <a:r>
              <a:rPr lang="zh-CN" altLang="en-US" sz="2000" dirty="0">
                <a:ln>
                  <a:noFill/>
                  <a:prstDash val="sysDot"/>
                </a:ln>
                <a:solidFill>
                  <a:schemeClr val="tx1">
                    <a:lumMod val="85000"/>
                    <a:lumOff val="15000"/>
                  </a:schemeClr>
                </a:solidFill>
                <a:latin typeface="+mn-ea"/>
                <a:cs typeface="+mn-ea"/>
                <a:sym typeface="+mn-ea"/>
              </a:rPr>
              <a:t>有为</a:t>
            </a:r>
            <a:r>
              <a:rPr lang="en-US" altLang="zh-CN" sz="2000" dirty="0">
                <a:ln>
                  <a:noFill/>
                  <a:prstDash val="sysDot"/>
                </a:ln>
                <a:solidFill>
                  <a:schemeClr val="tx1">
                    <a:lumMod val="85000"/>
                    <a:lumOff val="15000"/>
                  </a:schemeClr>
                </a:solidFill>
                <a:latin typeface="+mn-ea"/>
                <a:cs typeface="+mn-ea"/>
                <a:sym typeface="+mn-ea"/>
              </a:rPr>
              <a:t>”</a:t>
            </a:r>
            <a:r>
              <a:rPr lang="zh-CN" altLang="en-US" sz="2000" dirty="0">
                <a:ln>
                  <a:noFill/>
                  <a:prstDash val="sysDot"/>
                </a:ln>
                <a:solidFill>
                  <a:schemeClr val="tx1">
                    <a:lumMod val="85000"/>
                    <a:lumOff val="15000"/>
                  </a:schemeClr>
                </a:solidFill>
                <a:latin typeface="+mn-ea"/>
                <a:cs typeface="+mn-ea"/>
                <a:sym typeface="+mn-ea"/>
              </a:rPr>
              <a:t>（即追高线）的辩证统一、</a:t>
            </a:r>
            <a:r>
              <a:rPr lang="en-US" altLang="zh-CN" sz="2000" dirty="0">
                <a:ln>
                  <a:noFill/>
                  <a:prstDash val="sysDot"/>
                </a:ln>
                <a:solidFill>
                  <a:schemeClr val="tx1">
                    <a:lumMod val="85000"/>
                    <a:lumOff val="15000"/>
                  </a:schemeClr>
                </a:solidFill>
                <a:latin typeface="+mn-ea"/>
                <a:cs typeface="+mn-ea"/>
                <a:sym typeface="+mn-ea"/>
              </a:rPr>
              <a:t>“</a:t>
            </a:r>
            <a:r>
              <a:rPr lang="zh-CN" altLang="en-US" sz="2000" dirty="0">
                <a:ln>
                  <a:noFill/>
                  <a:prstDash val="sysDot"/>
                </a:ln>
                <a:solidFill>
                  <a:schemeClr val="tx1">
                    <a:lumMod val="85000"/>
                    <a:lumOff val="15000"/>
                  </a:schemeClr>
                </a:solidFill>
                <a:latin typeface="+mn-ea"/>
                <a:cs typeface="+mn-ea"/>
                <a:sym typeface="+mn-ea"/>
              </a:rPr>
              <a:t>守乎其低而得乎其高</a:t>
            </a:r>
            <a:r>
              <a:rPr lang="en-US" altLang="zh-CN" sz="2000" dirty="0">
                <a:ln>
                  <a:noFill/>
                  <a:prstDash val="sysDot"/>
                </a:ln>
                <a:solidFill>
                  <a:schemeClr val="tx1">
                    <a:lumMod val="85000"/>
                    <a:lumOff val="15000"/>
                  </a:schemeClr>
                </a:solidFill>
                <a:latin typeface="+mn-ea"/>
                <a:cs typeface="+mn-ea"/>
                <a:sym typeface="+mn-ea"/>
              </a:rPr>
              <a:t>”</a:t>
            </a:r>
            <a:r>
              <a:rPr lang="zh-CN" altLang="en-US" sz="2000" dirty="0">
                <a:ln>
                  <a:noFill/>
                  <a:prstDash val="sysDot"/>
                </a:ln>
                <a:solidFill>
                  <a:schemeClr val="tx1">
                    <a:lumMod val="85000"/>
                    <a:lumOff val="15000"/>
                  </a:schemeClr>
                </a:solidFill>
                <a:latin typeface="+mn-ea"/>
                <a:cs typeface="+mn-ea"/>
                <a:sym typeface="+mn-ea"/>
              </a:rPr>
              <a:t>的积极主动思维。所谓底线思维能力，就是客观地设定最低目标，立足最低点，争取最大期望值的能力。</a:t>
            </a:r>
            <a:endParaRPr lang="zh-CN" altLang="en-US" sz="20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sz="2000" dirty="0">
                <a:ln>
                  <a:noFill/>
                  <a:prstDash val="sysDot"/>
                </a:ln>
                <a:solidFill>
                  <a:schemeClr val="tx1">
                    <a:lumMod val="85000"/>
                    <a:lumOff val="15000"/>
                  </a:schemeClr>
                </a:solidFill>
                <a:latin typeface="+mn-ea"/>
                <a:cs typeface="+mn-ea"/>
                <a:sym typeface="+mn-ea"/>
              </a:rPr>
              <a:t>在保护国家秘密方面，坚持底线思维就是要坚定立场，保护国家的利益，运用底线思维，坚决抵抗外部非法侵害。</a:t>
            </a:r>
            <a:endParaRPr lang="zh-CN" altLang="en-US" sz="2000" dirty="0">
              <a:ln>
                <a:noFill/>
                <a:prstDash val="sysDot"/>
              </a:ln>
              <a:solidFill>
                <a:schemeClr val="tx1">
                  <a:lumMod val="85000"/>
                  <a:lumOff val="15000"/>
                </a:schemeClr>
              </a:solidFill>
              <a:latin typeface="+mn-ea"/>
              <a:cs typeface="+mn-ea"/>
              <a:sym typeface="+mn-ea"/>
            </a:endParaRPr>
          </a:p>
        </p:txBody>
      </p:sp>
    </p:spTree>
    <p:custDataLst>
      <p:tags r:id="rId10"/>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标题 50"/>
          <p:cNvSpPr>
            <a:spLocks noGrp="1"/>
          </p:cNvSpPr>
          <p:nvPr>
            <p:ph type="title"/>
            <p:custDataLst>
              <p:tags r:id="rId1"/>
            </p:custDataLst>
          </p:nvPr>
        </p:nvSpPr>
        <p:spPr/>
        <p:txBody>
          <a:bodyPr/>
          <a:lstStyle/>
          <a:p>
            <a:r>
              <a:rPr lang="zh-CN" altLang="en-US"/>
              <a:t>安全拓展</a:t>
            </a:r>
            <a:endParaRPr lang="zh-CN" altLang="en-US"/>
          </a:p>
        </p:txBody>
      </p:sp>
      <p:sp>
        <p:nvSpPr>
          <p:cNvPr id="401" name="任意多边形: 形状 400"/>
          <p:cNvSpPr/>
          <p:nvPr>
            <p:custDataLst>
              <p:tags r:id="rId2"/>
            </p:custDataLst>
          </p:nvPr>
        </p:nvSpPr>
        <p:spPr>
          <a:xfrm>
            <a:off x="695960" y="1941830"/>
            <a:ext cx="10764520" cy="4304030"/>
          </a:xfrm>
          <a:custGeom>
            <a:avLst/>
            <a:gdLst>
              <a:gd name="connsiteX0" fmla="*/ 10659237 w 10659236"/>
              <a:gd name="connsiteY0" fmla="*/ 0 h 4304309"/>
              <a:gd name="connsiteX1" fmla="*/ 10659237 w 10659236"/>
              <a:gd name="connsiteY1" fmla="*/ 4115257 h 4304309"/>
              <a:gd name="connsiteX2" fmla="*/ 10470185 w 10659236"/>
              <a:gd name="connsiteY2" fmla="*/ 4304310 h 4304309"/>
              <a:gd name="connsiteX3" fmla="*/ 188976 w 10659236"/>
              <a:gd name="connsiteY3" fmla="*/ 4304310 h 4304309"/>
              <a:gd name="connsiteX4" fmla="*/ 0 w 10659236"/>
              <a:gd name="connsiteY4" fmla="*/ 4115257 h 4304309"/>
              <a:gd name="connsiteX5" fmla="*/ 0 w 10659236"/>
              <a:gd name="connsiteY5" fmla="*/ 0 h 4304309"/>
              <a:gd name="connsiteX6" fmla="*/ 10659237 w 10659236"/>
              <a:gd name="connsiteY6" fmla="*/ 0 h 430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59236" h="4304309">
                <a:moveTo>
                  <a:pt x="10659237" y="0"/>
                </a:moveTo>
                <a:lnTo>
                  <a:pt x="10659237" y="4115257"/>
                </a:lnTo>
                <a:cubicBezTo>
                  <a:pt x="10659237" y="4219651"/>
                  <a:pt x="10574579" y="4304310"/>
                  <a:pt x="10470185" y="4304310"/>
                </a:cubicBezTo>
                <a:lnTo>
                  <a:pt x="188976" y="4304310"/>
                </a:lnTo>
                <a:cubicBezTo>
                  <a:pt x="84582" y="4304310"/>
                  <a:pt x="0" y="4219651"/>
                  <a:pt x="0" y="4115257"/>
                </a:cubicBezTo>
                <a:lnTo>
                  <a:pt x="0" y="0"/>
                </a:lnTo>
                <a:lnTo>
                  <a:pt x="10659237" y="0"/>
                </a:lnTo>
                <a:close/>
              </a:path>
            </a:pathLst>
          </a:custGeom>
          <a:noFill/>
          <a:ln w="6350" cap="flat">
            <a:gradFill>
              <a:gsLst>
                <a:gs pos="88000">
                  <a:schemeClr val="accent1">
                    <a:alpha val="63000"/>
                  </a:schemeClr>
                </a:gs>
                <a:gs pos="0">
                  <a:schemeClr val="accent1">
                    <a:alpha val="32000"/>
                  </a:schemeClr>
                </a:gs>
              </a:gsLst>
              <a:lin ang="7680000" scaled="1"/>
            </a:gra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402" name="任意多边形: 形状 401"/>
          <p:cNvSpPr/>
          <p:nvPr>
            <p:custDataLst>
              <p:tags r:id="rId3"/>
            </p:custDataLst>
          </p:nvPr>
        </p:nvSpPr>
        <p:spPr>
          <a:xfrm>
            <a:off x="942975" y="6024245"/>
            <a:ext cx="10553700" cy="220980"/>
          </a:xfrm>
          <a:custGeom>
            <a:avLst/>
            <a:gdLst>
              <a:gd name="connsiteX0" fmla="*/ 10450297 w 10450296"/>
              <a:gd name="connsiteY0" fmla="*/ 0 h 221284"/>
              <a:gd name="connsiteX1" fmla="*/ 134493 w 10450296"/>
              <a:gd name="connsiteY1" fmla="*/ 0 h 221284"/>
              <a:gd name="connsiteX2" fmla="*/ 134493 w 10450296"/>
              <a:gd name="connsiteY2" fmla="*/ 86791 h 221284"/>
              <a:gd name="connsiteX3" fmla="*/ 0 w 10450296"/>
              <a:gd name="connsiteY3" fmla="*/ 221285 h 221284"/>
              <a:gd name="connsiteX4" fmla="*/ 10304831 w 10450296"/>
              <a:gd name="connsiteY4" fmla="*/ 221285 h 221284"/>
              <a:gd name="connsiteX5" fmla="*/ 10450297 w 10450296"/>
              <a:gd name="connsiteY5" fmla="*/ 75819 h 221284"/>
              <a:gd name="connsiteX6" fmla="*/ 10450297 w 10450296"/>
              <a:gd name="connsiteY6" fmla="*/ 0 h 221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50296" h="221284">
                <a:moveTo>
                  <a:pt x="10450297" y="0"/>
                </a:moveTo>
                <a:lnTo>
                  <a:pt x="134493" y="0"/>
                </a:lnTo>
                <a:lnTo>
                  <a:pt x="134493" y="86791"/>
                </a:lnTo>
                <a:cubicBezTo>
                  <a:pt x="134493" y="161086"/>
                  <a:pt x="74295" y="221285"/>
                  <a:pt x="0" y="221285"/>
                </a:cubicBezTo>
                <a:lnTo>
                  <a:pt x="10304831" y="221285"/>
                </a:lnTo>
                <a:cubicBezTo>
                  <a:pt x="10385145" y="221285"/>
                  <a:pt x="10450297" y="156134"/>
                  <a:pt x="10450297" y="75819"/>
                </a:cubicBezTo>
                <a:lnTo>
                  <a:pt x="10450297" y="0"/>
                </a:lnTo>
                <a:close/>
              </a:path>
            </a:pathLst>
          </a:custGeom>
          <a:gradFill>
            <a:gsLst>
              <a:gs pos="15000">
                <a:schemeClr val="accent1"/>
              </a:gs>
              <a:gs pos="94000">
                <a:schemeClr val="accent1">
                  <a:lumMod val="63000"/>
                  <a:lumOff val="37000"/>
                </a:scheme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396240" tIns="36195" rIns="144145"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sz="2400" b="1" spc="100" dirty="0">
              <a:solidFill>
                <a:srgbClr val="FFFFFF"/>
              </a:solidFill>
              <a:uFillTx/>
              <a:sym typeface="+mn-ea"/>
            </a:endParaRPr>
          </a:p>
        </p:txBody>
      </p:sp>
      <p:sp>
        <p:nvSpPr>
          <p:cNvPr id="403" name="任意多边形: 形状 402"/>
          <p:cNvSpPr/>
          <p:nvPr>
            <p:custDataLst>
              <p:tags r:id="rId4"/>
            </p:custDataLst>
          </p:nvPr>
        </p:nvSpPr>
        <p:spPr>
          <a:xfrm>
            <a:off x="695960" y="1421130"/>
            <a:ext cx="10764520" cy="520700"/>
          </a:xfrm>
          <a:custGeom>
            <a:avLst/>
            <a:gdLst>
              <a:gd name="connsiteX0" fmla="*/ 10659237 w 10659236"/>
              <a:gd name="connsiteY0" fmla="*/ 204826 h 520446"/>
              <a:gd name="connsiteX1" fmla="*/ 10659237 w 10659236"/>
              <a:gd name="connsiteY1" fmla="*/ 520446 h 520446"/>
              <a:gd name="connsiteX2" fmla="*/ 0 w 10659236"/>
              <a:gd name="connsiteY2" fmla="*/ 520446 h 520446"/>
              <a:gd name="connsiteX3" fmla="*/ 0 w 10659236"/>
              <a:gd name="connsiteY3" fmla="*/ 0 h 520446"/>
              <a:gd name="connsiteX4" fmla="*/ 10454411 w 10659236"/>
              <a:gd name="connsiteY4" fmla="*/ 0 h 520446"/>
              <a:gd name="connsiteX5" fmla="*/ 10659237 w 10659236"/>
              <a:gd name="connsiteY5" fmla="*/ 204826 h 520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59236" h="520446">
                <a:moveTo>
                  <a:pt x="10659237" y="204826"/>
                </a:moveTo>
                <a:lnTo>
                  <a:pt x="10659237" y="520446"/>
                </a:lnTo>
                <a:lnTo>
                  <a:pt x="0" y="520446"/>
                </a:lnTo>
                <a:lnTo>
                  <a:pt x="0" y="0"/>
                </a:lnTo>
                <a:lnTo>
                  <a:pt x="10454411" y="0"/>
                </a:lnTo>
                <a:cubicBezTo>
                  <a:pt x="10567493" y="0"/>
                  <a:pt x="10659237" y="91669"/>
                  <a:pt x="10659237" y="204826"/>
                </a:cubicBezTo>
                <a:close/>
              </a:path>
            </a:pathLst>
          </a:custGeom>
          <a:noFill/>
          <a:ln w="6350" cap="flat">
            <a:gradFill>
              <a:gsLst>
                <a:gs pos="0">
                  <a:schemeClr val="accent1">
                    <a:alpha val="63000"/>
                  </a:schemeClr>
                </a:gs>
                <a:gs pos="100000">
                  <a:schemeClr val="accent1">
                    <a:alpha val="15000"/>
                  </a:schemeClr>
                </a:gs>
              </a:gsLst>
              <a:lin ang="7680000" scaled="1"/>
            </a:gra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10" name="文本框 9"/>
          <p:cNvSpPr txBox="1"/>
          <p:nvPr>
            <p:custDataLst>
              <p:tags r:id="rId5"/>
            </p:custDataLst>
          </p:nvPr>
        </p:nvSpPr>
        <p:spPr>
          <a:xfrm>
            <a:off x="505460" y="2184400"/>
            <a:ext cx="10577830" cy="3316605"/>
          </a:xfrm>
          <a:prstGeom prst="rect">
            <a:avLst/>
          </a:prstGeom>
          <a:noFill/>
        </p:spPr>
        <p:txBody>
          <a:bodyPr wrap="square" lIns="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lvl="1" indent="0" algn="just" fontAlgn="auto">
              <a:lnSpc>
                <a:spcPct val="150000"/>
              </a:lnSpc>
              <a:spcAft>
                <a:spcPts val="800"/>
              </a:spcAft>
              <a:buFont typeface="Arial" panose="020B0604020202020204" pitchFamily="34" charset="0"/>
              <a:buChar char="•"/>
            </a:pPr>
            <a:r>
              <a:rPr lang="zh-CN" altLang="en-US" sz="1600" dirty="0">
                <a:sym typeface="+mn-ea"/>
              </a:rPr>
              <a:t>第十四届全国人大常委会第二次会议于2023年4月26日表决通过修订后的《反间谍法》，修订后的《反间谍法》于2023年7月1日起施行。</a:t>
            </a:r>
            <a:r>
              <a:rPr lang="zh-CN" altLang="en-US" sz="1600" dirty="0"/>
              <a:t>新法坚持问题导向,聚焦现行《反间谍法》实施中存在的间谍行为范围较窄、安全防范制度不健全、行政执法赋权不足等重点难点问题,完善相关法律规定。妥善处理赋权与限权的关系,加强反间谍工作,同时注重对行使公权力的监督制约。</a:t>
            </a:r>
            <a:endParaRPr lang="zh-CN" altLang="en-US" sz="1600" dirty="0"/>
          </a:p>
          <a:p>
            <a:pPr marL="457200" lvl="1" indent="0" algn="just" fontAlgn="auto">
              <a:lnSpc>
                <a:spcPct val="150000"/>
              </a:lnSpc>
              <a:spcAft>
                <a:spcPts val="800"/>
              </a:spcAft>
              <a:buFont typeface="Arial" panose="020B0604020202020204" pitchFamily="34" charset="0"/>
              <a:buChar char="•"/>
            </a:pPr>
            <a:r>
              <a:rPr lang="zh-CN" altLang="en-US" sz="1600" dirty="0">
                <a:sym typeface="+mn-ea"/>
              </a:rPr>
              <a:t>此次修订完善了间谍行为的定义,将投靠间谍组织及其代理人,针对国家机关、涉密单位或者关键信息基础设施等实施网络攻击等行为明确为间谍行为;根据实践中的情况,适度扩大相关主体窃密的对象范围,将“其他关系国家安全和利益的文件、数据、资料、物品”纳入保护;增加针对第三国的间谍行为。新法完善了安全防范规定。此次修订反间谍法,对“安全防范”设专章规定,明确国家机关、社会组织等反间谍安全防范的主体责任;明确有关方面积极开展反间谍宣传教育的职责,专门机关指导宣传教育活动,切实提高全民反间谍安全防范意识和国家安全素养;明确重点单位的安全防范责任和涉及国家安全事项的建设项目许可制度等。</a:t>
            </a:r>
            <a:endParaRPr lang="zh-CN" altLang="en-US" sz="1600" dirty="0">
              <a:sym typeface="+mn-ea"/>
            </a:endParaRPr>
          </a:p>
        </p:txBody>
      </p:sp>
      <p:sp>
        <p:nvSpPr>
          <p:cNvPr id="12" name="圆角矩形 11"/>
          <p:cNvSpPr/>
          <p:nvPr>
            <p:custDataLst>
              <p:tags r:id="rId6"/>
            </p:custDataLst>
          </p:nvPr>
        </p:nvSpPr>
        <p:spPr>
          <a:xfrm>
            <a:off x="10715625" y="1638300"/>
            <a:ext cx="360000" cy="75565"/>
          </a:xfrm>
          <a:prstGeom prst="roundRect">
            <a:avLst>
              <a:gd name="adj" fmla="val 50000"/>
            </a:avLst>
          </a:prstGeom>
          <a:gradFill>
            <a:gsLst>
              <a:gs pos="15000">
                <a:schemeClr val="accent1"/>
              </a:gs>
              <a:gs pos="94000">
                <a:schemeClr val="accent1">
                  <a:lumMod val="63000"/>
                  <a:lumOff val="37000"/>
                </a:scheme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396240" tIns="36195" rIns="144145"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sz="2400" b="1" spc="100" dirty="0">
              <a:solidFill>
                <a:srgbClr val="FFFFFF"/>
              </a:solidFill>
              <a:uFillTx/>
              <a:sym typeface="+mn-ea"/>
            </a:endParaRPr>
          </a:p>
        </p:txBody>
      </p:sp>
      <p:sp>
        <p:nvSpPr>
          <p:cNvPr id="13" name="圆角矩形 12"/>
          <p:cNvSpPr/>
          <p:nvPr>
            <p:custDataLst>
              <p:tags r:id="rId7"/>
            </p:custDataLst>
          </p:nvPr>
        </p:nvSpPr>
        <p:spPr>
          <a:xfrm>
            <a:off x="10580370" y="1638300"/>
            <a:ext cx="108000" cy="75565"/>
          </a:xfrm>
          <a:prstGeom prst="roundRect">
            <a:avLst>
              <a:gd name="adj" fmla="val 50000"/>
            </a:avLst>
          </a:prstGeom>
          <a:gradFill>
            <a:gsLst>
              <a:gs pos="15000">
                <a:schemeClr val="accent1"/>
              </a:gs>
              <a:gs pos="94000">
                <a:schemeClr val="accent1">
                  <a:lumMod val="63000"/>
                  <a:lumOff val="37000"/>
                </a:scheme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396240" tIns="36195" rIns="144145"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sz="2400" b="1" spc="100" dirty="0">
              <a:solidFill>
                <a:srgbClr val="FFFFFF"/>
              </a:solidFill>
              <a:uFillTx/>
              <a:sym typeface="+mn-ea"/>
            </a:endParaRPr>
          </a:p>
        </p:txBody>
      </p:sp>
      <p:sp>
        <p:nvSpPr>
          <p:cNvPr id="4" name="任意多边形 3"/>
          <p:cNvSpPr/>
          <p:nvPr>
            <p:custDataLst>
              <p:tags r:id="rId8"/>
            </p:custDataLst>
          </p:nvPr>
        </p:nvSpPr>
        <p:spPr>
          <a:xfrm>
            <a:off x="684530" y="1427480"/>
            <a:ext cx="9440545" cy="521970"/>
          </a:xfrm>
          <a:custGeom>
            <a:avLst/>
            <a:gdLst/>
            <a:ahLst/>
            <a:cxnLst>
              <a:cxn ang="3">
                <a:pos x="hc" y="t"/>
              </a:cxn>
              <a:cxn ang="cd2">
                <a:pos x="l" y="vc"/>
              </a:cxn>
              <a:cxn ang="cd4">
                <a:pos x="hc" y="b"/>
              </a:cxn>
              <a:cxn ang="0">
                <a:pos x="r" y="vc"/>
              </a:cxn>
            </a:cxnLst>
            <a:rect l="l" t="t" r="r" b="b"/>
            <a:pathLst>
              <a:path w="14867" h="822">
                <a:moveTo>
                  <a:pt x="0" y="0"/>
                </a:moveTo>
                <a:lnTo>
                  <a:pt x="14456" y="0"/>
                </a:lnTo>
                <a:cubicBezTo>
                  <a:pt x="14683" y="0"/>
                  <a:pt x="14867" y="184"/>
                  <a:pt x="14867" y="411"/>
                </a:cubicBezTo>
                <a:cubicBezTo>
                  <a:pt x="14867" y="638"/>
                  <a:pt x="14683" y="822"/>
                  <a:pt x="14456" y="822"/>
                </a:cubicBezTo>
                <a:lnTo>
                  <a:pt x="0" y="822"/>
                </a:lnTo>
                <a:lnTo>
                  <a:pt x="0" y="0"/>
                </a:lnTo>
                <a:close/>
              </a:path>
            </a:pathLst>
          </a:custGeom>
          <a:gradFill>
            <a:gsLst>
              <a:gs pos="15000">
                <a:schemeClr val="accent1"/>
              </a:gs>
              <a:gs pos="94000">
                <a:schemeClr val="accent1">
                  <a:lumMod val="63000"/>
                  <a:lumOff val="37000"/>
                </a:schemeClr>
              </a:gs>
            </a:gsLst>
            <a:lin ang="54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396240" tIns="36195" rIns="144145"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r>
              <a:rPr lang="zh-CN" altLang="en-US" sz="2000" b="1" spc="100" dirty="0">
                <a:solidFill>
                  <a:srgbClr val="FFFFFF"/>
                </a:solidFill>
                <a:uFillTx/>
                <a:sym typeface="+mn-ea"/>
              </a:rPr>
              <a:t>中国修订</a:t>
            </a:r>
            <a:r>
              <a:rPr lang="zh-CN" altLang="en-US" sz="2000" b="1" spc="100" dirty="0">
                <a:solidFill>
                  <a:srgbClr val="FFFFFF"/>
                </a:solidFill>
                <a:uFillTx/>
                <a:sym typeface="+mn-ea"/>
              </a:rPr>
              <a:t>《反间谍法》将对国家机关实施网络攻击等行为明确为间谍行为</a:t>
            </a:r>
            <a:endParaRPr lang="zh-CN" altLang="en-US" sz="2000" b="1" spc="100" dirty="0">
              <a:solidFill>
                <a:srgbClr val="FFFFFF"/>
              </a:solidFill>
              <a:uFillTx/>
              <a:sym typeface="+mn-ea"/>
            </a:endParaRPr>
          </a:p>
        </p:txBody>
      </p:sp>
    </p:spTree>
    <p:custDataLst>
      <p:tags r:id="rId9"/>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标题 50"/>
          <p:cNvSpPr>
            <a:spLocks noGrp="1"/>
          </p:cNvSpPr>
          <p:nvPr>
            <p:ph type="title"/>
            <p:custDataLst>
              <p:tags r:id="rId1"/>
            </p:custDataLst>
          </p:nvPr>
        </p:nvSpPr>
        <p:spPr/>
        <p:txBody>
          <a:bodyPr/>
          <a:lstStyle/>
          <a:p>
            <a:r>
              <a:rPr lang="zh-CN" altLang="en-US"/>
              <a:t>安全拓展</a:t>
            </a:r>
            <a:endParaRPr lang="zh-CN" altLang="en-US"/>
          </a:p>
        </p:txBody>
      </p:sp>
      <p:sp>
        <p:nvSpPr>
          <p:cNvPr id="401" name="任意多边形: 形状 400"/>
          <p:cNvSpPr/>
          <p:nvPr>
            <p:custDataLst>
              <p:tags r:id="rId2"/>
            </p:custDataLst>
          </p:nvPr>
        </p:nvSpPr>
        <p:spPr>
          <a:xfrm>
            <a:off x="695960" y="1941830"/>
            <a:ext cx="10764520" cy="4304030"/>
          </a:xfrm>
          <a:custGeom>
            <a:avLst/>
            <a:gdLst>
              <a:gd name="connsiteX0" fmla="*/ 10659237 w 10659236"/>
              <a:gd name="connsiteY0" fmla="*/ 0 h 4304309"/>
              <a:gd name="connsiteX1" fmla="*/ 10659237 w 10659236"/>
              <a:gd name="connsiteY1" fmla="*/ 4115257 h 4304309"/>
              <a:gd name="connsiteX2" fmla="*/ 10470185 w 10659236"/>
              <a:gd name="connsiteY2" fmla="*/ 4304310 h 4304309"/>
              <a:gd name="connsiteX3" fmla="*/ 188976 w 10659236"/>
              <a:gd name="connsiteY3" fmla="*/ 4304310 h 4304309"/>
              <a:gd name="connsiteX4" fmla="*/ 0 w 10659236"/>
              <a:gd name="connsiteY4" fmla="*/ 4115257 h 4304309"/>
              <a:gd name="connsiteX5" fmla="*/ 0 w 10659236"/>
              <a:gd name="connsiteY5" fmla="*/ 0 h 4304309"/>
              <a:gd name="connsiteX6" fmla="*/ 10659237 w 10659236"/>
              <a:gd name="connsiteY6" fmla="*/ 0 h 430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59236" h="4304309">
                <a:moveTo>
                  <a:pt x="10659237" y="0"/>
                </a:moveTo>
                <a:lnTo>
                  <a:pt x="10659237" y="4115257"/>
                </a:lnTo>
                <a:cubicBezTo>
                  <a:pt x="10659237" y="4219651"/>
                  <a:pt x="10574579" y="4304310"/>
                  <a:pt x="10470185" y="4304310"/>
                </a:cubicBezTo>
                <a:lnTo>
                  <a:pt x="188976" y="4304310"/>
                </a:lnTo>
                <a:cubicBezTo>
                  <a:pt x="84582" y="4304310"/>
                  <a:pt x="0" y="4219651"/>
                  <a:pt x="0" y="4115257"/>
                </a:cubicBezTo>
                <a:lnTo>
                  <a:pt x="0" y="0"/>
                </a:lnTo>
                <a:lnTo>
                  <a:pt x="10659237" y="0"/>
                </a:lnTo>
                <a:close/>
              </a:path>
            </a:pathLst>
          </a:custGeom>
          <a:noFill/>
          <a:ln w="6350" cap="flat">
            <a:gradFill>
              <a:gsLst>
                <a:gs pos="88000">
                  <a:schemeClr val="accent1">
                    <a:alpha val="63000"/>
                  </a:schemeClr>
                </a:gs>
                <a:gs pos="0">
                  <a:schemeClr val="accent1">
                    <a:alpha val="32000"/>
                  </a:schemeClr>
                </a:gs>
              </a:gsLst>
              <a:lin ang="7680000" scaled="1"/>
            </a:gra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402" name="任意多边形: 形状 401"/>
          <p:cNvSpPr/>
          <p:nvPr>
            <p:custDataLst>
              <p:tags r:id="rId3"/>
            </p:custDataLst>
          </p:nvPr>
        </p:nvSpPr>
        <p:spPr>
          <a:xfrm>
            <a:off x="942975" y="6024245"/>
            <a:ext cx="10553700" cy="220980"/>
          </a:xfrm>
          <a:custGeom>
            <a:avLst/>
            <a:gdLst>
              <a:gd name="connsiteX0" fmla="*/ 10450297 w 10450296"/>
              <a:gd name="connsiteY0" fmla="*/ 0 h 221284"/>
              <a:gd name="connsiteX1" fmla="*/ 134493 w 10450296"/>
              <a:gd name="connsiteY1" fmla="*/ 0 h 221284"/>
              <a:gd name="connsiteX2" fmla="*/ 134493 w 10450296"/>
              <a:gd name="connsiteY2" fmla="*/ 86791 h 221284"/>
              <a:gd name="connsiteX3" fmla="*/ 0 w 10450296"/>
              <a:gd name="connsiteY3" fmla="*/ 221285 h 221284"/>
              <a:gd name="connsiteX4" fmla="*/ 10304831 w 10450296"/>
              <a:gd name="connsiteY4" fmla="*/ 221285 h 221284"/>
              <a:gd name="connsiteX5" fmla="*/ 10450297 w 10450296"/>
              <a:gd name="connsiteY5" fmla="*/ 75819 h 221284"/>
              <a:gd name="connsiteX6" fmla="*/ 10450297 w 10450296"/>
              <a:gd name="connsiteY6" fmla="*/ 0 h 221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50296" h="221284">
                <a:moveTo>
                  <a:pt x="10450297" y="0"/>
                </a:moveTo>
                <a:lnTo>
                  <a:pt x="134493" y="0"/>
                </a:lnTo>
                <a:lnTo>
                  <a:pt x="134493" y="86791"/>
                </a:lnTo>
                <a:cubicBezTo>
                  <a:pt x="134493" y="161086"/>
                  <a:pt x="74295" y="221285"/>
                  <a:pt x="0" y="221285"/>
                </a:cubicBezTo>
                <a:lnTo>
                  <a:pt x="10304831" y="221285"/>
                </a:lnTo>
                <a:cubicBezTo>
                  <a:pt x="10385145" y="221285"/>
                  <a:pt x="10450297" y="156134"/>
                  <a:pt x="10450297" y="75819"/>
                </a:cubicBezTo>
                <a:lnTo>
                  <a:pt x="10450297" y="0"/>
                </a:lnTo>
                <a:close/>
              </a:path>
            </a:pathLst>
          </a:custGeom>
          <a:gradFill>
            <a:gsLst>
              <a:gs pos="15000">
                <a:schemeClr val="accent1"/>
              </a:gs>
              <a:gs pos="94000">
                <a:schemeClr val="accent1">
                  <a:lumMod val="63000"/>
                  <a:lumOff val="37000"/>
                </a:scheme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396240" tIns="36195" rIns="144145"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sz="2400" b="1" spc="100" dirty="0">
              <a:solidFill>
                <a:srgbClr val="FFFFFF"/>
              </a:solidFill>
              <a:uFillTx/>
              <a:sym typeface="+mn-ea"/>
            </a:endParaRPr>
          </a:p>
        </p:txBody>
      </p:sp>
      <p:sp>
        <p:nvSpPr>
          <p:cNvPr id="403" name="任意多边形: 形状 402"/>
          <p:cNvSpPr/>
          <p:nvPr>
            <p:custDataLst>
              <p:tags r:id="rId4"/>
            </p:custDataLst>
          </p:nvPr>
        </p:nvSpPr>
        <p:spPr>
          <a:xfrm>
            <a:off x="695960" y="1421130"/>
            <a:ext cx="10764520" cy="520700"/>
          </a:xfrm>
          <a:custGeom>
            <a:avLst/>
            <a:gdLst>
              <a:gd name="connsiteX0" fmla="*/ 10659237 w 10659236"/>
              <a:gd name="connsiteY0" fmla="*/ 204826 h 520446"/>
              <a:gd name="connsiteX1" fmla="*/ 10659237 w 10659236"/>
              <a:gd name="connsiteY1" fmla="*/ 520446 h 520446"/>
              <a:gd name="connsiteX2" fmla="*/ 0 w 10659236"/>
              <a:gd name="connsiteY2" fmla="*/ 520446 h 520446"/>
              <a:gd name="connsiteX3" fmla="*/ 0 w 10659236"/>
              <a:gd name="connsiteY3" fmla="*/ 0 h 520446"/>
              <a:gd name="connsiteX4" fmla="*/ 10454411 w 10659236"/>
              <a:gd name="connsiteY4" fmla="*/ 0 h 520446"/>
              <a:gd name="connsiteX5" fmla="*/ 10659237 w 10659236"/>
              <a:gd name="connsiteY5" fmla="*/ 204826 h 520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59236" h="520446">
                <a:moveTo>
                  <a:pt x="10659237" y="204826"/>
                </a:moveTo>
                <a:lnTo>
                  <a:pt x="10659237" y="520446"/>
                </a:lnTo>
                <a:lnTo>
                  <a:pt x="0" y="520446"/>
                </a:lnTo>
                <a:lnTo>
                  <a:pt x="0" y="0"/>
                </a:lnTo>
                <a:lnTo>
                  <a:pt x="10454411" y="0"/>
                </a:lnTo>
                <a:cubicBezTo>
                  <a:pt x="10567493" y="0"/>
                  <a:pt x="10659237" y="91669"/>
                  <a:pt x="10659237" y="204826"/>
                </a:cubicBezTo>
                <a:close/>
              </a:path>
            </a:pathLst>
          </a:custGeom>
          <a:noFill/>
          <a:ln w="6350" cap="flat">
            <a:gradFill>
              <a:gsLst>
                <a:gs pos="0">
                  <a:schemeClr val="accent1">
                    <a:alpha val="63000"/>
                  </a:schemeClr>
                </a:gs>
                <a:gs pos="100000">
                  <a:schemeClr val="accent1">
                    <a:alpha val="15000"/>
                  </a:schemeClr>
                </a:gs>
              </a:gsLst>
              <a:lin ang="7680000" scaled="1"/>
            </a:gra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10" name="文本框 9"/>
          <p:cNvSpPr txBox="1"/>
          <p:nvPr>
            <p:custDataLst>
              <p:tags r:id="rId5"/>
            </p:custDataLst>
          </p:nvPr>
        </p:nvSpPr>
        <p:spPr>
          <a:xfrm>
            <a:off x="505460" y="2184400"/>
            <a:ext cx="10577830" cy="3316605"/>
          </a:xfrm>
          <a:prstGeom prst="rect">
            <a:avLst/>
          </a:prstGeom>
          <a:noFill/>
        </p:spPr>
        <p:txBody>
          <a:bodyPr wrap="square" lIns="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lvl="1" indent="0" algn="just" fontAlgn="auto">
              <a:lnSpc>
                <a:spcPct val="150000"/>
              </a:lnSpc>
              <a:spcAft>
                <a:spcPts val="800"/>
              </a:spcAft>
              <a:buFont typeface="Arial" panose="020B0604020202020204" pitchFamily="34" charset="0"/>
              <a:buChar char="•"/>
            </a:pPr>
            <a:r>
              <a:rPr lang="zh-CN" altLang="en-US" dirty="0">
                <a:sym typeface="+mn-ea"/>
              </a:rPr>
              <a:t>新法还完善了反间谍调查处置措施,增加反间谍行政执法职权。在“调查处置”一章中,增加查阅、调取数据,传唤,查询财产信息,不准出入境等行政执法职权;明确国家安全机关执法规范要求,严格审批程序,实现规范化执法;增加对发现的网络安全风险等的通报和处置措施;增加对国家秘密、情报的鉴定评估机制;增加行刑衔接的规定。</a:t>
            </a:r>
            <a:endParaRPr lang="zh-CN" altLang="en-US" dirty="0">
              <a:sym typeface="+mn-ea"/>
            </a:endParaRPr>
          </a:p>
          <a:p>
            <a:pPr marL="457200" lvl="1" indent="0" algn="just" fontAlgn="auto">
              <a:lnSpc>
                <a:spcPct val="150000"/>
              </a:lnSpc>
              <a:spcAft>
                <a:spcPts val="800"/>
              </a:spcAft>
              <a:buFont typeface="Arial" panose="020B0604020202020204" pitchFamily="34" charset="0"/>
              <a:buChar char="•"/>
            </a:pPr>
            <a:r>
              <a:rPr lang="zh-CN" altLang="en-US" dirty="0">
                <a:sym typeface="+mn-ea"/>
              </a:rPr>
              <a:t>在加强对反间谍工作的保障与监督方面，新法在</a:t>
            </a:r>
            <a:r>
              <a:rPr lang="en-US" altLang="zh-CN" dirty="0">
                <a:sym typeface="+mn-ea"/>
              </a:rPr>
              <a:t>“</a:t>
            </a:r>
            <a:r>
              <a:rPr lang="zh-CN" altLang="en-US" dirty="0">
                <a:sym typeface="+mn-ea"/>
              </a:rPr>
              <a:t>保障与监督</a:t>
            </a:r>
            <a:r>
              <a:rPr lang="en-US" altLang="zh-CN" dirty="0">
                <a:sym typeface="+mn-ea"/>
              </a:rPr>
              <a:t>”</a:t>
            </a:r>
            <a:r>
              <a:rPr lang="zh-CN" altLang="en-US" dirty="0">
                <a:sym typeface="+mn-ea"/>
              </a:rPr>
              <a:t>一章中，增加对相关人员予以保护、营救、补偿、安置、抚恤优待、培训等规定；增加规定鼓励反间谍领域科技创新，发挥科技在反间谍工作中的作用；同时，加强对国家安全机关工作人员的监督，明确国家安全机关应当执行内部监督和安全审查制度，明确个人、组织有权对国家安全机关及其工作人员超越职权、滥用职权和其他违法行为进行检举和控告。</a:t>
            </a:r>
            <a:endParaRPr lang="zh-CN" altLang="en-US" dirty="0">
              <a:sym typeface="+mn-ea"/>
            </a:endParaRPr>
          </a:p>
        </p:txBody>
      </p:sp>
      <p:sp>
        <p:nvSpPr>
          <p:cNvPr id="12" name="圆角矩形 11"/>
          <p:cNvSpPr/>
          <p:nvPr>
            <p:custDataLst>
              <p:tags r:id="rId6"/>
            </p:custDataLst>
          </p:nvPr>
        </p:nvSpPr>
        <p:spPr>
          <a:xfrm>
            <a:off x="10715625" y="1638300"/>
            <a:ext cx="360000" cy="75565"/>
          </a:xfrm>
          <a:prstGeom prst="roundRect">
            <a:avLst>
              <a:gd name="adj" fmla="val 50000"/>
            </a:avLst>
          </a:prstGeom>
          <a:gradFill>
            <a:gsLst>
              <a:gs pos="15000">
                <a:schemeClr val="accent1"/>
              </a:gs>
              <a:gs pos="94000">
                <a:schemeClr val="accent1">
                  <a:lumMod val="63000"/>
                  <a:lumOff val="37000"/>
                </a:scheme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396240" tIns="36195" rIns="144145"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sz="2400" b="1" spc="100" dirty="0">
              <a:solidFill>
                <a:srgbClr val="FFFFFF"/>
              </a:solidFill>
              <a:uFillTx/>
              <a:sym typeface="+mn-ea"/>
            </a:endParaRPr>
          </a:p>
        </p:txBody>
      </p:sp>
      <p:sp>
        <p:nvSpPr>
          <p:cNvPr id="13" name="圆角矩形 12"/>
          <p:cNvSpPr/>
          <p:nvPr>
            <p:custDataLst>
              <p:tags r:id="rId7"/>
            </p:custDataLst>
          </p:nvPr>
        </p:nvSpPr>
        <p:spPr>
          <a:xfrm>
            <a:off x="10580370" y="1638300"/>
            <a:ext cx="108000" cy="75565"/>
          </a:xfrm>
          <a:prstGeom prst="roundRect">
            <a:avLst>
              <a:gd name="adj" fmla="val 50000"/>
            </a:avLst>
          </a:prstGeom>
          <a:gradFill>
            <a:gsLst>
              <a:gs pos="15000">
                <a:schemeClr val="accent1"/>
              </a:gs>
              <a:gs pos="94000">
                <a:schemeClr val="accent1">
                  <a:lumMod val="63000"/>
                  <a:lumOff val="37000"/>
                </a:scheme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396240" tIns="36195" rIns="144145"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sz="2400" b="1" spc="100" dirty="0">
              <a:solidFill>
                <a:srgbClr val="FFFFFF"/>
              </a:solidFill>
              <a:uFillTx/>
              <a:sym typeface="+mn-ea"/>
            </a:endParaRPr>
          </a:p>
        </p:txBody>
      </p:sp>
      <p:sp>
        <p:nvSpPr>
          <p:cNvPr id="4" name="任意多边形 3"/>
          <p:cNvSpPr/>
          <p:nvPr>
            <p:custDataLst>
              <p:tags r:id="rId8"/>
            </p:custDataLst>
          </p:nvPr>
        </p:nvSpPr>
        <p:spPr>
          <a:xfrm>
            <a:off x="684530" y="1427480"/>
            <a:ext cx="9440545" cy="521970"/>
          </a:xfrm>
          <a:custGeom>
            <a:avLst/>
            <a:gdLst/>
            <a:ahLst/>
            <a:cxnLst>
              <a:cxn ang="3">
                <a:pos x="hc" y="t"/>
              </a:cxn>
              <a:cxn ang="cd2">
                <a:pos x="l" y="vc"/>
              </a:cxn>
              <a:cxn ang="cd4">
                <a:pos x="hc" y="b"/>
              </a:cxn>
              <a:cxn ang="0">
                <a:pos x="r" y="vc"/>
              </a:cxn>
            </a:cxnLst>
            <a:rect l="l" t="t" r="r" b="b"/>
            <a:pathLst>
              <a:path w="14867" h="822">
                <a:moveTo>
                  <a:pt x="0" y="0"/>
                </a:moveTo>
                <a:lnTo>
                  <a:pt x="14456" y="0"/>
                </a:lnTo>
                <a:cubicBezTo>
                  <a:pt x="14683" y="0"/>
                  <a:pt x="14867" y="184"/>
                  <a:pt x="14867" y="411"/>
                </a:cubicBezTo>
                <a:cubicBezTo>
                  <a:pt x="14867" y="638"/>
                  <a:pt x="14683" y="822"/>
                  <a:pt x="14456" y="822"/>
                </a:cubicBezTo>
                <a:lnTo>
                  <a:pt x="0" y="822"/>
                </a:lnTo>
                <a:lnTo>
                  <a:pt x="0" y="0"/>
                </a:lnTo>
                <a:close/>
              </a:path>
            </a:pathLst>
          </a:custGeom>
          <a:gradFill>
            <a:gsLst>
              <a:gs pos="15000">
                <a:schemeClr val="accent1"/>
              </a:gs>
              <a:gs pos="94000">
                <a:schemeClr val="accent1">
                  <a:lumMod val="63000"/>
                  <a:lumOff val="37000"/>
                </a:schemeClr>
              </a:gs>
            </a:gsLst>
            <a:lin ang="54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396240" tIns="36195" rIns="144145"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r>
              <a:rPr lang="zh-CN" altLang="en-US" sz="2000" b="1" spc="100" dirty="0">
                <a:solidFill>
                  <a:srgbClr val="FFFFFF"/>
                </a:solidFill>
                <a:uFillTx/>
                <a:sym typeface="+mn-ea"/>
              </a:rPr>
              <a:t>中国修订</a:t>
            </a:r>
            <a:r>
              <a:rPr lang="zh-CN" altLang="en-US" sz="2000" b="1" spc="100" dirty="0">
                <a:solidFill>
                  <a:srgbClr val="FFFFFF"/>
                </a:solidFill>
                <a:uFillTx/>
                <a:sym typeface="+mn-ea"/>
              </a:rPr>
              <a:t>《反间谍法》将对国家机关实施网络攻击等行为明确为间谍行为</a:t>
            </a:r>
            <a:endParaRPr lang="zh-CN" altLang="en-US" sz="2000" b="1" spc="100" dirty="0">
              <a:solidFill>
                <a:srgbClr val="FFFFFF"/>
              </a:solidFill>
              <a:uFillTx/>
              <a:sym typeface="+mn-ea"/>
            </a:endParaRPr>
          </a:p>
        </p:txBody>
      </p:sp>
    </p:spTree>
    <p:custDataLst>
      <p:tags r:id="rId9"/>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三、</a:t>
            </a:r>
            <a:r>
              <a:rPr lang="zh-CN" altLang="en-US">
                <a:sym typeface="+mn-ea"/>
              </a:rPr>
              <a:t>防范间谍行为</a:t>
            </a:r>
            <a:endParaRPr lang="zh-CN" altLang="en-US"/>
          </a:p>
        </p:txBody>
      </p:sp>
      <p:sp>
        <p:nvSpPr>
          <p:cNvPr id="5" name="任意多边形 4"/>
          <p:cNvSpPr/>
          <p:nvPr>
            <p:custDataLst>
              <p:tags r:id="rId2"/>
            </p:custDataLst>
          </p:nvPr>
        </p:nvSpPr>
        <p:spPr>
          <a:xfrm>
            <a:off x="695960" y="1423035"/>
            <a:ext cx="10800080" cy="4838700"/>
          </a:xfrm>
          <a:custGeom>
            <a:avLst/>
            <a:gdLst>
              <a:gd name="connsiteX0" fmla="*/ 546 w 17008"/>
              <a:gd name="connsiteY0" fmla="*/ 1 h 7620"/>
              <a:gd name="connsiteX1" fmla="*/ 16856 w 17008"/>
              <a:gd name="connsiteY1" fmla="*/ 0 h 7620"/>
              <a:gd name="connsiteX2" fmla="*/ 17008 w 17008"/>
              <a:gd name="connsiteY2" fmla="*/ 152 h 7620"/>
              <a:gd name="connsiteX3" fmla="*/ 17008 w 17008"/>
              <a:gd name="connsiteY3" fmla="*/ 7468 h 7620"/>
              <a:gd name="connsiteX4" fmla="*/ 16856 w 17008"/>
              <a:gd name="connsiteY4" fmla="*/ 7620 h 7620"/>
              <a:gd name="connsiteX5" fmla="*/ 152 w 17008"/>
              <a:gd name="connsiteY5" fmla="*/ 7620 h 7620"/>
              <a:gd name="connsiteX6" fmla="*/ 0 w 17008"/>
              <a:gd name="connsiteY6" fmla="*/ 7468 h 7620"/>
              <a:gd name="connsiteX7" fmla="*/ 4 w 17008"/>
              <a:gd name="connsiteY7" fmla="*/ 2173 h 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08" h="7620">
                <a:moveTo>
                  <a:pt x="546" y="1"/>
                </a:moveTo>
                <a:lnTo>
                  <a:pt x="16856" y="0"/>
                </a:lnTo>
                <a:cubicBezTo>
                  <a:pt x="16940" y="0"/>
                  <a:pt x="17008" y="68"/>
                  <a:pt x="17008" y="152"/>
                </a:cubicBezTo>
                <a:lnTo>
                  <a:pt x="17008" y="7468"/>
                </a:lnTo>
                <a:cubicBezTo>
                  <a:pt x="17008" y="7552"/>
                  <a:pt x="16940" y="7620"/>
                  <a:pt x="16856" y="7620"/>
                </a:cubicBezTo>
                <a:lnTo>
                  <a:pt x="152" y="7620"/>
                </a:lnTo>
                <a:cubicBezTo>
                  <a:pt x="68" y="7620"/>
                  <a:pt x="0" y="7552"/>
                  <a:pt x="0" y="7468"/>
                </a:cubicBezTo>
                <a:lnTo>
                  <a:pt x="4" y="2173"/>
                </a:lnTo>
              </a:path>
            </a:pathLst>
          </a:custGeom>
          <a:noFill/>
          <a:ln w="9525">
            <a:solidFill>
              <a:schemeClr val="accent1">
                <a:lumMod val="75000"/>
                <a:alpha val="40000"/>
              </a:schemeClr>
            </a:solidFill>
            <a:headEnd type="none"/>
            <a:tailEnd type="ova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矩形 6"/>
          <p:cNvSpPr/>
          <p:nvPr>
            <p:custDataLst>
              <p:tags r:id="rId3"/>
            </p:custDataLst>
          </p:nvPr>
        </p:nvSpPr>
        <p:spPr>
          <a:xfrm>
            <a:off x="1452880" y="1423035"/>
            <a:ext cx="10043795" cy="739140"/>
          </a:xfrm>
          <a:prstGeom prst="rect">
            <a:avLst/>
          </a:prstGeom>
          <a:gradFill>
            <a:gsLst>
              <a:gs pos="0">
                <a:schemeClr val="accent1">
                  <a:alpha val="5000"/>
                </a:schemeClr>
              </a:gs>
              <a:gs pos="100000">
                <a:schemeClr val="accent1">
                  <a:alpha val="0"/>
                </a:schemeClr>
              </a:gs>
            </a:gsLst>
            <a:lin ang="27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lIns="288290" rtlCol="0" anchor="ctr"/>
          <a:lstStyle/>
          <a:p>
            <a:pPr algn="l"/>
            <a:r>
              <a:rPr lang="zh-CN" altLang="en-US" sz="2400" b="1">
                <a:solidFill>
                  <a:schemeClr val="accent1"/>
                </a:solidFill>
              </a:rPr>
              <a:t>（三）坚决抵御</a:t>
            </a:r>
            <a:r>
              <a:rPr lang="en-US" altLang="zh-CN" sz="2400" b="1">
                <a:solidFill>
                  <a:schemeClr val="accent1"/>
                </a:solidFill>
              </a:rPr>
              <a:t>“</a:t>
            </a:r>
            <a:r>
              <a:rPr lang="zh-CN" altLang="en-US" sz="2400" b="1">
                <a:solidFill>
                  <a:schemeClr val="accent1"/>
                </a:solidFill>
              </a:rPr>
              <a:t>颜色革命</a:t>
            </a:r>
            <a:r>
              <a:rPr lang="en-US" altLang="zh-CN" sz="2400" b="1">
                <a:solidFill>
                  <a:schemeClr val="accent1"/>
                </a:solidFill>
              </a:rPr>
              <a:t>”</a:t>
            </a:r>
            <a:endParaRPr lang="zh-CN" altLang="en-US" sz="2400" b="1">
              <a:solidFill>
                <a:schemeClr val="accent1"/>
              </a:solidFill>
            </a:endParaRPr>
          </a:p>
        </p:txBody>
      </p:sp>
      <p:sp>
        <p:nvSpPr>
          <p:cNvPr id="11" name="圆角矩形 10"/>
          <p:cNvSpPr/>
          <p:nvPr>
            <p:custDataLst>
              <p:tags r:id="rId4"/>
            </p:custDataLst>
          </p:nvPr>
        </p:nvSpPr>
        <p:spPr>
          <a:xfrm>
            <a:off x="716915" y="1423035"/>
            <a:ext cx="738505" cy="741045"/>
          </a:xfrm>
          <a:prstGeom prst="roundRect">
            <a:avLst>
              <a:gd name="adj" fmla="val 9389"/>
            </a:avLst>
          </a:prstGeom>
          <a:gradFill>
            <a:gsLst>
              <a:gs pos="67000">
                <a:schemeClr val="accent1"/>
              </a:gs>
              <a:gs pos="0">
                <a:schemeClr val="accent1">
                  <a:lumMod val="60000"/>
                  <a:lumOff val="40000"/>
                </a:schemeClr>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cxnSp>
        <p:nvCxnSpPr>
          <p:cNvPr id="12" name="直接连接符 11"/>
          <p:cNvCxnSpPr/>
          <p:nvPr>
            <p:custDataLst>
              <p:tags r:id="rId5"/>
            </p:custDataLst>
          </p:nvPr>
        </p:nvCxnSpPr>
        <p:spPr>
          <a:xfrm>
            <a:off x="1202055" y="2170430"/>
            <a:ext cx="9905365" cy="0"/>
          </a:xfrm>
          <a:prstGeom prst="line">
            <a:avLst/>
          </a:prstGeom>
          <a:ln w="9525">
            <a:solidFill>
              <a:schemeClr val="accent1">
                <a:alpha val="40000"/>
              </a:schemeClr>
            </a:solidFill>
            <a:prstDash val="lgDash"/>
          </a:ln>
        </p:spPr>
        <p:style>
          <a:lnRef idx="2">
            <a:schemeClr val="accent1"/>
          </a:lnRef>
          <a:fillRef idx="0">
            <a:srgbClr val="FFFFFF"/>
          </a:fillRef>
          <a:effectRef idx="0">
            <a:srgbClr val="FFFFFF"/>
          </a:effectRef>
          <a:fontRef idx="minor">
            <a:schemeClr val="tx1"/>
          </a:fontRef>
        </p:style>
      </p:cxnSp>
      <p:pic>
        <p:nvPicPr>
          <p:cNvPr id="4" name="图片 3" descr="打印机"/>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83285" y="1581150"/>
            <a:ext cx="406400" cy="406400"/>
          </a:xfrm>
          <a:prstGeom prst="rect">
            <a:avLst/>
          </a:prstGeom>
        </p:spPr>
      </p:pic>
      <p:sp>
        <p:nvSpPr>
          <p:cNvPr id="9" name="文本框 8"/>
          <p:cNvSpPr txBox="1"/>
          <p:nvPr>
            <p:custDataLst>
              <p:tags r:id="rId9"/>
            </p:custDataLst>
          </p:nvPr>
        </p:nvSpPr>
        <p:spPr>
          <a:xfrm>
            <a:off x="716915" y="2353310"/>
            <a:ext cx="10390505" cy="3674110"/>
          </a:xfrm>
          <a:prstGeom prst="rect">
            <a:avLst/>
          </a:prstGeom>
          <a:noFill/>
        </p:spPr>
        <p:txBody>
          <a:bodyPr wrap="square" rtlCol="0" anchor="ctr" anchorCtr="0"/>
          <a:lstStyle/>
          <a:p>
            <a:pPr indent="457200" fontAlgn="auto">
              <a:lnSpc>
                <a:spcPct val="150000"/>
              </a:lnSpc>
              <a:spcAft>
                <a:spcPts val="600"/>
              </a:spcAft>
            </a:pPr>
            <a:r>
              <a:rPr lang="zh-CN" altLang="en-US" sz="2000" dirty="0">
                <a:ln>
                  <a:noFill/>
                  <a:prstDash val="sysDot"/>
                </a:ln>
                <a:solidFill>
                  <a:schemeClr val="tx1">
                    <a:lumMod val="85000"/>
                    <a:lumOff val="15000"/>
                  </a:schemeClr>
                </a:solidFill>
                <a:latin typeface="+mn-ea"/>
                <a:cs typeface="+mn-ea"/>
                <a:sym typeface="+mn-ea"/>
              </a:rPr>
              <a:t>文化的多元带来的可能是思想分化，如果没有一个正确的核心价值观来引导，多元的价值观会造成思想的分裂，从而导致价值和思想上的混乱。西方势力利用民众情绪，并运用民粹主义煽动民众情绪。</a:t>
            </a:r>
            <a:endParaRPr lang="zh-CN" altLang="en-US" sz="20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sz="2000" dirty="0">
                <a:ln>
                  <a:noFill/>
                  <a:prstDash val="sysDot"/>
                </a:ln>
                <a:solidFill>
                  <a:schemeClr val="tx1">
                    <a:lumMod val="85000"/>
                    <a:lumOff val="15000"/>
                  </a:schemeClr>
                </a:solidFill>
                <a:latin typeface="+mn-ea"/>
                <a:cs typeface="+mn-ea"/>
                <a:sym typeface="+mn-ea"/>
              </a:rPr>
              <a:t>特别值得我们注意的是，一些西方敌对势力总是披着所谓</a:t>
            </a:r>
            <a:r>
              <a:rPr lang="en-US" altLang="zh-CN" sz="2000" dirty="0">
                <a:ln>
                  <a:noFill/>
                  <a:prstDash val="sysDot"/>
                </a:ln>
                <a:solidFill>
                  <a:schemeClr val="tx1">
                    <a:lumMod val="85000"/>
                    <a:lumOff val="15000"/>
                  </a:schemeClr>
                </a:solidFill>
                <a:latin typeface="+mn-ea"/>
                <a:cs typeface="+mn-ea"/>
                <a:sym typeface="+mn-ea"/>
              </a:rPr>
              <a:t>“</a:t>
            </a:r>
            <a:r>
              <a:rPr lang="zh-CN" altLang="en-US" sz="2000" dirty="0">
                <a:ln>
                  <a:noFill/>
                  <a:prstDash val="sysDot"/>
                </a:ln>
                <a:solidFill>
                  <a:schemeClr val="tx1">
                    <a:lumMod val="85000"/>
                    <a:lumOff val="15000"/>
                  </a:schemeClr>
                </a:solidFill>
                <a:latin typeface="+mn-ea"/>
                <a:cs typeface="+mn-ea"/>
                <a:sym typeface="+mn-ea"/>
              </a:rPr>
              <a:t>民主、人权、平等</a:t>
            </a:r>
            <a:r>
              <a:rPr lang="en-US" altLang="zh-CN" sz="2000" dirty="0">
                <a:ln>
                  <a:noFill/>
                  <a:prstDash val="sysDot"/>
                </a:ln>
                <a:solidFill>
                  <a:schemeClr val="tx1">
                    <a:lumMod val="85000"/>
                    <a:lumOff val="15000"/>
                  </a:schemeClr>
                </a:solidFill>
                <a:latin typeface="+mn-ea"/>
                <a:cs typeface="+mn-ea"/>
                <a:sym typeface="+mn-ea"/>
              </a:rPr>
              <a:t>”</a:t>
            </a:r>
            <a:r>
              <a:rPr lang="zh-CN" altLang="en-US" sz="2000" dirty="0">
                <a:ln>
                  <a:noFill/>
                  <a:prstDash val="sysDot"/>
                </a:ln>
                <a:solidFill>
                  <a:schemeClr val="tx1">
                    <a:lumMod val="85000"/>
                    <a:lumOff val="15000"/>
                  </a:schemeClr>
                </a:solidFill>
                <a:latin typeface="+mn-ea"/>
                <a:cs typeface="+mn-ea"/>
                <a:sym typeface="+mn-ea"/>
              </a:rPr>
              <a:t>这种</a:t>
            </a:r>
            <a:r>
              <a:rPr lang="en-US" altLang="zh-CN" sz="2000" dirty="0">
                <a:ln>
                  <a:noFill/>
                  <a:prstDash val="sysDot"/>
                </a:ln>
                <a:solidFill>
                  <a:schemeClr val="tx1">
                    <a:lumMod val="85000"/>
                    <a:lumOff val="15000"/>
                  </a:schemeClr>
                </a:solidFill>
                <a:latin typeface="+mn-ea"/>
                <a:cs typeface="+mn-ea"/>
                <a:sym typeface="+mn-ea"/>
              </a:rPr>
              <a:t>“</a:t>
            </a:r>
            <a:r>
              <a:rPr lang="zh-CN" altLang="en-US" sz="2000" dirty="0">
                <a:ln>
                  <a:noFill/>
                  <a:prstDash val="sysDot"/>
                </a:ln>
                <a:solidFill>
                  <a:schemeClr val="tx1">
                    <a:lumMod val="85000"/>
                    <a:lumOff val="15000"/>
                  </a:schemeClr>
                </a:solidFill>
                <a:latin typeface="+mn-ea"/>
                <a:cs typeface="+mn-ea"/>
                <a:sym typeface="+mn-ea"/>
              </a:rPr>
              <a:t>美丽的外衣</a:t>
            </a:r>
            <a:r>
              <a:rPr lang="en-US" altLang="zh-CN" sz="2000" dirty="0">
                <a:ln>
                  <a:noFill/>
                  <a:prstDash val="sysDot"/>
                </a:ln>
                <a:solidFill>
                  <a:schemeClr val="tx1">
                    <a:lumMod val="85000"/>
                    <a:lumOff val="15000"/>
                  </a:schemeClr>
                </a:solidFill>
                <a:latin typeface="+mn-ea"/>
                <a:cs typeface="+mn-ea"/>
                <a:sym typeface="+mn-ea"/>
              </a:rPr>
              <a:t>”</a:t>
            </a:r>
            <a:r>
              <a:rPr lang="zh-CN" altLang="en-US" sz="2000" dirty="0">
                <a:ln>
                  <a:noFill/>
                  <a:prstDash val="sysDot"/>
                </a:ln>
                <a:solidFill>
                  <a:schemeClr val="tx1">
                    <a:lumMod val="85000"/>
                    <a:lumOff val="15000"/>
                  </a:schemeClr>
                </a:solidFill>
                <a:latin typeface="+mn-ea"/>
                <a:cs typeface="+mn-ea"/>
                <a:sym typeface="+mn-ea"/>
              </a:rPr>
              <a:t>，借种种经不起历史检验、实践检验的</a:t>
            </a:r>
            <a:r>
              <a:rPr lang="en-US" altLang="zh-CN" sz="2000" dirty="0">
                <a:ln>
                  <a:noFill/>
                  <a:prstDash val="sysDot"/>
                </a:ln>
                <a:solidFill>
                  <a:schemeClr val="tx1">
                    <a:lumMod val="85000"/>
                    <a:lumOff val="15000"/>
                  </a:schemeClr>
                </a:solidFill>
                <a:latin typeface="+mn-ea"/>
                <a:cs typeface="+mn-ea"/>
                <a:sym typeface="+mn-ea"/>
              </a:rPr>
              <a:t>“</a:t>
            </a:r>
            <a:r>
              <a:rPr lang="zh-CN" altLang="en-US" sz="2000" dirty="0">
                <a:ln>
                  <a:noFill/>
                  <a:prstDash val="sysDot"/>
                </a:ln>
                <a:solidFill>
                  <a:schemeClr val="tx1">
                    <a:lumMod val="85000"/>
                    <a:lumOff val="15000"/>
                  </a:schemeClr>
                </a:solidFill>
                <a:latin typeface="+mn-ea"/>
                <a:cs typeface="+mn-ea"/>
                <a:sym typeface="+mn-ea"/>
              </a:rPr>
              <a:t>荒唐借口</a:t>
            </a:r>
            <a:r>
              <a:rPr lang="en-US" altLang="zh-CN" sz="2000" dirty="0">
                <a:ln>
                  <a:noFill/>
                  <a:prstDash val="sysDot"/>
                </a:ln>
                <a:solidFill>
                  <a:schemeClr val="tx1">
                    <a:lumMod val="85000"/>
                    <a:lumOff val="15000"/>
                  </a:schemeClr>
                </a:solidFill>
                <a:latin typeface="+mn-ea"/>
                <a:cs typeface="+mn-ea"/>
                <a:sym typeface="+mn-ea"/>
              </a:rPr>
              <a:t>”</a:t>
            </a:r>
            <a:r>
              <a:rPr lang="zh-CN" altLang="en-US" sz="2000" dirty="0">
                <a:ln>
                  <a:noFill/>
                  <a:prstDash val="sysDot"/>
                </a:ln>
                <a:solidFill>
                  <a:schemeClr val="tx1">
                    <a:lumMod val="85000"/>
                    <a:lumOff val="15000"/>
                  </a:schemeClr>
                </a:solidFill>
                <a:latin typeface="+mn-ea"/>
                <a:cs typeface="+mn-ea"/>
                <a:sym typeface="+mn-ea"/>
              </a:rPr>
              <a:t>，运用不合理、非道义的卑鄙手段和行径，来搞乱一个国家、一个地区。这是一些西方敌对国家的</a:t>
            </a:r>
            <a:r>
              <a:rPr lang="en-US" altLang="zh-CN" sz="2000" dirty="0">
                <a:ln>
                  <a:noFill/>
                  <a:prstDash val="sysDot"/>
                </a:ln>
                <a:solidFill>
                  <a:schemeClr val="tx1">
                    <a:lumMod val="85000"/>
                    <a:lumOff val="15000"/>
                  </a:schemeClr>
                </a:solidFill>
                <a:latin typeface="+mn-ea"/>
                <a:cs typeface="+mn-ea"/>
                <a:sym typeface="+mn-ea"/>
              </a:rPr>
              <a:t>“</a:t>
            </a:r>
            <a:r>
              <a:rPr lang="zh-CN" altLang="en-US" sz="2000" dirty="0">
                <a:ln>
                  <a:noFill/>
                  <a:prstDash val="sysDot"/>
                </a:ln>
                <a:solidFill>
                  <a:schemeClr val="tx1">
                    <a:lumMod val="85000"/>
                    <a:lumOff val="15000"/>
                  </a:schemeClr>
                </a:solidFill>
                <a:latin typeface="+mn-ea"/>
                <a:cs typeface="+mn-ea"/>
                <a:sym typeface="+mn-ea"/>
              </a:rPr>
              <a:t>国家本性</a:t>
            </a:r>
            <a:r>
              <a:rPr lang="en-US" altLang="zh-CN" sz="2000" dirty="0">
                <a:ln>
                  <a:noFill/>
                  <a:prstDash val="sysDot"/>
                </a:ln>
                <a:solidFill>
                  <a:schemeClr val="tx1">
                    <a:lumMod val="85000"/>
                    <a:lumOff val="15000"/>
                  </a:schemeClr>
                </a:solidFill>
                <a:latin typeface="+mn-ea"/>
                <a:cs typeface="+mn-ea"/>
                <a:sym typeface="+mn-ea"/>
              </a:rPr>
              <a:t>”</a:t>
            </a:r>
            <a:r>
              <a:rPr lang="zh-CN" altLang="en-US" sz="2000" dirty="0">
                <a:ln>
                  <a:noFill/>
                  <a:prstDash val="sysDot"/>
                </a:ln>
                <a:solidFill>
                  <a:schemeClr val="tx1">
                    <a:lumMod val="85000"/>
                    <a:lumOff val="15000"/>
                  </a:schemeClr>
                </a:solidFill>
                <a:latin typeface="+mn-ea"/>
                <a:cs typeface="+mn-ea"/>
                <a:sym typeface="+mn-ea"/>
              </a:rPr>
              <a:t>。</a:t>
            </a:r>
            <a:endParaRPr lang="zh-CN" altLang="en-US" sz="2000"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en-US" altLang="zh-CN" sz="2000" dirty="0">
                <a:ln>
                  <a:noFill/>
                  <a:prstDash val="sysDot"/>
                </a:ln>
                <a:solidFill>
                  <a:schemeClr val="tx1">
                    <a:lumMod val="85000"/>
                    <a:lumOff val="15000"/>
                  </a:schemeClr>
                </a:solidFill>
                <a:latin typeface="+mn-ea"/>
                <a:cs typeface="+mn-ea"/>
                <a:sym typeface="+mn-ea"/>
              </a:rPr>
              <a:t>“</a:t>
            </a:r>
            <a:r>
              <a:rPr lang="zh-CN" altLang="en-US" sz="2000" dirty="0">
                <a:ln>
                  <a:noFill/>
                  <a:prstDash val="sysDot"/>
                </a:ln>
                <a:solidFill>
                  <a:schemeClr val="tx1">
                    <a:lumMod val="85000"/>
                    <a:lumOff val="15000"/>
                  </a:schemeClr>
                </a:solidFill>
                <a:latin typeface="+mn-ea"/>
                <a:cs typeface="+mn-ea"/>
                <a:sym typeface="+mn-ea"/>
              </a:rPr>
              <a:t>颜色革命</a:t>
            </a:r>
            <a:r>
              <a:rPr lang="en-US" altLang="zh-CN" sz="2000" dirty="0">
                <a:ln>
                  <a:noFill/>
                  <a:prstDash val="sysDot"/>
                </a:ln>
                <a:solidFill>
                  <a:schemeClr val="tx1">
                    <a:lumMod val="85000"/>
                    <a:lumOff val="15000"/>
                  </a:schemeClr>
                </a:solidFill>
                <a:latin typeface="+mn-ea"/>
                <a:cs typeface="+mn-ea"/>
                <a:sym typeface="+mn-ea"/>
              </a:rPr>
              <a:t>”</a:t>
            </a:r>
            <a:r>
              <a:rPr lang="zh-CN" altLang="en-US" sz="2000" dirty="0">
                <a:ln>
                  <a:noFill/>
                  <a:prstDash val="sysDot"/>
                </a:ln>
                <a:solidFill>
                  <a:schemeClr val="tx1">
                    <a:lumMod val="85000"/>
                    <a:lumOff val="15000"/>
                  </a:schemeClr>
                </a:solidFill>
                <a:latin typeface="+mn-ea"/>
                <a:cs typeface="+mn-ea"/>
                <a:sym typeface="+mn-ea"/>
              </a:rPr>
              <a:t>是以英美为代表的西方文明，意图消灭或奴役其他文明，进而控制世界的手段，口号从过去的</a:t>
            </a:r>
            <a:r>
              <a:rPr lang="en-US" altLang="zh-CN" sz="2000" dirty="0">
                <a:ln>
                  <a:noFill/>
                  <a:prstDash val="sysDot"/>
                </a:ln>
                <a:solidFill>
                  <a:schemeClr val="tx1">
                    <a:lumMod val="85000"/>
                    <a:lumOff val="15000"/>
                  </a:schemeClr>
                </a:solidFill>
                <a:latin typeface="+mn-ea"/>
                <a:cs typeface="+mn-ea"/>
                <a:sym typeface="+mn-ea"/>
              </a:rPr>
              <a:t>“</a:t>
            </a:r>
            <a:r>
              <a:rPr lang="zh-CN" altLang="en-US" sz="2000" dirty="0">
                <a:ln>
                  <a:noFill/>
                  <a:prstDash val="sysDot"/>
                </a:ln>
                <a:solidFill>
                  <a:schemeClr val="tx1">
                    <a:lumMod val="85000"/>
                    <a:lumOff val="15000"/>
                  </a:schemeClr>
                </a:solidFill>
                <a:latin typeface="+mn-ea"/>
                <a:cs typeface="+mn-ea"/>
                <a:sym typeface="+mn-ea"/>
              </a:rPr>
              <a:t>上帝</a:t>
            </a:r>
            <a:r>
              <a:rPr lang="en-US" altLang="zh-CN" sz="2000" dirty="0">
                <a:ln>
                  <a:noFill/>
                  <a:prstDash val="sysDot"/>
                </a:ln>
                <a:solidFill>
                  <a:schemeClr val="tx1">
                    <a:lumMod val="85000"/>
                    <a:lumOff val="15000"/>
                  </a:schemeClr>
                </a:solidFill>
                <a:latin typeface="+mn-ea"/>
                <a:cs typeface="+mn-ea"/>
                <a:sym typeface="+mn-ea"/>
              </a:rPr>
              <a:t>”</a:t>
            </a:r>
            <a:r>
              <a:rPr lang="zh-CN" altLang="en-US" sz="2000" dirty="0">
                <a:ln>
                  <a:noFill/>
                  <a:prstDash val="sysDot"/>
                </a:ln>
                <a:solidFill>
                  <a:schemeClr val="tx1">
                    <a:lumMod val="85000"/>
                    <a:lumOff val="15000"/>
                  </a:schemeClr>
                </a:solidFill>
                <a:latin typeface="+mn-ea"/>
                <a:cs typeface="+mn-ea"/>
                <a:sym typeface="+mn-ea"/>
              </a:rPr>
              <a:t>改为现在的</a:t>
            </a:r>
            <a:r>
              <a:rPr lang="en-US" altLang="zh-CN" sz="2000" dirty="0">
                <a:ln>
                  <a:noFill/>
                  <a:prstDash val="sysDot"/>
                </a:ln>
                <a:solidFill>
                  <a:schemeClr val="tx1">
                    <a:lumMod val="85000"/>
                    <a:lumOff val="15000"/>
                  </a:schemeClr>
                </a:solidFill>
                <a:latin typeface="+mn-ea"/>
                <a:cs typeface="+mn-ea"/>
                <a:sym typeface="+mn-ea"/>
              </a:rPr>
              <a:t>“</a:t>
            </a:r>
            <a:r>
              <a:rPr lang="zh-CN" altLang="en-US" sz="2000" dirty="0">
                <a:ln>
                  <a:noFill/>
                  <a:prstDash val="sysDot"/>
                </a:ln>
                <a:solidFill>
                  <a:schemeClr val="tx1">
                    <a:lumMod val="85000"/>
                    <a:lumOff val="15000"/>
                  </a:schemeClr>
                </a:solidFill>
                <a:latin typeface="+mn-ea"/>
                <a:cs typeface="+mn-ea"/>
                <a:sym typeface="+mn-ea"/>
              </a:rPr>
              <a:t>民主</a:t>
            </a:r>
            <a:r>
              <a:rPr lang="en-US" altLang="zh-CN" sz="2000" dirty="0">
                <a:ln>
                  <a:noFill/>
                  <a:prstDash val="sysDot"/>
                </a:ln>
                <a:solidFill>
                  <a:schemeClr val="tx1">
                    <a:lumMod val="85000"/>
                    <a:lumOff val="15000"/>
                  </a:schemeClr>
                </a:solidFill>
                <a:latin typeface="+mn-ea"/>
                <a:cs typeface="+mn-ea"/>
                <a:sym typeface="+mn-ea"/>
              </a:rPr>
              <a:t>”</a:t>
            </a:r>
            <a:r>
              <a:rPr lang="zh-CN" altLang="en-US" sz="2000" dirty="0">
                <a:ln>
                  <a:noFill/>
                  <a:prstDash val="sysDot"/>
                </a:ln>
                <a:solidFill>
                  <a:schemeClr val="tx1">
                    <a:lumMod val="85000"/>
                    <a:lumOff val="15000"/>
                  </a:schemeClr>
                </a:solidFill>
                <a:latin typeface="+mn-ea"/>
                <a:cs typeface="+mn-ea"/>
                <a:sym typeface="+mn-ea"/>
              </a:rPr>
              <a:t>。</a:t>
            </a:r>
            <a:endParaRPr lang="zh-CN" altLang="en-US" sz="2000" dirty="0">
              <a:ln>
                <a:noFill/>
                <a:prstDash val="sysDot"/>
              </a:ln>
              <a:solidFill>
                <a:schemeClr val="tx1">
                  <a:lumMod val="85000"/>
                  <a:lumOff val="15000"/>
                </a:schemeClr>
              </a:solidFill>
              <a:latin typeface="+mn-ea"/>
              <a:cs typeface="+mn-ea"/>
              <a:sym typeface="+mn-ea"/>
            </a:endParaRPr>
          </a:p>
        </p:txBody>
      </p:sp>
    </p:spTree>
    <p:custDataLst>
      <p:tags r:id="rId10"/>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矩形 10"/>
          <p:cNvSpPr/>
          <p:nvPr>
            <p:custDataLst>
              <p:tags r:id="rId1"/>
            </p:custDataLst>
          </p:nvPr>
        </p:nvSpPr>
        <p:spPr>
          <a:xfrm>
            <a:off x="0" y="981075"/>
            <a:ext cx="11716385" cy="5556250"/>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任意多边形: 形状 12"/>
          <p:cNvSpPr/>
          <p:nvPr>
            <p:custDataLst>
              <p:tags r:id="rId2"/>
            </p:custDataLst>
          </p:nvPr>
        </p:nvSpPr>
        <p:spPr>
          <a:xfrm>
            <a:off x="0" y="0"/>
            <a:ext cx="12192000" cy="3514725"/>
          </a:xfrm>
          <a:custGeom>
            <a:avLst/>
            <a:gdLst>
              <a:gd name="connsiteX0" fmla="*/ 0 w 12191999"/>
              <a:gd name="connsiteY0" fmla="*/ 0 h 3704539"/>
              <a:gd name="connsiteX1" fmla="*/ 0 w 12191999"/>
              <a:gd name="connsiteY1" fmla="*/ 1703984 h 3704539"/>
              <a:gd name="connsiteX2" fmla="*/ 76581 w 12191999"/>
              <a:gd name="connsiteY2" fmla="*/ 1634643 h 3704539"/>
              <a:gd name="connsiteX3" fmla="*/ 364084 w 12191999"/>
              <a:gd name="connsiteY3" fmla="*/ 1663294 h 3704539"/>
              <a:gd name="connsiteX4" fmla="*/ 384658 w 12191999"/>
              <a:gd name="connsiteY4" fmla="*/ 1668628 h 3704539"/>
              <a:gd name="connsiteX5" fmla="*/ 808025 w 12191999"/>
              <a:gd name="connsiteY5" fmla="*/ 1823923 h 3704539"/>
              <a:gd name="connsiteX6" fmla="*/ 1103909 w 12191999"/>
              <a:gd name="connsiteY6" fmla="*/ 1733474 h 3704539"/>
              <a:gd name="connsiteX7" fmla="*/ 1146353 w 12191999"/>
              <a:gd name="connsiteY7" fmla="*/ 1731112 h 3704539"/>
              <a:gd name="connsiteX8" fmla="*/ 1334567 w 12191999"/>
              <a:gd name="connsiteY8" fmla="*/ 1780108 h 3704539"/>
              <a:gd name="connsiteX9" fmla="*/ 1364818 w 12191999"/>
              <a:gd name="connsiteY9" fmla="*/ 1781175 h 3704539"/>
              <a:gd name="connsiteX10" fmla="*/ 1647292 w 12191999"/>
              <a:gd name="connsiteY10" fmla="*/ 1728902 h 3704539"/>
              <a:gd name="connsiteX11" fmla="*/ 1684096 w 12191999"/>
              <a:gd name="connsiteY11" fmla="*/ 1732026 h 3704539"/>
              <a:gd name="connsiteX12" fmla="*/ 1914068 w 12191999"/>
              <a:gd name="connsiteY12" fmla="*/ 1816989 h 3704539"/>
              <a:gd name="connsiteX13" fmla="*/ 1952092 w 12191999"/>
              <a:gd name="connsiteY13" fmla="*/ 1819885 h 3704539"/>
              <a:gd name="connsiteX14" fmla="*/ 2389556 w 12191999"/>
              <a:gd name="connsiteY14" fmla="*/ 1730731 h 3704539"/>
              <a:gd name="connsiteX15" fmla="*/ 2438934 w 12191999"/>
              <a:gd name="connsiteY15" fmla="*/ 1739036 h 3704539"/>
              <a:gd name="connsiteX16" fmla="*/ 2557272 w 12191999"/>
              <a:gd name="connsiteY16" fmla="*/ 1808988 h 3704539"/>
              <a:gd name="connsiteX17" fmla="*/ 2610764 w 12191999"/>
              <a:gd name="connsiteY17" fmla="*/ 1816303 h 3704539"/>
              <a:gd name="connsiteX18" fmla="*/ 2763393 w 12191999"/>
              <a:gd name="connsiteY18" fmla="*/ 1775384 h 3704539"/>
              <a:gd name="connsiteX19" fmla="*/ 2815438 w 12191999"/>
              <a:gd name="connsiteY19" fmla="*/ 1781861 h 3704539"/>
              <a:gd name="connsiteX20" fmla="*/ 2855748 w 12191999"/>
              <a:gd name="connsiteY20" fmla="*/ 1804416 h 3704539"/>
              <a:gd name="connsiteX21" fmla="*/ 2925166 w 12191999"/>
              <a:gd name="connsiteY21" fmla="*/ 1803578 h 3704539"/>
              <a:gd name="connsiteX22" fmla="*/ 3022702 w 12191999"/>
              <a:gd name="connsiteY22" fmla="*/ 1745894 h 3704539"/>
              <a:gd name="connsiteX23" fmla="*/ 3092272 w 12191999"/>
              <a:gd name="connsiteY23" fmla="*/ 1745133 h 3704539"/>
              <a:gd name="connsiteX24" fmla="*/ 3207639 w 12191999"/>
              <a:gd name="connsiteY24" fmla="*/ 1810055 h 3704539"/>
              <a:gd name="connsiteX25" fmla="*/ 3259379 w 12191999"/>
              <a:gd name="connsiteY25" fmla="*/ 1816760 h 3704539"/>
              <a:gd name="connsiteX26" fmla="*/ 3391891 w 12191999"/>
              <a:gd name="connsiteY26" fmla="*/ 1782166 h 3704539"/>
              <a:gd name="connsiteX27" fmla="*/ 3437687 w 12191999"/>
              <a:gd name="connsiteY27" fmla="*/ 1785823 h 3704539"/>
              <a:gd name="connsiteX28" fmla="*/ 3491789 w 12191999"/>
              <a:gd name="connsiteY28" fmla="*/ 1809750 h 3704539"/>
              <a:gd name="connsiteX29" fmla="*/ 3554121 w 12191999"/>
              <a:gd name="connsiteY29" fmla="*/ 1806778 h 3704539"/>
              <a:gd name="connsiteX30" fmla="*/ 3677946 w 12191999"/>
              <a:gd name="connsiteY30" fmla="*/ 1737131 h 3704539"/>
              <a:gd name="connsiteX31" fmla="*/ 3722218 w 12191999"/>
              <a:gd name="connsiteY31" fmla="*/ 1728902 h 3704539"/>
              <a:gd name="connsiteX32" fmla="*/ 3983965 w 12191999"/>
              <a:gd name="connsiteY32" fmla="*/ 1767154 h 3704539"/>
              <a:gd name="connsiteX33" fmla="*/ 3996614 w 12191999"/>
              <a:gd name="connsiteY33" fmla="*/ 1767840 h 3704539"/>
              <a:gd name="connsiteX34" fmla="*/ 4188790 w 12191999"/>
              <a:gd name="connsiteY34" fmla="*/ 1760753 h 3704539"/>
              <a:gd name="connsiteX35" fmla="*/ 4222928 w 12191999"/>
              <a:gd name="connsiteY35" fmla="*/ 1768297 h 3704539"/>
              <a:gd name="connsiteX36" fmla="*/ 4446042 w 12191999"/>
              <a:gd name="connsiteY36" fmla="*/ 1881835 h 3704539"/>
              <a:gd name="connsiteX37" fmla="*/ 4502049 w 12191999"/>
              <a:gd name="connsiteY37" fmla="*/ 1884959 h 3704539"/>
              <a:gd name="connsiteX38" fmla="*/ 4653077 w 12191999"/>
              <a:gd name="connsiteY38" fmla="*/ 1828343 h 3704539"/>
              <a:gd name="connsiteX39" fmla="*/ 4677537 w 12191999"/>
              <a:gd name="connsiteY39" fmla="*/ 1823923 h 3704539"/>
              <a:gd name="connsiteX40" fmla="*/ 4811497 w 12191999"/>
              <a:gd name="connsiteY40" fmla="*/ 1823923 h 3704539"/>
              <a:gd name="connsiteX41" fmla="*/ 4848454 w 12191999"/>
              <a:gd name="connsiteY41" fmla="*/ 1813331 h 3704539"/>
              <a:gd name="connsiteX42" fmla="*/ 4898060 w 12191999"/>
              <a:gd name="connsiteY42" fmla="*/ 1782318 h 3704539"/>
              <a:gd name="connsiteX43" fmla="*/ 4966564 w 12191999"/>
              <a:gd name="connsiteY43" fmla="*/ 1779270 h 3704539"/>
              <a:gd name="connsiteX44" fmla="*/ 5005959 w 12191999"/>
              <a:gd name="connsiteY44" fmla="*/ 1799311 h 3704539"/>
              <a:gd name="connsiteX45" fmla="*/ 5042307 w 12191999"/>
              <a:gd name="connsiteY45" fmla="*/ 1806702 h 3704539"/>
              <a:gd name="connsiteX46" fmla="*/ 5107229 w 12191999"/>
              <a:gd name="connsiteY46" fmla="*/ 1802283 h 3704539"/>
              <a:gd name="connsiteX47" fmla="*/ 5162322 w 12191999"/>
              <a:gd name="connsiteY47" fmla="*/ 1823618 h 3704539"/>
              <a:gd name="connsiteX48" fmla="*/ 5220158 w 12191999"/>
              <a:gd name="connsiteY48" fmla="*/ 1884045 h 3704539"/>
              <a:gd name="connsiteX49" fmla="*/ 5246675 w 12191999"/>
              <a:gd name="connsiteY49" fmla="*/ 1901343 h 3704539"/>
              <a:gd name="connsiteX50" fmla="*/ 5466207 w 12191999"/>
              <a:gd name="connsiteY50" fmla="*/ 1981124 h 3704539"/>
              <a:gd name="connsiteX51" fmla="*/ 5478933 w 12191999"/>
              <a:gd name="connsiteY51" fmla="*/ 1987296 h 3704539"/>
              <a:gd name="connsiteX52" fmla="*/ 5831129 w 12191999"/>
              <a:gd name="connsiteY52" fmla="*/ 2183054 h 3704539"/>
              <a:gd name="connsiteX53" fmla="*/ 6024144 w 12191999"/>
              <a:gd name="connsiteY53" fmla="*/ 2187321 h 3704539"/>
              <a:gd name="connsiteX54" fmla="*/ 6078779 w 12191999"/>
              <a:gd name="connsiteY54" fmla="*/ 2205000 h 3704539"/>
              <a:gd name="connsiteX55" fmla="*/ 6355995 w 12191999"/>
              <a:gd name="connsiteY55" fmla="*/ 2334692 h 3704539"/>
              <a:gd name="connsiteX56" fmla="*/ 6851219 w 12191999"/>
              <a:gd name="connsiteY56" fmla="*/ 2254606 h 3704539"/>
              <a:gd name="connsiteX57" fmla="*/ 6906616 w 12191999"/>
              <a:gd name="connsiteY57" fmla="*/ 2264055 h 3704539"/>
              <a:gd name="connsiteX58" fmla="*/ 6981063 w 12191999"/>
              <a:gd name="connsiteY58" fmla="*/ 2313356 h 3704539"/>
              <a:gd name="connsiteX59" fmla="*/ 7049719 w 12191999"/>
              <a:gd name="connsiteY59" fmla="*/ 2318004 h 3704539"/>
              <a:gd name="connsiteX60" fmla="*/ 7372274 w 12191999"/>
              <a:gd name="connsiteY60" fmla="*/ 2159203 h 3704539"/>
              <a:gd name="connsiteX61" fmla="*/ 7479030 w 12191999"/>
              <a:gd name="connsiteY61" fmla="*/ 2186559 h 3704539"/>
              <a:gd name="connsiteX62" fmla="*/ 7520940 w 12191999"/>
              <a:gd name="connsiteY62" fmla="*/ 2197760 h 3704539"/>
              <a:gd name="connsiteX63" fmla="*/ 7774000 w 12191999"/>
              <a:gd name="connsiteY63" fmla="*/ 2183511 h 3704539"/>
              <a:gd name="connsiteX64" fmla="*/ 7786726 w 12191999"/>
              <a:gd name="connsiteY64" fmla="*/ 2183968 h 3704539"/>
              <a:gd name="connsiteX65" fmla="*/ 7886091 w 12191999"/>
              <a:gd name="connsiteY65" fmla="*/ 2196617 h 3704539"/>
              <a:gd name="connsiteX66" fmla="*/ 7923048 w 12191999"/>
              <a:gd name="connsiteY66" fmla="*/ 2191207 h 3704539"/>
              <a:gd name="connsiteX67" fmla="*/ 7976769 w 12191999"/>
              <a:gd name="connsiteY67" fmla="*/ 2167433 h 3704539"/>
              <a:gd name="connsiteX68" fmla="*/ 8046111 w 12191999"/>
              <a:gd name="connsiteY68" fmla="*/ 2174977 h 3704539"/>
              <a:gd name="connsiteX69" fmla="*/ 8116214 w 12191999"/>
              <a:gd name="connsiteY69" fmla="*/ 2226335 h 3704539"/>
              <a:gd name="connsiteX70" fmla="*/ 8195691 w 12191999"/>
              <a:gd name="connsiteY70" fmla="*/ 2228317 h 3704539"/>
              <a:gd name="connsiteX71" fmla="*/ 8395869 w 12191999"/>
              <a:gd name="connsiteY71" fmla="*/ 2096567 h 3704539"/>
              <a:gd name="connsiteX72" fmla="*/ 8451952 w 12191999"/>
              <a:gd name="connsiteY72" fmla="*/ 2087423 h 3704539"/>
              <a:gd name="connsiteX73" fmla="*/ 8650757 w 12191999"/>
              <a:gd name="connsiteY73" fmla="*/ 2139925 h 3704539"/>
              <a:gd name="connsiteX74" fmla="*/ 8676513 w 12191999"/>
              <a:gd name="connsiteY74" fmla="*/ 2141754 h 3704539"/>
              <a:gd name="connsiteX75" fmla="*/ 8849715 w 12191999"/>
              <a:gd name="connsiteY75" fmla="*/ 2121865 h 3704539"/>
              <a:gd name="connsiteX76" fmla="*/ 8891092 w 12191999"/>
              <a:gd name="connsiteY76" fmla="*/ 2129942 h 3704539"/>
              <a:gd name="connsiteX77" fmla="*/ 8967292 w 12191999"/>
              <a:gd name="connsiteY77" fmla="*/ 2171624 h 3704539"/>
              <a:gd name="connsiteX78" fmla="*/ 9012022 w 12191999"/>
              <a:gd name="connsiteY78" fmla="*/ 2179244 h 3704539"/>
              <a:gd name="connsiteX79" fmla="*/ 9266454 w 12191999"/>
              <a:gd name="connsiteY79" fmla="*/ 2137486 h 3704539"/>
              <a:gd name="connsiteX80" fmla="*/ 9293200 w 12191999"/>
              <a:gd name="connsiteY80" fmla="*/ 2138325 h 3704539"/>
              <a:gd name="connsiteX81" fmla="*/ 9446133 w 12191999"/>
              <a:gd name="connsiteY81" fmla="*/ 2173224 h 3704539"/>
              <a:gd name="connsiteX82" fmla="*/ 9463736 w 12191999"/>
              <a:gd name="connsiteY82" fmla="*/ 2174900 h 3704539"/>
              <a:gd name="connsiteX83" fmla="*/ 9704527 w 12191999"/>
              <a:gd name="connsiteY83" fmla="*/ 2167662 h 3704539"/>
              <a:gd name="connsiteX84" fmla="*/ 9736684 w 12191999"/>
              <a:gd name="connsiteY84" fmla="*/ 2174443 h 3704539"/>
              <a:gd name="connsiteX85" fmla="*/ 9831781 w 12191999"/>
              <a:gd name="connsiteY85" fmla="*/ 2219935 h 3704539"/>
              <a:gd name="connsiteX86" fmla="*/ 9844812 w 12191999"/>
              <a:gd name="connsiteY86" fmla="*/ 2224659 h 3704539"/>
              <a:gd name="connsiteX87" fmla="*/ 9986391 w 12191999"/>
              <a:gd name="connsiteY87" fmla="*/ 2260321 h 3704539"/>
              <a:gd name="connsiteX88" fmla="*/ 10006584 w 12191999"/>
              <a:gd name="connsiteY88" fmla="*/ 2262378 h 3704539"/>
              <a:gd name="connsiteX89" fmla="*/ 10171252 w 12191999"/>
              <a:gd name="connsiteY89" fmla="*/ 2254834 h 3704539"/>
              <a:gd name="connsiteX90" fmla="*/ 10324796 w 12191999"/>
              <a:gd name="connsiteY90" fmla="*/ 2243938 h 3704539"/>
              <a:gd name="connsiteX91" fmla="*/ 10399318 w 12191999"/>
              <a:gd name="connsiteY91" fmla="*/ 2310308 h 3704539"/>
              <a:gd name="connsiteX92" fmla="*/ 10461269 w 12191999"/>
              <a:gd name="connsiteY92" fmla="*/ 3704539 h 3704539"/>
              <a:gd name="connsiteX93" fmla="*/ 12192000 w 12191999"/>
              <a:gd name="connsiteY93" fmla="*/ 3704539 h 3704539"/>
              <a:gd name="connsiteX94" fmla="*/ 12192000 w 12191999"/>
              <a:gd name="connsiteY94" fmla="*/ 0 h 3704539"/>
              <a:gd name="connsiteX95" fmla="*/ 0 w 12191999"/>
              <a:gd name="connsiteY95" fmla="*/ 0 h 3704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2191999" h="3704539">
                <a:moveTo>
                  <a:pt x="0" y="0"/>
                </a:moveTo>
                <a:lnTo>
                  <a:pt x="0" y="1703984"/>
                </a:lnTo>
                <a:cubicBezTo>
                  <a:pt x="0" y="1662760"/>
                  <a:pt x="35585" y="1630604"/>
                  <a:pt x="76581" y="1634643"/>
                </a:cubicBezTo>
                <a:lnTo>
                  <a:pt x="364084" y="1663294"/>
                </a:lnTo>
                <a:cubicBezTo>
                  <a:pt x="371170" y="1663979"/>
                  <a:pt x="378104" y="1665808"/>
                  <a:pt x="384658" y="1668628"/>
                </a:cubicBezTo>
                <a:cubicBezTo>
                  <a:pt x="443332" y="1693926"/>
                  <a:pt x="747903" y="1823923"/>
                  <a:pt x="808025" y="1823923"/>
                </a:cubicBezTo>
                <a:cubicBezTo>
                  <a:pt x="862965" y="1823923"/>
                  <a:pt x="1042645" y="1756943"/>
                  <a:pt x="1103909" y="1733474"/>
                </a:cubicBezTo>
                <a:cubicBezTo>
                  <a:pt x="1117473" y="1728292"/>
                  <a:pt x="1132256" y="1727454"/>
                  <a:pt x="1146353" y="1731112"/>
                </a:cubicBezTo>
                <a:lnTo>
                  <a:pt x="1334567" y="1780108"/>
                </a:lnTo>
                <a:cubicBezTo>
                  <a:pt x="1344473" y="1782699"/>
                  <a:pt x="1354760" y="1783080"/>
                  <a:pt x="1364818" y="1781175"/>
                </a:cubicBezTo>
                <a:lnTo>
                  <a:pt x="1647292" y="1728902"/>
                </a:lnTo>
                <a:cubicBezTo>
                  <a:pt x="1659636" y="1726616"/>
                  <a:pt x="1672361" y="1727683"/>
                  <a:pt x="1684096" y="1732026"/>
                </a:cubicBezTo>
                <a:lnTo>
                  <a:pt x="1914068" y="1816989"/>
                </a:lnTo>
                <a:cubicBezTo>
                  <a:pt x="1926260" y="1821485"/>
                  <a:pt x="1939442" y="1822475"/>
                  <a:pt x="1952092" y="1819885"/>
                </a:cubicBezTo>
                <a:lnTo>
                  <a:pt x="2389556" y="1730731"/>
                </a:lnTo>
                <a:cubicBezTo>
                  <a:pt x="2406472" y="1727302"/>
                  <a:pt x="2424074" y="1730273"/>
                  <a:pt x="2438934" y="1739036"/>
                </a:cubicBezTo>
                <a:lnTo>
                  <a:pt x="2557272" y="1808988"/>
                </a:lnTo>
                <a:cubicBezTo>
                  <a:pt x="2573426" y="1818513"/>
                  <a:pt x="2592705" y="1821180"/>
                  <a:pt x="2610764" y="1816303"/>
                </a:cubicBezTo>
                <a:lnTo>
                  <a:pt x="2763393" y="1775384"/>
                </a:lnTo>
                <a:cubicBezTo>
                  <a:pt x="2780919" y="1770659"/>
                  <a:pt x="2799588" y="1773022"/>
                  <a:pt x="2815438" y="1781861"/>
                </a:cubicBezTo>
                <a:lnTo>
                  <a:pt x="2855748" y="1804416"/>
                </a:lnTo>
                <a:cubicBezTo>
                  <a:pt x="2877388" y="1816532"/>
                  <a:pt x="2903830" y="1816151"/>
                  <a:pt x="2925166" y="1803578"/>
                </a:cubicBezTo>
                <a:lnTo>
                  <a:pt x="3022702" y="1745894"/>
                </a:lnTo>
                <a:cubicBezTo>
                  <a:pt x="3044114" y="1733245"/>
                  <a:pt x="3070631" y="1732940"/>
                  <a:pt x="3092272" y="1745133"/>
                </a:cubicBezTo>
                <a:lnTo>
                  <a:pt x="3207639" y="1810055"/>
                </a:lnTo>
                <a:cubicBezTo>
                  <a:pt x="3223413" y="1818894"/>
                  <a:pt x="3241929" y="1821333"/>
                  <a:pt x="3259379" y="1816760"/>
                </a:cubicBezTo>
                <a:lnTo>
                  <a:pt x="3391891" y="1782166"/>
                </a:lnTo>
                <a:cubicBezTo>
                  <a:pt x="3407131" y="1778203"/>
                  <a:pt x="3423285" y="1779499"/>
                  <a:pt x="3437687" y="1785823"/>
                </a:cubicBezTo>
                <a:lnTo>
                  <a:pt x="3491789" y="1809750"/>
                </a:lnTo>
                <a:cubicBezTo>
                  <a:pt x="3511906" y="1818665"/>
                  <a:pt x="3534994" y="1817523"/>
                  <a:pt x="3554121" y="1806778"/>
                </a:cubicBezTo>
                <a:lnTo>
                  <a:pt x="3677946" y="1737131"/>
                </a:lnTo>
                <a:cubicBezTo>
                  <a:pt x="3691357" y="1729588"/>
                  <a:pt x="3706901" y="1726692"/>
                  <a:pt x="3722218" y="1728902"/>
                </a:cubicBezTo>
                <a:lnTo>
                  <a:pt x="3983965" y="1767154"/>
                </a:lnTo>
                <a:cubicBezTo>
                  <a:pt x="3988156" y="1767764"/>
                  <a:pt x="3992347" y="1767993"/>
                  <a:pt x="3996614" y="1767840"/>
                </a:cubicBezTo>
                <a:lnTo>
                  <a:pt x="4188790" y="1760753"/>
                </a:lnTo>
                <a:cubicBezTo>
                  <a:pt x="4200601" y="1760296"/>
                  <a:pt x="4212413" y="1762887"/>
                  <a:pt x="4222928" y="1768297"/>
                </a:cubicBezTo>
                <a:lnTo>
                  <a:pt x="4446042" y="1881835"/>
                </a:lnTo>
                <a:cubicBezTo>
                  <a:pt x="4463415" y="1890674"/>
                  <a:pt x="4483761" y="1891818"/>
                  <a:pt x="4502049" y="1884959"/>
                </a:cubicBezTo>
                <a:lnTo>
                  <a:pt x="4653077" y="1828343"/>
                </a:lnTo>
                <a:cubicBezTo>
                  <a:pt x="4660926" y="1825447"/>
                  <a:pt x="4669155" y="1823923"/>
                  <a:pt x="4677537" y="1823923"/>
                </a:cubicBezTo>
                <a:lnTo>
                  <a:pt x="4811497" y="1823923"/>
                </a:lnTo>
                <a:cubicBezTo>
                  <a:pt x="4824527" y="1823923"/>
                  <a:pt x="4837405" y="1820266"/>
                  <a:pt x="4848454" y="1813331"/>
                </a:cubicBezTo>
                <a:lnTo>
                  <a:pt x="4898060" y="1782318"/>
                </a:lnTo>
                <a:cubicBezTo>
                  <a:pt x="4918786" y="1769364"/>
                  <a:pt x="4944771" y="1768221"/>
                  <a:pt x="4966564" y="1779270"/>
                </a:cubicBezTo>
                <a:lnTo>
                  <a:pt x="5005959" y="1799311"/>
                </a:lnTo>
                <a:cubicBezTo>
                  <a:pt x="5017161" y="1805026"/>
                  <a:pt x="5029734" y="1807540"/>
                  <a:pt x="5042307" y="1806702"/>
                </a:cubicBezTo>
                <a:lnTo>
                  <a:pt x="5107229" y="1802283"/>
                </a:lnTo>
                <a:cubicBezTo>
                  <a:pt x="5127879" y="1800835"/>
                  <a:pt x="5147996" y="1808683"/>
                  <a:pt x="5162322" y="1823618"/>
                </a:cubicBezTo>
                <a:lnTo>
                  <a:pt x="5220158" y="1884045"/>
                </a:lnTo>
                <a:cubicBezTo>
                  <a:pt x="5227549" y="1891741"/>
                  <a:pt x="5236617" y="1897685"/>
                  <a:pt x="5246675" y="1901343"/>
                </a:cubicBezTo>
                <a:lnTo>
                  <a:pt x="5466207" y="1981124"/>
                </a:lnTo>
                <a:cubicBezTo>
                  <a:pt x="5470627" y="1982724"/>
                  <a:pt x="5474894" y="1984781"/>
                  <a:pt x="5478933" y="1987296"/>
                </a:cubicBezTo>
                <a:cubicBezTo>
                  <a:pt x="5520233" y="2012747"/>
                  <a:pt x="5762625" y="2161185"/>
                  <a:pt x="5831129" y="2183054"/>
                </a:cubicBezTo>
                <a:cubicBezTo>
                  <a:pt x="5884545" y="2200123"/>
                  <a:pt x="5975909" y="2192884"/>
                  <a:pt x="6024144" y="2187321"/>
                </a:cubicBezTo>
                <a:cubicBezTo>
                  <a:pt x="6044032" y="2185035"/>
                  <a:pt x="6063844" y="2191588"/>
                  <a:pt x="6078779" y="2205000"/>
                </a:cubicBezTo>
                <a:cubicBezTo>
                  <a:pt x="6123661" y="2245538"/>
                  <a:pt x="6230341" y="2328672"/>
                  <a:pt x="6355995" y="2334692"/>
                </a:cubicBezTo>
                <a:cubicBezTo>
                  <a:pt x="6493612" y="2341245"/>
                  <a:pt x="6762064" y="2277085"/>
                  <a:pt x="6851219" y="2254606"/>
                </a:cubicBezTo>
                <a:cubicBezTo>
                  <a:pt x="6870192" y="2249805"/>
                  <a:pt x="6890309" y="2253234"/>
                  <a:pt x="6906616" y="2264055"/>
                </a:cubicBezTo>
                <a:lnTo>
                  <a:pt x="6981063" y="2313356"/>
                </a:lnTo>
                <a:cubicBezTo>
                  <a:pt x="7001561" y="2326920"/>
                  <a:pt x="7027621" y="2328672"/>
                  <a:pt x="7049719" y="2318004"/>
                </a:cubicBezTo>
                <a:cubicBezTo>
                  <a:pt x="7133692" y="2277542"/>
                  <a:pt x="7339203" y="2178177"/>
                  <a:pt x="7372274" y="2159203"/>
                </a:cubicBezTo>
                <a:cubicBezTo>
                  <a:pt x="7401764" y="2142287"/>
                  <a:pt x="7452208" y="2169338"/>
                  <a:pt x="7479030" y="2186559"/>
                </a:cubicBezTo>
                <a:cubicBezTo>
                  <a:pt x="7491527" y="2194560"/>
                  <a:pt x="7506158" y="2198599"/>
                  <a:pt x="7520940" y="2197760"/>
                </a:cubicBezTo>
                <a:lnTo>
                  <a:pt x="7774000" y="2183511"/>
                </a:lnTo>
                <a:cubicBezTo>
                  <a:pt x="7778268" y="2183282"/>
                  <a:pt x="7782535" y="2183435"/>
                  <a:pt x="7786726" y="2183968"/>
                </a:cubicBezTo>
                <a:lnTo>
                  <a:pt x="7886091" y="2196617"/>
                </a:lnTo>
                <a:cubicBezTo>
                  <a:pt x="7898664" y="2198218"/>
                  <a:pt x="7911465" y="2196389"/>
                  <a:pt x="7923048" y="2191207"/>
                </a:cubicBezTo>
                <a:lnTo>
                  <a:pt x="7976769" y="2167433"/>
                </a:lnTo>
                <a:cubicBezTo>
                  <a:pt x="7999553" y="2157375"/>
                  <a:pt x="8025994" y="2160194"/>
                  <a:pt x="8046111" y="2174977"/>
                </a:cubicBezTo>
                <a:lnTo>
                  <a:pt x="8116214" y="2226335"/>
                </a:lnTo>
                <a:cubicBezTo>
                  <a:pt x="8139685" y="2243557"/>
                  <a:pt x="8171383" y="2244319"/>
                  <a:pt x="8195691" y="2228317"/>
                </a:cubicBezTo>
                <a:lnTo>
                  <a:pt x="8395869" y="2096567"/>
                </a:lnTo>
                <a:cubicBezTo>
                  <a:pt x="8412403" y="2085670"/>
                  <a:pt x="8432825" y="2082317"/>
                  <a:pt x="8451952" y="2087423"/>
                </a:cubicBezTo>
                <a:lnTo>
                  <a:pt x="8650757" y="2139925"/>
                </a:lnTo>
                <a:cubicBezTo>
                  <a:pt x="8659139" y="2142135"/>
                  <a:pt x="8667902" y="2142744"/>
                  <a:pt x="8676513" y="2141754"/>
                </a:cubicBezTo>
                <a:lnTo>
                  <a:pt x="8849715" y="2121865"/>
                </a:lnTo>
                <a:cubicBezTo>
                  <a:pt x="8864041" y="2120189"/>
                  <a:pt x="8878443" y="2123085"/>
                  <a:pt x="8891092" y="2129942"/>
                </a:cubicBezTo>
                <a:lnTo>
                  <a:pt x="8967292" y="2171624"/>
                </a:lnTo>
                <a:cubicBezTo>
                  <a:pt x="8980932" y="2179092"/>
                  <a:pt x="8996705" y="2181759"/>
                  <a:pt x="9012022" y="2179244"/>
                </a:cubicBezTo>
                <a:lnTo>
                  <a:pt x="9266454" y="2137486"/>
                </a:lnTo>
                <a:cubicBezTo>
                  <a:pt x="9275368" y="2136039"/>
                  <a:pt x="9284437" y="2136343"/>
                  <a:pt x="9293200" y="2138325"/>
                </a:cubicBezTo>
                <a:lnTo>
                  <a:pt x="9446133" y="2173224"/>
                </a:lnTo>
                <a:cubicBezTo>
                  <a:pt x="9451924" y="2174520"/>
                  <a:pt x="9457792" y="2175129"/>
                  <a:pt x="9463736" y="2174900"/>
                </a:cubicBezTo>
                <a:lnTo>
                  <a:pt x="9704527" y="2167662"/>
                </a:lnTo>
                <a:cubicBezTo>
                  <a:pt x="9715652" y="2167357"/>
                  <a:pt x="9726702" y="2169643"/>
                  <a:pt x="9736684" y="2174443"/>
                </a:cubicBezTo>
                <a:lnTo>
                  <a:pt x="9831781" y="2219935"/>
                </a:lnTo>
                <a:cubicBezTo>
                  <a:pt x="9835972" y="2221916"/>
                  <a:pt x="9840315" y="2223516"/>
                  <a:pt x="9844812" y="2224659"/>
                </a:cubicBezTo>
                <a:lnTo>
                  <a:pt x="9986391" y="2260321"/>
                </a:lnTo>
                <a:cubicBezTo>
                  <a:pt x="9993020" y="2261997"/>
                  <a:pt x="9999802" y="2262683"/>
                  <a:pt x="10006584" y="2262378"/>
                </a:cubicBezTo>
                <a:lnTo>
                  <a:pt x="10171252" y="2254834"/>
                </a:lnTo>
                <a:lnTo>
                  <a:pt x="10324796" y="2243938"/>
                </a:lnTo>
                <a:cubicBezTo>
                  <a:pt x="10363886" y="2241195"/>
                  <a:pt x="10397566" y="2271141"/>
                  <a:pt x="10399318" y="2310308"/>
                </a:cubicBezTo>
                <a:lnTo>
                  <a:pt x="10461269" y="3704539"/>
                </a:lnTo>
                <a:lnTo>
                  <a:pt x="12192000" y="3704539"/>
                </a:lnTo>
                <a:lnTo>
                  <a:pt x="12192000" y="0"/>
                </a:lnTo>
                <a:lnTo>
                  <a:pt x="0" y="0"/>
                </a:lnTo>
                <a:close/>
              </a:path>
            </a:pathLst>
          </a:custGeom>
          <a:gradFill>
            <a:gsLst>
              <a:gs pos="100000">
                <a:schemeClr val="bg1"/>
              </a:gs>
              <a:gs pos="0">
                <a:schemeClr val="bg1">
                  <a:lumMod val="85000"/>
                  <a:lumOff val="15000"/>
                </a:schemeClr>
              </a:gs>
            </a:gsLst>
            <a:lin ang="0" scaled="0"/>
          </a:gradFill>
          <a:ln w="7620" cap="flat">
            <a:noFill/>
            <a:prstDash val="solid"/>
            <a:miter/>
          </a:ln>
          <a:effectLst>
            <a:outerShdw blurRad="279400" dist="38100" dir="5400000" algn="t" rotWithShape="0">
              <a:schemeClr val="accent1">
                <a:lumMod val="50000"/>
                <a:alpha val="85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任意多边形: 形状 13"/>
          <p:cNvSpPr/>
          <p:nvPr>
            <p:custDataLst>
              <p:tags r:id="rId3"/>
            </p:custDataLst>
          </p:nvPr>
        </p:nvSpPr>
        <p:spPr>
          <a:xfrm>
            <a:off x="0" y="3704590"/>
            <a:ext cx="12192000" cy="3153410"/>
          </a:xfrm>
          <a:custGeom>
            <a:avLst/>
            <a:gdLst>
              <a:gd name="connsiteX0" fmla="*/ 10461269 w 12191999"/>
              <a:gd name="connsiteY0" fmla="*/ 0 h 3153308"/>
              <a:gd name="connsiteX1" fmla="*/ 10526192 w 12191999"/>
              <a:gd name="connsiteY1" fmla="*/ 1461059 h 3153308"/>
              <a:gd name="connsiteX2" fmla="*/ 10456621 w 12191999"/>
              <a:gd name="connsiteY2" fmla="*/ 1533830 h 3153308"/>
              <a:gd name="connsiteX3" fmla="*/ 10162565 w 12191999"/>
              <a:gd name="connsiteY3" fmla="*/ 1533830 h 3153308"/>
              <a:gd name="connsiteX4" fmla="*/ 10131552 w 12191999"/>
              <a:gd name="connsiteY4" fmla="*/ 1526591 h 3153308"/>
              <a:gd name="connsiteX5" fmla="*/ 9962084 w 12191999"/>
              <a:gd name="connsiteY5" fmla="*/ 1442466 h 3153308"/>
              <a:gd name="connsiteX6" fmla="*/ 9886340 w 12191999"/>
              <a:gd name="connsiteY6" fmla="*/ 1451458 h 3153308"/>
              <a:gd name="connsiteX7" fmla="*/ 9829648 w 12191999"/>
              <a:gd name="connsiteY7" fmla="*/ 1498930 h 3153308"/>
              <a:gd name="connsiteX8" fmla="*/ 9743998 w 12191999"/>
              <a:gd name="connsiteY8" fmla="*/ 1501902 h 3153308"/>
              <a:gd name="connsiteX9" fmla="*/ 9581312 w 12191999"/>
              <a:gd name="connsiteY9" fmla="*/ 1383716 h 3153308"/>
              <a:gd name="connsiteX10" fmla="*/ 9508083 w 12191999"/>
              <a:gd name="connsiteY10" fmla="*/ 1378305 h 3153308"/>
              <a:gd name="connsiteX11" fmla="*/ 9290913 w 12191999"/>
              <a:gd name="connsiteY11" fmla="*/ 1491767 h 3153308"/>
              <a:gd name="connsiteX12" fmla="*/ 9249614 w 12191999"/>
              <a:gd name="connsiteY12" fmla="*/ 1499083 h 3153308"/>
              <a:gd name="connsiteX13" fmla="*/ 9096603 w 12191999"/>
              <a:gd name="connsiteY13" fmla="*/ 1479118 h 3153308"/>
              <a:gd name="connsiteX14" fmla="*/ 9079611 w 12191999"/>
              <a:gd name="connsiteY14" fmla="*/ 1478966 h 3153308"/>
              <a:gd name="connsiteX15" fmla="*/ 8915628 w 12191999"/>
              <a:gd name="connsiteY15" fmla="*/ 1497787 h 3153308"/>
              <a:gd name="connsiteX16" fmla="*/ 8855735 w 12191999"/>
              <a:gd name="connsiteY16" fmla="*/ 1475003 h 3153308"/>
              <a:gd name="connsiteX17" fmla="*/ 8855735 w 12191999"/>
              <a:gd name="connsiteY17" fmla="*/ 1475003 h 3153308"/>
              <a:gd name="connsiteX18" fmla="*/ 8791498 w 12191999"/>
              <a:gd name="connsiteY18" fmla="*/ 1452906 h 3153308"/>
              <a:gd name="connsiteX19" fmla="*/ 8579434 w 12191999"/>
              <a:gd name="connsiteY19" fmla="*/ 1491006 h 3153308"/>
              <a:gd name="connsiteX20" fmla="*/ 8547430 w 12191999"/>
              <a:gd name="connsiteY20" fmla="*/ 1489253 h 3153308"/>
              <a:gd name="connsiteX21" fmla="*/ 8367141 w 12191999"/>
              <a:gd name="connsiteY21" fmla="*/ 1436141 h 3153308"/>
              <a:gd name="connsiteX22" fmla="*/ 8326298 w 12191999"/>
              <a:gd name="connsiteY22" fmla="*/ 1436599 h 3153308"/>
              <a:gd name="connsiteX23" fmla="*/ 8147837 w 12191999"/>
              <a:gd name="connsiteY23" fmla="*/ 1493596 h 3153308"/>
              <a:gd name="connsiteX24" fmla="*/ 8108290 w 12191999"/>
              <a:gd name="connsiteY24" fmla="*/ 1525829 h 3153308"/>
              <a:gd name="connsiteX25" fmla="*/ 8022107 w 12191999"/>
              <a:gd name="connsiteY25" fmla="*/ 1679067 h 3153308"/>
              <a:gd name="connsiteX26" fmla="*/ 7970672 w 12191999"/>
              <a:gd name="connsiteY26" fmla="*/ 1713967 h 3153308"/>
              <a:gd name="connsiteX27" fmla="*/ 7593178 w 12191999"/>
              <a:gd name="connsiteY27" fmla="*/ 1764563 h 3153308"/>
              <a:gd name="connsiteX28" fmla="*/ 7583957 w 12191999"/>
              <a:gd name="connsiteY28" fmla="*/ 1765173 h 3153308"/>
              <a:gd name="connsiteX29" fmla="*/ 7446645 w 12191999"/>
              <a:gd name="connsiteY29" fmla="*/ 1765173 h 3153308"/>
              <a:gd name="connsiteX30" fmla="*/ 7403211 w 12191999"/>
              <a:gd name="connsiteY30" fmla="*/ 1749933 h 3153308"/>
              <a:gd name="connsiteX31" fmla="*/ 7215454 w 12191999"/>
              <a:gd name="connsiteY31" fmla="*/ 1600048 h 3153308"/>
              <a:gd name="connsiteX32" fmla="*/ 7129044 w 12191999"/>
              <a:gd name="connsiteY32" fmla="*/ 1599667 h 3153308"/>
              <a:gd name="connsiteX33" fmla="*/ 7008038 w 12191999"/>
              <a:gd name="connsiteY33" fmla="*/ 1694459 h 3153308"/>
              <a:gd name="connsiteX34" fmla="*/ 6965061 w 12191999"/>
              <a:gd name="connsiteY34" fmla="*/ 1709318 h 3153308"/>
              <a:gd name="connsiteX35" fmla="*/ 6780962 w 12191999"/>
              <a:gd name="connsiteY35" fmla="*/ 1709318 h 3153308"/>
              <a:gd name="connsiteX36" fmla="*/ 6764350 w 12191999"/>
              <a:gd name="connsiteY36" fmla="*/ 1707337 h 3153308"/>
              <a:gd name="connsiteX37" fmla="*/ 6449797 w 12191999"/>
              <a:gd name="connsiteY37" fmla="*/ 1630071 h 3153308"/>
              <a:gd name="connsiteX38" fmla="*/ 6445606 w 12191999"/>
              <a:gd name="connsiteY38" fmla="*/ 1628927 h 3153308"/>
              <a:gd name="connsiteX39" fmla="*/ 6044337 w 12191999"/>
              <a:gd name="connsiteY39" fmla="*/ 1503426 h 3153308"/>
              <a:gd name="connsiteX40" fmla="*/ 6034507 w 12191999"/>
              <a:gd name="connsiteY40" fmla="*/ 1501140 h 3153308"/>
              <a:gd name="connsiteX41" fmla="*/ 5925922 w 12191999"/>
              <a:gd name="connsiteY41" fmla="*/ 1483843 h 3153308"/>
              <a:gd name="connsiteX42" fmla="*/ 5864276 w 12191999"/>
              <a:gd name="connsiteY42" fmla="*/ 1504874 h 3153308"/>
              <a:gd name="connsiteX43" fmla="*/ 5601919 w 12191999"/>
              <a:gd name="connsiteY43" fmla="*/ 1783232 h 3153308"/>
              <a:gd name="connsiteX44" fmla="*/ 5551247 w 12191999"/>
              <a:gd name="connsiteY44" fmla="*/ 1805102 h 3153308"/>
              <a:gd name="connsiteX45" fmla="*/ 5424069 w 12191999"/>
              <a:gd name="connsiteY45" fmla="*/ 1805102 h 3153308"/>
              <a:gd name="connsiteX46" fmla="*/ 5378425 w 12191999"/>
              <a:gd name="connsiteY46" fmla="*/ 1788109 h 3153308"/>
              <a:gd name="connsiteX47" fmla="*/ 5269688 w 12191999"/>
              <a:gd name="connsiteY47" fmla="*/ 1693850 h 3153308"/>
              <a:gd name="connsiteX48" fmla="*/ 5177409 w 12191999"/>
              <a:gd name="connsiteY48" fmla="*/ 1694764 h 3153308"/>
              <a:gd name="connsiteX49" fmla="*/ 4956582 w 12191999"/>
              <a:gd name="connsiteY49" fmla="*/ 1893799 h 3153308"/>
              <a:gd name="connsiteX50" fmla="*/ 4917491 w 12191999"/>
              <a:gd name="connsiteY50" fmla="*/ 1911325 h 3153308"/>
              <a:gd name="connsiteX51" fmla="*/ 4652087 w 12191999"/>
              <a:gd name="connsiteY51" fmla="*/ 1940357 h 3153308"/>
              <a:gd name="connsiteX52" fmla="*/ 4644542 w 12191999"/>
              <a:gd name="connsiteY52" fmla="*/ 1940738 h 3153308"/>
              <a:gd name="connsiteX53" fmla="*/ 4443679 w 12191999"/>
              <a:gd name="connsiteY53" fmla="*/ 1940738 h 3153308"/>
              <a:gd name="connsiteX54" fmla="*/ 4420515 w 12191999"/>
              <a:gd name="connsiteY54" fmla="*/ 1936776 h 3153308"/>
              <a:gd name="connsiteX55" fmla="*/ 4286479 w 12191999"/>
              <a:gd name="connsiteY55" fmla="*/ 1889455 h 3153308"/>
              <a:gd name="connsiteX56" fmla="*/ 4259809 w 12191999"/>
              <a:gd name="connsiteY56" fmla="*/ 1885569 h 3153308"/>
              <a:gd name="connsiteX57" fmla="*/ 4115181 w 12191999"/>
              <a:gd name="connsiteY57" fmla="*/ 1892732 h 3153308"/>
              <a:gd name="connsiteX58" fmla="*/ 3902278 w 12191999"/>
              <a:gd name="connsiteY58" fmla="*/ 1892732 h 3153308"/>
              <a:gd name="connsiteX59" fmla="*/ 3864788 w 12191999"/>
              <a:gd name="connsiteY59" fmla="*/ 1881759 h 3153308"/>
              <a:gd name="connsiteX60" fmla="*/ 3831031 w 12191999"/>
              <a:gd name="connsiteY60" fmla="*/ 1860194 h 3153308"/>
              <a:gd name="connsiteX61" fmla="*/ 3779063 w 12191999"/>
              <a:gd name="connsiteY61" fmla="*/ 1850745 h 3153308"/>
              <a:gd name="connsiteX62" fmla="*/ 3357143 w 12191999"/>
              <a:gd name="connsiteY62" fmla="*/ 1940509 h 3153308"/>
              <a:gd name="connsiteX63" fmla="*/ 2940634 w 12191999"/>
              <a:gd name="connsiteY63" fmla="*/ 2012290 h 3153308"/>
              <a:gd name="connsiteX64" fmla="*/ 2629205 w 12191999"/>
              <a:gd name="connsiteY64" fmla="*/ 2059381 h 3153308"/>
              <a:gd name="connsiteX65" fmla="*/ 2619147 w 12191999"/>
              <a:gd name="connsiteY65" fmla="*/ 2061667 h 3153308"/>
              <a:gd name="connsiteX66" fmla="*/ 2396414 w 12191999"/>
              <a:gd name="connsiteY66" fmla="*/ 2130247 h 3153308"/>
              <a:gd name="connsiteX67" fmla="*/ 2385060 w 12191999"/>
              <a:gd name="connsiteY67" fmla="*/ 2132762 h 3153308"/>
              <a:gd name="connsiteX68" fmla="*/ 2159356 w 12191999"/>
              <a:gd name="connsiteY68" fmla="*/ 2162556 h 3153308"/>
              <a:gd name="connsiteX69" fmla="*/ 2139925 w 12191999"/>
              <a:gd name="connsiteY69" fmla="*/ 2168042 h 3153308"/>
              <a:gd name="connsiteX70" fmla="*/ 1896237 w 12191999"/>
              <a:gd name="connsiteY70" fmla="*/ 2277389 h 3153308"/>
              <a:gd name="connsiteX71" fmla="*/ 1867738 w 12191999"/>
              <a:gd name="connsiteY71" fmla="*/ 2283486 h 3153308"/>
              <a:gd name="connsiteX72" fmla="*/ 1575740 w 12191999"/>
              <a:gd name="connsiteY72" fmla="*/ 2283486 h 3153308"/>
              <a:gd name="connsiteX73" fmla="*/ 1556842 w 12191999"/>
              <a:gd name="connsiteY73" fmla="*/ 2286076 h 3153308"/>
              <a:gd name="connsiteX74" fmla="*/ 1427378 w 12191999"/>
              <a:gd name="connsiteY74" fmla="*/ 2322576 h 3153308"/>
              <a:gd name="connsiteX75" fmla="*/ 1421740 w 12191999"/>
              <a:gd name="connsiteY75" fmla="*/ 2324405 h 3153308"/>
              <a:gd name="connsiteX76" fmla="*/ 1203122 w 12191999"/>
              <a:gd name="connsiteY76" fmla="*/ 2406625 h 3153308"/>
              <a:gd name="connsiteX77" fmla="*/ 1178585 w 12191999"/>
              <a:gd name="connsiteY77" fmla="*/ 2411121 h 3153308"/>
              <a:gd name="connsiteX78" fmla="*/ 1090803 w 12191999"/>
              <a:gd name="connsiteY78" fmla="*/ 2411121 h 3153308"/>
              <a:gd name="connsiteX79" fmla="*/ 1075335 w 12191999"/>
              <a:gd name="connsiteY79" fmla="*/ 2409368 h 3153308"/>
              <a:gd name="connsiteX80" fmla="*/ 940156 w 12191999"/>
              <a:gd name="connsiteY80" fmla="*/ 2378583 h 3153308"/>
              <a:gd name="connsiteX81" fmla="*/ 882015 w 12191999"/>
              <a:gd name="connsiteY81" fmla="*/ 2391461 h 3153308"/>
              <a:gd name="connsiteX82" fmla="*/ 758190 w 12191999"/>
              <a:gd name="connsiteY82" fmla="*/ 2487473 h 3153308"/>
              <a:gd name="connsiteX83" fmla="*/ 702031 w 12191999"/>
              <a:gd name="connsiteY83" fmla="*/ 2500732 h 3153308"/>
              <a:gd name="connsiteX84" fmla="*/ 469925 w 12191999"/>
              <a:gd name="connsiteY84" fmla="*/ 2454936 h 3153308"/>
              <a:gd name="connsiteX85" fmla="*/ 430911 w 12191999"/>
              <a:gd name="connsiteY85" fmla="*/ 2458441 h 3153308"/>
              <a:gd name="connsiteX86" fmla="*/ 325831 w 12191999"/>
              <a:gd name="connsiteY86" fmla="*/ 2499893 h 3153308"/>
              <a:gd name="connsiteX87" fmla="*/ 289560 w 12191999"/>
              <a:gd name="connsiteY87" fmla="*/ 2503932 h 3153308"/>
              <a:gd name="connsiteX88" fmla="*/ 58979 w 12191999"/>
              <a:gd name="connsiteY88" fmla="*/ 2468118 h 3153308"/>
              <a:gd name="connsiteX89" fmla="*/ 0 w 12191999"/>
              <a:gd name="connsiteY89" fmla="*/ 2399309 h 3153308"/>
              <a:gd name="connsiteX90" fmla="*/ 0 w 12191999"/>
              <a:gd name="connsiteY90" fmla="*/ 3153308 h 3153308"/>
              <a:gd name="connsiteX91" fmla="*/ 12192000 w 12191999"/>
              <a:gd name="connsiteY91" fmla="*/ 3153308 h 3153308"/>
              <a:gd name="connsiteX92" fmla="*/ 12192000 w 12191999"/>
              <a:gd name="connsiteY92" fmla="*/ 0 h 3153308"/>
              <a:gd name="connsiteX93" fmla="*/ 10461269 w 12191999"/>
              <a:gd name="connsiteY93" fmla="*/ 0 h 3153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12191999" h="3153308">
                <a:moveTo>
                  <a:pt x="10461269" y="0"/>
                </a:moveTo>
                <a:lnTo>
                  <a:pt x="10526192" y="1461059"/>
                </a:lnTo>
                <a:cubicBezTo>
                  <a:pt x="10527944" y="1500683"/>
                  <a:pt x="10496322" y="1533830"/>
                  <a:pt x="10456621" y="1533830"/>
                </a:cubicBezTo>
                <a:lnTo>
                  <a:pt x="10162565" y="1533830"/>
                </a:lnTo>
                <a:cubicBezTo>
                  <a:pt x="10151821" y="1533830"/>
                  <a:pt x="10141229" y="1531315"/>
                  <a:pt x="10131552" y="1526591"/>
                </a:cubicBezTo>
                <a:lnTo>
                  <a:pt x="9962084" y="1442466"/>
                </a:lnTo>
                <a:cubicBezTo>
                  <a:pt x="9937319" y="1430122"/>
                  <a:pt x="9907600" y="1433703"/>
                  <a:pt x="9886340" y="1451458"/>
                </a:cubicBezTo>
                <a:lnTo>
                  <a:pt x="9829648" y="1498930"/>
                </a:lnTo>
                <a:cubicBezTo>
                  <a:pt x="9805187" y="1519428"/>
                  <a:pt x="9769830" y="1520647"/>
                  <a:pt x="9743998" y="1501902"/>
                </a:cubicBezTo>
                <a:lnTo>
                  <a:pt x="9581312" y="1383716"/>
                </a:lnTo>
                <a:cubicBezTo>
                  <a:pt x="9559900" y="1368171"/>
                  <a:pt x="9531554" y="1366114"/>
                  <a:pt x="9508083" y="1378305"/>
                </a:cubicBezTo>
                <a:lnTo>
                  <a:pt x="9290913" y="1491767"/>
                </a:lnTo>
                <a:cubicBezTo>
                  <a:pt x="9278264" y="1498397"/>
                  <a:pt x="9263787" y="1500988"/>
                  <a:pt x="9249614" y="1499083"/>
                </a:cubicBezTo>
                <a:lnTo>
                  <a:pt x="9096603" y="1479118"/>
                </a:lnTo>
                <a:cubicBezTo>
                  <a:pt x="9090965" y="1478356"/>
                  <a:pt x="9085250" y="1478356"/>
                  <a:pt x="9079611" y="1478966"/>
                </a:cubicBezTo>
                <a:lnTo>
                  <a:pt x="8915628" y="1497787"/>
                </a:lnTo>
                <a:cubicBezTo>
                  <a:pt x="8893150" y="1500378"/>
                  <a:pt x="8870823" y="1491920"/>
                  <a:pt x="8855735" y="1475003"/>
                </a:cubicBezTo>
                <a:lnTo>
                  <a:pt x="8855735" y="1475003"/>
                </a:lnTo>
                <a:cubicBezTo>
                  <a:pt x="8839581" y="1457020"/>
                  <a:pt x="8815274" y="1448638"/>
                  <a:pt x="8791498" y="1452906"/>
                </a:cubicBezTo>
                <a:lnTo>
                  <a:pt x="8579434" y="1491006"/>
                </a:lnTo>
                <a:cubicBezTo>
                  <a:pt x="8568766" y="1492911"/>
                  <a:pt x="8557794" y="1492301"/>
                  <a:pt x="8547430" y="1489253"/>
                </a:cubicBezTo>
                <a:lnTo>
                  <a:pt x="8367141" y="1436141"/>
                </a:lnTo>
                <a:cubicBezTo>
                  <a:pt x="8353806" y="1432179"/>
                  <a:pt x="8339557" y="1432331"/>
                  <a:pt x="8326298" y="1436599"/>
                </a:cubicBezTo>
                <a:lnTo>
                  <a:pt x="8147837" y="1493596"/>
                </a:lnTo>
                <a:cubicBezTo>
                  <a:pt x="8131074" y="1498930"/>
                  <a:pt x="8116901" y="1510436"/>
                  <a:pt x="8108290" y="1525829"/>
                </a:cubicBezTo>
                <a:lnTo>
                  <a:pt x="8022107" y="1679067"/>
                </a:lnTo>
                <a:cubicBezTo>
                  <a:pt x="8011364" y="1698117"/>
                  <a:pt x="7992314" y="1711071"/>
                  <a:pt x="7970672" y="1713967"/>
                </a:cubicBezTo>
                <a:lnTo>
                  <a:pt x="7593178" y="1764563"/>
                </a:lnTo>
                <a:cubicBezTo>
                  <a:pt x="7590130" y="1764944"/>
                  <a:pt x="7587006" y="1765173"/>
                  <a:pt x="7583957" y="1765173"/>
                </a:cubicBezTo>
                <a:lnTo>
                  <a:pt x="7446645" y="1765173"/>
                </a:lnTo>
                <a:cubicBezTo>
                  <a:pt x="7430872" y="1765173"/>
                  <a:pt x="7415556" y="1759839"/>
                  <a:pt x="7403211" y="1749933"/>
                </a:cubicBezTo>
                <a:lnTo>
                  <a:pt x="7215454" y="1600048"/>
                </a:lnTo>
                <a:cubicBezTo>
                  <a:pt x="7190232" y="1579931"/>
                  <a:pt x="7154418" y="1579778"/>
                  <a:pt x="7129044" y="1599667"/>
                </a:cubicBezTo>
                <a:lnTo>
                  <a:pt x="7008038" y="1694459"/>
                </a:lnTo>
                <a:cubicBezTo>
                  <a:pt x="6995770" y="1704060"/>
                  <a:pt x="6980682" y="1709318"/>
                  <a:pt x="6965061" y="1709318"/>
                </a:cubicBezTo>
                <a:lnTo>
                  <a:pt x="6780962" y="1709318"/>
                </a:lnTo>
                <a:cubicBezTo>
                  <a:pt x="6775399" y="1709318"/>
                  <a:pt x="6769761" y="1708633"/>
                  <a:pt x="6764350" y="1707337"/>
                </a:cubicBezTo>
                <a:lnTo>
                  <a:pt x="6449797" y="1630071"/>
                </a:lnTo>
                <a:cubicBezTo>
                  <a:pt x="6448425" y="1629689"/>
                  <a:pt x="6446978" y="1629308"/>
                  <a:pt x="6445606" y="1628927"/>
                </a:cubicBezTo>
                <a:lnTo>
                  <a:pt x="6044337" y="1503426"/>
                </a:lnTo>
                <a:cubicBezTo>
                  <a:pt x="6041136" y="1502436"/>
                  <a:pt x="6037860" y="1501673"/>
                  <a:pt x="6034507" y="1501140"/>
                </a:cubicBezTo>
                <a:lnTo>
                  <a:pt x="5925922" y="1483843"/>
                </a:lnTo>
                <a:cubicBezTo>
                  <a:pt x="5903138" y="1480185"/>
                  <a:pt x="5880049" y="1488110"/>
                  <a:pt x="5864276" y="1504874"/>
                </a:cubicBezTo>
                <a:lnTo>
                  <a:pt x="5601919" y="1783232"/>
                </a:lnTo>
                <a:cubicBezTo>
                  <a:pt x="5588737" y="1797177"/>
                  <a:pt x="5570449" y="1805102"/>
                  <a:pt x="5551247" y="1805102"/>
                </a:cubicBezTo>
                <a:lnTo>
                  <a:pt x="5424069" y="1805102"/>
                </a:lnTo>
                <a:cubicBezTo>
                  <a:pt x="5407305" y="1805102"/>
                  <a:pt x="5391150" y="1799082"/>
                  <a:pt x="5378425" y="1788109"/>
                </a:cubicBezTo>
                <a:lnTo>
                  <a:pt x="5269688" y="1693850"/>
                </a:lnTo>
                <a:cubicBezTo>
                  <a:pt x="5243094" y="1670837"/>
                  <a:pt x="5203546" y="1671218"/>
                  <a:pt x="5177409" y="1694764"/>
                </a:cubicBezTo>
                <a:lnTo>
                  <a:pt x="4956582" y="1893799"/>
                </a:lnTo>
                <a:cubicBezTo>
                  <a:pt x="4945685" y="1903552"/>
                  <a:pt x="4932045" y="1909724"/>
                  <a:pt x="4917491" y="1911325"/>
                </a:cubicBezTo>
                <a:lnTo>
                  <a:pt x="4652087" y="1940357"/>
                </a:lnTo>
                <a:cubicBezTo>
                  <a:pt x="4649572" y="1940662"/>
                  <a:pt x="4647057" y="1940738"/>
                  <a:pt x="4644542" y="1940738"/>
                </a:cubicBezTo>
                <a:lnTo>
                  <a:pt x="4443679" y="1940738"/>
                </a:lnTo>
                <a:cubicBezTo>
                  <a:pt x="4435755" y="1940738"/>
                  <a:pt x="4427982" y="1939366"/>
                  <a:pt x="4420515" y="1936776"/>
                </a:cubicBezTo>
                <a:lnTo>
                  <a:pt x="4286479" y="1889455"/>
                </a:lnTo>
                <a:cubicBezTo>
                  <a:pt x="4277944" y="1886407"/>
                  <a:pt x="4268877" y="1885112"/>
                  <a:pt x="4259809" y="1885569"/>
                </a:cubicBezTo>
                <a:lnTo>
                  <a:pt x="4115181" y="1892732"/>
                </a:lnTo>
                <a:lnTo>
                  <a:pt x="3902278" y="1892732"/>
                </a:lnTo>
                <a:cubicBezTo>
                  <a:pt x="3889020" y="1892732"/>
                  <a:pt x="3875989" y="1888922"/>
                  <a:pt x="3864788" y="1881759"/>
                </a:cubicBezTo>
                <a:lnTo>
                  <a:pt x="3831031" y="1860194"/>
                </a:lnTo>
                <a:cubicBezTo>
                  <a:pt x="3815639" y="1850365"/>
                  <a:pt x="3796970" y="1846935"/>
                  <a:pt x="3779063" y="1850745"/>
                </a:cubicBezTo>
                <a:lnTo>
                  <a:pt x="3357143" y="1940509"/>
                </a:lnTo>
                <a:lnTo>
                  <a:pt x="2940634" y="2012290"/>
                </a:lnTo>
                <a:lnTo>
                  <a:pt x="2629205" y="2059381"/>
                </a:lnTo>
                <a:cubicBezTo>
                  <a:pt x="2625776" y="2059915"/>
                  <a:pt x="2622423" y="2060677"/>
                  <a:pt x="2619147" y="2061667"/>
                </a:cubicBezTo>
                <a:lnTo>
                  <a:pt x="2396414" y="2130247"/>
                </a:lnTo>
                <a:cubicBezTo>
                  <a:pt x="2392680" y="2131390"/>
                  <a:pt x="2388870" y="2132228"/>
                  <a:pt x="2385060" y="2132762"/>
                </a:cubicBezTo>
                <a:lnTo>
                  <a:pt x="2159356" y="2162556"/>
                </a:lnTo>
                <a:cubicBezTo>
                  <a:pt x="2152650" y="2163471"/>
                  <a:pt x="2146097" y="2165299"/>
                  <a:pt x="2139925" y="2168042"/>
                </a:cubicBezTo>
                <a:lnTo>
                  <a:pt x="1896237" y="2277389"/>
                </a:lnTo>
                <a:cubicBezTo>
                  <a:pt x="1887245" y="2281428"/>
                  <a:pt x="1877568" y="2283486"/>
                  <a:pt x="1867738" y="2283486"/>
                </a:cubicBezTo>
                <a:lnTo>
                  <a:pt x="1575740" y="2283486"/>
                </a:lnTo>
                <a:cubicBezTo>
                  <a:pt x="1569339" y="2283486"/>
                  <a:pt x="1563015" y="2284400"/>
                  <a:pt x="1556842" y="2286076"/>
                </a:cubicBezTo>
                <a:lnTo>
                  <a:pt x="1427378" y="2322576"/>
                </a:lnTo>
                <a:cubicBezTo>
                  <a:pt x="1425473" y="2323109"/>
                  <a:pt x="1423568" y="2323719"/>
                  <a:pt x="1421740" y="2324405"/>
                </a:cubicBezTo>
                <a:lnTo>
                  <a:pt x="1203122" y="2406625"/>
                </a:lnTo>
                <a:cubicBezTo>
                  <a:pt x="1195273" y="2409597"/>
                  <a:pt x="1186967" y="2411121"/>
                  <a:pt x="1178585" y="2411121"/>
                </a:cubicBezTo>
                <a:lnTo>
                  <a:pt x="1090803" y="2411121"/>
                </a:lnTo>
                <a:cubicBezTo>
                  <a:pt x="1085621" y="2411121"/>
                  <a:pt x="1080364" y="2410511"/>
                  <a:pt x="1075335" y="2409368"/>
                </a:cubicBezTo>
                <a:lnTo>
                  <a:pt x="940156" y="2378583"/>
                </a:lnTo>
                <a:cubicBezTo>
                  <a:pt x="919810" y="2373935"/>
                  <a:pt x="898474" y="2378659"/>
                  <a:pt x="882015" y="2391461"/>
                </a:cubicBezTo>
                <a:lnTo>
                  <a:pt x="758190" y="2487473"/>
                </a:lnTo>
                <a:cubicBezTo>
                  <a:pt x="742264" y="2499817"/>
                  <a:pt x="721766" y="2504694"/>
                  <a:pt x="702031" y="2500732"/>
                </a:cubicBezTo>
                <a:lnTo>
                  <a:pt x="469925" y="2454936"/>
                </a:lnTo>
                <a:cubicBezTo>
                  <a:pt x="456819" y="2452345"/>
                  <a:pt x="443332" y="2453564"/>
                  <a:pt x="430911" y="2458441"/>
                </a:cubicBezTo>
                <a:lnTo>
                  <a:pt x="325831" y="2499893"/>
                </a:lnTo>
                <a:cubicBezTo>
                  <a:pt x="314325" y="2504466"/>
                  <a:pt x="301828" y="2505837"/>
                  <a:pt x="289560" y="2503932"/>
                </a:cubicBezTo>
                <a:lnTo>
                  <a:pt x="58979" y="2468118"/>
                </a:lnTo>
                <a:cubicBezTo>
                  <a:pt x="25070" y="2462860"/>
                  <a:pt x="0" y="2433599"/>
                  <a:pt x="0" y="2399309"/>
                </a:cubicBezTo>
                <a:lnTo>
                  <a:pt x="0" y="3153308"/>
                </a:lnTo>
                <a:lnTo>
                  <a:pt x="12192000" y="3153308"/>
                </a:lnTo>
                <a:lnTo>
                  <a:pt x="12192000" y="0"/>
                </a:lnTo>
                <a:lnTo>
                  <a:pt x="10461269" y="0"/>
                </a:lnTo>
                <a:close/>
              </a:path>
            </a:pathLst>
          </a:custGeom>
          <a:gradFill>
            <a:gsLst>
              <a:gs pos="100000">
                <a:schemeClr val="bg1"/>
              </a:gs>
              <a:gs pos="0">
                <a:schemeClr val="bg1">
                  <a:lumMod val="85000"/>
                  <a:lumOff val="15000"/>
                </a:schemeClr>
              </a:gs>
            </a:gsLst>
            <a:lin ang="0" scaled="0"/>
          </a:gradFill>
          <a:ln w="7620" cap="flat">
            <a:noFill/>
            <a:prstDash val="solid"/>
            <a:miter/>
          </a:ln>
          <a:effectLst>
            <a:outerShdw blurRad="279400" dist="38100" dir="14280000" algn="t" rotWithShape="0">
              <a:schemeClr val="accent1">
                <a:lumMod val="50000"/>
                <a:alpha val="85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15" name="任意多边形: 形状 14"/>
          <p:cNvSpPr/>
          <p:nvPr>
            <p:custDataLst>
              <p:tags r:id="rId4"/>
            </p:custDataLst>
          </p:nvPr>
        </p:nvSpPr>
        <p:spPr>
          <a:xfrm>
            <a:off x="10502900" y="2438400"/>
            <a:ext cx="1689100" cy="2286635"/>
          </a:xfrm>
          <a:custGeom>
            <a:avLst/>
            <a:gdLst>
              <a:gd name="connsiteX0" fmla="*/ 0 w 1689201"/>
              <a:gd name="connsiteY0" fmla="*/ 0 h 6858000"/>
              <a:gd name="connsiteX1" fmla="*/ 1689202 w 1689201"/>
              <a:gd name="connsiteY1" fmla="*/ 0 h 6858000"/>
              <a:gd name="connsiteX2" fmla="*/ 1689202 w 1689201"/>
              <a:gd name="connsiteY2" fmla="*/ 6858000 h 6858000"/>
              <a:gd name="connsiteX3" fmla="*/ 0 w 16892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689201" h="6858000">
                <a:moveTo>
                  <a:pt x="0" y="0"/>
                </a:moveTo>
                <a:lnTo>
                  <a:pt x="1689202" y="0"/>
                </a:lnTo>
                <a:lnTo>
                  <a:pt x="1689202" y="6858000"/>
                </a:lnTo>
                <a:lnTo>
                  <a:pt x="0" y="6858000"/>
                </a:lnTo>
                <a:close/>
              </a:path>
            </a:pathLst>
          </a:custGeom>
          <a:gradFill>
            <a:gsLst>
              <a:gs pos="56000">
                <a:schemeClr val="bg1"/>
              </a:gs>
              <a:gs pos="0">
                <a:schemeClr val="bg1">
                  <a:lumMod val="85000"/>
                  <a:lumOff val="15000"/>
                </a:schemeClr>
              </a:gs>
            </a:gsLst>
            <a:lin ang="0" scaled="0"/>
          </a:gradFill>
          <a:ln w="762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16" name="任意多边形: 形状 15"/>
          <p:cNvSpPr/>
          <p:nvPr>
            <p:custDataLst>
              <p:tags r:id="rId5"/>
            </p:custDataLst>
          </p:nvPr>
        </p:nvSpPr>
        <p:spPr>
          <a:xfrm>
            <a:off x="10346055" y="954405"/>
            <a:ext cx="1332230" cy="672465"/>
          </a:xfrm>
          <a:custGeom>
            <a:avLst/>
            <a:gdLst>
              <a:gd name="connsiteX0" fmla="*/ 75 w 1332280"/>
              <a:gd name="connsiteY0" fmla="*/ 135712 h 672617"/>
              <a:gd name="connsiteX1" fmla="*/ 183566 w 1332280"/>
              <a:gd name="connsiteY1" fmla="*/ 231419 h 672617"/>
              <a:gd name="connsiteX2" fmla="*/ 287274 w 1332280"/>
              <a:gd name="connsiteY2" fmla="*/ 135712 h 672617"/>
              <a:gd name="connsiteX3" fmla="*/ 406907 w 1332280"/>
              <a:gd name="connsiteY3" fmla="*/ 181966 h 672617"/>
              <a:gd name="connsiteX4" fmla="*/ 550469 w 1332280"/>
              <a:gd name="connsiteY4" fmla="*/ 132512 h 672617"/>
              <a:gd name="connsiteX5" fmla="*/ 674141 w 1332280"/>
              <a:gd name="connsiteY5" fmla="*/ 132512 h 672617"/>
              <a:gd name="connsiteX6" fmla="*/ 765276 w 1332280"/>
              <a:gd name="connsiteY6" fmla="*/ 73609 h 672617"/>
              <a:gd name="connsiteX7" fmla="*/ 845667 w 1332280"/>
              <a:gd name="connsiteY7" fmla="*/ 139598 h 672617"/>
              <a:gd name="connsiteX8" fmla="*/ 981303 w 1332280"/>
              <a:gd name="connsiteY8" fmla="*/ 47854 h 672617"/>
              <a:gd name="connsiteX9" fmla="*/ 1204646 w 1332280"/>
              <a:gd name="connsiteY9" fmla="*/ 0 h 672617"/>
              <a:gd name="connsiteX10" fmla="*/ 1300352 w 1332280"/>
              <a:gd name="connsiteY10" fmla="*/ 115672 h 672617"/>
              <a:gd name="connsiteX11" fmla="*/ 1332281 w 1332280"/>
              <a:gd name="connsiteY11" fmla="*/ 566395 h 672617"/>
              <a:gd name="connsiteX12" fmla="*/ 63856 w 1332280"/>
              <a:gd name="connsiteY12" fmla="*/ 672617 h 672617"/>
              <a:gd name="connsiteX13" fmla="*/ 0 w 1332280"/>
              <a:gd name="connsiteY13" fmla="*/ 502539 h 672617"/>
              <a:gd name="connsiteX14" fmla="*/ 0 w 1332280"/>
              <a:gd name="connsiteY14" fmla="*/ 135712 h 672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32280" h="672617">
                <a:moveTo>
                  <a:pt x="75" y="135712"/>
                </a:moveTo>
                <a:lnTo>
                  <a:pt x="183566" y="231419"/>
                </a:lnTo>
                <a:cubicBezTo>
                  <a:pt x="183566" y="231419"/>
                  <a:pt x="263347" y="111785"/>
                  <a:pt x="287274" y="135712"/>
                </a:cubicBezTo>
                <a:cubicBezTo>
                  <a:pt x="311201" y="159639"/>
                  <a:pt x="359054" y="196367"/>
                  <a:pt x="406907" y="181966"/>
                </a:cubicBezTo>
                <a:cubicBezTo>
                  <a:pt x="454761" y="167564"/>
                  <a:pt x="518617" y="145313"/>
                  <a:pt x="550469" y="132512"/>
                </a:cubicBezTo>
                <a:cubicBezTo>
                  <a:pt x="582396" y="119710"/>
                  <a:pt x="674141" y="132512"/>
                  <a:pt x="674141" y="132512"/>
                </a:cubicBezTo>
                <a:lnTo>
                  <a:pt x="765276" y="73609"/>
                </a:lnTo>
                <a:lnTo>
                  <a:pt x="845667" y="139598"/>
                </a:lnTo>
                <a:lnTo>
                  <a:pt x="981303" y="47854"/>
                </a:lnTo>
                <a:lnTo>
                  <a:pt x="1204646" y="0"/>
                </a:lnTo>
                <a:lnTo>
                  <a:pt x="1300352" y="115672"/>
                </a:lnTo>
                <a:lnTo>
                  <a:pt x="1332281" y="566395"/>
                </a:lnTo>
                <a:lnTo>
                  <a:pt x="63856" y="672617"/>
                </a:lnTo>
                <a:lnTo>
                  <a:pt x="0" y="502539"/>
                </a:lnTo>
                <a:lnTo>
                  <a:pt x="0" y="135712"/>
                </a:lnTo>
                <a:close/>
              </a:path>
            </a:pathLst>
          </a:custGeom>
          <a:solidFill>
            <a:srgbClr val="DCDCDC"/>
          </a:soli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17" name="任意多边形: 形状 16"/>
          <p:cNvSpPr/>
          <p:nvPr>
            <p:custDataLst>
              <p:tags r:id="rId6"/>
            </p:custDataLst>
          </p:nvPr>
        </p:nvSpPr>
        <p:spPr>
          <a:xfrm>
            <a:off x="10346055" y="1330325"/>
            <a:ext cx="1332230" cy="1108075"/>
          </a:xfrm>
          <a:custGeom>
            <a:avLst/>
            <a:gdLst>
              <a:gd name="connsiteX0" fmla="*/ 0 w 1332205"/>
              <a:gd name="connsiteY0" fmla="*/ 126797 h 1108024"/>
              <a:gd name="connsiteX1" fmla="*/ 111709 w 1332205"/>
              <a:gd name="connsiteY1" fmla="*/ 126797 h 1108024"/>
              <a:gd name="connsiteX2" fmla="*/ 223419 w 1332205"/>
              <a:gd name="connsiteY2" fmla="*/ 166649 h 1108024"/>
              <a:gd name="connsiteX3" fmla="*/ 422835 w 1332205"/>
              <a:gd name="connsiteY3" fmla="*/ 7087 h 1108024"/>
              <a:gd name="connsiteX4" fmla="*/ 710032 w 1332205"/>
              <a:gd name="connsiteY4" fmla="*/ 7087 h 1108024"/>
              <a:gd name="connsiteX5" fmla="*/ 957301 w 1332205"/>
              <a:gd name="connsiteY5" fmla="*/ 0 h 1108024"/>
              <a:gd name="connsiteX6" fmla="*/ 1124789 w 1332205"/>
              <a:gd name="connsiteY6" fmla="*/ 83287 h 1108024"/>
              <a:gd name="connsiteX7" fmla="*/ 1276350 w 1332205"/>
              <a:gd name="connsiteY7" fmla="*/ 0 h 1108024"/>
              <a:gd name="connsiteX8" fmla="*/ 1332205 w 1332205"/>
              <a:gd name="connsiteY8" fmla="*/ 47015 h 1108024"/>
              <a:gd name="connsiteX9" fmla="*/ 1332205 w 1332205"/>
              <a:gd name="connsiteY9" fmla="*/ 1052170 h 1108024"/>
              <a:gd name="connsiteX10" fmla="*/ 39853 w 1332205"/>
              <a:gd name="connsiteY10" fmla="*/ 1108024 h 1108024"/>
              <a:gd name="connsiteX11" fmla="*/ 0 w 1332205"/>
              <a:gd name="connsiteY11" fmla="*/ 126797 h 1108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32205" h="1108024">
                <a:moveTo>
                  <a:pt x="0" y="126797"/>
                </a:moveTo>
                <a:lnTo>
                  <a:pt x="111709" y="126797"/>
                </a:lnTo>
                <a:lnTo>
                  <a:pt x="223419" y="166649"/>
                </a:lnTo>
                <a:cubicBezTo>
                  <a:pt x="223419" y="166649"/>
                  <a:pt x="351054" y="23089"/>
                  <a:pt x="422835" y="7087"/>
                </a:cubicBezTo>
                <a:cubicBezTo>
                  <a:pt x="494614" y="-8839"/>
                  <a:pt x="710032" y="7087"/>
                  <a:pt x="710032" y="7087"/>
                </a:cubicBezTo>
                <a:lnTo>
                  <a:pt x="957301" y="0"/>
                </a:lnTo>
                <a:lnTo>
                  <a:pt x="1124789" y="83287"/>
                </a:lnTo>
                <a:lnTo>
                  <a:pt x="1276350" y="0"/>
                </a:lnTo>
                <a:lnTo>
                  <a:pt x="1332205" y="47015"/>
                </a:lnTo>
                <a:lnTo>
                  <a:pt x="1332205" y="1052170"/>
                </a:lnTo>
                <a:lnTo>
                  <a:pt x="39853" y="1108024"/>
                </a:lnTo>
                <a:lnTo>
                  <a:pt x="0" y="126797"/>
                </a:lnTo>
                <a:close/>
              </a:path>
            </a:pathLst>
          </a:custGeom>
          <a:gradFill>
            <a:gsLst>
              <a:gs pos="5870">
                <a:srgbClr val="CBCCD1"/>
              </a:gs>
              <a:gs pos="39110">
                <a:srgbClr val="FFFFFF"/>
              </a:gs>
              <a:gs pos="100000">
                <a:srgbClr val="B7B7B9"/>
              </a:gs>
            </a:gsLst>
            <a:lin ang="20990744" scaled="1"/>
          </a:gra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 name="任意多边形: 形状 17"/>
          <p:cNvSpPr/>
          <p:nvPr>
            <p:custDataLst>
              <p:tags r:id="rId7"/>
            </p:custDataLst>
          </p:nvPr>
        </p:nvSpPr>
        <p:spPr>
          <a:xfrm>
            <a:off x="10181590" y="1696085"/>
            <a:ext cx="1663700" cy="4096385"/>
          </a:xfrm>
          <a:custGeom>
            <a:avLst/>
            <a:gdLst>
              <a:gd name="connsiteX0" fmla="*/ 0 w 1663826"/>
              <a:gd name="connsiteY0" fmla="*/ 343357 h 4096435"/>
              <a:gd name="connsiteX1" fmla="*/ 140208 w 1663826"/>
              <a:gd name="connsiteY1" fmla="*/ 351053 h 4096435"/>
              <a:gd name="connsiteX2" fmla="*/ 275844 w 1663826"/>
              <a:gd name="connsiteY2" fmla="*/ 299237 h 4096435"/>
              <a:gd name="connsiteX3" fmla="*/ 379552 w 1663826"/>
              <a:gd name="connsiteY3" fmla="*/ 351053 h 4096435"/>
              <a:gd name="connsiteX4" fmla="*/ 499186 w 1663826"/>
              <a:gd name="connsiteY4" fmla="*/ 247345 h 4096435"/>
              <a:gd name="connsiteX5" fmla="*/ 722528 w 1663826"/>
              <a:gd name="connsiteY5" fmla="*/ 247345 h 4096435"/>
              <a:gd name="connsiteX6" fmla="*/ 762380 w 1663826"/>
              <a:gd name="connsiteY6" fmla="*/ 167564 h 4096435"/>
              <a:gd name="connsiteX7" fmla="*/ 838200 w 1663826"/>
              <a:gd name="connsiteY7" fmla="*/ 187985 h 4096435"/>
              <a:gd name="connsiteX8" fmla="*/ 898017 w 1663826"/>
              <a:gd name="connsiteY8" fmla="*/ 259308 h 4096435"/>
              <a:gd name="connsiteX9" fmla="*/ 993724 w 1663826"/>
              <a:gd name="connsiteY9" fmla="*/ 167564 h 4096435"/>
              <a:gd name="connsiteX10" fmla="*/ 1089431 w 1663826"/>
              <a:gd name="connsiteY10" fmla="*/ 79781 h 4096435"/>
              <a:gd name="connsiteX11" fmla="*/ 1193139 w 1663826"/>
              <a:gd name="connsiteY11" fmla="*/ 0 h 4096435"/>
              <a:gd name="connsiteX12" fmla="*/ 1304849 w 1663826"/>
              <a:gd name="connsiteY12" fmla="*/ 0 h 4096435"/>
              <a:gd name="connsiteX13" fmla="*/ 1360703 w 1663826"/>
              <a:gd name="connsiteY13" fmla="*/ 0 h 4096435"/>
              <a:gd name="connsiteX14" fmla="*/ 1408557 w 1663826"/>
              <a:gd name="connsiteY14" fmla="*/ 55855 h 4096435"/>
              <a:gd name="connsiteX15" fmla="*/ 1480338 w 1663826"/>
              <a:gd name="connsiteY15" fmla="*/ 0 h 4096435"/>
              <a:gd name="connsiteX16" fmla="*/ 1504265 w 1663826"/>
              <a:gd name="connsiteY16" fmla="*/ 127635 h 4096435"/>
              <a:gd name="connsiteX17" fmla="*/ 1663827 w 1663826"/>
              <a:gd name="connsiteY17" fmla="*/ 3845128 h 4096435"/>
              <a:gd name="connsiteX18" fmla="*/ 1536192 w 1663826"/>
              <a:gd name="connsiteY18" fmla="*/ 3845128 h 4096435"/>
              <a:gd name="connsiteX19" fmla="*/ 1432484 w 1663826"/>
              <a:gd name="connsiteY19" fmla="*/ 3924910 h 4096435"/>
              <a:gd name="connsiteX20" fmla="*/ 1288923 w 1663826"/>
              <a:gd name="connsiteY20" fmla="*/ 3965600 h 4096435"/>
              <a:gd name="connsiteX21" fmla="*/ 1193216 w 1663826"/>
              <a:gd name="connsiteY21" fmla="*/ 4020693 h 4096435"/>
              <a:gd name="connsiteX22" fmla="*/ 1025728 w 1663826"/>
              <a:gd name="connsiteY22" fmla="*/ 4076548 h 4096435"/>
              <a:gd name="connsiteX23" fmla="*/ 770458 w 1663826"/>
              <a:gd name="connsiteY23" fmla="*/ 4076548 h 4096435"/>
              <a:gd name="connsiteX24" fmla="*/ 687400 w 1663826"/>
              <a:gd name="connsiteY24" fmla="*/ 4096436 h 4096435"/>
              <a:gd name="connsiteX25" fmla="*/ 626821 w 1663826"/>
              <a:gd name="connsiteY25" fmla="*/ 4020769 h 4096435"/>
              <a:gd name="connsiteX26" fmla="*/ 499186 w 1663826"/>
              <a:gd name="connsiteY26" fmla="*/ 4012768 h 4096435"/>
              <a:gd name="connsiteX27" fmla="*/ 347624 w 1663826"/>
              <a:gd name="connsiteY27" fmla="*/ 3965677 h 4096435"/>
              <a:gd name="connsiteX28" fmla="*/ 242392 w 1663826"/>
              <a:gd name="connsiteY28" fmla="*/ 3907308 h 4096435"/>
              <a:gd name="connsiteX29" fmla="*/ 0 w 1663826"/>
              <a:gd name="connsiteY29" fmla="*/ 343357 h 4096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663826" h="4096435">
                <a:moveTo>
                  <a:pt x="0" y="343357"/>
                </a:moveTo>
                <a:lnTo>
                  <a:pt x="140208" y="351053"/>
                </a:lnTo>
                <a:lnTo>
                  <a:pt x="275844" y="299237"/>
                </a:lnTo>
                <a:lnTo>
                  <a:pt x="379552" y="351053"/>
                </a:lnTo>
                <a:cubicBezTo>
                  <a:pt x="379552" y="351053"/>
                  <a:pt x="459334" y="255346"/>
                  <a:pt x="499186" y="247345"/>
                </a:cubicBezTo>
                <a:cubicBezTo>
                  <a:pt x="539039" y="239344"/>
                  <a:pt x="722528" y="247345"/>
                  <a:pt x="722528" y="247345"/>
                </a:cubicBezTo>
                <a:lnTo>
                  <a:pt x="762380" y="167564"/>
                </a:lnTo>
                <a:lnTo>
                  <a:pt x="838200" y="187985"/>
                </a:lnTo>
                <a:lnTo>
                  <a:pt x="898017" y="259308"/>
                </a:lnTo>
                <a:lnTo>
                  <a:pt x="993724" y="167564"/>
                </a:lnTo>
                <a:lnTo>
                  <a:pt x="1089431" y="79781"/>
                </a:lnTo>
                <a:lnTo>
                  <a:pt x="1193139" y="0"/>
                </a:lnTo>
                <a:lnTo>
                  <a:pt x="1304849" y="0"/>
                </a:lnTo>
                <a:lnTo>
                  <a:pt x="1360703" y="0"/>
                </a:lnTo>
                <a:lnTo>
                  <a:pt x="1408557" y="55855"/>
                </a:lnTo>
                <a:lnTo>
                  <a:pt x="1480338" y="0"/>
                </a:lnTo>
                <a:lnTo>
                  <a:pt x="1504265" y="127635"/>
                </a:lnTo>
                <a:lnTo>
                  <a:pt x="1663827" y="3845128"/>
                </a:lnTo>
                <a:lnTo>
                  <a:pt x="1536192" y="3845128"/>
                </a:lnTo>
                <a:lnTo>
                  <a:pt x="1432484" y="3924910"/>
                </a:lnTo>
                <a:lnTo>
                  <a:pt x="1288923" y="3965600"/>
                </a:lnTo>
                <a:lnTo>
                  <a:pt x="1193216" y="4020693"/>
                </a:lnTo>
                <a:lnTo>
                  <a:pt x="1025728" y="4076548"/>
                </a:lnTo>
                <a:lnTo>
                  <a:pt x="770458" y="4076548"/>
                </a:lnTo>
                <a:lnTo>
                  <a:pt x="687400" y="4096436"/>
                </a:lnTo>
                <a:lnTo>
                  <a:pt x="626821" y="4020769"/>
                </a:lnTo>
                <a:lnTo>
                  <a:pt x="499186" y="4012768"/>
                </a:lnTo>
                <a:lnTo>
                  <a:pt x="347624" y="3965677"/>
                </a:lnTo>
                <a:lnTo>
                  <a:pt x="242392" y="3907308"/>
                </a:lnTo>
                <a:lnTo>
                  <a:pt x="0" y="343357"/>
                </a:lnTo>
                <a:close/>
              </a:path>
            </a:pathLst>
          </a:custGeom>
          <a:solidFill>
            <a:srgbClr val="DCDCDC"/>
          </a:soli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任意多边形: 形状 18"/>
          <p:cNvSpPr/>
          <p:nvPr>
            <p:custDataLst>
              <p:tags r:id="rId8"/>
            </p:custDataLst>
          </p:nvPr>
        </p:nvSpPr>
        <p:spPr>
          <a:xfrm>
            <a:off x="10194290" y="1823720"/>
            <a:ext cx="1651635" cy="3837940"/>
          </a:xfrm>
          <a:custGeom>
            <a:avLst/>
            <a:gdLst>
              <a:gd name="connsiteX0" fmla="*/ 0 w 1651329"/>
              <a:gd name="connsiteY0" fmla="*/ 295199 h 3837911"/>
              <a:gd name="connsiteX1" fmla="*/ 103708 w 1651329"/>
              <a:gd name="connsiteY1" fmla="*/ 335051 h 3837911"/>
              <a:gd name="connsiteX2" fmla="*/ 263270 w 1651329"/>
              <a:gd name="connsiteY2" fmla="*/ 295199 h 3837911"/>
              <a:gd name="connsiteX3" fmla="*/ 422834 w 1651329"/>
              <a:gd name="connsiteY3" fmla="*/ 295199 h 3837911"/>
              <a:gd name="connsiteX4" fmla="*/ 749884 w 1651329"/>
              <a:gd name="connsiteY4" fmla="*/ 207416 h 3837911"/>
              <a:gd name="connsiteX5" fmla="*/ 941374 w 1651329"/>
              <a:gd name="connsiteY5" fmla="*/ 271272 h 3837911"/>
              <a:gd name="connsiteX6" fmla="*/ 1061009 w 1651329"/>
              <a:gd name="connsiteY6" fmla="*/ 167564 h 3837911"/>
              <a:gd name="connsiteX7" fmla="*/ 1212571 w 1651329"/>
              <a:gd name="connsiteY7" fmla="*/ 167564 h 3837911"/>
              <a:gd name="connsiteX8" fmla="*/ 1324279 w 1651329"/>
              <a:gd name="connsiteY8" fmla="*/ 87782 h 3837911"/>
              <a:gd name="connsiteX9" fmla="*/ 1491767 w 1651329"/>
              <a:gd name="connsiteY9" fmla="*/ 0 h 3837911"/>
              <a:gd name="connsiteX10" fmla="*/ 1651330 w 1651329"/>
              <a:gd name="connsiteY10" fmla="*/ 3494075 h 3837911"/>
              <a:gd name="connsiteX11" fmla="*/ 1531696 w 1651329"/>
              <a:gd name="connsiteY11" fmla="*/ 3629711 h 3837911"/>
              <a:gd name="connsiteX12" fmla="*/ 1380134 w 1651329"/>
              <a:gd name="connsiteY12" fmla="*/ 3677564 h 3837911"/>
              <a:gd name="connsiteX13" fmla="*/ 1140790 w 1651329"/>
              <a:gd name="connsiteY13" fmla="*/ 3781273 h 3837911"/>
              <a:gd name="connsiteX14" fmla="*/ 909447 w 1651329"/>
              <a:gd name="connsiteY14" fmla="*/ 3837127 h 3837911"/>
              <a:gd name="connsiteX15" fmla="*/ 494614 w 1651329"/>
              <a:gd name="connsiteY15" fmla="*/ 3789274 h 3837911"/>
              <a:gd name="connsiteX16" fmla="*/ 231343 w 1651329"/>
              <a:gd name="connsiteY16" fmla="*/ 3693567 h 3837911"/>
              <a:gd name="connsiteX17" fmla="*/ 0 w 1651329"/>
              <a:gd name="connsiteY17" fmla="*/ 295199 h 383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51329" h="3837911">
                <a:moveTo>
                  <a:pt x="0" y="295199"/>
                </a:moveTo>
                <a:lnTo>
                  <a:pt x="103708" y="335051"/>
                </a:lnTo>
                <a:lnTo>
                  <a:pt x="263270" y="295199"/>
                </a:lnTo>
                <a:lnTo>
                  <a:pt x="422834" y="295199"/>
                </a:lnTo>
                <a:lnTo>
                  <a:pt x="749884" y="207416"/>
                </a:lnTo>
                <a:lnTo>
                  <a:pt x="941374" y="271272"/>
                </a:lnTo>
                <a:lnTo>
                  <a:pt x="1061009" y="167564"/>
                </a:lnTo>
                <a:lnTo>
                  <a:pt x="1212571" y="167564"/>
                </a:lnTo>
                <a:lnTo>
                  <a:pt x="1324279" y="87782"/>
                </a:lnTo>
                <a:lnTo>
                  <a:pt x="1491767" y="0"/>
                </a:lnTo>
                <a:lnTo>
                  <a:pt x="1651330" y="3494075"/>
                </a:lnTo>
                <a:cubicBezTo>
                  <a:pt x="1651330" y="3494075"/>
                  <a:pt x="1563547" y="3629711"/>
                  <a:pt x="1531696" y="3629711"/>
                </a:cubicBezTo>
                <a:cubicBezTo>
                  <a:pt x="1499768" y="3629711"/>
                  <a:pt x="1380134" y="3677564"/>
                  <a:pt x="1380134" y="3677564"/>
                </a:cubicBezTo>
                <a:cubicBezTo>
                  <a:pt x="1380134" y="3677564"/>
                  <a:pt x="1204646" y="3749345"/>
                  <a:pt x="1140790" y="3781273"/>
                </a:cubicBezTo>
                <a:cubicBezTo>
                  <a:pt x="1076934" y="3813200"/>
                  <a:pt x="973302" y="3829126"/>
                  <a:pt x="909447" y="3837127"/>
                </a:cubicBezTo>
                <a:cubicBezTo>
                  <a:pt x="845591" y="3845128"/>
                  <a:pt x="542467" y="3789274"/>
                  <a:pt x="494614" y="3789274"/>
                </a:cubicBezTo>
                <a:cubicBezTo>
                  <a:pt x="446761" y="3789274"/>
                  <a:pt x="303123" y="3813200"/>
                  <a:pt x="231343" y="3693567"/>
                </a:cubicBezTo>
                <a:lnTo>
                  <a:pt x="0" y="295199"/>
                </a:lnTo>
                <a:close/>
              </a:path>
            </a:pathLst>
          </a:custGeom>
          <a:gradFill>
            <a:gsLst>
              <a:gs pos="5870">
                <a:srgbClr val="CBCCD1"/>
              </a:gs>
              <a:gs pos="39110">
                <a:srgbClr val="FFFFFF"/>
              </a:gs>
              <a:gs pos="100000">
                <a:srgbClr val="B7B7B9"/>
              </a:gs>
            </a:gsLst>
            <a:lin ang="0" scaled="1"/>
          </a:gra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 name="标题 6"/>
          <p:cNvSpPr>
            <a:spLocks noGrp="1"/>
          </p:cNvSpPr>
          <p:nvPr>
            <p:ph type="title"/>
            <p:custDataLst>
              <p:tags r:id="rId9"/>
            </p:custDataLst>
          </p:nvPr>
        </p:nvSpPr>
        <p:spPr>
          <a:xfrm>
            <a:off x="879475" y="603885"/>
            <a:ext cx="8693150" cy="883285"/>
          </a:xfrm>
        </p:spPr>
        <p:txBody>
          <a:bodyPr anchor="b" anchorCtr="0">
            <a:normAutofit fontScale="90000"/>
          </a:bodyPr>
          <a:lstStyle/>
          <a:p>
            <a:pPr marL="0" indent="0" fontAlgn="auto">
              <a:lnSpc>
                <a:spcPct val="150000"/>
              </a:lnSpc>
            </a:pPr>
            <a:r>
              <a:rPr lang="zh-CN" altLang="en-US" sz="4445" i="1" spc="300">
                <a:gradFill>
                  <a:gsLst>
                    <a:gs pos="50000">
                      <a:schemeClr val="accent1"/>
                    </a:gs>
                    <a:gs pos="0">
                      <a:schemeClr val="accent1">
                        <a:lumMod val="25000"/>
                        <a:lumOff val="75000"/>
                      </a:schemeClr>
                    </a:gs>
                    <a:gs pos="100000">
                      <a:schemeClr val="accent1">
                        <a:lumMod val="85000"/>
                      </a:schemeClr>
                    </a:gs>
                  </a:gsLst>
                  <a:lin ang="5400000" scaled="1"/>
                </a:gradFill>
                <a:uFillTx/>
                <a:latin typeface="+mj-ea"/>
                <a:sym typeface="+mn-ea"/>
              </a:rPr>
              <a:t>专题导言</a:t>
            </a:r>
            <a:endParaRPr lang="zh-CN" altLang="en-US" sz="4445" i="1" spc="300">
              <a:gradFill>
                <a:gsLst>
                  <a:gs pos="50000">
                    <a:schemeClr val="accent1"/>
                  </a:gs>
                  <a:gs pos="0">
                    <a:schemeClr val="accent1">
                      <a:lumMod val="25000"/>
                      <a:lumOff val="75000"/>
                    </a:schemeClr>
                  </a:gs>
                  <a:gs pos="100000">
                    <a:schemeClr val="accent1">
                      <a:lumMod val="85000"/>
                    </a:schemeClr>
                  </a:gs>
                </a:gsLst>
                <a:lin ang="5400000" scaled="1"/>
              </a:gradFill>
              <a:uFillTx/>
              <a:latin typeface="+mj-ea"/>
              <a:sym typeface="+mn-ea"/>
            </a:endParaRPr>
          </a:p>
        </p:txBody>
      </p:sp>
      <p:sp>
        <p:nvSpPr>
          <p:cNvPr id="40" name="文本框 39"/>
          <p:cNvSpPr txBox="1"/>
          <p:nvPr>
            <p:custDataLst>
              <p:tags r:id="rId10"/>
            </p:custDataLst>
          </p:nvPr>
        </p:nvSpPr>
        <p:spPr>
          <a:xfrm>
            <a:off x="1019175" y="2225040"/>
            <a:ext cx="8693785" cy="1616710"/>
          </a:xfrm>
          <a:prstGeom prst="rect">
            <a:avLst/>
          </a:prstGeom>
          <a:noFill/>
        </p:spPr>
        <p:txBody>
          <a:bodyPr wrap="square" lIns="0">
            <a:normAutofit fontScale="25000"/>
            <a:scene3d>
              <a:camera prst="orthographicFront"/>
              <a:lightRig rig="threePt" dir="t"/>
            </a:scene3d>
            <a:sp3d extrusionH="381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just" fontAlgn="auto">
              <a:lnSpc>
                <a:spcPct val="150000"/>
              </a:lnSpc>
              <a:spcAft>
                <a:spcPts val="800"/>
              </a:spcAft>
            </a:pPr>
            <a:r>
              <a:rPr lang="zh-CN" altLang="en-US" sz="8000" b="1" spc="150" dirty="0">
                <a:ln>
                  <a:noFill/>
                </a:ln>
                <a:solidFill>
                  <a:srgbClr val="FFFFFF"/>
                </a:solidFill>
                <a:uFillTx/>
                <a:sym typeface="+mn-ea"/>
              </a:rPr>
              <a:t>党的二十大报告中提出：“国家安全是民族复兴的根基，社会稳定是国家强盛的前提。”大学生在校期间应该学习、了解何为国家安全以及如何维护国家安全。国家安全就是国家不存在危险或不存在对国家的威胁，但是随着时代的发展和世界外部形势的变化，国家安全的内容与我国面临的安全形势也发生着变化。本专题将从维护国家安全、保守国家秘密、警惕恐怖主义三个任务入手，讲解作为大学生应如何维护国家安全。</a:t>
            </a:r>
            <a:endParaRPr lang="zh-CN" altLang="en-US" sz="8000" b="1" spc="150" dirty="0">
              <a:ln>
                <a:noFill/>
              </a:ln>
              <a:solidFill>
                <a:srgbClr val="FFFFFF"/>
              </a:solidFill>
              <a:uFillTx/>
              <a:sym typeface="+mn-ea"/>
            </a:endParaRPr>
          </a:p>
        </p:txBody>
      </p:sp>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500" fill="hold"/>
                                        <p:tgtEl>
                                          <p:spTgt spid="40"/>
                                        </p:tgtEl>
                                        <p:attrNameLst>
                                          <p:attrName>ppt_x</p:attrName>
                                        </p:attrNameLst>
                                      </p:cBhvr>
                                      <p:tavLst>
                                        <p:tav tm="0">
                                          <p:val>
                                            <p:strVal val="#ppt_x"/>
                                          </p:val>
                                        </p:tav>
                                        <p:tav tm="100000">
                                          <p:val>
                                            <p:strVal val="#ppt_x"/>
                                          </p:val>
                                        </p:tav>
                                      </p:tavLst>
                                    </p:anim>
                                    <p:anim calcmode="lin" valueType="num">
                                      <p:cBhvr additive="base">
                                        <p:cTn id="13"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40" grpId="0"/>
      <p:bldP spid="40"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三、防范间谍行为</a:t>
            </a:r>
            <a:endParaRPr lang="zh-CN" altLang="en-US"/>
          </a:p>
        </p:txBody>
      </p:sp>
      <p:sp>
        <p:nvSpPr>
          <p:cNvPr id="5" name="任意多边形 4"/>
          <p:cNvSpPr/>
          <p:nvPr>
            <p:custDataLst>
              <p:tags r:id="rId2"/>
            </p:custDataLst>
          </p:nvPr>
        </p:nvSpPr>
        <p:spPr>
          <a:xfrm>
            <a:off x="695960" y="1423035"/>
            <a:ext cx="10800080" cy="4838700"/>
          </a:xfrm>
          <a:custGeom>
            <a:avLst/>
            <a:gdLst>
              <a:gd name="connsiteX0" fmla="*/ 546 w 17008"/>
              <a:gd name="connsiteY0" fmla="*/ 1 h 7620"/>
              <a:gd name="connsiteX1" fmla="*/ 16856 w 17008"/>
              <a:gd name="connsiteY1" fmla="*/ 0 h 7620"/>
              <a:gd name="connsiteX2" fmla="*/ 17008 w 17008"/>
              <a:gd name="connsiteY2" fmla="*/ 152 h 7620"/>
              <a:gd name="connsiteX3" fmla="*/ 17008 w 17008"/>
              <a:gd name="connsiteY3" fmla="*/ 7468 h 7620"/>
              <a:gd name="connsiteX4" fmla="*/ 16856 w 17008"/>
              <a:gd name="connsiteY4" fmla="*/ 7620 h 7620"/>
              <a:gd name="connsiteX5" fmla="*/ 152 w 17008"/>
              <a:gd name="connsiteY5" fmla="*/ 7620 h 7620"/>
              <a:gd name="connsiteX6" fmla="*/ 0 w 17008"/>
              <a:gd name="connsiteY6" fmla="*/ 7468 h 7620"/>
              <a:gd name="connsiteX7" fmla="*/ 4 w 17008"/>
              <a:gd name="connsiteY7" fmla="*/ 2173 h 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08" h="7620">
                <a:moveTo>
                  <a:pt x="546" y="1"/>
                </a:moveTo>
                <a:lnTo>
                  <a:pt x="16856" y="0"/>
                </a:lnTo>
                <a:cubicBezTo>
                  <a:pt x="16940" y="0"/>
                  <a:pt x="17008" y="68"/>
                  <a:pt x="17008" y="152"/>
                </a:cubicBezTo>
                <a:lnTo>
                  <a:pt x="17008" y="7468"/>
                </a:lnTo>
                <a:cubicBezTo>
                  <a:pt x="17008" y="7552"/>
                  <a:pt x="16940" y="7620"/>
                  <a:pt x="16856" y="7620"/>
                </a:cubicBezTo>
                <a:lnTo>
                  <a:pt x="152" y="7620"/>
                </a:lnTo>
                <a:cubicBezTo>
                  <a:pt x="68" y="7620"/>
                  <a:pt x="0" y="7552"/>
                  <a:pt x="0" y="7468"/>
                </a:cubicBezTo>
                <a:lnTo>
                  <a:pt x="4" y="2173"/>
                </a:lnTo>
              </a:path>
            </a:pathLst>
          </a:custGeom>
          <a:noFill/>
          <a:ln w="9525">
            <a:solidFill>
              <a:schemeClr val="accent1">
                <a:lumMod val="75000"/>
                <a:alpha val="40000"/>
              </a:schemeClr>
            </a:solidFill>
            <a:headEnd type="none"/>
            <a:tailEnd type="ova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矩形 6"/>
          <p:cNvSpPr/>
          <p:nvPr>
            <p:custDataLst>
              <p:tags r:id="rId3"/>
            </p:custDataLst>
          </p:nvPr>
        </p:nvSpPr>
        <p:spPr>
          <a:xfrm>
            <a:off x="1452880" y="1423035"/>
            <a:ext cx="10043795" cy="739140"/>
          </a:xfrm>
          <a:prstGeom prst="rect">
            <a:avLst/>
          </a:prstGeom>
          <a:gradFill>
            <a:gsLst>
              <a:gs pos="0">
                <a:schemeClr val="accent1">
                  <a:alpha val="5000"/>
                </a:schemeClr>
              </a:gs>
              <a:gs pos="100000">
                <a:schemeClr val="accent1">
                  <a:alpha val="0"/>
                </a:schemeClr>
              </a:gs>
            </a:gsLst>
            <a:lin ang="27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lIns="288290" rtlCol="0" anchor="ctr"/>
          <a:lstStyle/>
          <a:p>
            <a:pPr algn="l"/>
            <a:r>
              <a:rPr lang="zh-CN" altLang="en-US" sz="2400" b="1">
                <a:solidFill>
                  <a:schemeClr val="accent1"/>
                </a:solidFill>
                <a:sym typeface="+mn-ea"/>
              </a:rPr>
              <a:t>抵御“颜色革命”的方法</a:t>
            </a:r>
            <a:endParaRPr lang="zh-CN" altLang="en-US" sz="2400" b="1">
              <a:solidFill>
                <a:schemeClr val="accent1"/>
              </a:solidFill>
            </a:endParaRPr>
          </a:p>
        </p:txBody>
      </p:sp>
      <p:sp>
        <p:nvSpPr>
          <p:cNvPr id="11" name="圆角矩形 10"/>
          <p:cNvSpPr/>
          <p:nvPr>
            <p:custDataLst>
              <p:tags r:id="rId4"/>
            </p:custDataLst>
          </p:nvPr>
        </p:nvSpPr>
        <p:spPr>
          <a:xfrm>
            <a:off x="716915" y="1423035"/>
            <a:ext cx="738505" cy="741045"/>
          </a:xfrm>
          <a:prstGeom prst="roundRect">
            <a:avLst>
              <a:gd name="adj" fmla="val 9389"/>
            </a:avLst>
          </a:prstGeom>
          <a:gradFill>
            <a:gsLst>
              <a:gs pos="67000">
                <a:schemeClr val="accent1"/>
              </a:gs>
              <a:gs pos="0">
                <a:schemeClr val="accent1">
                  <a:lumMod val="60000"/>
                  <a:lumOff val="40000"/>
                </a:schemeClr>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cxnSp>
        <p:nvCxnSpPr>
          <p:cNvPr id="12" name="直接连接符 11"/>
          <p:cNvCxnSpPr/>
          <p:nvPr>
            <p:custDataLst>
              <p:tags r:id="rId5"/>
            </p:custDataLst>
          </p:nvPr>
        </p:nvCxnSpPr>
        <p:spPr>
          <a:xfrm>
            <a:off x="1202055" y="2170430"/>
            <a:ext cx="9905365" cy="0"/>
          </a:xfrm>
          <a:prstGeom prst="line">
            <a:avLst/>
          </a:prstGeom>
          <a:ln w="9525">
            <a:solidFill>
              <a:schemeClr val="accent1">
                <a:alpha val="40000"/>
              </a:schemeClr>
            </a:solidFill>
            <a:prstDash val="lgDash"/>
          </a:ln>
        </p:spPr>
        <p:style>
          <a:lnRef idx="2">
            <a:schemeClr val="accent1"/>
          </a:lnRef>
          <a:fillRef idx="0">
            <a:srgbClr val="FFFFFF"/>
          </a:fillRef>
          <a:effectRef idx="0">
            <a:srgbClr val="FFFFFF"/>
          </a:effectRef>
          <a:fontRef idx="minor">
            <a:schemeClr val="tx1"/>
          </a:fontRef>
        </p:style>
      </p:cxnSp>
      <p:pic>
        <p:nvPicPr>
          <p:cNvPr id="4" name="图片 3" descr="打印机"/>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83285" y="1581150"/>
            <a:ext cx="406400" cy="406400"/>
          </a:xfrm>
          <a:prstGeom prst="rect">
            <a:avLst/>
          </a:prstGeom>
        </p:spPr>
      </p:pic>
      <p:sp>
        <p:nvSpPr>
          <p:cNvPr id="9" name="文本框 8"/>
          <p:cNvSpPr txBox="1"/>
          <p:nvPr>
            <p:custDataLst>
              <p:tags r:id="rId9"/>
            </p:custDataLst>
          </p:nvPr>
        </p:nvSpPr>
        <p:spPr>
          <a:xfrm>
            <a:off x="716915" y="2353310"/>
            <a:ext cx="10390505" cy="3674110"/>
          </a:xfrm>
          <a:prstGeom prst="rect">
            <a:avLst/>
          </a:prstGeom>
          <a:noFill/>
        </p:spPr>
        <p:txBody>
          <a:bodyPr wrap="square" rtlCol="0" anchor="ctr" anchorCtr="0"/>
          <a:lstStyle/>
          <a:p>
            <a:pPr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a:t>
            </a:r>
            <a:r>
              <a:rPr lang="en-US" altLang="zh-CN" dirty="0">
                <a:ln>
                  <a:noFill/>
                  <a:prstDash val="sysDot"/>
                </a:ln>
                <a:solidFill>
                  <a:schemeClr val="tx1">
                    <a:lumMod val="85000"/>
                    <a:lumOff val="15000"/>
                  </a:schemeClr>
                </a:solidFill>
                <a:latin typeface="+mn-ea"/>
                <a:cs typeface="+mn-ea"/>
                <a:sym typeface="+mn-ea"/>
              </a:rPr>
              <a:t>1</a:t>
            </a:r>
            <a:r>
              <a:rPr lang="zh-CN" altLang="en-US" dirty="0">
                <a:ln>
                  <a:noFill/>
                  <a:prstDash val="sysDot"/>
                </a:ln>
                <a:solidFill>
                  <a:schemeClr val="tx1">
                    <a:lumMod val="85000"/>
                    <a:lumOff val="15000"/>
                  </a:schemeClr>
                </a:solidFill>
                <a:latin typeface="+mn-ea"/>
                <a:cs typeface="+mn-ea"/>
                <a:sym typeface="+mn-ea"/>
              </a:rPr>
              <a:t>）加强中国共产党的领导，凝聚领导干部这一关键少数，团结绝大多数人民群众，一心做好中国自己的事。</a:t>
            </a:r>
            <a:endParaRPr lang="zh-CN" altLang="en-US"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a:t>
            </a:r>
            <a:r>
              <a:rPr lang="en-US" altLang="zh-CN" dirty="0">
                <a:ln>
                  <a:noFill/>
                  <a:prstDash val="sysDot"/>
                </a:ln>
                <a:solidFill>
                  <a:schemeClr val="tx1">
                    <a:lumMod val="85000"/>
                    <a:lumOff val="15000"/>
                  </a:schemeClr>
                </a:solidFill>
                <a:latin typeface="+mn-ea"/>
                <a:cs typeface="+mn-ea"/>
                <a:sym typeface="+mn-ea"/>
              </a:rPr>
              <a:t>2</a:t>
            </a:r>
            <a:r>
              <a:rPr lang="zh-CN" altLang="en-US" dirty="0">
                <a:ln>
                  <a:noFill/>
                  <a:prstDash val="sysDot"/>
                </a:ln>
                <a:solidFill>
                  <a:schemeClr val="tx1">
                    <a:lumMod val="85000"/>
                    <a:lumOff val="15000"/>
                  </a:schemeClr>
                </a:solidFill>
                <a:latin typeface="+mn-ea"/>
                <a:cs typeface="+mn-ea"/>
                <a:sym typeface="+mn-ea"/>
              </a:rPr>
              <a:t>）要坚持以人民为中心的工作路线，进一步解决好民生问题。</a:t>
            </a:r>
            <a:endParaRPr lang="zh-CN" altLang="en-US"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a:t>
            </a:r>
            <a:r>
              <a:rPr lang="en-US" altLang="zh-CN" dirty="0">
                <a:ln>
                  <a:noFill/>
                  <a:prstDash val="sysDot"/>
                </a:ln>
                <a:solidFill>
                  <a:schemeClr val="tx1">
                    <a:lumMod val="85000"/>
                    <a:lumOff val="15000"/>
                  </a:schemeClr>
                </a:solidFill>
                <a:latin typeface="+mn-ea"/>
                <a:cs typeface="+mn-ea"/>
                <a:sym typeface="+mn-ea"/>
              </a:rPr>
              <a:t>3</a:t>
            </a:r>
            <a:r>
              <a:rPr lang="zh-CN" altLang="en-US" dirty="0">
                <a:ln>
                  <a:noFill/>
                  <a:prstDash val="sysDot"/>
                </a:ln>
                <a:solidFill>
                  <a:schemeClr val="tx1">
                    <a:lumMod val="85000"/>
                    <a:lumOff val="15000"/>
                  </a:schemeClr>
                </a:solidFill>
                <a:latin typeface="+mn-ea"/>
                <a:cs typeface="+mn-ea"/>
                <a:sym typeface="+mn-ea"/>
              </a:rPr>
              <a:t>）把中国的大学变成中国特色社会主义大学，坚持不懈地传播马克思主义科学理论，坚持不懈地培育和弘扬社会主义核心价值观，坚持不懈地培根铸魂、立德树人，坚持不懈地给学生讲清楚西方错误思潮及其危害，坚持不懈地促进高校和谐稳定，坚持不懈地培育优良校风和学风，从而促使学生树立正确的世界观和方法论，具有辨别是非丑恶的能力，坚定政治立场、政治方向、政治信念。</a:t>
            </a:r>
            <a:endParaRPr lang="zh-CN" altLang="en-US"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a:t>
            </a:r>
            <a:r>
              <a:rPr lang="en-US" altLang="zh-CN" dirty="0">
                <a:ln>
                  <a:noFill/>
                  <a:prstDash val="sysDot"/>
                </a:ln>
                <a:solidFill>
                  <a:schemeClr val="tx1">
                    <a:lumMod val="85000"/>
                    <a:lumOff val="15000"/>
                  </a:schemeClr>
                </a:solidFill>
                <a:latin typeface="+mn-ea"/>
                <a:cs typeface="+mn-ea"/>
                <a:sym typeface="+mn-ea"/>
              </a:rPr>
              <a:t>4</a:t>
            </a:r>
            <a:r>
              <a:rPr lang="zh-CN" altLang="en-US" dirty="0">
                <a:ln>
                  <a:noFill/>
                  <a:prstDash val="sysDot"/>
                </a:ln>
                <a:solidFill>
                  <a:schemeClr val="tx1">
                    <a:lumMod val="85000"/>
                    <a:lumOff val="15000"/>
                  </a:schemeClr>
                </a:solidFill>
                <a:latin typeface="+mn-ea"/>
                <a:cs typeface="+mn-ea"/>
                <a:sym typeface="+mn-ea"/>
              </a:rPr>
              <a:t>）要有坚定的国家主权，要毫不动摇地坚定文化自信。</a:t>
            </a:r>
            <a:endParaRPr lang="zh-CN" altLang="en-US" dirty="0">
              <a:ln>
                <a:noFill/>
                <a:prstDash val="sysDot"/>
              </a:ln>
              <a:solidFill>
                <a:schemeClr val="tx1">
                  <a:lumMod val="85000"/>
                  <a:lumOff val="15000"/>
                </a:schemeClr>
              </a:solidFill>
              <a:latin typeface="+mn-ea"/>
              <a:cs typeface="+mn-ea"/>
              <a:sym typeface="+mn-ea"/>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p:txBody>
          <a:bodyPr/>
          <a:lstStyle/>
          <a:p>
            <a:r>
              <a:rPr lang="zh-CN" altLang="en-US"/>
              <a:t>全民国家安全教育日</a:t>
            </a:r>
            <a:endParaRPr lang="zh-CN" altLang="en-US"/>
          </a:p>
        </p:txBody>
      </p:sp>
      <p:sp>
        <p:nvSpPr>
          <p:cNvPr id="8" name="矩形 7"/>
          <p:cNvSpPr/>
          <p:nvPr userDrawn="1">
            <p:custDataLst>
              <p:tags r:id="rId2"/>
            </p:custDataLst>
          </p:nvPr>
        </p:nvSpPr>
        <p:spPr>
          <a:xfrm>
            <a:off x="0" y="3048000"/>
            <a:ext cx="12192000" cy="3810000"/>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charset="-122"/>
              <a:ea typeface="微软雅黑" panose="020B0503020204020204" charset="-122"/>
              <a:sym typeface="+mn-ea"/>
            </a:endParaRPr>
          </a:p>
        </p:txBody>
      </p:sp>
      <p:sp useBgFill="1">
        <p:nvSpPr>
          <p:cNvPr id="5" name="矩形 4"/>
          <p:cNvSpPr/>
          <p:nvPr>
            <p:custDataLst>
              <p:tags r:id="rId3"/>
            </p:custDataLst>
          </p:nvPr>
        </p:nvSpPr>
        <p:spPr>
          <a:xfrm>
            <a:off x="701040" y="1828800"/>
            <a:ext cx="10800715" cy="3823970"/>
          </a:xfrm>
          <a:prstGeom prst="rect">
            <a:avLst/>
          </a:prstGeom>
          <a:ln>
            <a:noFill/>
          </a:ln>
          <a:effectLst>
            <a:outerShdw blurRad="127000" dist="38100" dir="5400000" algn="t" rotWithShape="0">
              <a:schemeClr val="dk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60000" rIns="360000" numCol="1" spcCol="0" rtlCol="0" fromWordArt="0" anchor="ctr" anchorCtr="0" forceAA="0" compatLnSpc="1">
            <a:noAutofit/>
          </a:bodyPr>
          <a:lstStyle/>
          <a:p>
            <a:pPr algn="just">
              <a:lnSpc>
                <a:spcPct val="130000"/>
              </a:lnSpc>
            </a:pPr>
            <a:endParaRPr lang="zh-CN" altLang="en-US" spc="150" dirty="0">
              <a:ln w="3175">
                <a:noFill/>
                <a:prstDash val="dash"/>
              </a:ln>
              <a:solidFill>
                <a:srgbClr val="262626"/>
              </a:solidFill>
              <a:uFillTx/>
              <a:latin typeface="+mn-ea"/>
              <a:ea typeface="微软雅黑" panose="020B0503020204020204" charset="-122"/>
              <a:cs typeface="微软雅黑" panose="020B0503020204020204" charset="-122"/>
              <a:sym typeface="+mn-ea"/>
            </a:endParaRPr>
          </a:p>
        </p:txBody>
      </p:sp>
      <p:sp>
        <p:nvSpPr>
          <p:cNvPr id="6" name="文本框 5"/>
          <p:cNvSpPr txBox="1"/>
          <p:nvPr>
            <p:custDataLst>
              <p:tags r:id="rId4"/>
            </p:custDataLst>
          </p:nvPr>
        </p:nvSpPr>
        <p:spPr>
          <a:xfrm>
            <a:off x="1143635" y="2055495"/>
            <a:ext cx="9916160" cy="3355340"/>
          </a:xfrm>
          <a:prstGeom prst="rect">
            <a:avLst/>
          </a:prstGeom>
          <a:noFill/>
        </p:spPr>
        <p:txBody>
          <a:bodyPr wrap="square" lIns="0" tIns="0" rIns="0" bIns="0" rtlCol="0" anchor="ctr" anchorCtr="0">
            <a:normAutofit/>
          </a:bodyPr>
          <a:lstStyle/>
          <a:p>
            <a:pPr indent="0" fontAlgn="auto">
              <a:lnSpc>
                <a:spcPct val="150000"/>
              </a:lnSpc>
            </a:pPr>
            <a:r>
              <a:rPr lang="zh-CN" altLang="en-US" sz="2400" kern="0" dirty="0">
                <a:ln>
                  <a:noFill/>
                  <a:prstDash val="sysDot"/>
                </a:ln>
                <a:solidFill>
                  <a:schemeClr val="tx1">
                    <a:lumMod val="85000"/>
                    <a:lumOff val="15000"/>
                  </a:schemeClr>
                </a:solidFill>
                <a:latin typeface="+mn-ea"/>
                <a:sym typeface="+mn-ea"/>
              </a:rPr>
              <a:t>全民国家安全教育日是为了增强全民国家安全意识，维护国家安全而设立的节日。2015年7月1日，全国人大常委会通过的《中华人民共和国国家安全法》第十四条规定，每年4月15日为全民国家安全教育日。2023年4月15日是第八个全民国家安全教育日。</a:t>
            </a:r>
            <a:endParaRPr lang="zh-CN" altLang="en-US" sz="2400" kern="0" dirty="0">
              <a:ln>
                <a:noFill/>
                <a:prstDash val="sysDot"/>
              </a:ln>
              <a:solidFill>
                <a:schemeClr val="tx1">
                  <a:lumMod val="85000"/>
                  <a:lumOff val="15000"/>
                </a:schemeClr>
              </a:solidFill>
              <a:latin typeface="+mn-ea"/>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1776000" y="2911000"/>
            <a:ext cx="8640000" cy="1404000"/>
          </a:xfrm>
        </p:spPr>
        <p:txBody>
          <a:bodyPr/>
          <a:lstStyle/>
          <a:p>
            <a:r>
              <a:rPr lang="zh-CN" altLang="en-US"/>
              <a:t>任务三</a:t>
            </a:r>
            <a:r>
              <a:rPr lang="en-US" altLang="zh-CN"/>
              <a:t>   </a:t>
            </a:r>
            <a:r>
              <a:rPr lang="zh-CN" altLang="en-US"/>
              <a:t>警惕恐怖主义</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wheel spokes="8"/>
      </p:transition>
    </mc:Choice>
    <mc:Fallback>
      <p:transition spd="slow">
        <p:wheel spokes="8"/>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案例导入</a:t>
            </a:r>
            <a:endParaRPr lang="zh-CN" altLang="en-US"/>
          </a:p>
        </p:txBody>
      </p:sp>
      <p:sp>
        <p:nvSpPr>
          <p:cNvPr id="2" name="圆角矩形 1"/>
          <p:cNvSpPr/>
          <p:nvPr>
            <p:custDataLst>
              <p:tags r:id="rId2"/>
            </p:custDataLst>
          </p:nvPr>
        </p:nvSpPr>
        <p:spPr>
          <a:xfrm>
            <a:off x="695325" y="1495425"/>
            <a:ext cx="10801350" cy="5041265"/>
          </a:xfrm>
          <a:prstGeom prst="roundRect">
            <a:avLst>
              <a:gd name="adj" fmla="val 10446"/>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indent="457200" algn="l" fontAlgn="auto">
              <a:lnSpc>
                <a:spcPct val="150000"/>
              </a:lnSpc>
              <a:buClrTx/>
              <a:buSzTx/>
              <a:buFontTx/>
            </a:pPr>
            <a:r>
              <a:rPr lang="zh-CN" altLang="en-US" sz="2000" kern="0" dirty="0">
                <a:ln>
                  <a:noFill/>
                  <a:prstDash val="sysDot"/>
                </a:ln>
                <a:solidFill>
                  <a:schemeClr val="tx1">
                    <a:lumMod val="85000"/>
                    <a:lumOff val="15000"/>
                  </a:schemeClr>
                </a:solidFill>
                <a:uFillTx/>
                <a:latin typeface="+mn-ea"/>
                <a:sym typeface="+mn-ea"/>
              </a:rPr>
              <a:t>【案例】</a:t>
            </a:r>
            <a:r>
              <a:rPr lang="en-US" altLang="zh-CN" sz="2000" kern="0" dirty="0">
                <a:ln>
                  <a:noFill/>
                  <a:prstDash val="sysDot"/>
                </a:ln>
                <a:solidFill>
                  <a:schemeClr val="tx1">
                    <a:lumMod val="85000"/>
                    <a:lumOff val="15000"/>
                  </a:schemeClr>
                </a:solidFill>
                <a:uFillTx/>
                <a:latin typeface="+mn-ea"/>
                <a:sym typeface="+mn-ea"/>
              </a:rPr>
              <a:t>2021</a:t>
            </a:r>
            <a:r>
              <a:rPr lang="zh-CN" altLang="en-US" sz="2000" kern="0" dirty="0">
                <a:ln>
                  <a:noFill/>
                  <a:prstDash val="sysDot"/>
                </a:ln>
                <a:solidFill>
                  <a:schemeClr val="tx1">
                    <a:lumMod val="85000"/>
                    <a:lumOff val="15000"/>
                  </a:schemeClr>
                </a:solidFill>
                <a:uFillTx/>
                <a:latin typeface="+mn-ea"/>
                <a:sym typeface="+mn-ea"/>
              </a:rPr>
              <a:t>年</a:t>
            </a:r>
            <a:r>
              <a:rPr lang="en-US" altLang="zh-CN" sz="2000" kern="0" dirty="0">
                <a:ln>
                  <a:noFill/>
                  <a:prstDash val="sysDot"/>
                </a:ln>
                <a:solidFill>
                  <a:schemeClr val="tx1">
                    <a:lumMod val="85000"/>
                    <a:lumOff val="15000"/>
                  </a:schemeClr>
                </a:solidFill>
                <a:uFillTx/>
                <a:latin typeface="+mn-ea"/>
                <a:sym typeface="+mn-ea"/>
              </a:rPr>
              <a:t>9</a:t>
            </a:r>
            <a:r>
              <a:rPr lang="zh-CN" altLang="en-US" sz="2000" kern="0" dirty="0">
                <a:ln>
                  <a:noFill/>
                  <a:prstDash val="sysDot"/>
                </a:ln>
                <a:solidFill>
                  <a:schemeClr val="tx1">
                    <a:lumMod val="85000"/>
                    <a:lumOff val="15000"/>
                  </a:schemeClr>
                </a:solidFill>
                <a:uFillTx/>
                <a:latin typeface="+mn-ea"/>
                <a:sym typeface="+mn-ea"/>
              </a:rPr>
              <a:t>月</a:t>
            </a:r>
            <a:r>
              <a:rPr lang="en-US" altLang="zh-CN" sz="2000" kern="0" dirty="0">
                <a:ln>
                  <a:noFill/>
                  <a:prstDash val="sysDot"/>
                </a:ln>
                <a:solidFill>
                  <a:schemeClr val="tx1">
                    <a:lumMod val="85000"/>
                    <a:lumOff val="15000"/>
                  </a:schemeClr>
                </a:solidFill>
                <a:uFillTx/>
                <a:latin typeface="+mn-ea"/>
                <a:sym typeface="+mn-ea"/>
              </a:rPr>
              <a:t>26</a:t>
            </a:r>
            <a:r>
              <a:rPr lang="zh-CN" altLang="en-US" sz="2000" kern="0" dirty="0">
                <a:ln>
                  <a:noFill/>
                  <a:prstDash val="sysDot"/>
                </a:ln>
                <a:solidFill>
                  <a:schemeClr val="tx1">
                    <a:lumMod val="85000"/>
                    <a:lumOff val="15000"/>
                  </a:schemeClr>
                </a:solidFill>
                <a:uFillTx/>
                <a:latin typeface="+mn-ea"/>
                <a:sym typeface="+mn-ea"/>
              </a:rPr>
              <a:t>日，某高校学生小胡在收到网友王某（另行处理）通过手机微信向其发送的两个视频后，明知是载有宣扬恐怖主义、极端主义内容的视频，仍通过手机微信将其中一个视频分别发送给</a:t>
            </a:r>
            <a:r>
              <a:rPr lang="en-US" altLang="zh-CN" sz="2000" kern="0" dirty="0">
                <a:ln>
                  <a:noFill/>
                  <a:prstDash val="sysDot"/>
                </a:ln>
                <a:solidFill>
                  <a:schemeClr val="tx1">
                    <a:lumMod val="85000"/>
                    <a:lumOff val="15000"/>
                  </a:schemeClr>
                </a:solidFill>
                <a:uFillTx/>
                <a:latin typeface="+mn-ea"/>
                <a:sym typeface="+mn-ea"/>
              </a:rPr>
              <a:t>20</a:t>
            </a:r>
            <a:r>
              <a:rPr lang="zh-CN" altLang="en-US" sz="2000" kern="0" dirty="0">
                <a:ln>
                  <a:noFill/>
                  <a:prstDash val="sysDot"/>
                </a:ln>
                <a:solidFill>
                  <a:schemeClr val="tx1">
                    <a:lumMod val="85000"/>
                    <a:lumOff val="15000"/>
                  </a:schemeClr>
                </a:solidFill>
                <a:uFillTx/>
                <a:latin typeface="+mn-ea"/>
                <a:sym typeface="+mn-ea"/>
              </a:rPr>
              <a:t>名同学。经审查认定，上述两个视频含有恐怖分子和极端分子以极度血腥残忍手段危害他人生命的内容，属于暴力恐怖视频。胡某于</a:t>
            </a:r>
            <a:r>
              <a:rPr lang="en-US" altLang="zh-CN" sz="2000" kern="0" dirty="0">
                <a:ln>
                  <a:noFill/>
                  <a:prstDash val="sysDot"/>
                </a:ln>
                <a:solidFill>
                  <a:schemeClr val="tx1">
                    <a:lumMod val="85000"/>
                    <a:lumOff val="15000"/>
                  </a:schemeClr>
                </a:solidFill>
                <a:uFillTx/>
                <a:latin typeface="+mn-ea"/>
                <a:sym typeface="+mn-ea"/>
              </a:rPr>
              <a:t>2021</a:t>
            </a:r>
            <a:r>
              <a:rPr lang="zh-CN" altLang="en-US" sz="2000" kern="0" dirty="0">
                <a:ln>
                  <a:noFill/>
                  <a:prstDash val="sysDot"/>
                </a:ln>
                <a:solidFill>
                  <a:schemeClr val="tx1">
                    <a:lumMod val="85000"/>
                    <a:lumOff val="15000"/>
                  </a:schemeClr>
                </a:solidFill>
                <a:uFillTx/>
                <a:latin typeface="+mn-ea"/>
                <a:sym typeface="+mn-ea"/>
              </a:rPr>
              <a:t>年</a:t>
            </a:r>
            <a:r>
              <a:rPr lang="en-US" altLang="zh-CN" sz="2000" kern="0" dirty="0">
                <a:ln>
                  <a:noFill/>
                  <a:prstDash val="sysDot"/>
                </a:ln>
                <a:solidFill>
                  <a:schemeClr val="tx1">
                    <a:lumMod val="85000"/>
                    <a:lumOff val="15000"/>
                  </a:schemeClr>
                </a:solidFill>
                <a:uFillTx/>
                <a:latin typeface="+mn-ea"/>
                <a:sym typeface="+mn-ea"/>
              </a:rPr>
              <a:t>10</a:t>
            </a:r>
            <a:r>
              <a:rPr lang="zh-CN" altLang="en-US" sz="2000" kern="0" dirty="0">
                <a:ln>
                  <a:noFill/>
                  <a:prstDash val="sysDot"/>
                </a:ln>
                <a:solidFill>
                  <a:schemeClr val="tx1">
                    <a:lumMod val="85000"/>
                    <a:lumOff val="15000"/>
                  </a:schemeClr>
                </a:solidFill>
                <a:uFillTx/>
                <a:latin typeface="+mn-ea"/>
                <a:sym typeface="+mn-ea"/>
              </a:rPr>
              <a:t>月</a:t>
            </a:r>
            <a:r>
              <a:rPr lang="en-US" altLang="zh-CN" sz="2000" kern="0" dirty="0">
                <a:ln>
                  <a:noFill/>
                  <a:prstDash val="sysDot"/>
                </a:ln>
                <a:solidFill>
                  <a:schemeClr val="tx1">
                    <a:lumMod val="85000"/>
                    <a:lumOff val="15000"/>
                  </a:schemeClr>
                </a:solidFill>
                <a:uFillTx/>
                <a:latin typeface="+mn-ea"/>
                <a:sym typeface="+mn-ea"/>
              </a:rPr>
              <a:t>13</a:t>
            </a:r>
            <a:r>
              <a:rPr lang="zh-CN" altLang="en-US" sz="2000" kern="0" dirty="0">
                <a:ln>
                  <a:noFill/>
                  <a:prstDash val="sysDot"/>
                </a:ln>
                <a:solidFill>
                  <a:schemeClr val="tx1">
                    <a:lumMod val="85000"/>
                    <a:lumOff val="15000"/>
                  </a:schemeClr>
                </a:solidFill>
                <a:uFillTx/>
                <a:latin typeface="+mn-ea"/>
                <a:sym typeface="+mn-ea"/>
              </a:rPr>
              <a:t>日被抓获归案。法院认为，胡某以散发宣扬恐怖主义、极端主义视频资料的方式宣扬恐怖主义、极端主义，其行为已构成宣扬恐怖主义、极端主义罪。鉴于胡某具有自愿认罪认罚等情节，法院对其予以从轻处罚，判处有期徒刑六个月，罚金人民币两千元。</a:t>
            </a:r>
            <a:endParaRPr lang="zh-CN" altLang="en-US" sz="2000" kern="0" dirty="0">
              <a:ln>
                <a:noFill/>
                <a:prstDash val="sysDot"/>
              </a:ln>
              <a:solidFill>
                <a:schemeClr val="tx1">
                  <a:lumMod val="85000"/>
                  <a:lumOff val="15000"/>
                </a:schemeClr>
              </a:solidFill>
              <a:uFillTx/>
              <a:latin typeface="+mn-ea"/>
              <a:sym typeface="+mn-ea"/>
            </a:endParaRPr>
          </a:p>
        </p:txBody>
      </p:sp>
      <p:sp>
        <p:nvSpPr>
          <p:cNvPr id="5" name="圆角矩形 4"/>
          <p:cNvSpPr/>
          <p:nvPr>
            <p:custDataLst>
              <p:tags r:id="rId3"/>
            </p:custDataLst>
          </p:nvPr>
        </p:nvSpPr>
        <p:spPr>
          <a:xfrm>
            <a:off x="922033" y="1432732"/>
            <a:ext cx="729023" cy="90175"/>
          </a:xfrm>
          <a:prstGeom prst="roundRect">
            <a:avLst>
              <a:gd name="adj" fmla="val 50000"/>
            </a:avLst>
          </a:prstGeom>
          <a:gradFill>
            <a:gsLst>
              <a:gs pos="100000">
                <a:schemeClr val="accent1">
                  <a:lumMod val="60000"/>
                  <a:lumOff val="40000"/>
                  <a:alpha val="71000"/>
                </a:schemeClr>
              </a:gs>
              <a:gs pos="0">
                <a:schemeClr val="accent1"/>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4"/>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6" name="直接连接符 75"/>
          <p:cNvCxnSpPr/>
          <p:nvPr>
            <p:custDataLst>
              <p:tags r:id="rId1"/>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2"/>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3"/>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4"/>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3" name="直接连接符 2"/>
          <p:cNvCxnSpPr/>
          <p:nvPr>
            <p:custDataLst>
              <p:tags r:id="rId5"/>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6"/>
            </p:custDataLst>
          </p:nvPr>
        </p:nvSpPr>
        <p:spPr>
          <a:xfrm>
            <a:off x="1092835" y="1599565"/>
            <a:ext cx="10089515" cy="3031490"/>
          </a:xfrm>
          <a:prstGeom prst="rect">
            <a:avLst/>
          </a:prstGeom>
          <a:noFill/>
        </p:spPr>
        <p:txBody>
          <a:bodyPr wrap="square" rtlCol="0" anchor="t" anchorCtr="0"/>
          <a:lstStyle/>
          <a:p>
            <a:pPr lvl="0" indent="457200" fontAlgn="auto">
              <a:lnSpc>
                <a:spcPct val="150000"/>
              </a:lnSpc>
            </a:pPr>
            <a:r>
              <a:rPr lang="zh-CN" altLang="en-US" sz="1600" kern="0" dirty="0">
                <a:ln>
                  <a:noFill/>
                  <a:prstDash val="sysDot"/>
                </a:ln>
                <a:solidFill>
                  <a:schemeClr val="tx1">
                    <a:lumMod val="85000"/>
                    <a:lumOff val="15000"/>
                  </a:schemeClr>
                </a:solidFill>
                <a:latin typeface="+mn-ea"/>
                <a:sym typeface="+mn-ea"/>
              </a:rPr>
              <a:t>【评析】</a:t>
            </a:r>
            <a:endParaRPr lang="zh-CN" altLang="en-US" sz="1600" kern="0" dirty="0">
              <a:ln>
                <a:noFill/>
                <a:prstDash val="sysDot"/>
              </a:ln>
              <a:solidFill>
                <a:schemeClr val="tx1">
                  <a:lumMod val="85000"/>
                  <a:lumOff val="15000"/>
                </a:schemeClr>
              </a:solidFill>
              <a:latin typeface="+mn-ea"/>
              <a:sym typeface="+mn-ea"/>
            </a:endParaRPr>
          </a:p>
          <a:p>
            <a:pPr lvl="0" indent="457200" fontAlgn="auto">
              <a:lnSpc>
                <a:spcPct val="150000"/>
              </a:lnSpc>
            </a:pPr>
            <a:r>
              <a:rPr lang="zh-CN" altLang="en-US" sz="1600" kern="0" dirty="0">
                <a:ln>
                  <a:noFill/>
                  <a:prstDash val="sysDot"/>
                </a:ln>
                <a:solidFill>
                  <a:schemeClr val="tx1">
                    <a:lumMod val="85000"/>
                    <a:lumOff val="15000"/>
                  </a:schemeClr>
                </a:solidFill>
                <a:latin typeface="+mn-ea"/>
                <a:sym typeface="+mn-ea"/>
              </a:rPr>
              <a:t>《刑法》第一百二十条之三规定：以制作、散发宣扬恐怖主义、极端主义的图书、音频视频资料或者其他物品，或者通过讲授、发布信息等方式宣扬恐怖主义、极端主义的，或者煽动实施恐怖活动的，处五年以下有期徒刑、拘役、管制或者剥夺政治权利，并处罚金；情节严重的，处五年以上有期徒刑，并处罚金或者没收财产。</a:t>
            </a:r>
            <a:endParaRPr lang="zh-CN" altLang="en-US" sz="1600" kern="0" dirty="0">
              <a:ln>
                <a:noFill/>
                <a:prstDash val="sysDot"/>
              </a:ln>
              <a:solidFill>
                <a:schemeClr val="tx1">
                  <a:lumMod val="85000"/>
                  <a:lumOff val="15000"/>
                </a:schemeClr>
              </a:solidFill>
              <a:latin typeface="+mn-ea"/>
              <a:sym typeface="+mn-ea"/>
            </a:endParaRPr>
          </a:p>
          <a:p>
            <a:pPr lvl="0" indent="457200" fontAlgn="auto">
              <a:lnSpc>
                <a:spcPct val="150000"/>
              </a:lnSpc>
            </a:pPr>
            <a:r>
              <a:rPr lang="zh-CN" altLang="en-US" sz="1600" kern="0" dirty="0">
                <a:ln>
                  <a:noFill/>
                  <a:prstDash val="sysDot"/>
                </a:ln>
                <a:solidFill>
                  <a:schemeClr val="tx1">
                    <a:lumMod val="85000"/>
                    <a:lumOff val="15000"/>
                  </a:schemeClr>
                </a:solidFill>
                <a:latin typeface="+mn-ea"/>
                <a:sym typeface="+mn-ea"/>
              </a:rPr>
              <a:t>胡某本来拥有大好的人生和前途，却出于猎奇、刺激心理，平时喜欢在网上浏览一些暴力、恐怖、色情类视频，最终因不能约束个人行为，走上违法犯罪道路，还差点害了同学。他的惨痛教训警示我们，网络空间不是法外之地，对于信息网络，我们要正确认识、合法利用，切莫图一时之快，踩踏法律红线，否则会追悔莫及。要严格规范和约束自己的上网行为，不能以为网络是虚拟空间，违法犯罪就不会被发现和处罚，就可以为所欲为，那样无异于掩耳盗铃。对不健康、不文明的甚至是违法犯罪的内容，切莫通过网络乱转乱发乱传，要坚决抵制、积极举报，主动履行公民反恐防恐的义务。</a:t>
            </a:r>
            <a:endParaRPr lang="zh-CN" altLang="en-US" sz="1600" kern="0" dirty="0">
              <a:ln>
                <a:noFill/>
                <a:prstDash val="sysDot"/>
              </a:ln>
              <a:solidFill>
                <a:schemeClr val="tx1">
                  <a:lumMod val="85000"/>
                  <a:lumOff val="15000"/>
                </a:schemeClr>
              </a:solidFill>
              <a:latin typeface="+mn-ea"/>
              <a:sym typeface="+mn-ea"/>
            </a:endParaRPr>
          </a:p>
        </p:txBody>
      </p:sp>
      <p:cxnSp>
        <p:nvCxnSpPr>
          <p:cNvPr id="8" name="直接连接符 7"/>
          <p:cNvCxnSpPr/>
          <p:nvPr>
            <p:custDataLst>
              <p:tags r:id="rId7"/>
            </p:custDataLst>
          </p:nvPr>
        </p:nvCxnSpPr>
        <p:spPr>
          <a:xfrm>
            <a:off x="608965" y="160020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9" name="直接连接符 8"/>
          <p:cNvCxnSpPr/>
          <p:nvPr>
            <p:custDataLst>
              <p:tags r:id="rId8"/>
            </p:custDataLst>
          </p:nvPr>
        </p:nvCxnSpPr>
        <p:spPr>
          <a:xfrm>
            <a:off x="2518410" y="170624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0" name="任意多边形: 形状 1397"/>
          <p:cNvSpPr/>
          <p:nvPr>
            <p:custDataLst>
              <p:tags r:id="rId9"/>
            </p:custDataLst>
          </p:nvPr>
        </p:nvSpPr>
        <p:spPr>
          <a:xfrm>
            <a:off x="10650855" y="142303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任意多边形: 形状 1397"/>
          <p:cNvSpPr/>
          <p:nvPr>
            <p:custDataLst>
              <p:tags r:id="rId10"/>
            </p:custDataLst>
          </p:nvPr>
        </p:nvSpPr>
        <p:spPr>
          <a:xfrm>
            <a:off x="11108055" y="154114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12" name="直接连接符 11"/>
          <p:cNvCxnSpPr/>
          <p:nvPr>
            <p:custDataLst>
              <p:tags r:id="rId11"/>
            </p:custDataLst>
          </p:nvPr>
        </p:nvCxnSpPr>
        <p:spPr>
          <a:xfrm>
            <a:off x="740410" y="131572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Tree>
    <p:custDataLst>
      <p:tags r:id="rId12"/>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一、认识恐怖主义</a:t>
            </a:r>
            <a:endParaRPr lang="zh-CN" altLang="en-US"/>
          </a:p>
        </p:txBody>
      </p:sp>
      <p:sp>
        <p:nvSpPr>
          <p:cNvPr id="5" name="任意多边形 4"/>
          <p:cNvSpPr/>
          <p:nvPr>
            <p:custDataLst>
              <p:tags r:id="rId2"/>
            </p:custDataLst>
          </p:nvPr>
        </p:nvSpPr>
        <p:spPr>
          <a:xfrm>
            <a:off x="695960" y="1423035"/>
            <a:ext cx="10800080" cy="4838700"/>
          </a:xfrm>
          <a:custGeom>
            <a:avLst/>
            <a:gdLst>
              <a:gd name="connsiteX0" fmla="*/ 546 w 17008"/>
              <a:gd name="connsiteY0" fmla="*/ 1 h 7620"/>
              <a:gd name="connsiteX1" fmla="*/ 16856 w 17008"/>
              <a:gd name="connsiteY1" fmla="*/ 0 h 7620"/>
              <a:gd name="connsiteX2" fmla="*/ 17008 w 17008"/>
              <a:gd name="connsiteY2" fmla="*/ 152 h 7620"/>
              <a:gd name="connsiteX3" fmla="*/ 17008 w 17008"/>
              <a:gd name="connsiteY3" fmla="*/ 7468 h 7620"/>
              <a:gd name="connsiteX4" fmla="*/ 16856 w 17008"/>
              <a:gd name="connsiteY4" fmla="*/ 7620 h 7620"/>
              <a:gd name="connsiteX5" fmla="*/ 152 w 17008"/>
              <a:gd name="connsiteY5" fmla="*/ 7620 h 7620"/>
              <a:gd name="connsiteX6" fmla="*/ 0 w 17008"/>
              <a:gd name="connsiteY6" fmla="*/ 7468 h 7620"/>
              <a:gd name="connsiteX7" fmla="*/ 4 w 17008"/>
              <a:gd name="connsiteY7" fmla="*/ 2173 h 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08" h="7620">
                <a:moveTo>
                  <a:pt x="546" y="1"/>
                </a:moveTo>
                <a:lnTo>
                  <a:pt x="16856" y="0"/>
                </a:lnTo>
                <a:cubicBezTo>
                  <a:pt x="16940" y="0"/>
                  <a:pt x="17008" y="68"/>
                  <a:pt x="17008" y="152"/>
                </a:cubicBezTo>
                <a:lnTo>
                  <a:pt x="17008" y="7468"/>
                </a:lnTo>
                <a:cubicBezTo>
                  <a:pt x="17008" y="7552"/>
                  <a:pt x="16940" y="7620"/>
                  <a:pt x="16856" y="7620"/>
                </a:cubicBezTo>
                <a:lnTo>
                  <a:pt x="152" y="7620"/>
                </a:lnTo>
                <a:cubicBezTo>
                  <a:pt x="68" y="7620"/>
                  <a:pt x="0" y="7552"/>
                  <a:pt x="0" y="7468"/>
                </a:cubicBezTo>
                <a:lnTo>
                  <a:pt x="4" y="2173"/>
                </a:lnTo>
              </a:path>
            </a:pathLst>
          </a:custGeom>
          <a:noFill/>
          <a:ln w="9525">
            <a:solidFill>
              <a:schemeClr val="accent1">
                <a:lumMod val="75000"/>
                <a:alpha val="40000"/>
              </a:schemeClr>
            </a:solidFill>
            <a:headEnd type="none"/>
            <a:tailEnd type="ova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矩形 6"/>
          <p:cNvSpPr/>
          <p:nvPr>
            <p:custDataLst>
              <p:tags r:id="rId3"/>
            </p:custDataLst>
          </p:nvPr>
        </p:nvSpPr>
        <p:spPr>
          <a:xfrm>
            <a:off x="1452880" y="1423035"/>
            <a:ext cx="10043795" cy="739140"/>
          </a:xfrm>
          <a:prstGeom prst="rect">
            <a:avLst/>
          </a:prstGeom>
          <a:gradFill>
            <a:gsLst>
              <a:gs pos="0">
                <a:schemeClr val="accent1">
                  <a:alpha val="5000"/>
                </a:schemeClr>
              </a:gs>
              <a:gs pos="100000">
                <a:schemeClr val="accent1">
                  <a:alpha val="0"/>
                </a:schemeClr>
              </a:gs>
            </a:gsLst>
            <a:lin ang="27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lIns="288290" rtlCol="0" anchor="ctr"/>
          <a:lstStyle/>
          <a:p>
            <a:pPr algn="l"/>
            <a:r>
              <a:rPr lang="zh-CN" altLang="en-US" sz="2400" b="1">
                <a:solidFill>
                  <a:schemeClr val="accent1"/>
                </a:solidFill>
              </a:rPr>
              <a:t>恐怖主义的含义</a:t>
            </a:r>
            <a:endParaRPr lang="zh-CN" altLang="en-US" sz="2400" b="1">
              <a:solidFill>
                <a:schemeClr val="accent1"/>
              </a:solidFill>
            </a:endParaRPr>
          </a:p>
        </p:txBody>
      </p:sp>
      <p:sp>
        <p:nvSpPr>
          <p:cNvPr id="11" name="圆角矩形 10"/>
          <p:cNvSpPr/>
          <p:nvPr>
            <p:custDataLst>
              <p:tags r:id="rId4"/>
            </p:custDataLst>
          </p:nvPr>
        </p:nvSpPr>
        <p:spPr>
          <a:xfrm>
            <a:off x="716915" y="1423035"/>
            <a:ext cx="738505" cy="741045"/>
          </a:xfrm>
          <a:prstGeom prst="roundRect">
            <a:avLst>
              <a:gd name="adj" fmla="val 9389"/>
            </a:avLst>
          </a:prstGeom>
          <a:gradFill>
            <a:gsLst>
              <a:gs pos="67000">
                <a:schemeClr val="accent1"/>
              </a:gs>
              <a:gs pos="0">
                <a:schemeClr val="accent1">
                  <a:lumMod val="60000"/>
                  <a:lumOff val="40000"/>
                </a:schemeClr>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cxnSp>
        <p:nvCxnSpPr>
          <p:cNvPr id="12" name="直接连接符 11"/>
          <p:cNvCxnSpPr/>
          <p:nvPr>
            <p:custDataLst>
              <p:tags r:id="rId5"/>
            </p:custDataLst>
          </p:nvPr>
        </p:nvCxnSpPr>
        <p:spPr>
          <a:xfrm>
            <a:off x="1202055" y="2170430"/>
            <a:ext cx="9905365" cy="0"/>
          </a:xfrm>
          <a:prstGeom prst="line">
            <a:avLst/>
          </a:prstGeom>
          <a:ln w="9525">
            <a:solidFill>
              <a:schemeClr val="accent1">
                <a:alpha val="40000"/>
              </a:schemeClr>
            </a:solidFill>
            <a:prstDash val="lgDash"/>
          </a:ln>
        </p:spPr>
        <p:style>
          <a:lnRef idx="2">
            <a:schemeClr val="accent1"/>
          </a:lnRef>
          <a:fillRef idx="0">
            <a:srgbClr val="FFFFFF"/>
          </a:fillRef>
          <a:effectRef idx="0">
            <a:srgbClr val="FFFFFF"/>
          </a:effectRef>
          <a:fontRef idx="minor">
            <a:schemeClr val="tx1"/>
          </a:fontRef>
        </p:style>
      </p:cxnSp>
      <p:pic>
        <p:nvPicPr>
          <p:cNvPr id="4" name="图片 3" descr="打印机"/>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83285" y="1581150"/>
            <a:ext cx="406400" cy="406400"/>
          </a:xfrm>
          <a:prstGeom prst="rect">
            <a:avLst/>
          </a:prstGeom>
        </p:spPr>
      </p:pic>
      <p:sp>
        <p:nvSpPr>
          <p:cNvPr id="9" name="文本框 8"/>
          <p:cNvSpPr txBox="1"/>
          <p:nvPr>
            <p:custDataLst>
              <p:tags r:id="rId9"/>
            </p:custDataLst>
          </p:nvPr>
        </p:nvSpPr>
        <p:spPr>
          <a:xfrm>
            <a:off x="1089660" y="2441575"/>
            <a:ext cx="10062210" cy="3445510"/>
          </a:xfrm>
          <a:prstGeom prst="rect">
            <a:avLst/>
          </a:prstGeom>
          <a:noFill/>
        </p:spPr>
        <p:txBody>
          <a:bodyPr wrap="square" rtlCol="0" anchor="ctr" anchorCtr="0">
            <a:normAutofit/>
          </a:bodyPr>
          <a:lstStyle/>
          <a:p>
            <a:pPr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中华人民共和国反恐怖主义法》（简称《反恐怖主义法》）第三条指出，恐怖主义是指通过暴力、破坏、恐吓等手段，制造社会恐慌、危害公共安全、侵犯人身财产，或者胁迫国家机关、国际组织，以实现其政治、意识形态等目的的主张和行为。</a:t>
            </a:r>
            <a:endParaRPr lang="zh-CN" altLang="en-US"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恐怖主义是实施者对非武装人员有组织地使用暴力或以暴力相威胁，通过将一定的对象置于恐怖之中，来达到某种政治目的的策略和思想。一般的表现形式为有意制造恐慌的暴力行为，意在达成宗教、政治或意识形态上的目的而故意攻击非战斗人员或将他们的安危置之不理，这类行动一般由非政府机构策动。</a:t>
            </a:r>
            <a:endParaRPr lang="zh-CN" altLang="en-US" dirty="0">
              <a:ln>
                <a:noFill/>
                <a:prstDash val="sysDot"/>
              </a:ln>
              <a:solidFill>
                <a:schemeClr val="tx1">
                  <a:lumMod val="85000"/>
                  <a:lumOff val="15000"/>
                </a:schemeClr>
              </a:solidFill>
              <a:latin typeface="+mn-ea"/>
              <a:cs typeface="+mn-ea"/>
              <a:sym typeface="+mn-ea"/>
            </a:endParaRPr>
          </a:p>
        </p:txBody>
      </p:sp>
    </p:spTree>
    <p:custDataLst>
      <p:tags r:id="rId10"/>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一、认识恐怖主义</a:t>
            </a:r>
            <a:endParaRPr lang="zh-CN" altLang="en-US"/>
          </a:p>
        </p:txBody>
      </p:sp>
      <p:sp>
        <p:nvSpPr>
          <p:cNvPr id="5" name="任意多边形 4"/>
          <p:cNvSpPr/>
          <p:nvPr>
            <p:custDataLst>
              <p:tags r:id="rId2"/>
            </p:custDataLst>
          </p:nvPr>
        </p:nvSpPr>
        <p:spPr>
          <a:xfrm>
            <a:off x="695960" y="1423035"/>
            <a:ext cx="10800080" cy="4838700"/>
          </a:xfrm>
          <a:custGeom>
            <a:avLst/>
            <a:gdLst>
              <a:gd name="connsiteX0" fmla="*/ 546 w 17008"/>
              <a:gd name="connsiteY0" fmla="*/ 1 h 7620"/>
              <a:gd name="connsiteX1" fmla="*/ 16856 w 17008"/>
              <a:gd name="connsiteY1" fmla="*/ 0 h 7620"/>
              <a:gd name="connsiteX2" fmla="*/ 17008 w 17008"/>
              <a:gd name="connsiteY2" fmla="*/ 152 h 7620"/>
              <a:gd name="connsiteX3" fmla="*/ 17008 w 17008"/>
              <a:gd name="connsiteY3" fmla="*/ 7468 h 7620"/>
              <a:gd name="connsiteX4" fmla="*/ 16856 w 17008"/>
              <a:gd name="connsiteY4" fmla="*/ 7620 h 7620"/>
              <a:gd name="connsiteX5" fmla="*/ 152 w 17008"/>
              <a:gd name="connsiteY5" fmla="*/ 7620 h 7620"/>
              <a:gd name="connsiteX6" fmla="*/ 0 w 17008"/>
              <a:gd name="connsiteY6" fmla="*/ 7468 h 7620"/>
              <a:gd name="connsiteX7" fmla="*/ 4 w 17008"/>
              <a:gd name="connsiteY7" fmla="*/ 2173 h 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08" h="7620">
                <a:moveTo>
                  <a:pt x="546" y="1"/>
                </a:moveTo>
                <a:lnTo>
                  <a:pt x="16856" y="0"/>
                </a:lnTo>
                <a:cubicBezTo>
                  <a:pt x="16940" y="0"/>
                  <a:pt x="17008" y="68"/>
                  <a:pt x="17008" y="152"/>
                </a:cubicBezTo>
                <a:lnTo>
                  <a:pt x="17008" y="7468"/>
                </a:lnTo>
                <a:cubicBezTo>
                  <a:pt x="17008" y="7552"/>
                  <a:pt x="16940" y="7620"/>
                  <a:pt x="16856" y="7620"/>
                </a:cubicBezTo>
                <a:lnTo>
                  <a:pt x="152" y="7620"/>
                </a:lnTo>
                <a:cubicBezTo>
                  <a:pt x="68" y="7620"/>
                  <a:pt x="0" y="7552"/>
                  <a:pt x="0" y="7468"/>
                </a:cubicBezTo>
                <a:lnTo>
                  <a:pt x="4" y="2173"/>
                </a:lnTo>
              </a:path>
            </a:pathLst>
          </a:custGeom>
          <a:noFill/>
          <a:ln w="9525">
            <a:solidFill>
              <a:schemeClr val="accent1">
                <a:lumMod val="75000"/>
                <a:alpha val="40000"/>
              </a:schemeClr>
            </a:solidFill>
            <a:headEnd type="none"/>
            <a:tailEnd type="ova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矩形 6"/>
          <p:cNvSpPr/>
          <p:nvPr>
            <p:custDataLst>
              <p:tags r:id="rId3"/>
            </p:custDataLst>
          </p:nvPr>
        </p:nvSpPr>
        <p:spPr>
          <a:xfrm>
            <a:off x="1452880" y="1423035"/>
            <a:ext cx="10043795" cy="739140"/>
          </a:xfrm>
          <a:prstGeom prst="rect">
            <a:avLst/>
          </a:prstGeom>
          <a:gradFill>
            <a:gsLst>
              <a:gs pos="0">
                <a:schemeClr val="accent1">
                  <a:alpha val="5000"/>
                </a:schemeClr>
              </a:gs>
              <a:gs pos="100000">
                <a:schemeClr val="accent1">
                  <a:alpha val="0"/>
                </a:schemeClr>
              </a:gs>
            </a:gsLst>
            <a:lin ang="27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lIns="288290" rtlCol="0" anchor="ctr"/>
          <a:lstStyle/>
          <a:p>
            <a:pPr marL="0" lvl="1" algn="l"/>
            <a:r>
              <a:rPr lang="zh-CN" altLang="en-US" sz="2400" b="1">
                <a:solidFill>
                  <a:schemeClr val="accent1"/>
                </a:solidFill>
                <a:sym typeface="+mn-ea"/>
              </a:rPr>
              <a:t>（一）</a:t>
            </a:r>
            <a:r>
              <a:rPr lang="zh-CN" altLang="en-US" sz="2400" b="1">
                <a:solidFill>
                  <a:schemeClr val="accent1"/>
                </a:solidFill>
                <a:sym typeface="+mn-ea"/>
              </a:rPr>
              <a:t>恐怖活动的类别</a:t>
            </a:r>
            <a:endParaRPr lang="zh-CN" altLang="en-US" sz="2400" b="1">
              <a:solidFill>
                <a:schemeClr val="accent1"/>
              </a:solidFill>
            </a:endParaRPr>
          </a:p>
        </p:txBody>
      </p:sp>
      <p:sp>
        <p:nvSpPr>
          <p:cNvPr id="11" name="圆角矩形 10"/>
          <p:cNvSpPr/>
          <p:nvPr>
            <p:custDataLst>
              <p:tags r:id="rId4"/>
            </p:custDataLst>
          </p:nvPr>
        </p:nvSpPr>
        <p:spPr>
          <a:xfrm>
            <a:off x="716915" y="1423035"/>
            <a:ext cx="738505" cy="741045"/>
          </a:xfrm>
          <a:prstGeom prst="roundRect">
            <a:avLst>
              <a:gd name="adj" fmla="val 9389"/>
            </a:avLst>
          </a:prstGeom>
          <a:gradFill>
            <a:gsLst>
              <a:gs pos="67000">
                <a:schemeClr val="accent1"/>
              </a:gs>
              <a:gs pos="0">
                <a:schemeClr val="accent1">
                  <a:lumMod val="60000"/>
                  <a:lumOff val="40000"/>
                </a:schemeClr>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cxnSp>
        <p:nvCxnSpPr>
          <p:cNvPr id="12" name="直接连接符 11"/>
          <p:cNvCxnSpPr/>
          <p:nvPr>
            <p:custDataLst>
              <p:tags r:id="rId5"/>
            </p:custDataLst>
          </p:nvPr>
        </p:nvCxnSpPr>
        <p:spPr>
          <a:xfrm>
            <a:off x="1202055" y="2170430"/>
            <a:ext cx="9905365" cy="0"/>
          </a:xfrm>
          <a:prstGeom prst="line">
            <a:avLst/>
          </a:prstGeom>
          <a:ln w="9525">
            <a:solidFill>
              <a:schemeClr val="accent1">
                <a:alpha val="40000"/>
              </a:schemeClr>
            </a:solidFill>
            <a:prstDash val="lgDash"/>
          </a:ln>
        </p:spPr>
        <p:style>
          <a:lnRef idx="2">
            <a:schemeClr val="accent1"/>
          </a:lnRef>
          <a:fillRef idx="0">
            <a:srgbClr val="FFFFFF"/>
          </a:fillRef>
          <a:effectRef idx="0">
            <a:srgbClr val="FFFFFF"/>
          </a:effectRef>
          <a:fontRef idx="minor">
            <a:schemeClr val="tx1"/>
          </a:fontRef>
        </p:style>
      </p:cxnSp>
      <p:pic>
        <p:nvPicPr>
          <p:cNvPr id="4" name="图片 3" descr="打印机"/>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83285" y="1581150"/>
            <a:ext cx="406400" cy="406400"/>
          </a:xfrm>
          <a:prstGeom prst="rect">
            <a:avLst/>
          </a:prstGeom>
        </p:spPr>
      </p:pic>
      <p:sp>
        <p:nvSpPr>
          <p:cNvPr id="9" name="文本框 8"/>
          <p:cNvSpPr txBox="1"/>
          <p:nvPr>
            <p:custDataLst>
              <p:tags r:id="rId9"/>
            </p:custDataLst>
          </p:nvPr>
        </p:nvSpPr>
        <p:spPr>
          <a:xfrm>
            <a:off x="230505" y="2466975"/>
            <a:ext cx="10662920" cy="3445510"/>
          </a:xfrm>
          <a:prstGeom prst="rect">
            <a:avLst/>
          </a:prstGeom>
          <a:noFill/>
        </p:spPr>
        <p:txBody>
          <a:bodyPr wrap="square" rtlCol="0" anchor="ctr" anchorCtr="0"/>
          <a:lstStyle/>
          <a:p>
            <a:pPr marL="457200" lvl="1"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《反恐怖主义法》第三条指出，恐怖活动是指恐怖主义性质的下列行为：</a:t>
            </a:r>
            <a:endParaRPr lang="zh-CN" altLang="en-US" dirty="0">
              <a:ln>
                <a:noFill/>
                <a:prstDash val="sysDot"/>
              </a:ln>
              <a:solidFill>
                <a:schemeClr val="tx1">
                  <a:lumMod val="85000"/>
                  <a:lumOff val="15000"/>
                </a:schemeClr>
              </a:solidFill>
              <a:latin typeface="+mn-ea"/>
              <a:cs typeface="+mn-ea"/>
              <a:sym typeface="+mn-ea"/>
            </a:endParaRPr>
          </a:p>
          <a:p>
            <a:pPr marL="457200" lvl="1"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a:t>
            </a:r>
            <a:r>
              <a:rPr lang="en-US" altLang="zh-CN" dirty="0">
                <a:ln>
                  <a:noFill/>
                  <a:prstDash val="sysDot"/>
                </a:ln>
                <a:solidFill>
                  <a:schemeClr val="tx1">
                    <a:lumMod val="85000"/>
                    <a:lumOff val="15000"/>
                  </a:schemeClr>
                </a:solidFill>
                <a:latin typeface="+mn-ea"/>
                <a:cs typeface="+mn-ea"/>
                <a:sym typeface="+mn-ea"/>
              </a:rPr>
              <a:t>1</a:t>
            </a:r>
            <a:r>
              <a:rPr lang="zh-CN" altLang="en-US" dirty="0">
                <a:ln>
                  <a:noFill/>
                  <a:prstDash val="sysDot"/>
                </a:ln>
                <a:solidFill>
                  <a:schemeClr val="tx1">
                    <a:lumMod val="85000"/>
                    <a:lumOff val="15000"/>
                  </a:schemeClr>
                </a:solidFill>
                <a:latin typeface="+mn-ea"/>
                <a:cs typeface="+mn-ea"/>
                <a:sym typeface="+mn-ea"/>
              </a:rPr>
              <a:t>）组织、策划、准备实施、实施造成或者意图造成人员伤亡、重大财产损失、公共设施损坏、社会秩序混乱等严重社会危害的活动的；</a:t>
            </a:r>
            <a:endParaRPr lang="zh-CN" altLang="en-US" dirty="0">
              <a:ln>
                <a:noFill/>
                <a:prstDash val="sysDot"/>
              </a:ln>
              <a:solidFill>
                <a:schemeClr val="tx1">
                  <a:lumMod val="85000"/>
                  <a:lumOff val="15000"/>
                </a:schemeClr>
              </a:solidFill>
              <a:latin typeface="+mn-ea"/>
              <a:cs typeface="+mn-ea"/>
              <a:sym typeface="+mn-ea"/>
            </a:endParaRPr>
          </a:p>
          <a:p>
            <a:pPr marL="457200" lvl="1"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a:t>
            </a:r>
            <a:r>
              <a:rPr lang="en-US" altLang="zh-CN" dirty="0">
                <a:ln>
                  <a:noFill/>
                  <a:prstDash val="sysDot"/>
                </a:ln>
                <a:solidFill>
                  <a:schemeClr val="tx1">
                    <a:lumMod val="85000"/>
                    <a:lumOff val="15000"/>
                  </a:schemeClr>
                </a:solidFill>
                <a:latin typeface="+mn-ea"/>
                <a:cs typeface="+mn-ea"/>
                <a:sym typeface="+mn-ea"/>
              </a:rPr>
              <a:t>2</a:t>
            </a:r>
            <a:r>
              <a:rPr lang="zh-CN" altLang="en-US" dirty="0">
                <a:ln>
                  <a:noFill/>
                  <a:prstDash val="sysDot"/>
                </a:ln>
                <a:solidFill>
                  <a:schemeClr val="tx1">
                    <a:lumMod val="85000"/>
                    <a:lumOff val="15000"/>
                  </a:schemeClr>
                </a:solidFill>
                <a:latin typeface="+mn-ea"/>
                <a:cs typeface="+mn-ea"/>
                <a:sym typeface="+mn-ea"/>
              </a:rPr>
              <a:t>）宣扬恐怖主义，煽动实施恐怖活动，或者非法持有宣扬恐怖主义的物品，强制他人在公共场所穿戴宣扬恐怖主义的服饰、标志的；</a:t>
            </a:r>
            <a:endParaRPr lang="zh-CN" altLang="en-US" dirty="0">
              <a:ln>
                <a:noFill/>
                <a:prstDash val="sysDot"/>
              </a:ln>
              <a:solidFill>
                <a:schemeClr val="tx1">
                  <a:lumMod val="85000"/>
                  <a:lumOff val="15000"/>
                </a:schemeClr>
              </a:solidFill>
              <a:latin typeface="+mn-ea"/>
              <a:cs typeface="+mn-ea"/>
              <a:sym typeface="+mn-ea"/>
            </a:endParaRPr>
          </a:p>
          <a:p>
            <a:pPr marL="457200" lvl="1"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a:t>
            </a:r>
            <a:r>
              <a:rPr lang="en-US" altLang="zh-CN" dirty="0">
                <a:ln>
                  <a:noFill/>
                  <a:prstDash val="sysDot"/>
                </a:ln>
                <a:solidFill>
                  <a:schemeClr val="tx1">
                    <a:lumMod val="85000"/>
                    <a:lumOff val="15000"/>
                  </a:schemeClr>
                </a:solidFill>
                <a:latin typeface="+mn-ea"/>
                <a:cs typeface="+mn-ea"/>
                <a:sym typeface="+mn-ea"/>
              </a:rPr>
              <a:t>3</a:t>
            </a:r>
            <a:r>
              <a:rPr lang="zh-CN" altLang="en-US" dirty="0">
                <a:ln>
                  <a:noFill/>
                  <a:prstDash val="sysDot"/>
                </a:ln>
                <a:solidFill>
                  <a:schemeClr val="tx1">
                    <a:lumMod val="85000"/>
                    <a:lumOff val="15000"/>
                  </a:schemeClr>
                </a:solidFill>
                <a:latin typeface="+mn-ea"/>
                <a:cs typeface="+mn-ea"/>
                <a:sym typeface="+mn-ea"/>
              </a:rPr>
              <a:t>）组织、领导、参加恐怖活动组织的；</a:t>
            </a:r>
            <a:endParaRPr lang="zh-CN" altLang="en-US" dirty="0">
              <a:ln>
                <a:noFill/>
                <a:prstDash val="sysDot"/>
              </a:ln>
              <a:solidFill>
                <a:schemeClr val="tx1">
                  <a:lumMod val="85000"/>
                  <a:lumOff val="15000"/>
                </a:schemeClr>
              </a:solidFill>
              <a:latin typeface="+mn-ea"/>
              <a:cs typeface="+mn-ea"/>
              <a:sym typeface="+mn-ea"/>
            </a:endParaRPr>
          </a:p>
          <a:p>
            <a:pPr marL="457200" lvl="1"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a:t>
            </a:r>
            <a:r>
              <a:rPr lang="en-US" altLang="zh-CN" dirty="0">
                <a:ln>
                  <a:noFill/>
                  <a:prstDash val="sysDot"/>
                </a:ln>
                <a:solidFill>
                  <a:schemeClr val="tx1">
                    <a:lumMod val="85000"/>
                    <a:lumOff val="15000"/>
                  </a:schemeClr>
                </a:solidFill>
                <a:latin typeface="+mn-ea"/>
                <a:cs typeface="+mn-ea"/>
                <a:sym typeface="+mn-ea"/>
              </a:rPr>
              <a:t>4</a:t>
            </a:r>
            <a:r>
              <a:rPr lang="zh-CN" altLang="en-US" dirty="0">
                <a:ln>
                  <a:noFill/>
                  <a:prstDash val="sysDot"/>
                </a:ln>
                <a:solidFill>
                  <a:schemeClr val="tx1">
                    <a:lumMod val="85000"/>
                    <a:lumOff val="15000"/>
                  </a:schemeClr>
                </a:solidFill>
                <a:latin typeface="+mn-ea"/>
                <a:cs typeface="+mn-ea"/>
                <a:sym typeface="+mn-ea"/>
              </a:rPr>
              <a:t>）为恐怖活动组织、恐怖活动人员、实施恐怖活动或者恐怖活动培训提供信息、资金、物资、劳务、技术、场所等支持、协助、便利的；</a:t>
            </a:r>
            <a:endParaRPr lang="zh-CN" altLang="en-US" dirty="0">
              <a:ln>
                <a:noFill/>
                <a:prstDash val="sysDot"/>
              </a:ln>
              <a:solidFill>
                <a:schemeClr val="tx1">
                  <a:lumMod val="85000"/>
                  <a:lumOff val="15000"/>
                </a:schemeClr>
              </a:solidFill>
              <a:latin typeface="+mn-ea"/>
              <a:cs typeface="+mn-ea"/>
              <a:sym typeface="+mn-ea"/>
            </a:endParaRPr>
          </a:p>
          <a:p>
            <a:pPr marL="457200" lvl="1"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a:t>
            </a:r>
            <a:r>
              <a:rPr lang="en-US" altLang="zh-CN" dirty="0">
                <a:ln>
                  <a:noFill/>
                  <a:prstDash val="sysDot"/>
                </a:ln>
                <a:solidFill>
                  <a:schemeClr val="tx1">
                    <a:lumMod val="85000"/>
                    <a:lumOff val="15000"/>
                  </a:schemeClr>
                </a:solidFill>
                <a:latin typeface="+mn-ea"/>
                <a:cs typeface="+mn-ea"/>
                <a:sym typeface="+mn-ea"/>
              </a:rPr>
              <a:t>5</a:t>
            </a:r>
            <a:r>
              <a:rPr lang="zh-CN" altLang="en-US" dirty="0">
                <a:ln>
                  <a:noFill/>
                  <a:prstDash val="sysDot"/>
                </a:ln>
                <a:solidFill>
                  <a:schemeClr val="tx1">
                    <a:lumMod val="85000"/>
                    <a:lumOff val="15000"/>
                  </a:schemeClr>
                </a:solidFill>
                <a:latin typeface="+mn-ea"/>
                <a:cs typeface="+mn-ea"/>
                <a:sym typeface="+mn-ea"/>
              </a:rPr>
              <a:t>）其他恐怖活动。</a:t>
            </a:r>
            <a:endParaRPr lang="zh-CN" altLang="en-US" dirty="0">
              <a:ln>
                <a:noFill/>
                <a:prstDash val="sysDot"/>
              </a:ln>
              <a:solidFill>
                <a:schemeClr val="tx1">
                  <a:lumMod val="85000"/>
                  <a:lumOff val="15000"/>
                </a:schemeClr>
              </a:solidFill>
              <a:latin typeface="+mn-ea"/>
              <a:cs typeface="+mn-ea"/>
              <a:sym typeface="+mn-ea"/>
            </a:endParaRPr>
          </a:p>
        </p:txBody>
      </p:sp>
    </p:spTree>
    <p:custDataLst>
      <p:tags r:id="rId10"/>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任意多边形: 形状 53"/>
          <p:cNvSpPr/>
          <p:nvPr>
            <p:custDataLst>
              <p:tags r:id="rId1"/>
            </p:custDataLst>
          </p:nvPr>
        </p:nvSpPr>
        <p:spPr>
          <a:xfrm rot="1800000">
            <a:off x="5221236" y="2247303"/>
            <a:ext cx="3060880" cy="1190060"/>
          </a:xfrm>
          <a:custGeom>
            <a:avLst/>
            <a:gdLst>
              <a:gd name="connsiteX0" fmla="*/ 378235 w 1730344"/>
              <a:gd name="connsiteY0" fmla="*/ 83827 h 672344"/>
              <a:gd name="connsiteX1" fmla="*/ 365091 w 1730344"/>
              <a:gd name="connsiteY1" fmla="*/ 50966 h 672344"/>
              <a:gd name="connsiteX2" fmla="*/ 329724 w 1730344"/>
              <a:gd name="connsiteY2" fmla="*/ 36031 h 672344"/>
              <a:gd name="connsiteX3" fmla="*/ 318609 w 1730344"/>
              <a:gd name="connsiteY3" fmla="*/ 44394 h 672344"/>
              <a:gd name="connsiteX4" fmla="*/ 5236 w 1730344"/>
              <a:gd name="connsiteY4" fmla="*/ 443205 h 672344"/>
              <a:gd name="connsiteX5" fmla="*/ 9932 w 1730344"/>
              <a:gd name="connsiteY5" fmla="*/ 481305 h 672344"/>
              <a:gd name="connsiteX6" fmla="*/ 21905 w 1730344"/>
              <a:gd name="connsiteY6" fmla="*/ 486639 h 672344"/>
              <a:gd name="connsiteX7" fmla="*/ 122870 w 1730344"/>
              <a:gd name="connsiteY7" fmla="*/ 504166 h 672344"/>
              <a:gd name="connsiteX8" fmla="*/ 422812 w 1730344"/>
              <a:gd name="connsiteY8" fmla="*/ 556362 h 672344"/>
              <a:gd name="connsiteX9" fmla="*/ 531016 w 1730344"/>
              <a:gd name="connsiteY9" fmla="*/ 575412 h 672344"/>
              <a:gd name="connsiteX10" fmla="*/ 562296 w 1730344"/>
              <a:gd name="connsiteY10" fmla="*/ 553410 h 672344"/>
              <a:gd name="connsiteX11" fmla="*/ 560734 w 1730344"/>
              <a:gd name="connsiteY11" fmla="*/ 538646 h 672344"/>
              <a:gd name="connsiteX12" fmla="*/ 544637 w 1730344"/>
              <a:gd name="connsiteY12" fmla="*/ 498546 h 672344"/>
              <a:gd name="connsiteX13" fmla="*/ 559496 w 1730344"/>
              <a:gd name="connsiteY13" fmla="*/ 457398 h 672344"/>
              <a:gd name="connsiteX14" fmla="*/ 1402268 w 1730344"/>
              <a:gd name="connsiteY14" fmla="*/ 654280 h 672344"/>
              <a:gd name="connsiteX15" fmla="*/ 1455703 w 1730344"/>
              <a:gd name="connsiteY15" fmla="*/ 665519 h 672344"/>
              <a:gd name="connsiteX16" fmla="*/ 1711068 w 1730344"/>
              <a:gd name="connsiteY16" fmla="*/ 506832 h 672344"/>
              <a:gd name="connsiteX17" fmla="*/ 1723889 w 1730344"/>
              <a:gd name="connsiteY17" fmla="*/ 452283 h 672344"/>
              <a:gd name="connsiteX18" fmla="*/ 1723070 w 1730344"/>
              <a:gd name="connsiteY18" fmla="*/ 451016 h 672344"/>
              <a:gd name="connsiteX19" fmla="*/ 422812 w 1730344"/>
              <a:gd name="connsiteY19" fmla="*/ 101354 h 672344"/>
              <a:gd name="connsiteX20" fmla="*/ 379207 w 1730344"/>
              <a:gd name="connsiteY20" fmla="*/ 86066 h 672344"/>
              <a:gd name="connsiteX21" fmla="*/ 378235 w 1730344"/>
              <a:gd name="connsiteY21" fmla="*/ 83827 h 6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730344" h="672344">
                <a:moveTo>
                  <a:pt x="378235" y="83827"/>
                </a:moveTo>
                <a:lnTo>
                  <a:pt x="365091" y="50966"/>
                </a:lnTo>
                <a:cubicBezTo>
                  <a:pt x="359452" y="37078"/>
                  <a:pt x="343612" y="30392"/>
                  <a:pt x="329724" y="36031"/>
                </a:cubicBezTo>
                <a:cubicBezTo>
                  <a:pt x="325352" y="37803"/>
                  <a:pt x="321524" y="40689"/>
                  <a:pt x="318609" y="44394"/>
                </a:cubicBezTo>
                <a:lnTo>
                  <a:pt x="5236" y="443205"/>
                </a:lnTo>
                <a:cubicBezTo>
                  <a:pt x="-3984" y="455026"/>
                  <a:pt x="-1889" y="472086"/>
                  <a:pt x="9932" y="481305"/>
                </a:cubicBezTo>
                <a:cubicBezTo>
                  <a:pt x="13428" y="484040"/>
                  <a:pt x="17543" y="485868"/>
                  <a:pt x="21905" y="486639"/>
                </a:cubicBezTo>
                <a:lnTo>
                  <a:pt x="122870" y="504166"/>
                </a:lnTo>
                <a:lnTo>
                  <a:pt x="422812" y="556362"/>
                </a:lnTo>
                <a:lnTo>
                  <a:pt x="531016" y="575412"/>
                </a:lnTo>
                <a:cubicBezTo>
                  <a:pt x="545733" y="577984"/>
                  <a:pt x="559743" y="568079"/>
                  <a:pt x="562296" y="553410"/>
                </a:cubicBezTo>
                <a:cubicBezTo>
                  <a:pt x="563163" y="548457"/>
                  <a:pt x="562620" y="543313"/>
                  <a:pt x="560734" y="538646"/>
                </a:cubicBezTo>
                <a:lnTo>
                  <a:pt x="544637" y="498546"/>
                </a:lnTo>
                <a:cubicBezTo>
                  <a:pt x="538455" y="483049"/>
                  <a:pt x="544837" y="465370"/>
                  <a:pt x="559496" y="457398"/>
                </a:cubicBezTo>
                <a:cubicBezTo>
                  <a:pt x="849684" y="299730"/>
                  <a:pt x="1211968" y="384360"/>
                  <a:pt x="1402268" y="654280"/>
                </a:cubicBezTo>
                <a:cubicBezTo>
                  <a:pt x="1414241" y="671615"/>
                  <a:pt x="1437739" y="676568"/>
                  <a:pt x="1455703" y="665519"/>
                </a:cubicBezTo>
                <a:lnTo>
                  <a:pt x="1711068" y="506832"/>
                </a:lnTo>
                <a:cubicBezTo>
                  <a:pt x="1729671" y="495307"/>
                  <a:pt x="1735415" y="470885"/>
                  <a:pt x="1723889" y="452283"/>
                </a:cubicBezTo>
                <a:cubicBezTo>
                  <a:pt x="1723622" y="451854"/>
                  <a:pt x="1723346" y="451435"/>
                  <a:pt x="1723070" y="451016"/>
                </a:cubicBezTo>
                <a:cubicBezTo>
                  <a:pt x="1436186" y="28354"/>
                  <a:pt x="882993" y="-120408"/>
                  <a:pt x="422812" y="101354"/>
                </a:cubicBezTo>
                <a:cubicBezTo>
                  <a:pt x="406553" y="109173"/>
                  <a:pt x="387027" y="102325"/>
                  <a:pt x="379207" y="86066"/>
                </a:cubicBezTo>
                <a:cubicBezTo>
                  <a:pt x="378854" y="85332"/>
                  <a:pt x="378531" y="84589"/>
                  <a:pt x="378235" y="83827"/>
                </a:cubicBezTo>
                <a:close/>
              </a:path>
            </a:pathLst>
          </a:custGeom>
          <a:gradFill>
            <a:gsLst>
              <a:gs pos="100000">
                <a:schemeClr val="accent3"/>
              </a:gs>
              <a:gs pos="0">
                <a:schemeClr val="accent3">
                  <a:lumMod val="60000"/>
                  <a:lumOff val="40000"/>
                </a:schemeClr>
              </a:gs>
            </a:gsLst>
            <a:lin ang="9180000" scaled="0"/>
          </a:gradFill>
          <a:ln w="9525" cap="flat">
            <a:noFill/>
            <a:prstDash val="solid"/>
            <a:miter/>
          </a:ln>
          <a:effectLst>
            <a:outerShdw blurRad="101600" dist="127000" dir="5400000" sx="102000" sy="102000" algn="ctr" rotWithShape="0">
              <a:schemeClr val="accent3">
                <a:alpha val="20000"/>
              </a:schemeClr>
            </a:outerShdw>
          </a:effectLst>
        </p:spPr>
        <p:txBody>
          <a:bodyPr rot="0" spcFirstLastPara="0" vertOverflow="overflow" horzOverflow="overflow"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5" name="任意多边形: 形状 54"/>
          <p:cNvSpPr/>
          <p:nvPr>
            <p:custDataLst>
              <p:tags r:id="rId2"/>
            </p:custDataLst>
          </p:nvPr>
        </p:nvSpPr>
        <p:spPr>
          <a:xfrm rot="1800000">
            <a:off x="4229942" y="2487347"/>
            <a:ext cx="1757148" cy="2669062"/>
          </a:xfrm>
          <a:custGeom>
            <a:avLst/>
            <a:gdLst>
              <a:gd name="connsiteX0" fmla="*/ 464098 w 993611"/>
              <a:gd name="connsiteY0" fmla="*/ 1367005 h 1507788"/>
              <a:gd name="connsiteX1" fmla="*/ 442382 w 993611"/>
              <a:gd name="connsiteY1" fmla="*/ 1395009 h 1507788"/>
              <a:gd name="connsiteX2" fmla="*/ 447363 w 993611"/>
              <a:gd name="connsiteY2" fmla="*/ 1433109 h 1507788"/>
              <a:gd name="connsiteX3" fmla="*/ 460193 w 993611"/>
              <a:gd name="connsiteY3" fmla="*/ 1438442 h 1507788"/>
              <a:gd name="connsiteX4" fmla="*/ 962828 w 993611"/>
              <a:gd name="connsiteY4" fmla="*/ 1506642 h 1507788"/>
              <a:gd name="connsiteX5" fmla="*/ 992907 w 993611"/>
              <a:gd name="connsiteY5" fmla="*/ 1483020 h 1507788"/>
              <a:gd name="connsiteX6" fmla="*/ 991403 w 993611"/>
              <a:gd name="connsiteY6" fmla="*/ 1470352 h 1507788"/>
              <a:gd name="connsiteX7" fmla="*/ 955398 w 993611"/>
              <a:gd name="connsiteY7" fmla="*/ 1374339 h 1507788"/>
              <a:gd name="connsiteX8" fmla="*/ 848528 w 993611"/>
              <a:gd name="connsiteY8" fmla="*/ 1089257 h 1507788"/>
              <a:gd name="connsiteX9" fmla="*/ 810428 w 993611"/>
              <a:gd name="connsiteY9" fmla="*/ 986482 h 1507788"/>
              <a:gd name="connsiteX10" fmla="*/ 775452 w 993611"/>
              <a:gd name="connsiteY10" fmla="*/ 970670 h 1507788"/>
              <a:gd name="connsiteX11" fmla="*/ 763564 w 993611"/>
              <a:gd name="connsiteY11" fmla="*/ 979433 h 1507788"/>
              <a:gd name="connsiteX12" fmla="*/ 737181 w 993611"/>
              <a:gd name="connsiteY12" fmla="*/ 1013628 h 1507788"/>
              <a:gd name="connsiteX13" fmla="*/ 694223 w 993611"/>
              <a:gd name="connsiteY13" fmla="*/ 1021630 h 1507788"/>
              <a:gd name="connsiteX14" fmla="*/ 437048 w 993611"/>
              <a:gd name="connsiteY14" fmla="*/ 195240 h 1507788"/>
              <a:gd name="connsiteX15" fmla="*/ 419617 w 993611"/>
              <a:gd name="connsiteY15" fmla="*/ 143424 h 1507788"/>
              <a:gd name="connsiteX16" fmla="*/ 153393 w 993611"/>
              <a:gd name="connsiteY16" fmla="*/ 3597 h 1507788"/>
              <a:gd name="connsiteX17" fmla="*/ 99777 w 993611"/>
              <a:gd name="connsiteY17" fmla="*/ 20361 h 1507788"/>
              <a:gd name="connsiteX18" fmla="*/ 99196 w 993611"/>
              <a:gd name="connsiteY18" fmla="*/ 21504 h 1507788"/>
              <a:gd name="connsiteX19" fmla="*/ 456383 w 993611"/>
              <a:gd name="connsiteY19" fmla="*/ 1319952 h 1507788"/>
              <a:gd name="connsiteX20" fmla="*/ 465223 w 993611"/>
              <a:gd name="connsiteY20" fmla="*/ 1365482 h 1507788"/>
              <a:gd name="connsiteX21" fmla="*/ 464098 w 993611"/>
              <a:gd name="connsiteY21" fmla="*/ 1367005 h 1507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93611" h="1507788">
                <a:moveTo>
                  <a:pt x="464098" y="1367005"/>
                </a:moveTo>
                <a:lnTo>
                  <a:pt x="442382" y="1395009"/>
                </a:lnTo>
                <a:cubicBezTo>
                  <a:pt x="433247" y="1406915"/>
                  <a:pt x="435476" y="1423965"/>
                  <a:pt x="447363" y="1433109"/>
                </a:cubicBezTo>
                <a:cubicBezTo>
                  <a:pt x="451097" y="1435967"/>
                  <a:pt x="455526" y="1437776"/>
                  <a:pt x="460193" y="1438442"/>
                </a:cubicBezTo>
                <a:lnTo>
                  <a:pt x="962828" y="1506642"/>
                </a:lnTo>
                <a:cubicBezTo>
                  <a:pt x="977658" y="1508452"/>
                  <a:pt x="991126" y="1497880"/>
                  <a:pt x="992907" y="1483020"/>
                </a:cubicBezTo>
                <a:cubicBezTo>
                  <a:pt x="993422" y="1478734"/>
                  <a:pt x="992907" y="1474352"/>
                  <a:pt x="991403" y="1470352"/>
                </a:cubicBezTo>
                <a:lnTo>
                  <a:pt x="955398" y="1374339"/>
                </a:lnTo>
                <a:lnTo>
                  <a:pt x="848528" y="1089257"/>
                </a:lnTo>
                <a:lnTo>
                  <a:pt x="810428" y="986482"/>
                </a:lnTo>
                <a:cubicBezTo>
                  <a:pt x="805141" y="972480"/>
                  <a:pt x="789482" y="965336"/>
                  <a:pt x="775452" y="970670"/>
                </a:cubicBezTo>
                <a:cubicBezTo>
                  <a:pt x="770756" y="972385"/>
                  <a:pt x="766641" y="975432"/>
                  <a:pt x="763564" y="979433"/>
                </a:cubicBezTo>
                <a:lnTo>
                  <a:pt x="737181" y="1013628"/>
                </a:lnTo>
                <a:cubicBezTo>
                  <a:pt x="726941" y="1026772"/>
                  <a:pt x="708510" y="1030201"/>
                  <a:pt x="694223" y="1021630"/>
                </a:cubicBezTo>
                <a:cubicBezTo>
                  <a:pt x="411197" y="851322"/>
                  <a:pt x="300621" y="496040"/>
                  <a:pt x="437048" y="195240"/>
                </a:cubicBezTo>
                <a:cubicBezTo>
                  <a:pt x="445887" y="176094"/>
                  <a:pt x="438238" y="153330"/>
                  <a:pt x="419617" y="143424"/>
                </a:cubicBezTo>
                <a:lnTo>
                  <a:pt x="153393" y="3597"/>
                </a:lnTo>
                <a:cubicBezTo>
                  <a:pt x="133962" y="-6585"/>
                  <a:pt x="109959" y="930"/>
                  <a:pt x="99777" y="20361"/>
                </a:cubicBezTo>
                <a:cubicBezTo>
                  <a:pt x="99577" y="20742"/>
                  <a:pt x="99386" y="21123"/>
                  <a:pt x="99196" y="21504"/>
                </a:cubicBezTo>
                <a:cubicBezTo>
                  <a:pt x="-119860" y="483086"/>
                  <a:pt x="32083" y="1035440"/>
                  <a:pt x="456383" y="1319952"/>
                </a:cubicBezTo>
                <a:cubicBezTo>
                  <a:pt x="471385" y="1330049"/>
                  <a:pt x="475348" y="1350432"/>
                  <a:pt x="465223" y="1365482"/>
                </a:cubicBezTo>
                <a:cubicBezTo>
                  <a:pt x="464861" y="1365957"/>
                  <a:pt x="464489" y="1366529"/>
                  <a:pt x="464098" y="1367005"/>
                </a:cubicBezTo>
                <a:close/>
              </a:path>
            </a:pathLst>
          </a:custGeom>
          <a:gradFill>
            <a:gsLst>
              <a:gs pos="100000">
                <a:schemeClr val="accent1"/>
              </a:gs>
              <a:gs pos="0">
                <a:schemeClr val="accent1">
                  <a:lumMod val="49000"/>
                  <a:lumOff val="51000"/>
                </a:schemeClr>
              </a:gs>
            </a:gsLst>
            <a:lin ang="2640000" scaled="0"/>
          </a:gradFill>
          <a:ln w="9525" cap="flat">
            <a:noFill/>
            <a:prstDash val="solid"/>
            <a:miter/>
          </a:ln>
          <a:effectLst>
            <a:outerShdw blurRad="101600" dist="127000" dir="5400000" sx="102000" sy="102000" algn="ctr" rotWithShape="0">
              <a:schemeClr val="accent1">
                <a:alpha val="20000"/>
              </a:schemeClr>
            </a:outerShdw>
          </a:effectLst>
        </p:spPr>
        <p:txBody>
          <a:bodyPr rot="0" spcFirstLastPara="0" vertOverflow="overflow" horzOverflow="overflow"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 name="任意多边形: 形状 55"/>
          <p:cNvSpPr/>
          <p:nvPr>
            <p:custDataLst>
              <p:tags r:id="rId3"/>
            </p:custDataLst>
          </p:nvPr>
        </p:nvSpPr>
        <p:spPr>
          <a:xfrm rot="1800000">
            <a:off x="5783879" y="3449428"/>
            <a:ext cx="1966711" cy="2661442"/>
          </a:xfrm>
          <a:custGeom>
            <a:avLst/>
            <a:gdLst>
              <a:gd name="connsiteX0" fmla="*/ 1040307 w 1106413"/>
              <a:gd name="connsiteY0" fmla="*/ 518256 h 1503443"/>
              <a:gd name="connsiteX1" fmla="*/ 1075359 w 1106413"/>
              <a:gd name="connsiteY1" fmla="*/ 523208 h 1503443"/>
              <a:gd name="connsiteX2" fmla="*/ 1105677 w 1106413"/>
              <a:gd name="connsiteY2" fmla="*/ 499872 h 1503443"/>
              <a:gd name="connsiteX3" fmla="*/ 1103934 w 1106413"/>
              <a:gd name="connsiteY3" fmla="*/ 486251 h 1503443"/>
              <a:gd name="connsiteX4" fmla="*/ 913434 w 1106413"/>
              <a:gd name="connsiteY4" fmla="*/ 16002 h 1503443"/>
              <a:gd name="connsiteX5" fmla="*/ 878058 w 1106413"/>
              <a:gd name="connsiteY5" fmla="*/ 1048 h 1503443"/>
              <a:gd name="connsiteX6" fmla="*/ 867429 w 1106413"/>
              <a:gd name="connsiteY6" fmla="*/ 8858 h 1503443"/>
              <a:gd name="connsiteX7" fmla="*/ 801992 w 1106413"/>
              <a:gd name="connsiteY7" fmla="*/ 87725 h 1503443"/>
              <a:gd name="connsiteX8" fmla="*/ 607491 w 1106413"/>
              <a:gd name="connsiteY8" fmla="*/ 321945 h 1503443"/>
              <a:gd name="connsiteX9" fmla="*/ 537387 w 1106413"/>
              <a:gd name="connsiteY9" fmla="*/ 406431 h 1503443"/>
              <a:gd name="connsiteX10" fmla="*/ 540883 w 1106413"/>
              <a:gd name="connsiteY10" fmla="*/ 444531 h 1503443"/>
              <a:gd name="connsiteX11" fmla="*/ 554532 w 1106413"/>
              <a:gd name="connsiteY11" fmla="*/ 450532 h 1503443"/>
              <a:gd name="connsiteX12" fmla="*/ 597204 w 1106413"/>
              <a:gd name="connsiteY12" fmla="*/ 456533 h 1503443"/>
              <a:gd name="connsiteX13" fmla="*/ 625779 w 1106413"/>
              <a:gd name="connsiteY13" fmla="*/ 489870 h 1503443"/>
              <a:gd name="connsiteX14" fmla="*/ 35801 w 1106413"/>
              <a:gd name="connsiteY14" fmla="*/ 1122998 h 1503443"/>
              <a:gd name="connsiteX15" fmla="*/ -489 w 1106413"/>
              <a:gd name="connsiteY15" fmla="*/ 1163764 h 1503443"/>
              <a:gd name="connsiteX16" fmla="*/ 10178 w 1106413"/>
              <a:gd name="connsiteY16" fmla="*/ 1464278 h 1503443"/>
              <a:gd name="connsiteX17" fmla="*/ 51203 w 1106413"/>
              <a:gd name="connsiteY17" fmla="*/ 1502474 h 1503443"/>
              <a:gd name="connsiteX18" fmla="*/ 52565 w 1106413"/>
              <a:gd name="connsiteY18" fmla="*/ 1502378 h 1503443"/>
              <a:gd name="connsiteX19" fmla="*/ 1002779 w 1106413"/>
              <a:gd name="connsiteY19" fmla="*/ 548259 h 1503443"/>
              <a:gd name="connsiteX20" fmla="*/ 1037859 w 1106413"/>
              <a:gd name="connsiteY20" fmla="*/ 517970 h 1503443"/>
              <a:gd name="connsiteX21" fmla="*/ 1040307 w 1106413"/>
              <a:gd name="connsiteY21" fmla="*/ 518256 h 1503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06413" h="1503443">
                <a:moveTo>
                  <a:pt x="1040307" y="518256"/>
                </a:moveTo>
                <a:lnTo>
                  <a:pt x="1075359" y="523208"/>
                </a:lnTo>
                <a:cubicBezTo>
                  <a:pt x="1090171" y="525114"/>
                  <a:pt x="1103744" y="514730"/>
                  <a:pt x="1105677" y="499872"/>
                </a:cubicBezTo>
                <a:cubicBezTo>
                  <a:pt x="1106277" y="495300"/>
                  <a:pt x="1105677" y="490538"/>
                  <a:pt x="1103934" y="486251"/>
                </a:cubicBezTo>
                <a:lnTo>
                  <a:pt x="913434" y="16002"/>
                </a:lnTo>
                <a:cubicBezTo>
                  <a:pt x="907786" y="2095"/>
                  <a:pt x="891946" y="-4572"/>
                  <a:pt x="878058" y="1048"/>
                </a:cubicBezTo>
                <a:cubicBezTo>
                  <a:pt x="873934" y="2762"/>
                  <a:pt x="870277" y="5429"/>
                  <a:pt x="867429" y="8858"/>
                </a:cubicBezTo>
                <a:lnTo>
                  <a:pt x="801992" y="87725"/>
                </a:lnTo>
                <a:lnTo>
                  <a:pt x="607491" y="321945"/>
                </a:lnTo>
                <a:lnTo>
                  <a:pt x="537387" y="406431"/>
                </a:lnTo>
                <a:cubicBezTo>
                  <a:pt x="527834" y="417957"/>
                  <a:pt x="529405" y="435006"/>
                  <a:pt x="540883" y="444531"/>
                </a:cubicBezTo>
                <a:cubicBezTo>
                  <a:pt x="544778" y="447771"/>
                  <a:pt x="549512" y="449866"/>
                  <a:pt x="554532" y="450532"/>
                </a:cubicBezTo>
                <a:lnTo>
                  <a:pt x="597204" y="456533"/>
                </a:lnTo>
                <a:cubicBezTo>
                  <a:pt x="613892" y="458629"/>
                  <a:pt x="626255" y="473106"/>
                  <a:pt x="625779" y="489870"/>
                </a:cubicBezTo>
                <a:cubicBezTo>
                  <a:pt x="618312" y="820103"/>
                  <a:pt x="364651" y="1092327"/>
                  <a:pt x="35801" y="1122998"/>
                </a:cubicBezTo>
                <a:cubicBezTo>
                  <a:pt x="14779" y="1124807"/>
                  <a:pt x="-1175" y="1142714"/>
                  <a:pt x="-489" y="1163764"/>
                </a:cubicBezTo>
                <a:lnTo>
                  <a:pt x="10178" y="1464278"/>
                </a:lnTo>
                <a:cubicBezTo>
                  <a:pt x="10969" y="1486186"/>
                  <a:pt x="29333" y="1503235"/>
                  <a:pt x="51203" y="1502474"/>
                </a:cubicBezTo>
                <a:cubicBezTo>
                  <a:pt x="51660" y="1502474"/>
                  <a:pt x="52107" y="1502378"/>
                  <a:pt x="52565" y="1502378"/>
                </a:cubicBezTo>
                <a:cubicBezTo>
                  <a:pt x="561962" y="1463706"/>
                  <a:pt x="966203" y="1057846"/>
                  <a:pt x="1002779" y="548259"/>
                </a:cubicBezTo>
                <a:cubicBezTo>
                  <a:pt x="1004103" y="530256"/>
                  <a:pt x="1019809" y="516636"/>
                  <a:pt x="1037859" y="517970"/>
                </a:cubicBezTo>
                <a:cubicBezTo>
                  <a:pt x="1038679" y="518065"/>
                  <a:pt x="1039498" y="518160"/>
                  <a:pt x="1040307" y="518256"/>
                </a:cubicBezTo>
                <a:close/>
              </a:path>
            </a:pathLst>
          </a:custGeom>
          <a:gradFill>
            <a:gsLst>
              <a:gs pos="100000">
                <a:schemeClr val="accent2">
                  <a:lumMod val="40000"/>
                  <a:lumOff val="60000"/>
                </a:schemeClr>
              </a:gs>
              <a:gs pos="0">
                <a:schemeClr val="accent2"/>
              </a:gs>
            </a:gsLst>
            <a:lin ang="5040000" scaled="0"/>
          </a:gradFill>
          <a:ln w="9525" cap="flat">
            <a:noFill/>
            <a:prstDash val="solid"/>
            <a:miter/>
          </a:ln>
          <a:effectLst>
            <a:outerShdw blurRad="101600" dist="127000" dir="5400000" sx="102000" sy="102000" algn="ctr" rotWithShape="0">
              <a:schemeClr val="accent2">
                <a:alpha val="20000"/>
              </a:schemeClr>
            </a:outerShdw>
          </a:effectLst>
        </p:spPr>
        <p:txBody>
          <a:bodyPr rot="0" spcFirstLastPara="0" vertOverflow="overflow" horzOverflow="overflow"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5" name="任意多边形: 形状 44"/>
          <p:cNvSpPr/>
          <p:nvPr>
            <p:custDataLst>
              <p:tags r:id="rId4"/>
            </p:custDataLst>
          </p:nvPr>
        </p:nvSpPr>
        <p:spPr>
          <a:xfrm rot="1800000">
            <a:off x="5143761" y="2528624"/>
            <a:ext cx="2817026" cy="825549"/>
          </a:xfrm>
          <a:custGeom>
            <a:avLst/>
            <a:gdLst>
              <a:gd name="connsiteX0" fmla="*/ -526 w 2306103"/>
              <a:gd name="connsiteY0" fmla="*/ 385205 h 675390"/>
              <a:gd name="connsiteX1" fmla="*/ 27951 w 2306103"/>
              <a:gd name="connsiteY1" fmla="*/ 406909 h 675390"/>
              <a:gd name="connsiteX2" fmla="*/ 174485 w 2306103"/>
              <a:gd name="connsiteY2" fmla="*/ 431930 h 675390"/>
              <a:gd name="connsiteX3" fmla="*/ 609800 w 2306103"/>
              <a:gd name="connsiteY3" fmla="*/ 507685 h 675390"/>
              <a:gd name="connsiteX4" fmla="*/ 766701 w 2306103"/>
              <a:gd name="connsiteY4" fmla="*/ 535333 h 675390"/>
              <a:gd name="connsiteX5" fmla="*/ 812223 w 2306103"/>
              <a:gd name="connsiteY5" fmla="*/ 503552 h 675390"/>
              <a:gd name="connsiteX6" fmla="*/ 809970 w 2306103"/>
              <a:gd name="connsiteY6" fmla="*/ 481973 h 675390"/>
              <a:gd name="connsiteX7" fmla="*/ 786607 w 2306103"/>
              <a:gd name="connsiteY7" fmla="*/ 423912 h 675390"/>
              <a:gd name="connsiteX8" fmla="*/ 808173 w 2306103"/>
              <a:gd name="connsiteY8" fmla="*/ 364193 h 675390"/>
              <a:gd name="connsiteX9" fmla="*/ 2031311 w 2306103"/>
              <a:gd name="connsiteY9" fmla="*/ 649933 h 675390"/>
              <a:gd name="connsiteX10" fmla="*/ 2108864 w 2306103"/>
              <a:gd name="connsiteY10" fmla="*/ 666246 h 675390"/>
              <a:gd name="connsiteX11" fmla="*/ 2305578 w 2306103"/>
              <a:gd name="connsiteY11" fmla="*/ 544042 h 675390"/>
              <a:gd name="connsiteX12" fmla="*/ -526 w 2306103"/>
              <a:gd name="connsiteY12" fmla="*/ 385205 h 675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06103" h="675390">
                <a:moveTo>
                  <a:pt x="-526" y="385205"/>
                </a:moveTo>
                <a:cubicBezTo>
                  <a:pt x="4866" y="396638"/>
                  <a:pt x="15496" y="404739"/>
                  <a:pt x="27951" y="406909"/>
                </a:cubicBezTo>
                <a:lnTo>
                  <a:pt x="174485" y="431930"/>
                </a:lnTo>
                <a:lnTo>
                  <a:pt x="609800" y="507685"/>
                </a:lnTo>
                <a:lnTo>
                  <a:pt x="766701" y="535333"/>
                </a:lnTo>
                <a:cubicBezTo>
                  <a:pt x="788045" y="539121"/>
                  <a:pt x="808435" y="524896"/>
                  <a:pt x="812223" y="503552"/>
                </a:cubicBezTo>
                <a:cubicBezTo>
                  <a:pt x="813508" y="496281"/>
                  <a:pt x="812735" y="488815"/>
                  <a:pt x="809970" y="481973"/>
                </a:cubicBezTo>
                <a:lnTo>
                  <a:pt x="786607" y="423912"/>
                </a:lnTo>
                <a:cubicBezTo>
                  <a:pt x="777580" y="401421"/>
                  <a:pt x="786856" y="375722"/>
                  <a:pt x="808173" y="364193"/>
                </a:cubicBezTo>
                <a:cubicBezTo>
                  <a:pt x="1229332" y="135366"/>
                  <a:pt x="1755124" y="258191"/>
                  <a:pt x="2031311" y="649933"/>
                </a:cubicBezTo>
                <a:cubicBezTo>
                  <a:pt x="2048688" y="675161"/>
                  <a:pt x="2082791" y="682337"/>
                  <a:pt x="2108864" y="666246"/>
                </a:cubicBezTo>
                <a:lnTo>
                  <a:pt x="2305578" y="544042"/>
                </a:lnTo>
                <a:cubicBezTo>
                  <a:pt x="1594753" y="-548876"/>
                  <a:pt x="88362" y="331984"/>
                  <a:pt x="-526" y="385205"/>
                </a:cubicBezTo>
                <a:close/>
              </a:path>
            </a:pathLst>
          </a:custGeom>
          <a:gradFill>
            <a:gsLst>
              <a:gs pos="100000">
                <a:schemeClr val="accent3"/>
              </a:gs>
              <a:gs pos="0">
                <a:schemeClr val="accent3">
                  <a:lumMod val="55000"/>
                  <a:lumOff val="45000"/>
                </a:schemeClr>
              </a:gs>
            </a:gsLst>
            <a:lin ang="7740000" scaled="0"/>
          </a:gradFill>
          <a:ln w="13820" cap="flat">
            <a:noFill/>
            <a:prstDash val="solid"/>
            <a:miter/>
          </a:ln>
        </p:spPr>
        <p:txBody>
          <a:bodyPr rot="0" spcFirstLastPara="0" vertOverflow="overflow" horzOverflow="overflow"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7" name="任意多边形: 形状 46"/>
          <p:cNvSpPr/>
          <p:nvPr>
            <p:custDataLst>
              <p:tags r:id="rId5"/>
            </p:custDataLst>
          </p:nvPr>
        </p:nvSpPr>
        <p:spPr>
          <a:xfrm rot="1800000">
            <a:off x="5887390" y="3378939"/>
            <a:ext cx="1590769" cy="2338843"/>
          </a:xfrm>
          <a:custGeom>
            <a:avLst/>
            <a:gdLst>
              <a:gd name="connsiteX0" fmla="*/ 1301980 w 1302607"/>
              <a:gd name="connsiteY0" fmla="*/ -425 h 1914201"/>
              <a:gd name="connsiteX1" fmla="*/ 1268941 w 1302607"/>
              <a:gd name="connsiteY1" fmla="*/ 13399 h 1914201"/>
              <a:gd name="connsiteX2" fmla="*/ 1173280 w 1302607"/>
              <a:gd name="connsiteY2" fmla="*/ 127308 h 1914201"/>
              <a:gd name="connsiteX3" fmla="*/ 888922 w 1302607"/>
              <a:gd name="connsiteY3" fmla="*/ 465579 h 1914201"/>
              <a:gd name="connsiteX4" fmla="*/ 786487 w 1302607"/>
              <a:gd name="connsiteY4" fmla="*/ 587506 h 1914201"/>
              <a:gd name="connsiteX5" fmla="*/ 791381 w 1302607"/>
              <a:gd name="connsiteY5" fmla="*/ 643009 h 1914201"/>
              <a:gd name="connsiteX6" fmla="*/ 810956 w 1302607"/>
              <a:gd name="connsiteY6" fmla="*/ 651787 h 1914201"/>
              <a:gd name="connsiteX7" fmla="*/ 872886 w 1302607"/>
              <a:gd name="connsiteY7" fmla="*/ 660772 h 1914201"/>
              <a:gd name="connsiteX8" fmla="*/ 914358 w 1302607"/>
              <a:gd name="connsiteY8" fmla="*/ 709433 h 1914201"/>
              <a:gd name="connsiteX9" fmla="*/ 52576 w 1302607"/>
              <a:gd name="connsiteY9" fmla="*/ 1623192 h 1914201"/>
              <a:gd name="connsiteX10" fmla="*/ -508 w 1302607"/>
              <a:gd name="connsiteY10" fmla="*/ 1682082 h 1914201"/>
              <a:gd name="connsiteX11" fmla="*/ 6404 w 1302607"/>
              <a:gd name="connsiteY11" fmla="*/ 1913633 h 1914201"/>
              <a:gd name="connsiteX12" fmla="*/ 1301980 w 1302607"/>
              <a:gd name="connsiteY12" fmla="*/ -425 h 191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02607" h="1914201">
                <a:moveTo>
                  <a:pt x="1301980" y="-425"/>
                </a:moveTo>
                <a:cubicBezTo>
                  <a:pt x="1289359" y="-1517"/>
                  <a:pt x="1277014" y="3654"/>
                  <a:pt x="1268941" y="13399"/>
                </a:cubicBezTo>
                <a:lnTo>
                  <a:pt x="1173280" y="127308"/>
                </a:lnTo>
                <a:lnTo>
                  <a:pt x="888922" y="465579"/>
                </a:lnTo>
                <a:lnTo>
                  <a:pt x="786487" y="587506"/>
                </a:lnTo>
                <a:cubicBezTo>
                  <a:pt x="772511" y="604191"/>
                  <a:pt x="774709" y="629033"/>
                  <a:pt x="791381" y="643009"/>
                </a:cubicBezTo>
                <a:cubicBezTo>
                  <a:pt x="796965" y="647682"/>
                  <a:pt x="803739" y="650723"/>
                  <a:pt x="810956" y="651787"/>
                </a:cubicBezTo>
                <a:lnTo>
                  <a:pt x="872886" y="660772"/>
                </a:lnTo>
                <a:cubicBezTo>
                  <a:pt x="897120" y="664007"/>
                  <a:pt x="914994" y="684992"/>
                  <a:pt x="914358" y="709433"/>
                </a:cubicBezTo>
                <a:cubicBezTo>
                  <a:pt x="900603" y="1188583"/>
                  <a:pt x="530095" y="1581430"/>
                  <a:pt x="52576" y="1623192"/>
                </a:cubicBezTo>
                <a:cubicBezTo>
                  <a:pt x="22052" y="1625611"/>
                  <a:pt x="-1268" y="1651463"/>
                  <a:pt x="-508" y="1682082"/>
                </a:cubicBezTo>
                <a:lnTo>
                  <a:pt x="6404" y="1913633"/>
                </a:lnTo>
                <a:cubicBezTo>
                  <a:pt x="1308201" y="1848108"/>
                  <a:pt x="1303363" y="103669"/>
                  <a:pt x="1301980" y="-425"/>
                </a:cubicBezTo>
                <a:close/>
              </a:path>
            </a:pathLst>
          </a:custGeom>
          <a:gradFill>
            <a:gsLst>
              <a:gs pos="100000">
                <a:schemeClr val="accent2">
                  <a:lumMod val="35000"/>
                  <a:lumOff val="65000"/>
                </a:schemeClr>
              </a:gs>
              <a:gs pos="0">
                <a:schemeClr val="accent2"/>
              </a:gs>
            </a:gsLst>
            <a:lin ang="3600000" scaled="0"/>
          </a:gradFill>
          <a:ln w="13820" cap="flat">
            <a:noFill/>
            <a:prstDash val="solid"/>
            <a:miter/>
          </a:ln>
        </p:spPr>
        <p:txBody>
          <a:bodyPr rot="0" spcFirstLastPara="0" vertOverflow="overflow" horzOverflow="overflow"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任意多边形: 形状 48"/>
          <p:cNvSpPr/>
          <p:nvPr>
            <p:custDataLst>
              <p:tags r:id="rId6"/>
            </p:custDataLst>
          </p:nvPr>
        </p:nvSpPr>
        <p:spPr>
          <a:xfrm rot="1800000">
            <a:off x="4507454" y="2691194"/>
            <a:ext cx="1440900" cy="2518558"/>
          </a:xfrm>
          <a:custGeom>
            <a:avLst/>
            <a:gdLst>
              <a:gd name="connsiteX0" fmla="*/ 1172421 w 1179645"/>
              <a:gd name="connsiteY0" fmla="*/ 2061128 h 2061696"/>
              <a:gd name="connsiteX1" fmla="*/ 1176569 w 1179645"/>
              <a:gd name="connsiteY1" fmla="*/ 2025600 h 2061696"/>
              <a:gd name="connsiteX2" fmla="*/ 1123485 w 1179645"/>
              <a:gd name="connsiteY2" fmla="*/ 1887361 h 2061696"/>
              <a:gd name="connsiteX3" fmla="*/ 965616 w 1179645"/>
              <a:gd name="connsiteY3" fmla="*/ 1474580 h 2061696"/>
              <a:gd name="connsiteX4" fmla="*/ 908799 w 1179645"/>
              <a:gd name="connsiteY4" fmla="*/ 1325835 h 2061696"/>
              <a:gd name="connsiteX5" fmla="*/ 857872 w 1179645"/>
              <a:gd name="connsiteY5" fmla="*/ 1303247 h 2061696"/>
              <a:gd name="connsiteX6" fmla="*/ 840786 w 1179645"/>
              <a:gd name="connsiteY6" fmla="*/ 1316019 h 2061696"/>
              <a:gd name="connsiteX7" fmla="*/ 802908 w 1179645"/>
              <a:gd name="connsiteY7" fmla="*/ 1365786 h 2061696"/>
              <a:gd name="connsiteX8" fmla="*/ 740562 w 1179645"/>
              <a:gd name="connsiteY8" fmla="*/ 1377813 h 2061696"/>
              <a:gd name="connsiteX9" fmla="*/ 359991 w 1179645"/>
              <a:gd name="connsiteY9" fmla="*/ 180939 h 2061696"/>
              <a:gd name="connsiteX10" fmla="*/ 334140 w 1179645"/>
              <a:gd name="connsiteY10" fmla="*/ 105875 h 2061696"/>
              <a:gd name="connsiteX11" fmla="*/ 128578 w 1179645"/>
              <a:gd name="connsiteY11" fmla="*/ -569 h 2061696"/>
              <a:gd name="connsiteX12" fmla="*/ 1172421 w 1179645"/>
              <a:gd name="connsiteY12" fmla="*/ 2061128 h 2061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79645" h="2061696">
                <a:moveTo>
                  <a:pt x="1172421" y="2061128"/>
                </a:moveTo>
                <a:cubicBezTo>
                  <a:pt x="1179540" y="2050677"/>
                  <a:pt x="1181089" y="2037406"/>
                  <a:pt x="1176569" y="2025600"/>
                </a:cubicBezTo>
                <a:lnTo>
                  <a:pt x="1123485" y="1887361"/>
                </a:lnTo>
                <a:lnTo>
                  <a:pt x="965616" y="1474580"/>
                </a:lnTo>
                <a:lnTo>
                  <a:pt x="908799" y="1325835"/>
                </a:lnTo>
                <a:cubicBezTo>
                  <a:pt x="900975" y="1305527"/>
                  <a:pt x="878165" y="1295422"/>
                  <a:pt x="857872" y="1303247"/>
                </a:cubicBezTo>
                <a:cubicBezTo>
                  <a:pt x="851112" y="1305859"/>
                  <a:pt x="845196" y="1310269"/>
                  <a:pt x="840786" y="1316019"/>
                </a:cubicBezTo>
                <a:lnTo>
                  <a:pt x="802908" y="1365786"/>
                </a:lnTo>
                <a:cubicBezTo>
                  <a:pt x="788172" y="1385001"/>
                  <a:pt x="761395" y="1390171"/>
                  <a:pt x="740562" y="1377813"/>
                </a:cubicBezTo>
                <a:cubicBezTo>
                  <a:pt x="328389" y="1133212"/>
                  <a:pt x="164783" y="618672"/>
                  <a:pt x="359991" y="180939"/>
                </a:cubicBezTo>
                <a:cubicBezTo>
                  <a:pt x="372722" y="153029"/>
                  <a:pt x="361359" y="120031"/>
                  <a:pt x="334140" y="105875"/>
                </a:cubicBezTo>
                <a:lnTo>
                  <a:pt x="128578" y="-569"/>
                </a:lnTo>
                <a:cubicBezTo>
                  <a:pt x="-446634" y="1168795"/>
                  <a:pt x="1081322" y="2012053"/>
                  <a:pt x="1172421" y="2061128"/>
                </a:cubicBezTo>
                <a:close/>
              </a:path>
            </a:pathLst>
          </a:custGeom>
          <a:gradFill>
            <a:gsLst>
              <a:gs pos="100000">
                <a:schemeClr val="accent1"/>
              </a:gs>
              <a:gs pos="0">
                <a:schemeClr val="accent1">
                  <a:lumMod val="40000"/>
                  <a:lumOff val="60000"/>
                </a:schemeClr>
              </a:gs>
            </a:gsLst>
            <a:lin ang="2640000" scaled="0"/>
          </a:gradFill>
          <a:ln w="13820" cap="flat">
            <a:noFill/>
            <a:prstDash val="solid"/>
            <a:miter/>
          </a:ln>
        </p:spPr>
        <p:txBody>
          <a:bodyPr rot="0" spcFirstLastPara="0" vertOverflow="overflow" horzOverflow="overflow"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任意多边形: 形状 39"/>
          <p:cNvSpPr/>
          <p:nvPr>
            <p:custDataLst>
              <p:tags r:id="rId7"/>
            </p:custDataLst>
          </p:nvPr>
        </p:nvSpPr>
        <p:spPr>
          <a:xfrm>
            <a:off x="3274211" y="3452603"/>
            <a:ext cx="590585" cy="663614"/>
          </a:xfrm>
          <a:custGeom>
            <a:avLst/>
            <a:gdLst>
              <a:gd name="connsiteX0" fmla="*/ 354445 w 354711"/>
              <a:gd name="connsiteY0" fmla="*/ 279630 h 398159"/>
              <a:gd name="connsiteX1" fmla="*/ 354445 w 354711"/>
              <a:gd name="connsiteY1" fmla="*/ 117705 h 398159"/>
              <a:gd name="connsiteX2" fmla="*/ 335395 w 354711"/>
              <a:gd name="connsiteY2" fmla="*/ 85511 h 398159"/>
              <a:gd name="connsiteX3" fmla="*/ 195664 w 354711"/>
              <a:gd name="connsiteY3" fmla="*/ 4834 h 398159"/>
              <a:gd name="connsiteX4" fmla="*/ 158421 w 354711"/>
              <a:gd name="connsiteY4" fmla="*/ 4834 h 398159"/>
              <a:gd name="connsiteX5" fmla="*/ 18308 w 354711"/>
              <a:gd name="connsiteY5" fmla="*/ 85701 h 398159"/>
              <a:gd name="connsiteX6" fmla="*/ -266 w 354711"/>
              <a:gd name="connsiteY6" fmla="*/ 117896 h 398159"/>
              <a:gd name="connsiteX7" fmla="*/ -266 w 354711"/>
              <a:gd name="connsiteY7" fmla="*/ 279821 h 398159"/>
              <a:gd name="connsiteX8" fmla="*/ 18308 w 354711"/>
              <a:gd name="connsiteY8" fmla="*/ 312110 h 398159"/>
              <a:gd name="connsiteX9" fmla="*/ 158421 w 354711"/>
              <a:gd name="connsiteY9" fmla="*/ 392978 h 398159"/>
              <a:gd name="connsiteX10" fmla="*/ 195664 w 354711"/>
              <a:gd name="connsiteY10" fmla="*/ 392978 h 398159"/>
              <a:gd name="connsiteX11" fmla="*/ 335681 w 354711"/>
              <a:gd name="connsiteY11" fmla="*/ 312110 h 398159"/>
              <a:gd name="connsiteX12" fmla="*/ 354445 w 354711"/>
              <a:gd name="connsiteY12" fmla="*/ 279630 h 398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4711" h="398159">
                <a:moveTo>
                  <a:pt x="354445" y="279630"/>
                </a:moveTo>
                <a:lnTo>
                  <a:pt x="354445" y="117705"/>
                </a:lnTo>
                <a:cubicBezTo>
                  <a:pt x="354341" y="104332"/>
                  <a:pt x="347064" y="92045"/>
                  <a:pt x="335395" y="85511"/>
                </a:cubicBezTo>
                <a:lnTo>
                  <a:pt x="195664" y="4834"/>
                </a:lnTo>
                <a:cubicBezTo>
                  <a:pt x="184148" y="-1843"/>
                  <a:pt x="169937" y="-1843"/>
                  <a:pt x="158421" y="4834"/>
                </a:cubicBezTo>
                <a:lnTo>
                  <a:pt x="18308" y="85701"/>
                </a:lnTo>
                <a:cubicBezTo>
                  <a:pt x="6821" y="92359"/>
                  <a:pt x="-256" y="104618"/>
                  <a:pt x="-266" y="117896"/>
                </a:cubicBezTo>
                <a:lnTo>
                  <a:pt x="-266" y="279821"/>
                </a:lnTo>
                <a:cubicBezTo>
                  <a:pt x="-284" y="293127"/>
                  <a:pt x="6792" y="305443"/>
                  <a:pt x="18308" y="312110"/>
                </a:cubicBezTo>
                <a:lnTo>
                  <a:pt x="158421" y="392978"/>
                </a:lnTo>
                <a:cubicBezTo>
                  <a:pt x="169937" y="399655"/>
                  <a:pt x="184148" y="399655"/>
                  <a:pt x="195664" y="392978"/>
                </a:cubicBezTo>
                <a:lnTo>
                  <a:pt x="335681" y="312110"/>
                </a:lnTo>
                <a:cubicBezTo>
                  <a:pt x="347311" y="305443"/>
                  <a:pt x="354474" y="293041"/>
                  <a:pt x="354445" y="279630"/>
                </a:cubicBezTo>
                <a:close/>
              </a:path>
            </a:pathLst>
          </a:custGeom>
          <a:gradFill>
            <a:gsLst>
              <a:gs pos="100000">
                <a:schemeClr val="accent1"/>
              </a:gs>
              <a:gs pos="0">
                <a:schemeClr val="accent1">
                  <a:lumMod val="60000"/>
                  <a:lumOff val="40000"/>
                </a:schemeClr>
              </a:gs>
            </a:gsLst>
            <a:lin ang="1398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 name="任意多边形: 形状 40"/>
          <p:cNvSpPr/>
          <p:nvPr>
            <p:custDataLst>
              <p:tags r:id="rId8"/>
            </p:custDataLst>
          </p:nvPr>
        </p:nvSpPr>
        <p:spPr>
          <a:xfrm>
            <a:off x="3189116" y="3354808"/>
            <a:ext cx="760775" cy="859206"/>
          </a:xfrm>
          <a:custGeom>
            <a:avLst/>
            <a:gdLst>
              <a:gd name="connsiteX0" fmla="*/ 456553 w 456818"/>
              <a:gd name="connsiteY0" fmla="*/ 367777 h 515452"/>
              <a:gd name="connsiteX1" fmla="*/ 456553 w 456818"/>
              <a:gd name="connsiteY1" fmla="*/ 147178 h 515452"/>
              <a:gd name="connsiteX2" fmla="*/ 437503 w 456818"/>
              <a:gd name="connsiteY2" fmla="*/ 114984 h 515452"/>
              <a:gd name="connsiteX3" fmla="*/ 247003 w 456818"/>
              <a:gd name="connsiteY3" fmla="*/ 4684 h 515452"/>
              <a:gd name="connsiteX4" fmla="*/ 209761 w 456818"/>
              <a:gd name="connsiteY4" fmla="*/ 4684 h 515452"/>
              <a:gd name="connsiteX5" fmla="*/ 18784 w 456818"/>
              <a:gd name="connsiteY5" fmla="*/ 114984 h 515452"/>
              <a:gd name="connsiteX6" fmla="*/ -266 w 456818"/>
              <a:gd name="connsiteY6" fmla="*/ 147178 h 515452"/>
              <a:gd name="connsiteX7" fmla="*/ -266 w 456818"/>
              <a:gd name="connsiteY7" fmla="*/ 367777 h 515452"/>
              <a:gd name="connsiteX8" fmla="*/ 18784 w 456818"/>
              <a:gd name="connsiteY8" fmla="*/ 399972 h 515452"/>
              <a:gd name="connsiteX9" fmla="*/ 209761 w 456818"/>
              <a:gd name="connsiteY9" fmla="*/ 510271 h 515452"/>
              <a:gd name="connsiteX10" fmla="*/ 247003 w 456818"/>
              <a:gd name="connsiteY10" fmla="*/ 510271 h 515452"/>
              <a:gd name="connsiteX11" fmla="*/ 437503 w 456818"/>
              <a:gd name="connsiteY11" fmla="*/ 399972 h 515452"/>
              <a:gd name="connsiteX12" fmla="*/ 456553 w 456818"/>
              <a:gd name="connsiteY12" fmla="*/ 367777 h 515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6818" h="515452">
                <a:moveTo>
                  <a:pt x="456553" y="367777"/>
                </a:moveTo>
                <a:lnTo>
                  <a:pt x="456553" y="147178"/>
                </a:lnTo>
                <a:cubicBezTo>
                  <a:pt x="456449" y="133805"/>
                  <a:pt x="449171" y="121518"/>
                  <a:pt x="437503" y="114984"/>
                </a:cubicBezTo>
                <a:lnTo>
                  <a:pt x="247003" y="4684"/>
                </a:lnTo>
                <a:cubicBezTo>
                  <a:pt x="235430" y="-1793"/>
                  <a:pt x="221333" y="-1793"/>
                  <a:pt x="209761" y="4684"/>
                </a:cubicBezTo>
                <a:lnTo>
                  <a:pt x="18784" y="114984"/>
                </a:lnTo>
                <a:cubicBezTo>
                  <a:pt x="7116" y="121518"/>
                  <a:pt x="-161" y="133805"/>
                  <a:pt x="-266" y="147178"/>
                </a:cubicBezTo>
                <a:lnTo>
                  <a:pt x="-266" y="367777"/>
                </a:lnTo>
                <a:cubicBezTo>
                  <a:pt x="-199" y="381160"/>
                  <a:pt x="7088" y="393466"/>
                  <a:pt x="18784" y="399972"/>
                </a:cubicBezTo>
                <a:lnTo>
                  <a:pt x="209761" y="510271"/>
                </a:lnTo>
                <a:cubicBezTo>
                  <a:pt x="221276" y="516948"/>
                  <a:pt x="235487" y="516948"/>
                  <a:pt x="247003" y="510271"/>
                </a:cubicBezTo>
                <a:lnTo>
                  <a:pt x="437503" y="399972"/>
                </a:lnTo>
                <a:cubicBezTo>
                  <a:pt x="449219" y="393485"/>
                  <a:pt x="456506" y="381169"/>
                  <a:pt x="456553" y="367777"/>
                </a:cubicBezTo>
                <a:close/>
              </a:path>
            </a:pathLst>
          </a:custGeom>
          <a:noFill/>
          <a:ln w="28575" cap="flat">
            <a:solidFill>
              <a:schemeClr val="accent1">
                <a:lumMod val="40000"/>
                <a:lumOff val="6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 name="任意多边形: 形状 39"/>
          <p:cNvSpPr/>
          <p:nvPr>
            <p:custDataLst>
              <p:tags r:id="rId9"/>
            </p:custDataLst>
          </p:nvPr>
        </p:nvSpPr>
        <p:spPr>
          <a:xfrm>
            <a:off x="8115736" y="5113226"/>
            <a:ext cx="584869" cy="657264"/>
          </a:xfrm>
          <a:custGeom>
            <a:avLst/>
            <a:gdLst>
              <a:gd name="connsiteX0" fmla="*/ 354445 w 354711"/>
              <a:gd name="connsiteY0" fmla="*/ 279630 h 398159"/>
              <a:gd name="connsiteX1" fmla="*/ 354445 w 354711"/>
              <a:gd name="connsiteY1" fmla="*/ 117705 h 398159"/>
              <a:gd name="connsiteX2" fmla="*/ 335395 w 354711"/>
              <a:gd name="connsiteY2" fmla="*/ 85511 h 398159"/>
              <a:gd name="connsiteX3" fmla="*/ 195664 w 354711"/>
              <a:gd name="connsiteY3" fmla="*/ 4834 h 398159"/>
              <a:gd name="connsiteX4" fmla="*/ 158421 w 354711"/>
              <a:gd name="connsiteY4" fmla="*/ 4834 h 398159"/>
              <a:gd name="connsiteX5" fmla="*/ 18308 w 354711"/>
              <a:gd name="connsiteY5" fmla="*/ 85701 h 398159"/>
              <a:gd name="connsiteX6" fmla="*/ -266 w 354711"/>
              <a:gd name="connsiteY6" fmla="*/ 117896 h 398159"/>
              <a:gd name="connsiteX7" fmla="*/ -266 w 354711"/>
              <a:gd name="connsiteY7" fmla="*/ 279821 h 398159"/>
              <a:gd name="connsiteX8" fmla="*/ 18308 w 354711"/>
              <a:gd name="connsiteY8" fmla="*/ 312110 h 398159"/>
              <a:gd name="connsiteX9" fmla="*/ 158421 w 354711"/>
              <a:gd name="connsiteY9" fmla="*/ 392978 h 398159"/>
              <a:gd name="connsiteX10" fmla="*/ 195664 w 354711"/>
              <a:gd name="connsiteY10" fmla="*/ 392978 h 398159"/>
              <a:gd name="connsiteX11" fmla="*/ 335681 w 354711"/>
              <a:gd name="connsiteY11" fmla="*/ 312110 h 398159"/>
              <a:gd name="connsiteX12" fmla="*/ 354445 w 354711"/>
              <a:gd name="connsiteY12" fmla="*/ 279630 h 398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4711" h="398159">
                <a:moveTo>
                  <a:pt x="354445" y="279630"/>
                </a:moveTo>
                <a:lnTo>
                  <a:pt x="354445" y="117705"/>
                </a:lnTo>
                <a:cubicBezTo>
                  <a:pt x="354341" y="104332"/>
                  <a:pt x="347064" y="92045"/>
                  <a:pt x="335395" y="85511"/>
                </a:cubicBezTo>
                <a:lnTo>
                  <a:pt x="195664" y="4834"/>
                </a:lnTo>
                <a:cubicBezTo>
                  <a:pt x="184148" y="-1843"/>
                  <a:pt x="169937" y="-1843"/>
                  <a:pt x="158421" y="4834"/>
                </a:cubicBezTo>
                <a:lnTo>
                  <a:pt x="18308" y="85701"/>
                </a:lnTo>
                <a:cubicBezTo>
                  <a:pt x="6821" y="92359"/>
                  <a:pt x="-256" y="104618"/>
                  <a:pt x="-266" y="117896"/>
                </a:cubicBezTo>
                <a:lnTo>
                  <a:pt x="-266" y="279821"/>
                </a:lnTo>
                <a:cubicBezTo>
                  <a:pt x="-284" y="293127"/>
                  <a:pt x="6792" y="305443"/>
                  <a:pt x="18308" y="312110"/>
                </a:cubicBezTo>
                <a:lnTo>
                  <a:pt x="158421" y="392978"/>
                </a:lnTo>
                <a:cubicBezTo>
                  <a:pt x="169937" y="399655"/>
                  <a:pt x="184148" y="399655"/>
                  <a:pt x="195664" y="392978"/>
                </a:cubicBezTo>
                <a:lnTo>
                  <a:pt x="335681" y="312110"/>
                </a:lnTo>
                <a:cubicBezTo>
                  <a:pt x="347311" y="305443"/>
                  <a:pt x="354474" y="293041"/>
                  <a:pt x="354445" y="279630"/>
                </a:cubicBezTo>
                <a:close/>
              </a:path>
            </a:pathLst>
          </a:custGeom>
          <a:gradFill>
            <a:gsLst>
              <a:gs pos="100000">
                <a:schemeClr val="accent2"/>
              </a:gs>
              <a:gs pos="0">
                <a:schemeClr val="accent2">
                  <a:lumMod val="60000"/>
                  <a:lumOff val="40000"/>
                </a:schemeClr>
              </a:gs>
            </a:gsLst>
            <a:lin ang="1398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任意多边形: 形状 40"/>
          <p:cNvSpPr/>
          <p:nvPr>
            <p:custDataLst>
              <p:tags r:id="rId10"/>
            </p:custDataLst>
          </p:nvPr>
        </p:nvSpPr>
        <p:spPr>
          <a:xfrm>
            <a:off x="8031276" y="5016066"/>
            <a:ext cx="753154" cy="850950"/>
          </a:xfrm>
          <a:custGeom>
            <a:avLst/>
            <a:gdLst>
              <a:gd name="connsiteX0" fmla="*/ 456553 w 456818"/>
              <a:gd name="connsiteY0" fmla="*/ 367777 h 515452"/>
              <a:gd name="connsiteX1" fmla="*/ 456553 w 456818"/>
              <a:gd name="connsiteY1" fmla="*/ 147178 h 515452"/>
              <a:gd name="connsiteX2" fmla="*/ 437503 w 456818"/>
              <a:gd name="connsiteY2" fmla="*/ 114984 h 515452"/>
              <a:gd name="connsiteX3" fmla="*/ 247003 w 456818"/>
              <a:gd name="connsiteY3" fmla="*/ 4684 h 515452"/>
              <a:gd name="connsiteX4" fmla="*/ 209761 w 456818"/>
              <a:gd name="connsiteY4" fmla="*/ 4684 h 515452"/>
              <a:gd name="connsiteX5" fmla="*/ 18784 w 456818"/>
              <a:gd name="connsiteY5" fmla="*/ 114984 h 515452"/>
              <a:gd name="connsiteX6" fmla="*/ -266 w 456818"/>
              <a:gd name="connsiteY6" fmla="*/ 147178 h 515452"/>
              <a:gd name="connsiteX7" fmla="*/ -266 w 456818"/>
              <a:gd name="connsiteY7" fmla="*/ 367777 h 515452"/>
              <a:gd name="connsiteX8" fmla="*/ 18784 w 456818"/>
              <a:gd name="connsiteY8" fmla="*/ 399972 h 515452"/>
              <a:gd name="connsiteX9" fmla="*/ 209761 w 456818"/>
              <a:gd name="connsiteY9" fmla="*/ 510271 h 515452"/>
              <a:gd name="connsiteX10" fmla="*/ 247003 w 456818"/>
              <a:gd name="connsiteY10" fmla="*/ 510271 h 515452"/>
              <a:gd name="connsiteX11" fmla="*/ 437503 w 456818"/>
              <a:gd name="connsiteY11" fmla="*/ 399972 h 515452"/>
              <a:gd name="connsiteX12" fmla="*/ 456553 w 456818"/>
              <a:gd name="connsiteY12" fmla="*/ 367777 h 515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6818" h="515452">
                <a:moveTo>
                  <a:pt x="456553" y="367777"/>
                </a:moveTo>
                <a:lnTo>
                  <a:pt x="456553" y="147178"/>
                </a:lnTo>
                <a:cubicBezTo>
                  <a:pt x="456449" y="133805"/>
                  <a:pt x="449171" y="121518"/>
                  <a:pt x="437503" y="114984"/>
                </a:cubicBezTo>
                <a:lnTo>
                  <a:pt x="247003" y="4684"/>
                </a:lnTo>
                <a:cubicBezTo>
                  <a:pt x="235430" y="-1793"/>
                  <a:pt x="221333" y="-1793"/>
                  <a:pt x="209761" y="4684"/>
                </a:cubicBezTo>
                <a:lnTo>
                  <a:pt x="18784" y="114984"/>
                </a:lnTo>
                <a:cubicBezTo>
                  <a:pt x="7116" y="121518"/>
                  <a:pt x="-161" y="133805"/>
                  <a:pt x="-266" y="147178"/>
                </a:cubicBezTo>
                <a:lnTo>
                  <a:pt x="-266" y="367777"/>
                </a:lnTo>
                <a:cubicBezTo>
                  <a:pt x="-199" y="381160"/>
                  <a:pt x="7088" y="393466"/>
                  <a:pt x="18784" y="399972"/>
                </a:cubicBezTo>
                <a:lnTo>
                  <a:pt x="209761" y="510271"/>
                </a:lnTo>
                <a:cubicBezTo>
                  <a:pt x="221276" y="516948"/>
                  <a:pt x="235487" y="516948"/>
                  <a:pt x="247003" y="510271"/>
                </a:cubicBezTo>
                <a:lnTo>
                  <a:pt x="437503" y="399972"/>
                </a:lnTo>
                <a:cubicBezTo>
                  <a:pt x="449219" y="393485"/>
                  <a:pt x="456506" y="381169"/>
                  <a:pt x="456553" y="367777"/>
                </a:cubicBezTo>
                <a:close/>
              </a:path>
            </a:pathLst>
          </a:custGeom>
          <a:noFill/>
          <a:ln w="28575" cap="flat">
            <a:solidFill>
              <a:schemeClr val="accent2">
                <a:lumMod val="40000"/>
                <a:lumOff val="6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矩形 10"/>
          <p:cNvSpPr/>
          <p:nvPr>
            <p:custDataLst>
              <p:tags r:id="rId11"/>
            </p:custDataLst>
          </p:nvPr>
        </p:nvSpPr>
        <p:spPr>
          <a:xfrm>
            <a:off x="716280" y="2954099"/>
            <a:ext cx="2350273" cy="1712696"/>
          </a:xfrm>
          <a:prstGeom prst="rect">
            <a:avLst/>
          </a:prstGeom>
          <a:noFill/>
        </p:spPr>
        <p:txBody>
          <a:bodyPr wrap="square" lIns="0" tIns="0" rIns="0" bIns="0" rtlCol="0" anchor="ctr" anchorCtr="0">
            <a:noAutofit/>
          </a:bodyPr>
          <a:lstStyle/>
          <a:p>
            <a:pPr algn="r">
              <a:lnSpc>
                <a:spcPct val="130000"/>
              </a:lnSpc>
              <a:spcBef>
                <a:spcPct val="0"/>
              </a:spcBef>
              <a:spcAft>
                <a:spcPct val="0"/>
              </a:spcAft>
            </a:pPr>
            <a:r>
              <a:rPr lang="zh-CN" altLang="en-US" sz="1600" dirty="0">
                <a:solidFill>
                  <a:schemeClr val="tx1">
                    <a:lumMod val="65000"/>
                    <a:lumOff val="35000"/>
                  </a:schemeClr>
                </a:solidFill>
                <a:latin typeface="+mn-ea"/>
                <a:cs typeface="+mn-ea"/>
              </a:rPr>
              <a:t>恐怖活动组织,是指三人以上为实施恐怖活动而组成的犯罪组织。</a:t>
            </a:r>
            <a:endParaRPr lang="zh-CN" altLang="en-US" sz="1600" dirty="0">
              <a:solidFill>
                <a:schemeClr val="tx1">
                  <a:lumMod val="65000"/>
                  <a:lumOff val="35000"/>
                </a:schemeClr>
              </a:solidFill>
              <a:latin typeface="+mn-ea"/>
              <a:cs typeface="+mn-ea"/>
            </a:endParaRPr>
          </a:p>
        </p:txBody>
      </p:sp>
      <p:sp>
        <p:nvSpPr>
          <p:cNvPr id="12" name="任意多边形: 形状 39"/>
          <p:cNvSpPr/>
          <p:nvPr>
            <p:custDataLst>
              <p:tags r:id="rId12"/>
            </p:custDataLst>
          </p:nvPr>
        </p:nvSpPr>
        <p:spPr>
          <a:xfrm>
            <a:off x="7631203" y="1777375"/>
            <a:ext cx="559468" cy="628687"/>
          </a:xfrm>
          <a:custGeom>
            <a:avLst/>
            <a:gdLst>
              <a:gd name="connsiteX0" fmla="*/ 354445 w 354711"/>
              <a:gd name="connsiteY0" fmla="*/ 279630 h 398159"/>
              <a:gd name="connsiteX1" fmla="*/ 354445 w 354711"/>
              <a:gd name="connsiteY1" fmla="*/ 117705 h 398159"/>
              <a:gd name="connsiteX2" fmla="*/ 335395 w 354711"/>
              <a:gd name="connsiteY2" fmla="*/ 85511 h 398159"/>
              <a:gd name="connsiteX3" fmla="*/ 195664 w 354711"/>
              <a:gd name="connsiteY3" fmla="*/ 4834 h 398159"/>
              <a:gd name="connsiteX4" fmla="*/ 158421 w 354711"/>
              <a:gd name="connsiteY4" fmla="*/ 4834 h 398159"/>
              <a:gd name="connsiteX5" fmla="*/ 18308 w 354711"/>
              <a:gd name="connsiteY5" fmla="*/ 85701 h 398159"/>
              <a:gd name="connsiteX6" fmla="*/ -266 w 354711"/>
              <a:gd name="connsiteY6" fmla="*/ 117896 h 398159"/>
              <a:gd name="connsiteX7" fmla="*/ -266 w 354711"/>
              <a:gd name="connsiteY7" fmla="*/ 279821 h 398159"/>
              <a:gd name="connsiteX8" fmla="*/ 18308 w 354711"/>
              <a:gd name="connsiteY8" fmla="*/ 312110 h 398159"/>
              <a:gd name="connsiteX9" fmla="*/ 158421 w 354711"/>
              <a:gd name="connsiteY9" fmla="*/ 392978 h 398159"/>
              <a:gd name="connsiteX10" fmla="*/ 195664 w 354711"/>
              <a:gd name="connsiteY10" fmla="*/ 392978 h 398159"/>
              <a:gd name="connsiteX11" fmla="*/ 335681 w 354711"/>
              <a:gd name="connsiteY11" fmla="*/ 312110 h 398159"/>
              <a:gd name="connsiteX12" fmla="*/ 354445 w 354711"/>
              <a:gd name="connsiteY12" fmla="*/ 279630 h 398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4711" h="398159">
                <a:moveTo>
                  <a:pt x="354445" y="279630"/>
                </a:moveTo>
                <a:lnTo>
                  <a:pt x="354445" y="117705"/>
                </a:lnTo>
                <a:cubicBezTo>
                  <a:pt x="354341" y="104332"/>
                  <a:pt x="347064" y="92045"/>
                  <a:pt x="335395" y="85511"/>
                </a:cubicBezTo>
                <a:lnTo>
                  <a:pt x="195664" y="4834"/>
                </a:lnTo>
                <a:cubicBezTo>
                  <a:pt x="184148" y="-1843"/>
                  <a:pt x="169937" y="-1843"/>
                  <a:pt x="158421" y="4834"/>
                </a:cubicBezTo>
                <a:lnTo>
                  <a:pt x="18308" y="85701"/>
                </a:lnTo>
                <a:cubicBezTo>
                  <a:pt x="6821" y="92359"/>
                  <a:pt x="-256" y="104618"/>
                  <a:pt x="-266" y="117896"/>
                </a:cubicBezTo>
                <a:lnTo>
                  <a:pt x="-266" y="279821"/>
                </a:lnTo>
                <a:cubicBezTo>
                  <a:pt x="-284" y="293127"/>
                  <a:pt x="6792" y="305443"/>
                  <a:pt x="18308" y="312110"/>
                </a:cubicBezTo>
                <a:lnTo>
                  <a:pt x="158421" y="392978"/>
                </a:lnTo>
                <a:cubicBezTo>
                  <a:pt x="169937" y="399655"/>
                  <a:pt x="184148" y="399655"/>
                  <a:pt x="195664" y="392978"/>
                </a:cubicBezTo>
                <a:lnTo>
                  <a:pt x="335681" y="312110"/>
                </a:lnTo>
                <a:cubicBezTo>
                  <a:pt x="347311" y="305443"/>
                  <a:pt x="354474" y="293041"/>
                  <a:pt x="354445" y="279630"/>
                </a:cubicBezTo>
                <a:close/>
              </a:path>
            </a:pathLst>
          </a:custGeom>
          <a:gradFill>
            <a:gsLst>
              <a:gs pos="100000">
                <a:schemeClr val="accent3"/>
              </a:gs>
              <a:gs pos="0">
                <a:schemeClr val="accent3">
                  <a:lumMod val="60000"/>
                  <a:lumOff val="40000"/>
                </a:schemeClr>
              </a:gs>
            </a:gsLst>
            <a:lin ang="1398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 name="任意多边形: 形状 40"/>
          <p:cNvSpPr/>
          <p:nvPr>
            <p:custDataLst>
              <p:tags r:id="rId13"/>
            </p:custDataLst>
          </p:nvPr>
        </p:nvSpPr>
        <p:spPr>
          <a:xfrm>
            <a:off x="7550553" y="1684659"/>
            <a:ext cx="720767" cy="813483"/>
          </a:xfrm>
          <a:custGeom>
            <a:avLst/>
            <a:gdLst>
              <a:gd name="connsiteX0" fmla="*/ 456553 w 456818"/>
              <a:gd name="connsiteY0" fmla="*/ 367777 h 515452"/>
              <a:gd name="connsiteX1" fmla="*/ 456553 w 456818"/>
              <a:gd name="connsiteY1" fmla="*/ 147178 h 515452"/>
              <a:gd name="connsiteX2" fmla="*/ 437503 w 456818"/>
              <a:gd name="connsiteY2" fmla="*/ 114984 h 515452"/>
              <a:gd name="connsiteX3" fmla="*/ 247003 w 456818"/>
              <a:gd name="connsiteY3" fmla="*/ 4684 h 515452"/>
              <a:gd name="connsiteX4" fmla="*/ 209761 w 456818"/>
              <a:gd name="connsiteY4" fmla="*/ 4684 h 515452"/>
              <a:gd name="connsiteX5" fmla="*/ 18784 w 456818"/>
              <a:gd name="connsiteY5" fmla="*/ 114984 h 515452"/>
              <a:gd name="connsiteX6" fmla="*/ -266 w 456818"/>
              <a:gd name="connsiteY6" fmla="*/ 147178 h 515452"/>
              <a:gd name="connsiteX7" fmla="*/ -266 w 456818"/>
              <a:gd name="connsiteY7" fmla="*/ 367777 h 515452"/>
              <a:gd name="connsiteX8" fmla="*/ 18784 w 456818"/>
              <a:gd name="connsiteY8" fmla="*/ 399972 h 515452"/>
              <a:gd name="connsiteX9" fmla="*/ 209761 w 456818"/>
              <a:gd name="connsiteY9" fmla="*/ 510271 h 515452"/>
              <a:gd name="connsiteX10" fmla="*/ 247003 w 456818"/>
              <a:gd name="connsiteY10" fmla="*/ 510271 h 515452"/>
              <a:gd name="connsiteX11" fmla="*/ 437503 w 456818"/>
              <a:gd name="connsiteY11" fmla="*/ 399972 h 515452"/>
              <a:gd name="connsiteX12" fmla="*/ 456553 w 456818"/>
              <a:gd name="connsiteY12" fmla="*/ 367777 h 515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6818" h="515452">
                <a:moveTo>
                  <a:pt x="456553" y="367777"/>
                </a:moveTo>
                <a:lnTo>
                  <a:pt x="456553" y="147178"/>
                </a:lnTo>
                <a:cubicBezTo>
                  <a:pt x="456449" y="133805"/>
                  <a:pt x="449171" y="121518"/>
                  <a:pt x="437503" y="114984"/>
                </a:cubicBezTo>
                <a:lnTo>
                  <a:pt x="247003" y="4684"/>
                </a:lnTo>
                <a:cubicBezTo>
                  <a:pt x="235430" y="-1793"/>
                  <a:pt x="221333" y="-1793"/>
                  <a:pt x="209761" y="4684"/>
                </a:cubicBezTo>
                <a:lnTo>
                  <a:pt x="18784" y="114984"/>
                </a:lnTo>
                <a:cubicBezTo>
                  <a:pt x="7116" y="121518"/>
                  <a:pt x="-161" y="133805"/>
                  <a:pt x="-266" y="147178"/>
                </a:cubicBezTo>
                <a:lnTo>
                  <a:pt x="-266" y="367777"/>
                </a:lnTo>
                <a:cubicBezTo>
                  <a:pt x="-199" y="381160"/>
                  <a:pt x="7088" y="393466"/>
                  <a:pt x="18784" y="399972"/>
                </a:cubicBezTo>
                <a:lnTo>
                  <a:pt x="209761" y="510271"/>
                </a:lnTo>
                <a:cubicBezTo>
                  <a:pt x="221276" y="516948"/>
                  <a:pt x="235487" y="516948"/>
                  <a:pt x="247003" y="510271"/>
                </a:cubicBezTo>
                <a:lnTo>
                  <a:pt x="437503" y="399972"/>
                </a:lnTo>
                <a:cubicBezTo>
                  <a:pt x="449219" y="393485"/>
                  <a:pt x="456506" y="381169"/>
                  <a:pt x="456553" y="367777"/>
                </a:cubicBezTo>
                <a:close/>
              </a:path>
            </a:pathLst>
          </a:custGeom>
          <a:noFill/>
          <a:ln w="28575" cap="flat">
            <a:solidFill>
              <a:schemeClr val="accent3">
                <a:lumMod val="40000"/>
                <a:lumOff val="6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矩形 16"/>
          <p:cNvSpPr/>
          <p:nvPr>
            <p:custDataLst>
              <p:tags r:id="rId14"/>
            </p:custDataLst>
          </p:nvPr>
        </p:nvSpPr>
        <p:spPr>
          <a:xfrm>
            <a:off x="8574233" y="1381111"/>
            <a:ext cx="2905351" cy="1421632"/>
          </a:xfrm>
          <a:prstGeom prst="rect">
            <a:avLst/>
          </a:prstGeom>
          <a:noFill/>
        </p:spPr>
        <p:txBody>
          <a:bodyPr wrap="square" lIns="0" tIns="0" rIns="0" bIns="0" rtlCol="0" anchor="ctr" anchorCtr="0">
            <a:noAutofit/>
          </a:bodyPr>
          <a:lstStyle/>
          <a:p>
            <a:pPr>
              <a:lnSpc>
                <a:spcPct val="130000"/>
              </a:lnSpc>
              <a:spcBef>
                <a:spcPct val="0"/>
              </a:spcBef>
              <a:spcAft>
                <a:spcPct val="0"/>
              </a:spcAft>
            </a:pPr>
            <a:r>
              <a:rPr lang="zh-CN" altLang="en-US" sz="1600" dirty="0">
                <a:solidFill>
                  <a:schemeClr val="tx1">
                    <a:lumMod val="65000"/>
                    <a:lumOff val="35000"/>
                  </a:schemeClr>
                </a:solidFill>
                <a:latin typeface="+mn-ea"/>
                <a:cs typeface="+mn-ea"/>
              </a:rPr>
              <a:t>恐怖事件,是指正在发生或者已经发生的造成或者可能造成重大社会危害的恐怖活动。</a:t>
            </a:r>
            <a:endParaRPr lang="zh-CN" altLang="en-US" sz="1600" dirty="0">
              <a:solidFill>
                <a:schemeClr val="tx1">
                  <a:lumMod val="65000"/>
                  <a:lumOff val="35000"/>
                </a:schemeClr>
              </a:solidFill>
              <a:latin typeface="+mn-ea"/>
              <a:cs typeface="+mn-ea"/>
            </a:endParaRPr>
          </a:p>
        </p:txBody>
      </p:sp>
      <p:sp>
        <p:nvSpPr>
          <p:cNvPr id="19" name="矩形 18"/>
          <p:cNvSpPr/>
          <p:nvPr>
            <p:custDataLst>
              <p:tags r:id="rId15"/>
            </p:custDataLst>
          </p:nvPr>
        </p:nvSpPr>
        <p:spPr>
          <a:xfrm>
            <a:off x="9049876" y="4525817"/>
            <a:ext cx="2467139" cy="1712696"/>
          </a:xfrm>
          <a:prstGeom prst="rect">
            <a:avLst/>
          </a:prstGeom>
          <a:noFill/>
        </p:spPr>
        <p:txBody>
          <a:bodyPr wrap="square" lIns="0" tIns="0" rIns="0" bIns="0" rtlCol="0" anchor="ctr" anchorCtr="0">
            <a:noAutofit/>
          </a:bodyPr>
          <a:lstStyle/>
          <a:p>
            <a:pPr>
              <a:lnSpc>
                <a:spcPct val="130000"/>
              </a:lnSpc>
              <a:spcBef>
                <a:spcPct val="0"/>
              </a:spcBef>
              <a:spcAft>
                <a:spcPct val="0"/>
              </a:spcAft>
            </a:pPr>
            <a:r>
              <a:rPr lang="zh-CN" altLang="en-US" sz="1600" dirty="0">
                <a:solidFill>
                  <a:schemeClr val="tx1">
                    <a:lumMod val="65000"/>
                    <a:lumOff val="35000"/>
                  </a:schemeClr>
                </a:solidFill>
                <a:latin typeface="+mn-ea"/>
                <a:cs typeface="+mn-ea"/>
              </a:rPr>
              <a:t>恐怖活动人员,是指实施恐怖活动的人和恐怖活动组织的成员。</a:t>
            </a:r>
            <a:endParaRPr lang="zh-CN" altLang="en-US" sz="1600" dirty="0">
              <a:solidFill>
                <a:schemeClr val="tx1">
                  <a:lumMod val="65000"/>
                  <a:lumOff val="35000"/>
                </a:schemeClr>
              </a:solidFill>
              <a:latin typeface="+mn-ea"/>
              <a:cs typeface="+mn-ea"/>
            </a:endParaRPr>
          </a:p>
        </p:txBody>
      </p:sp>
      <p:pic>
        <p:nvPicPr>
          <p:cNvPr id="20" name="图片 17" descr="343435383036303b343532343136313bcfeec4bfb0d1bfd8"/>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3425350" y="3640575"/>
            <a:ext cx="288017" cy="288017"/>
          </a:xfrm>
          <a:prstGeom prst="rect">
            <a:avLst/>
          </a:prstGeom>
        </p:spPr>
      </p:pic>
      <p:pic>
        <p:nvPicPr>
          <p:cNvPr id="22" name="图片 5" descr="343435383036303b343532343134393bcdb7c4d4b7e7b1a9"/>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8263700" y="5297387"/>
            <a:ext cx="288017" cy="288017"/>
          </a:xfrm>
          <a:prstGeom prst="rect">
            <a:avLst/>
          </a:prstGeom>
        </p:spPr>
      </p:pic>
      <p:pic>
        <p:nvPicPr>
          <p:cNvPr id="24" name="图片 11" descr="343435383038363b343532323339353bb6d4bbb0b9b5cda8"/>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7766466" y="1947565"/>
            <a:ext cx="288017" cy="288017"/>
          </a:xfrm>
          <a:prstGeom prst="rect">
            <a:avLst/>
          </a:prstGeom>
        </p:spPr>
      </p:pic>
      <p:pic>
        <p:nvPicPr>
          <p:cNvPr id="2" name="图片 1" descr="u=1424469892,2248115719&amp;fm=253&amp;fmt=auto&amp;app=138&amp;f=JPEG.webp"/>
          <p:cNvPicPr>
            <a:picLocks noChangeAspect="1"/>
          </p:cNvPicPr>
          <p:nvPr/>
        </p:nvPicPr>
        <p:blipFill>
          <a:blip r:embed="rId25"/>
          <a:srcRect t="5117" b="5117"/>
          <a:stretch>
            <a:fillRect/>
          </a:stretch>
        </p:blipFill>
        <p:spPr>
          <a:xfrm>
            <a:off x="4163695" y="1879600"/>
            <a:ext cx="3961130" cy="3961130"/>
          </a:xfrm>
          <a:prstGeom prst="ellipse">
            <a:avLst/>
          </a:prstGeom>
        </p:spPr>
      </p:pic>
    </p:spTree>
    <p:custDataLst>
      <p:tags r:id="rId2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ox(in)">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down)">
                                      <p:cBhvr>
                                        <p:cTn id="1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7" grpId="1"/>
      <p:bldP spid="11" grpId="0"/>
      <p:bldP spid="11" grpId="1"/>
      <p:bldP spid="19" grpId="0"/>
      <p:bldP spid="19" grpId="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任意多边形: 形状 4"/>
          <p:cNvSpPr/>
          <p:nvPr>
            <p:custDataLst>
              <p:tags r:id="rId1"/>
            </p:custDataLst>
          </p:nvPr>
        </p:nvSpPr>
        <p:spPr>
          <a:xfrm>
            <a:off x="6609386" y="-1"/>
            <a:ext cx="3416259" cy="6858002"/>
          </a:xfrm>
          <a:custGeom>
            <a:avLst/>
            <a:gdLst>
              <a:gd name="connsiteX0" fmla="*/ 3012597 w 3416259"/>
              <a:gd name="connsiteY0" fmla="*/ 0 h 6858002"/>
              <a:gd name="connsiteX1" fmla="*/ 3416259 w 3416259"/>
              <a:gd name="connsiteY1" fmla="*/ 0 h 6858002"/>
              <a:gd name="connsiteX2" fmla="*/ 403662 w 3416259"/>
              <a:gd name="connsiteY2" fmla="*/ 6858002 h 6858002"/>
              <a:gd name="connsiteX3" fmla="*/ 0 w 3416259"/>
              <a:gd name="connsiteY3" fmla="*/ 6858002 h 6858002"/>
            </a:gdLst>
            <a:ahLst/>
            <a:cxnLst>
              <a:cxn ang="0">
                <a:pos x="connsiteX0" y="connsiteY0"/>
              </a:cxn>
              <a:cxn ang="0">
                <a:pos x="connsiteX1" y="connsiteY1"/>
              </a:cxn>
              <a:cxn ang="0">
                <a:pos x="connsiteX2" y="connsiteY2"/>
              </a:cxn>
              <a:cxn ang="0">
                <a:pos x="connsiteX3" y="connsiteY3"/>
              </a:cxn>
            </a:cxnLst>
            <a:rect l="l" t="t" r="r" b="b"/>
            <a:pathLst>
              <a:path w="3416259" h="6858002">
                <a:moveTo>
                  <a:pt x="3012597" y="0"/>
                </a:moveTo>
                <a:lnTo>
                  <a:pt x="3416259" y="0"/>
                </a:lnTo>
                <a:lnTo>
                  <a:pt x="403662" y="6858002"/>
                </a:lnTo>
                <a:lnTo>
                  <a:pt x="0" y="6858002"/>
                </a:ln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600" b="1" dirty="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9" name="任意多边形: 形状 5"/>
          <p:cNvSpPr/>
          <p:nvPr>
            <p:custDataLst>
              <p:tags r:id="rId2"/>
            </p:custDataLst>
          </p:nvPr>
        </p:nvSpPr>
        <p:spPr>
          <a:xfrm>
            <a:off x="7203062" y="-1"/>
            <a:ext cx="4989538" cy="6858002"/>
          </a:xfrm>
          <a:custGeom>
            <a:avLst/>
            <a:gdLst>
              <a:gd name="connsiteX0" fmla="*/ 3006417 w 4989538"/>
              <a:gd name="connsiteY0" fmla="*/ 0 h 6858002"/>
              <a:gd name="connsiteX1" fmla="*/ 4989538 w 4989538"/>
              <a:gd name="connsiteY1" fmla="*/ 0 h 6858002"/>
              <a:gd name="connsiteX2" fmla="*/ 4989538 w 4989538"/>
              <a:gd name="connsiteY2" fmla="*/ 2584276 h 6858002"/>
              <a:gd name="connsiteX3" fmla="*/ 3116018 w 4989538"/>
              <a:gd name="connsiteY3" fmla="*/ 6858002 h 6858002"/>
              <a:gd name="connsiteX4" fmla="*/ 0 w 4989538"/>
              <a:gd name="connsiteY4" fmla="*/ 6858002 h 6858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9538" h="6858002">
                <a:moveTo>
                  <a:pt x="3006417" y="0"/>
                </a:moveTo>
                <a:lnTo>
                  <a:pt x="4989538" y="0"/>
                </a:lnTo>
                <a:lnTo>
                  <a:pt x="4989538" y="2584276"/>
                </a:lnTo>
                <a:lnTo>
                  <a:pt x="3116018" y="6858002"/>
                </a:lnTo>
                <a:lnTo>
                  <a:pt x="0" y="6858002"/>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600" b="1" dirty="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20" name="矩形 19"/>
          <p:cNvSpPr/>
          <p:nvPr>
            <p:custDataLst>
              <p:tags r:id="rId3"/>
            </p:custDataLst>
          </p:nvPr>
        </p:nvSpPr>
        <p:spPr>
          <a:xfrm>
            <a:off x="-388620" y="1829435"/>
            <a:ext cx="12192000" cy="4419709"/>
          </a:xfrm>
          <a:prstGeom prst="rect">
            <a:avLst/>
          </a:prstGeom>
          <a:solidFill>
            <a:schemeClr val="lt2"/>
          </a:solidFill>
          <a:ln>
            <a:noFill/>
          </a:ln>
          <a:effectLst>
            <a:outerShdw blurRad="63500" algn="ctr" rotWithShape="0">
              <a:schemeClr val="dk1">
                <a:lumMod val="95000"/>
                <a:lumOff val="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600" b="1" dirty="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21" name="文本框 20"/>
          <p:cNvSpPr txBox="1"/>
          <p:nvPr>
            <p:custDataLst>
              <p:tags r:id="rId4"/>
            </p:custDataLst>
          </p:nvPr>
        </p:nvSpPr>
        <p:spPr>
          <a:xfrm>
            <a:off x="914362" y="762000"/>
            <a:ext cx="7924800" cy="762000"/>
          </a:xfrm>
          <a:prstGeom prst="rect">
            <a:avLst/>
          </a:prstGeom>
          <a:noFill/>
        </p:spPr>
        <p:txBody>
          <a:bodyPr wrap="square" lIns="63500" tIns="25400" rIns="63500" bIns="25400" rtlCol="0" anchor="ctr" anchorCtr="0">
            <a:normAutofit lnSpcReduction="10000"/>
          </a:bodyPr>
          <a:p>
            <a:pPr marL="0" indent="0" algn="l">
              <a:lnSpc>
                <a:spcPct val="100000"/>
              </a:lnSpc>
              <a:spcBef>
                <a:spcPts val="0"/>
              </a:spcBef>
              <a:spcAft>
                <a:spcPts val="0"/>
              </a:spcAft>
              <a:buSzPct val="100000"/>
              <a:buNone/>
            </a:pPr>
            <a:r>
              <a:rPr lang="zh-CN" altLang="en-US" sz="4400" b="1" spc="280">
                <a:solidFill>
                  <a:schemeClr val="accent1"/>
                </a:solidFill>
                <a:uFillTx/>
                <a:latin typeface="微软雅黑" panose="020B0503020204020204" charset="-122"/>
                <a:ea typeface="微软雅黑" panose="020B0503020204020204" charset="-122"/>
              </a:rPr>
              <a:t>三、认识恐怖主义</a:t>
            </a:r>
            <a:endParaRPr lang="zh-CN" altLang="en-US" sz="4400" b="1" spc="280">
              <a:solidFill>
                <a:schemeClr val="accent1"/>
              </a:solidFill>
              <a:uFillTx/>
              <a:latin typeface="微软雅黑" panose="020B0503020204020204" charset="-122"/>
              <a:ea typeface="微软雅黑" panose="020B0503020204020204" charset="-122"/>
            </a:endParaRPr>
          </a:p>
        </p:txBody>
      </p:sp>
      <p:sp>
        <p:nvSpPr>
          <p:cNvPr id="154" name="任意多边形: 形状 3"/>
          <p:cNvSpPr/>
          <p:nvPr>
            <p:custDataLst>
              <p:tags r:id="rId5"/>
            </p:custDataLst>
          </p:nvPr>
        </p:nvSpPr>
        <p:spPr>
          <a:xfrm rot="10800000">
            <a:off x="4868545" y="1988820"/>
            <a:ext cx="5078095" cy="3753485"/>
          </a:xfrm>
          <a:custGeom>
            <a:avLst/>
            <a:gdLst>
              <a:gd name="connsiteX0" fmla="*/ 2584395 w 2695478"/>
              <a:gd name="connsiteY0" fmla="*/ 1854489 h 1854489"/>
              <a:gd name="connsiteX1" fmla="*/ 111083 w 2695478"/>
              <a:gd name="connsiteY1" fmla="*/ 1854489 h 1854489"/>
              <a:gd name="connsiteX2" fmla="*/ 0 w 2695478"/>
              <a:gd name="connsiteY2" fmla="*/ 1743406 h 1854489"/>
              <a:gd name="connsiteX3" fmla="*/ 0 w 2695478"/>
              <a:gd name="connsiteY3" fmla="*/ 362180 h 1854489"/>
              <a:gd name="connsiteX4" fmla="*/ 111083 w 2695478"/>
              <a:gd name="connsiteY4" fmla="*/ 251097 h 1854489"/>
              <a:gd name="connsiteX5" fmla="*/ 1139340 w 2695478"/>
              <a:gd name="connsiteY5" fmla="*/ 251097 h 1854489"/>
              <a:gd name="connsiteX6" fmla="*/ 1347740 w 2695478"/>
              <a:gd name="connsiteY6" fmla="*/ 0 h 1854489"/>
              <a:gd name="connsiteX7" fmla="*/ 1556139 w 2695478"/>
              <a:gd name="connsiteY7" fmla="*/ 251097 h 1854489"/>
              <a:gd name="connsiteX8" fmla="*/ 2584395 w 2695478"/>
              <a:gd name="connsiteY8" fmla="*/ 251097 h 1854489"/>
              <a:gd name="connsiteX9" fmla="*/ 2695478 w 2695478"/>
              <a:gd name="connsiteY9" fmla="*/ 362180 h 1854489"/>
              <a:gd name="connsiteX10" fmla="*/ 2695478 w 2695478"/>
              <a:gd name="connsiteY10" fmla="*/ 1743406 h 1854489"/>
              <a:gd name="connsiteX11" fmla="*/ 2584395 w 2695478"/>
              <a:gd name="connsiteY11" fmla="*/ 1854489 h 1854489"/>
              <a:gd name="connsiteX0-1" fmla="*/ 2584395 w 2695478"/>
              <a:gd name="connsiteY0-2" fmla="*/ 1865811 h 1865811"/>
              <a:gd name="connsiteX1-3" fmla="*/ 111083 w 2695478"/>
              <a:gd name="connsiteY1-4" fmla="*/ 1865811 h 1865811"/>
              <a:gd name="connsiteX2-5" fmla="*/ 0 w 2695478"/>
              <a:gd name="connsiteY2-6" fmla="*/ 1754728 h 1865811"/>
              <a:gd name="connsiteX3-7" fmla="*/ 0 w 2695478"/>
              <a:gd name="connsiteY3-8" fmla="*/ 373502 h 1865811"/>
              <a:gd name="connsiteX4-9" fmla="*/ 111083 w 2695478"/>
              <a:gd name="connsiteY4-10" fmla="*/ 262419 h 1865811"/>
              <a:gd name="connsiteX5-11" fmla="*/ 1139340 w 2695478"/>
              <a:gd name="connsiteY5-12" fmla="*/ 262419 h 1865811"/>
              <a:gd name="connsiteX6-13" fmla="*/ 1575299 w 2695478"/>
              <a:gd name="connsiteY6-14" fmla="*/ 0 h 1865811"/>
              <a:gd name="connsiteX7-15" fmla="*/ 1556139 w 2695478"/>
              <a:gd name="connsiteY7-16" fmla="*/ 262419 h 1865811"/>
              <a:gd name="connsiteX8-17" fmla="*/ 2584395 w 2695478"/>
              <a:gd name="connsiteY8-18" fmla="*/ 262419 h 1865811"/>
              <a:gd name="connsiteX9-19" fmla="*/ 2695478 w 2695478"/>
              <a:gd name="connsiteY9-20" fmla="*/ 373502 h 1865811"/>
              <a:gd name="connsiteX10-21" fmla="*/ 2695478 w 2695478"/>
              <a:gd name="connsiteY10-22" fmla="*/ 1754728 h 1865811"/>
              <a:gd name="connsiteX11-23" fmla="*/ 2584395 w 2695478"/>
              <a:gd name="connsiteY11-24" fmla="*/ 1865811 h 186581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2695478" h="1865811">
                <a:moveTo>
                  <a:pt x="2584395" y="1865811"/>
                </a:moveTo>
                <a:lnTo>
                  <a:pt x="111083" y="1865811"/>
                </a:lnTo>
                <a:cubicBezTo>
                  <a:pt x="49734" y="1865811"/>
                  <a:pt x="0" y="1816077"/>
                  <a:pt x="0" y="1754728"/>
                </a:cubicBezTo>
                <a:lnTo>
                  <a:pt x="0" y="373502"/>
                </a:lnTo>
                <a:cubicBezTo>
                  <a:pt x="0" y="312153"/>
                  <a:pt x="49734" y="262419"/>
                  <a:pt x="111083" y="262419"/>
                </a:cubicBezTo>
                <a:lnTo>
                  <a:pt x="1139340" y="262419"/>
                </a:lnTo>
                <a:lnTo>
                  <a:pt x="1575299" y="0"/>
                </a:lnTo>
                <a:lnTo>
                  <a:pt x="1556139" y="262419"/>
                </a:lnTo>
                <a:lnTo>
                  <a:pt x="2584395" y="262419"/>
                </a:lnTo>
                <a:cubicBezTo>
                  <a:pt x="2645744" y="262419"/>
                  <a:pt x="2695478" y="312153"/>
                  <a:pt x="2695478" y="373502"/>
                </a:cubicBezTo>
                <a:lnTo>
                  <a:pt x="2695478" y="1754728"/>
                </a:lnTo>
                <a:cubicBezTo>
                  <a:pt x="2695478" y="1816077"/>
                  <a:pt x="2645744" y="1865811"/>
                  <a:pt x="2584395" y="1865811"/>
                </a:cubicBezTo>
                <a:close/>
              </a:path>
            </a:pathLst>
          </a:custGeom>
          <a:solidFill>
            <a:srgbClr val="FFFFFF">
              <a:alpha val="15000"/>
            </a:srgbClr>
          </a:solidFill>
          <a:ln w="25400" cap="flat" cmpd="sng" algn="ctr">
            <a:solidFill>
              <a:srgbClr val="37AA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dirty="0">
              <a:solidFill>
                <a:schemeClr val="lt1"/>
              </a:solidFill>
            </a:endParaRPr>
          </a:p>
        </p:txBody>
      </p:sp>
      <p:sp>
        <p:nvSpPr>
          <p:cNvPr id="155" name="矩形 154"/>
          <p:cNvSpPr/>
          <p:nvPr>
            <p:custDataLst>
              <p:tags r:id="rId6"/>
            </p:custDataLst>
          </p:nvPr>
        </p:nvSpPr>
        <p:spPr>
          <a:xfrm>
            <a:off x="5297170" y="2183130"/>
            <a:ext cx="4425950" cy="2844800"/>
          </a:xfrm>
          <a:prstGeom prst="rect">
            <a:avLst/>
          </a:prstGeom>
          <a:noFill/>
        </p:spPr>
        <p:txBody>
          <a:bodyPr vert="horz" wrap="square" lIns="0" tIns="0" rIns="0" bIns="0" rtlCol="0" anchor="ctr" anchorCtr="0">
            <a:noAutofit/>
          </a:bodyPr>
          <a:p>
            <a:pPr algn="just">
              <a:lnSpc>
                <a:spcPct val="150000"/>
              </a:lnSpc>
              <a:spcBef>
                <a:spcPct val="0"/>
              </a:spcBef>
              <a:spcAft>
                <a:spcPct val="0"/>
              </a:spcAft>
            </a:pPr>
            <a:r>
              <a:rPr lang="en-US" altLang="zh-CN" sz="1400" dirty="0">
                <a:solidFill>
                  <a:schemeClr val="tx1">
                    <a:lumMod val="85000"/>
                    <a:lumOff val="15000"/>
                  </a:schemeClr>
                </a:solidFill>
                <a:latin typeface="+mn-ea"/>
                <a:cs typeface="+mn-ea"/>
                <a:sym typeface="+mn-ea"/>
              </a:rPr>
              <a:t>1.</a:t>
            </a:r>
            <a:r>
              <a:rPr lang="zh-CN" altLang="en-US" sz="1400" dirty="0">
                <a:solidFill>
                  <a:schemeClr val="tx1">
                    <a:lumMod val="85000"/>
                    <a:lumOff val="15000"/>
                  </a:schemeClr>
                </a:solidFill>
                <a:latin typeface="+mn-ea"/>
                <a:cs typeface="+mn-ea"/>
                <a:sym typeface="+mn-ea"/>
              </a:rPr>
              <a:t>行为主体的组织严密性</a:t>
            </a:r>
            <a:endParaRPr lang="zh-CN" altLang="en-US" sz="1400" dirty="0">
              <a:solidFill>
                <a:schemeClr val="tx1">
                  <a:lumMod val="85000"/>
                  <a:lumOff val="15000"/>
                </a:schemeClr>
              </a:solidFill>
              <a:latin typeface="+mn-ea"/>
              <a:cs typeface="+mn-ea"/>
              <a:sym typeface="+mn-ea"/>
            </a:endParaRPr>
          </a:p>
          <a:p>
            <a:pPr algn="just">
              <a:lnSpc>
                <a:spcPct val="150000"/>
              </a:lnSpc>
              <a:spcBef>
                <a:spcPct val="0"/>
              </a:spcBef>
              <a:spcAft>
                <a:spcPct val="0"/>
              </a:spcAft>
            </a:pPr>
            <a:r>
              <a:rPr lang="en-US" altLang="zh-CN" sz="1400" dirty="0">
                <a:solidFill>
                  <a:schemeClr val="tx1">
                    <a:lumMod val="85000"/>
                    <a:lumOff val="15000"/>
                  </a:schemeClr>
                </a:solidFill>
                <a:latin typeface="+mn-ea"/>
                <a:cs typeface="+mn-ea"/>
                <a:sym typeface="+mn-ea"/>
              </a:rPr>
              <a:t>2.</a:t>
            </a:r>
            <a:r>
              <a:rPr lang="zh-CN" altLang="en-US" sz="1400" dirty="0">
                <a:solidFill>
                  <a:schemeClr val="tx1">
                    <a:lumMod val="85000"/>
                    <a:lumOff val="15000"/>
                  </a:schemeClr>
                </a:solidFill>
                <a:latin typeface="+mn-ea"/>
                <a:cs typeface="+mn-ea"/>
                <a:sym typeface="+mn-ea"/>
              </a:rPr>
              <a:t>手段的多样性</a:t>
            </a:r>
            <a:endParaRPr lang="zh-CN" altLang="en-US" sz="1400" dirty="0">
              <a:solidFill>
                <a:schemeClr val="tx1">
                  <a:lumMod val="85000"/>
                  <a:lumOff val="15000"/>
                </a:schemeClr>
              </a:solidFill>
              <a:latin typeface="+mn-ea"/>
              <a:cs typeface="+mn-ea"/>
              <a:sym typeface="+mn-ea"/>
            </a:endParaRPr>
          </a:p>
          <a:p>
            <a:pPr algn="just">
              <a:lnSpc>
                <a:spcPct val="150000"/>
              </a:lnSpc>
              <a:spcBef>
                <a:spcPct val="0"/>
              </a:spcBef>
              <a:spcAft>
                <a:spcPct val="0"/>
              </a:spcAft>
            </a:pPr>
            <a:r>
              <a:rPr lang="en-US" altLang="zh-CN" sz="1400" dirty="0">
                <a:solidFill>
                  <a:schemeClr val="tx1">
                    <a:lumMod val="85000"/>
                    <a:lumOff val="15000"/>
                  </a:schemeClr>
                </a:solidFill>
                <a:latin typeface="+mn-ea"/>
                <a:cs typeface="+mn-ea"/>
                <a:sym typeface="+mn-ea"/>
              </a:rPr>
              <a:t>3.</a:t>
            </a:r>
            <a:r>
              <a:rPr lang="zh-CN" altLang="en-US" sz="1400" dirty="0">
                <a:solidFill>
                  <a:schemeClr val="tx1">
                    <a:lumMod val="85000"/>
                    <a:lumOff val="15000"/>
                  </a:schemeClr>
                </a:solidFill>
                <a:latin typeface="+mn-ea"/>
                <a:cs typeface="+mn-ea"/>
                <a:sym typeface="+mn-ea"/>
              </a:rPr>
              <a:t>目标的广泛性</a:t>
            </a:r>
            <a:endParaRPr lang="zh-CN" altLang="en-US" sz="1400" dirty="0">
              <a:solidFill>
                <a:schemeClr val="tx1">
                  <a:lumMod val="85000"/>
                  <a:lumOff val="15000"/>
                </a:schemeClr>
              </a:solidFill>
              <a:latin typeface="+mn-ea"/>
              <a:cs typeface="+mn-ea"/>
              <a:sym typeface="+mn-ea"/>
            </a:endParaRPr>
          </a:p>
          <a:p>
            <a:pPr algn="just">
              <a:lnSpc>
                <a:spcPct val="150000"/>
              </a:lnSpc>
              <a:spcBef>
                <a:spcPct val="0"/>
              </a:spcBef>
              <a:spcAft>
                <a:spcPct val="0"/>
              </a:spcAft>
            </a:pPr>
            <a:r>
              <a:rPr lang="en-US" altLang="zh-CN" sz="1400" dirty="0">
                <a:solidFill>
                  <a:schemeClr val="tx1">
                    <a:lumMod val="85000"/>
                    <a:lumOff val="15000"/>
                  </a:schemeClr>
                </a:solidFill>
                <a:latin typeface="+mn-ea"/>
                <a:cs typeface="+mn-ea"/>
                <a:sym typeface="+mn-ea"/>
              </a:rPr>
              <a:t>4.</a:t>
            </a:r>
            <a:r>
              <a:rPr lang="zh-CN" altLang="en-US" sz="1400" dirty="0">
                <a:solidFill>
                  <a:schemeClr val="tx1">
                    <a:lumMod val="85000"/>
                    <a:lumOff val="15000"/>
                  </a:schemeClr>
                </a:solidFill>
                <a:latin typeface="+mn-ea"/>
                <a:cs typeface="+mn-ea"/>
                <a:sym typeface="+mn-ea"/>
              </a:rPr>
              <a:t>目的的政治性</a:t>
            </a:r>
            <a:endParaRPr lang="zh-CN" altLang="en-US" sz="1400" dirty="0">
              <a:solidFill>
                <a:schemeClr val="tx1">
                  <a:lumMod val="85000"/>
                  <a:lumOff val="15000"/>
                </a:schemeClr>
              </a:solidFill>
              <a:latin typeface="+mn-ea"/>
              <a:cs typeface="+mn-ea"/>
              <a:sym typeface="+mn-ea"/>
            </a:endParaRPr>
          </a:p>
          <a:p>
            <a:pPr algn="just">
              <a:lnSpc>
                <a:spcPct val="150000"/>
              </a:lnSpc>
              <a:spcBef>
                <a:spcPct val="0"/>
              </a:spcBef>
              <a:spcAft>
                <a:spcPct val="0"/>
              </a:spcAft>
            </a:pPr>
            <a:r>
              <a:rPr lang="en-US" altLang="zh-CN" sz="1400" dirty="0">
                <a:solidFill>
                  <a:schemeClr val="tx1">
                    <a:lumMod val="85000"/>
                    <a:lumOff val="15000"/>
                  </a:schemeClr>
                </a:solidFill>
                <a:latin typeface="+mn-ea"/>
                <a:cs typeface="+mn-ea"/>
                <a:sym typeface="+mn-ea"/>
              </a:rPr>
              <a:t>5.</a:t>
            </a:r>
            <a:r>
              <a:rPr lang="zh-CN" altLang="en-US" sz="1400" dirty="0">
                <a:solidFill>
                  <a:schemeClr val="tx1">
                    <a:lumMod val="85000"/>
                    <a:lumOff val="15000"/>
                  </a:schemeClr>
                </a:solidFill>
                <a:latin typeface="+mn-ea"/>
                <a:cs typeface="+mn-ea"/>
                <a:sym typeface="+mn-ea"/>
              </a:rPr>
              <a:t>多对无辜群众不加选择地实施袭击，妄图造成最大伤害。</a:t>
            </a:r>
            <a:endParaRPr lang="zh-CN" altLang="en-US" sz="1400" dirty="0">
              <a:solidFill>
                <a:schemeClr val="tx1">
                  <a:lumMod val="85000"/>
                  <a:lumOff val="15000"/>
                </a:schemeClr>
              </a:solidFill>
              <a:latin typeface="+mn-ea"/>
              <a:cs typeface="+mn-ea"/>
              <a:sym typeface="+mn-ea"/>
            </a:endParaRPr>
          </a:p>
          <a:p>
            <a:pPr algn="just">
              <a:lnSpc>
                <a:spcPct val="150000"/>
              </a:lnSpc>
              <a:spcBef>
                <a:spcPct val="0"/>
              </a:spcBef>
              <a:spcAft>
                <a:spcPct val="0"/>
              </a:spcAft>
            </a:pPr>
            <a:r>
              <a:rPr lang="en-US" altLang="zh-CN" sz="1400" dirty="0">
                <a:solidFill>
                  <a:schemeClr val="tx1">
                    <a:lumMod val="85000"/>
                    <a:lumOff val="15000"/>
                  </a:schemeClr>
                </a:solidFill>
                <a:latin typeface="+mn-ea"/>
                <a:cs typeface="+mn-ea"/>
                <a:sym typeface="+mn-ea"/>
              </a:rPr>
              <a:t>6.</a:t>
            </a:r>
            <a:r>
              <a:rPr lang="zh-CN" altLang="en-US" sz="1400" dirty="0">
                <a:solidFill>
                  <a:schemeClr val="tx1">
                    <a:lumMod val="85000"/>
                    <a:lumOff val="15000"/>
                  </a:schemeClr>
                </a:solidFill>
                <a:latin typeface="+mn-ea"/>
                <a:cs typeface="+mn-ea"/>
                <a:sym typeface="+mn-ea"/>
              </a:rPr>
              <a:t>恐怖分子多会在袭击现场展示、散发、呼喊象征恐怖组织或恐怖主义思想的标识或口号。</a:t>
            </a:r>
            <a:endParaRPr lang="zh-CN" altLang="en-US" sz="1400" dirty="0">
              <a:solidFill>
                <a:schemeClr val="tx1">
                  <a:lumMod val="85000"/>
                  <a:lumOff val="15000"/>
                </a:schemeClr>
              </a:solidFill>
              <a:latin typeface="+mn-ea"/>
              <a:cs typeface="+mn-ea"/>
              <a:sym typeface="+mn-ea"/>
            </a:endParaRPr>
          </a:p>
          <a:p>
            <a:pPr algn="just">
              <a:lnSpc>
                <a:spcPct val="150000"/>
              </a:lnSpc>
              <a:spcBef>
                <a:spcPct val="0"/>
              </a:spcBef>
              <a:spcAft>
                <a:spcPct val="0"/>
              </a:spcAft>
            </a:pPr>
            <a:r>
              <a:rPr lang="en-US" altLang="zh-CN" sz="1400" dirty="0">
                <a:solidFill>
                  <a:schemeClr val="tx1">
                    <a:lumMod val="85000"/>
                    <a:lumOff val="15000"/>
                  </a:schemeClr>
                </a:solidFill>
                <a:latin typeface="+mn-ea"/>
                <a:cs typeface="+mn-ea"/>
                <a:sym typeface="+mn-ea"/>
              </a:rPr>
              <a:t>7.</a:t>
            </a:r>
            <a:r>
              <a:rPr lang="zh-CN" altLang="en-US" sz="1400" dirty="0">
                <a:solidFill>
                  <a:schemeClr val="tx1">
                    <a:lumMod val="85000"/>
                    <a:lumOff val="15000"/>
                  </a:schemeClr>
                </a:solidFill>
                <a:latin typeface="+mn-ea"/>
                <a:cs typeface="+mn-ea"/>
                <a:sym typeface="+mn-ea"/>
              </a:rPr>
              <a:t>袭击方式多选择暴力手段，烈度大、破坏性强，极易对人的心理造成恐慌。</a:t>
            </a:r>
            <a:endParaRPr lang="zh-CN" altLang="en-US" sz="1400" dirty="0">
              <a:solidFill>
                <a:schemeClr val="tx1">
                  <a:lumMod val="85000"/>
                  <a:lumOff val="15000"/>
                </a:schemeClr>
              </a:solidFill>
              <a:latin typeface="+mn-ea"/>
              <a:cs typeface="+mn-ea"/>
              <a:sym typeface="+mn-ea"/>
            </a:endParaRPr>
          </a:p>
          <a:p>
            <a:pPr algn="just">
              <a:lnSpc>
                <a:spcPct val="150000"/>
              </a:lnSpc>
              <a:spcBef>
                <a:spcPct val="0"/>
              </a:spcBef>
              <a:spcAft>
                <a:spcPct val="0"/>
              </a:spcAft>
            </a:pPr>
            <a:r>
              <a:rPr lang="en-US" altLang="zh-CN" sz="1400" dirty="0">
                <a:solidFill>
                  <a:schemeClr val="tx1">
                    <a:lumMod val="85000"/>
                    <a:lumOff val="15000"/>
                  </a:schemeClr>
                </a:solidFill>
                <a:latin typeface="+mn-ea"/>
                <a:cs typeface="+mn-ea"/>
                <a:sym typeface="+mn-ea"/>
              </a:rPr>
              <a:t>8.</a:t>
            </a:r>
            <a:r>
              <a:rPr lang="zh-CN" altLang="en-US" sz="1400" dirty="0">
                <a:solidFill>
                  <a:schemeClr val="tx1">
                    <a:lumMod val="85000"/>
                    <a:lumOff val="15000"/>
                  </a:schemeClr>
                </a:solidFill>
                <a:latin typeface="+mn-ea"/>
                <a:cs typeface="+mn-ea"/>
                <a:sym typeface="+mn-ea"/>
              </a:rPr>
              <a:t>常为多人共同作案。</a:t>
            </a:r>
            <a:endParaRPr lang="zh-CN" altLang="en-US" sz="1400" dirty="0">
              <a:solidFill>
                <a:schemeClr val="tx1">
                  <a:lumMod val="85000"/>
                  <a:lumOff val="15000"/>
                </a:schemeClr>
              </a:solidFill>
              <a:latin typeface="+mn-ea"/>
              <a:cs typeface="+mn-ea"/>
              <a:sym typeface="+mn-ea"/>
            </a:endParaRPr>
          </a:p>
        </p:txBody>
      </p:sp>
      <p:sp>
        <p:nvSpPr>
          <p:cNvPr id="156" name="任意多边形: 形状 8"/>
          <p:cNvSpPr/>
          <p:nvPr>
            <p:custDataLst>
              <p:tags r:id="rId7"/>
            </p:custDataLst>
          </p:nvPr>
        </p:nvSpPr>
        <p:spPr>
          <a:xfrm rot="10800000">
            <a:off x="2244725" y="3583940"/>
            <a:ext cx="2926080" cy="1794510"/>
          </a:xfrm>
          <a:custGeom>
            <a:avLst/>
            <a:gdLst>
              <a:gd name="connsiteX0" fmla="*/ 2584395 w 2695478"/>
              <a:gd name="connsiteY0" fmla="*/ 1854489 h 1854489"/>
              <a:gd name="connsiteX1" fmla="*/ 111083 w 2695478"/>
              <a:gd name="connsiteY1" fmla="*/ 1854489 h 1854489"/>
              <a:gd name="connsiteX2" fmla="*/ 0 w 2695478"/>
              <a:gd name="connsiteY2" fmla="*/ 1743406 h 1854489"/>
              <a:gd name="connsiteX3" fmla="*/ 0 w 2695478"/>
              <a:gd name="connsiteY3" fmla="*/ 362180 h 1854489"/>
              <a:gd name="connsiteX4" fmla="*/ 111083 w 2695478"/>
              <a:gd name="connsiteY4" fmla="*/ 251097 h 1854489"/>
              <a:gd name="connsiteX5" fmla="*/ 1139340 w 2695478"/>
              <a:gd name="connsiteY5" fmla="*/ 251097 h 1854489"/>
              <a:gd name="connsiteX6" fmla="*/ 1347740 w 2695478"/>
              <a:gd name="connsiteY6" fmla="*/ 0 h 1854489"/>
              <a:gd name="connsiteX7" fmla="*/ 1556139 w 2695478"/>
              <a:gd name="connsiteY7" fmla="*/ 251097 h 1854489"/>
              <a:gd name="connsiteX8" fmla="*/ 2584395 w 2695478"/>
              <a:gd name="connsiteY8" fmla="*/ 251097 h 1854489"/>
              <a:gd name="connsiteX9" fmla="*/ 2695478 w 2695478"/>
              <a:gd name="connsiteY9" fmla="*/ 362180 h 1854489"/>
              <a:gd name="connsiteX10" fmla="*/ 2695478 w 2695478"/>
              <a:gd name="connsiteY10" fmla="*/ 1743406 h 1854489"/>
              <a:gd name="connsiteX11" fmla="*/ 2584395 w 2695478"/>
              <a:gd name="connsiteY11" fmla="*/ 1854489 h 1854489"/>
              <a:gd name="connsiteX0-1" fmla="*/ 2584395 w 2695478"/>
              <a:gd name="connsiteY0-2" fmla="*/ 1859172 h 1859172"/>
              <a:gd name="connsiteX1-3" fmla="*/ 111083 w 2695478"/>
              <a:gd name="connsiteY1-4" fmla="*/ 1859172 h 1859172"/>
              <a:gd name="connsiteX2-5" fmla="*/ 0 w 2695478"/>
              <a:gd name="connsiteY2-6" fmla="*/ 1748089 h 1859172"/>
              <a:gd name="connsiteX3-7" fmla="*/ 0 w 2695478"/>
              <a:gd name="connsiteY3-8" fmla="*/ 366863 h 1859172"/>
              <a:gd name="connsiteX4-9" fmla="*/ 111083 w 2695478"/>
              <a:gd name="connsiteY4-10" fmla="*/ 255780 h 1859172"/>
              <a:gd name="connsiteX5-11" fmla="*/ 1139340 w 2695478"/>
              <a:gd name="connsiteY5-12" fmla="*/ 255780 h 1859172"/>
              <a:gd name="connsiteX6-13" fmla="*/ 1043632 w 2695478"/>
              <a:gd name="connsiteY6-14" fmla="*/ 0 h 1859172"/>
              <a:gd name="connsiteX7-15" fmla="*/ 1556139 w 2695478"/>
              <a:gd name="connsiteY7-16" fmla="*/ 255780 h 1859172"/>
              <a:gd name="connsiteX8-17" fmla="*/ 2584395 w 2695478"/>
              <a:gd name="connsiteY8-18" fmla="*/ 255780 h 1859172"/>
              <a:gd name="connsiteX9-19" fmla="*/ 2695478 w 2695478"/>
              <a:gd name="connsiteY9-20" fmla="*/ 366863 h 1859172"/>
              <a:gd name="connsiteX10-21" fmla="*/ 2695478 w 2695478"/>
              <a:gd name="connsiteY10-22" fmla="*/ 1748089 h 1859172"/>
              <a:gd name="connsiteX11-23" fmla="*/ 2584395 w 2695478"/>
              <a:gd name="connsiteY11-24" fmla="*/ 1859172 h 18591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2695478" h="1859172">
                <a:moveTo>
                  <a:pt x="2584395" y="1859172"/>
                </a:moveTo>
                <a:lnTo>
                  <a:pt x="111083" y="1859172"/>
                </a:lnTo>
                <a:cubicBezTo>
                  <a:pt x="49734" y="1859172"/>
                  <a:pt x="0" y="1809438"/>
                  <a:pt x="0" y="1748089"/>
                </a:cubicBezTo>
                <a:lnTo>
                  <a:pt x="0" y="366863"/>
                </a:lnTo>
                <a:cubicBezTo>
                  <a:pt x="0" y="305514"/>
                  <a:pt x="49734" y="255780"/>
                  <a:pt x="111083" y="255780"/>
                </a:cubicBezTo>
                <a:lnTo>
                  <a:pt x="1139340" y="255780"/>
                </a:lnTo>
                <a:lnTo>
                  <a:pt x="1043632" y="0"/>
                </a:lnTo>
                <a:lnTo>
                  <a:pt x="1556139" y="255780"/>
                </a:lnTo>
                <a:lnTo>
                  <a:pt x="2584395" y="255780"/>
                </a:lnTo>
                <a:cubicBezTo>
                  <a:pt x="2645744" y="255780"/>
                  <a:pt x="2695478" y="305514"/>
                  <a:pt x="2695478" y="366863"/>
                </a:cubicBezTo>
                <a:lnTo>
                  <a:pt x="2695478" y="1748089"/>
                </a:lnTo>
                <a:cubicBezTo>
                  <a:pt x="2695478" y="1809438"/>
                  <a:pt x="2645744" y="1859172"/>
                  <a:pt x="2584395" y="1859172"/>
                </a:cubicBezTo>
                <a:close/>
              </a:path>
            </a:pathLst>
          </a:custGeom>
          <a:gradFill>
            <a:gsLst>
              <a:gs pos="0">
                <a:schemeClr val="accent1">
                  <a:alpha val="100000"/>
                </a:schemeClr>
              </a:gs>
              <a:gs pos="50000">
                <a:schemeClr val="accent1">
                  <a:alpha val="100000"/>
                </a:schemeClr>
              </a:gs>
            </a:gsLst>
            <a:lin ang="13800000" scaled="0"/>
          </a:gradFill>
          <a:ln w="12700" cap="flat" cmpd="sng" algn="ctr">
            <a:noFill/>
            <a:prstDash val="solid"/>
            <a:miter lim="800000"/>
          </a:ln>
          <a:effectLst>
            <a:outerShdw blurRad="228600" dist="177800" dir="3780000" algn="t" rotWithShape="0">
              <a:schemeClr val="accent1">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sz="4000" b="1" dirty="0">
              <a:solidFill>
                <a:schemeClr val="lt1"/>
              </a:solidFill>
            </a:endParaRPr>
          </a:p>
        </p:txBody>
      </p:sp>
      <p:sp>
        <p:nvSpPr>
          <p:cNvPr id="157" name="矩形 156"/>
          <p:cNvSpPr/>
          <p:nvPr>
            <p:custDataLst>
              <p:tags r:id="rId8"/>
            </p:custDataLst>
          </p:nvPr>
        </p:nvSpPr>
        <p:spPr>
          <a:xfrm>
            <a:off x="2619375" y="3584575"/>
            <a:ext cx="3531235" cy="993775"/>
          </a:xfrm>
          <a:prstGeom prst="rect">
            <a:avLst/>
          </a:prstGeom>
          <a:noFill/>
        </p:spPr>
        <p:txBody>
          <a:bodyPr vert="horz" wrap="square" lIns="0" tIns="0" rIns="0" bIns="0" rtlCol="0" anchor="ctr" anchorCtr="0">
            <a:noAutofit/>
          </a:bodyPr>
          <a:p>
            <a:pPr algn="just">
              <a:lnSpc>
                <a:spcPct val="150000"/>
              </a:lnSpc>
              <a:spcBef>
                <a:spcPct val="0"/>
              </a:spcBef>
              <a:spcAft>
                <a:spcPct val="0"/>
              </a:spcAft>
            </a:pPr>
            <a:r>
              <a:rPr lang="zh-CN" altLang="en-US" sz="2400" dirty="0">
                <a:solidFill>
                  <a:schemeClr val="lt1">
                    <a:lumMod val="100000"/>
                  </a:schemeClr>
                </a:solidFill>
                <a:latin typeface="+mn-ea"/>
                <a:cs typeface="+mn-ea"/>
                <a:sym typeface="+mn-ea"/>
              </a:rPr>
              <a:t>恐怖活动的特征</a:t>
            </a:r>
            <a:endParaRPr lang="zh-CN" altLang="en-US" sz="2400" dirty="0">
              <a:solidFill>
                <a:schemeClr val="lt1">
                  <a:lumMod val="100000"/>
                </a:schemeClr>
              </a:solidFill>
              <a:latin typeface="+mn-ea"/>
              <a:cs typeface="+mn-ea"/>
              <a:sym typeface="+mn-ea"/>
            </a:endParaRPr>
          </a:p>
          <a:p>
            <a:endParaRPr lang="zh-CN" altLang="en-US" sz="2400" dirty="0">
              <a:solidFill>
                <a:schemeClr val="lt1">
                  <a:lumMod val="100000"/>
                </a:schemeClr>
              </a:solidFill>
              <a:latin typeface="+mn-ea"/>
              <a:cs typeface="+mn-ea"/>
              <a:sym typeface="+mn-ea"/>
            </a:endParaRPr>
          </a:p>
        </p:txBody>
      </p:sp>
    </p:spTree>
    <p:custDataLst>
      <p:tags r:id="rId9"/>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 name="任意多边形: 形状 11"/>
          <p:cNvSpPr>
            <a:spLocks noChangeAspect="1"/>
          </p:cNvSpPr>
          <p:nvPr>
            <p:custDataLst>
              <p:tags r:id="rId1"/>
            </p:custDataLst>
          </p:nvPr>
        </p:nvSpPr>
        <p:spPr>
          <a:xfrm>
            <a:off x="609600" y="457200"/>
            <a:ext cx="222885" cy="45275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17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endParaRPr>
          </a:p>
        </p:txBody>
      </p:sp>
      <p:sp>
        <p:nvSpPr>
          <p:cNvPr id="30" name="任意多边形: 形状 12"/>
          <p:cNvSpPr>
            <a:spLocks noChangeAspect="1"/>
          </p:cNvSpPr>
          <p:nvPr>
            <p:custDataLst>
              <p:tags r:id="rId2"/>
            </p:custDataLst>
          </p:nvPr>
        </p:nvSpPr>
        <p:spPr>
          <a:xfrm>
            <a:off x="905510" y="457200"/>
            <a:ext cx="222885" cy="45275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17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endParaRPr>
          </a:p>
        </p:txBody>
      </p:sp>
      <p:sp>
        <p:nvSpPr>
          <p:cNvPr id="31" name="矩形 11"/>
          <p:cNvSpPr/>
          <p:nvPr>
            <p:custDataLst>
              <p:tags r:id="rId3"/>
            </p:custDataLst>
          </p:nvPr>
        </p:nvSpPr>
        <p:spPr>
          <a:xfrm>
            <a:off x="1676400" y="2294415"/>
            <a:ext cx="8839271" cy="3649233"/>
          </a:xfrm>
          <a:prstGeom prst="rect">
            <a:avLst/>
          </a:prstGeom>
          <a:solidFill>
            <a:schemeClr val="lt1"/>
          </a:solidFill>
          <a:ln w="25400">
            <a:noFill/>
          </a:ln>
          <a:effectLst>
            <a:outerShdw blurRad="50800" dist="76200" dir="5400000" sx="101000" sy="101000" algn="t" rotWithShape="0">
              <a:schemeClr val="dk1">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33" name="任意多边形: 形状 13"/>
          <p:cNvSpPr>
            <a:spLocks noChangeAspect="1"/>
          </p:cNvSpPr>
          <p:nvPr>
            <p:custDataLst>
              <p:tags r:id="rId4"/>
            </p:custDataLst>
          </p:nvPr>
        </p:nvSpPr>
        <p:spPr>
          <a:xfrm rot="10800000">
            <a:off x="11389360" y="5943600"/>
            <a:ext cx="256540" cy="5213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70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lt1"/>
              </a:solidFill>
              <a:latin typeface="微软雅黑" panose="020B0503020204020204" charset="-122"/>
              <a:ea typeface="微软雅黑" panose="020B0503020204020204" charset="-122"/>
            </a:endParaRPr>
          </a:p>
        </p:txBody>
      </p:sp>
      <p:sp>
        <p:nvSpPr>
          <p:cNvPr id="34" name="任意多边形: 形状 14"/>
          <p:cNvSpPr>
            <a:spLocks noChangeAspect="1"/>
          </p:cNvSpPr>
          <p:nvPr>
            <p:custDataLst>
              <p:tags r:id="rId5"/>
            </p:custDataLst>
          </p:nvPr>
        </p:nvSpPr>
        <p:spPr>
          <a:xfrm rot="10800000">
            <a:off x="11049000" y="5943600"/>
            <a:ext cx="256540" cy="5213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70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endParaRPr>
          </a:p>
        </p:txBody>
      </p:sp>
      <p:sp>
        <p:nvSpPr>
          <p:cNvPr id="35" name="矩形 34"/>
          <p:cNvSpPr/>
          <p:nvPr>
            <p:custDataLst>
              <p:tags r:id="rId6"/>
            </p:custDataLst>
          </p:nvPr>
        </p:nvSpPr>
        <p:spPr>
          <a:xfrm>
            <a:off x="1676400" y="914407"/>
            <a:ext cx="8839271" cy="1160144"/>
          </a:xfrm>
          <a:prstGeom prst="rect">
            <a:avLst/>
          </a:prstGeom>
          <a:solidFill>
            <a:schemeClr val="lt1"/>
          </a:solidFill>
          <a:ln w="25400">
            <a:noFill/>
          </a:ln>
          <a:effectLst>
            <a:outerShdw blurRad="50800" dist="76200" dir="5400000" sx="101000" sy="101000" algn="t" rotWithShape="0">
              <a:schemeClr val="dk1">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dirty="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6" name="文本框 5"/>
          <p:cNvSpPr txBox="1"/>
          <p:nvPr>
            <p:custDataLst>
              <p:tags r:id="rId7"/>
            </p:custDataLst>
          </p:nvPr>
        </p:nvSpPr>
        <p:spPr>
          <a:xfrm>
            <a:off x="1981200" y="1143004"/>
            <a:ext cx="8229664" cy="702944"/>
          </a:xfrm>
          <a:prstGeom prst="rect">
            <a:avLst/>
          </a:prstGeom>
          <a:noFill/>
        </p:spPr>
        <p:txBody>
          <a:bodyPr wrap="square" lIns="63500" tIns="25400" rIns="63500" bIns="25400" rtlCol="0" anchor="ctr" anchorCtr="0">
            <a:normAutofit/>
          </a:bodyPr>
          <a:p>
            <a:pPr marL="0" indent="0" algn="ctr">
              <a:lnSpc>
                <a:spcPct val="100000"/>
              </a:lnSpc>
              <a:spcBef>
                <a:spcPts val="0"/>
              </a:spcBef>
              <a:spcAft>
                <a:spcPts val="0"/>
              </a:spcAft>
              <a:buSzPct val="100000"/>
              <a:buNone/>
            </a:pPr>
            <a:r>
              <a:rPr lang="zh-CN" altLang="en-US" sz="4000" b="1" spc="240">
                <a:solidFill>
                  <a:schemeClr val="accent1"/>
                </a:solidFill>
                <a:uFillTx/>
                <a:latin typeface="微软雅黑" panose="020B0503020204020204" charset="-122"/>
                <a:ea typeface="微软雅黑" panose="020B0503020204020204" charset="-122"/>
                <a:sym typeface="+mn-ea"/>
              </a:rPr>
              <a:t>二、预防恐怖活动</a:t>
            </a:r>
            <a:endParaRPr lang="zh-CN" altLang="en-US" sz="4000" b="1" spc="240">
              <a:solidFill>
                <a:schemeClr val="accent1"/>
              </a:solidFill>
              <a:uFillTx/>
              <a:latin typeface="微软雅黑" panose="020B0503020204020204" charset="-122"/>
              <a:ea typeface="微软雅黑" panose="020B0503020204020204" charset="-122"/>
              <a:sym typeface="+mn-ea"/>
            </a:endParaRPr>
          </a:p>
        </p:txBody>
      </p:sp>
      <p:sp>
        <p:nvSpPr>
          <p:cNvPr id="10" name="椭圆 9"/>
          <p:cNvSpPr/>
          <p:nvPr>
            <p:custDataLst>
              <p:tags r:id="rId8"/>
            </p:custDataLst>
          </p:nvPr>
        </p:nvSpPr>
        <p:spPr>
          <a:xfrm>
            <a:off x="7249806" y="2968575"/>
            <a:ext cx="2670345" cy="2670345"/>
          </a:xfrm>
          <a:prstGeom prst="ellipse">
            <a:avLst/>
          </a:prstGeom>
          <a:solidFill>
            <a:schemeClr val="accent1"/>
          </a:solidFill>
          <a:ln w="12700" cap="rnd">
            <a:noFill/>
            <a:prstDash val="solid"/>
            <a:round/>
          </a:ln>
          <a:effectLst>
            <a:outerShdw blurRad="330200" dist="127000" algn="ctr" rotWithShape="0">
              <a:schemeClr val="accent1">
                <a:lumMod val="75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a:p>
        </p:txBody>
      </p:sp>
      <p:sp>
        <p:nvSpPr>
          <p:cNvPr id="11" name="椭圆 10"/>
          <p:cNvSpPr/>
          <p:nvPr>
            <p:custDataLst>
              <p:tags r:id="rId9"/>
            </p:custDataLst>
          </p:nvPr>
        </p:nvSpPr>
        <p:spPr>
          <a:xfrm>
            <a:off x="8122325" y="2599055"/>
            <a:ext cx="925307" cy="925307"/>
          </a:xfrm>
          <a:prstGeom prst="ellipse">
            <a:avLst/>
          </a:prstGeom>
          <a:solidFill>
            <a:schemeClr val="bg1"/>
          </a:solidFill>
          <a:ln w="12700" cap="rnd">
            <a:noFill/>
            <a:prstDash val="solid"/>
            <a:round/>
          </a:ln>
          <a:effectLst>
            <a:outerShdw blurRad="254000" dist="127000" algn="ctr" rotWithShape="0">
              <a:schemeClr val="bg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a:p>
        </p:txBody>
      </p:sp>
      <p:sp>
        <p:nvSpPr>
          <p:cNvPr id="12" name="椭圆 11"/>
          <p:cNvSpPr/>
          <p:nvPr>
            <p:custDataLst>
              <p:tags r:id="rId10"/>
            </p:custDataLst>
          </p:nvPr>
        </p:nvSpPr>
        <p:spPr>
          <a:xfrm>
            <a:off x="8218852" y="2696337"/>
            <a:ext cx="731498" cy="731498"/>
          </a:xfrm>
          <a:prstGeom prst="ellipse">
            <a:avLst/>
          </a:pr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p>
            <a:pPr algn="ctr" defTabSz="914400"/>
            <a:r>
              <a:rPr lang="en-US" altLang="zh-CN" sz="2400" b="1">
                <a:solidFill>
                  <a:schemeClr val="lt1"/>
                </a:solidFill>
              </a:rPr>
              <a:t>3</a:t>
            </a:r>
            <a:endParaRPr lang="en-US" altLang="zh-CN" sz="2400" b="1">
              <a:solidFill>
                <a:schemeClr val="lt1"/>
              </a:solidFill>
            </a:endParaRPr>
          </a:p>
        </p:txBody>
      </p:sp>
      <p:sp>
        <p:nvSpPr>
          <p:cNvPr id="13" name="文本框 12"/>
          <p:cNvSpPr txBox="1"/>
          <p:nvPr>
            <p:custDataLst>
              <p:tags r:id="rId11"/>
            </p:custDataLst>
          </p:nvPr>
        </p:nvSpPr>
        <p:spPr>
          <a:xfrm>
            <a:off x="7619326" y="3688761"/>
            <a:ext cx="1930551" cy="1248071"/>
          </a:xfrm>
          <a:prstGeom prst="rect">
            <a:avLst/>
          </a:prstGeom>
          <a:noFill/>
        </p:spPr>
        <p:txBody>
          <a:bodyPr wrap="square" rtlCol="0" anchor="ctr" anchorCtr="0">
            <a:normAutofit/>
          </a:bodyPr>
          <a:p>
            <a:pPr marL="0" lvl="0" indent="0" algn="ctr">
              <a:lnSpc>
                <a:spcPct val="120000"/>
              </a:lnSpc>
              <a:spcBef>
                <a:spcPts val="0"/>
              </a:spcBef>
              <a:spcAft>
                <a:spcPts val="800"/>
              </a:spcAft>
              <a:buSzPct val="100000"/>
              <a:buNone/>
            </a:pPr>
            <a:r>
              <a:rPr lang="zh-CN" altLang="en-US" sz="2100" b="1" spc="130">
                <a:solidFill>
                  <a:schemeClr val="lt1"/>
                </a:solidFill>
                <a:uFillTx/>
                <a:latin typeface="Arial" panose="020B0604020202020204" pitchFamily="34" charset="0"/>
                <a:ea typeface="微软雅黑" panose="020B0503020204020204" charset="-122"/>
                <a:sym typeface="+mn-ea"/>
              </a:rPr>
              <a:t>配合反恐相关职能部门工作</a:t>
            </a:r>
            <a:endParaRPr lang="zh-CN" altLang="en-US" sz="2100" b="1" spc="130">
              <a:solidFill>
                <a:schemeClr val="lt1"/>
              </a:solidFill>
              <a:uFillTx/>
              <a:latin typeface="Arial" panose="020B0604020202020204" pitchFamily="34" charset="0"/>
              <a:ea typeface="微软雅黑" panose="020B0503020204020204" charset="-122"/>
              <a:sym typeface="+mn-ea"/>
            </a:endParaRPr>
          </a:p>
        </p:txBody>
      </p:sp>
      <p:sp>
        <p:nvSpPr>
          <p:cNvPr id="104" name="椭圆 103"/>
          <p:cNvSpPr/>
          <p:nvPr>
            <p:custDataLst>
              <p:tags r:id="rId12"/>
            </p:custDataLst>
          </p:nvPr>
        </p:nvSpPr>
        <p:spPr>
          <a:xfrm>
            <a:off x="4747631" y="2968575"/>
            <a:ext cx="2670345" cy="2670345"/>
          </a:xfrm>
          <a:prstGeom prst="ellipse">
            <a:avLst/>
          </a:prstGeom>
          <a:solidFill>
            <a:schemeClr val="bg1"/>
          </a:solidFill>
          <a:ln w="12700" cap="rnd">
            <a:noFill/>
            <a:prstDash val="solid"/>
            <a:round/>
          </a:ln>
          <a:effectLst>
            <a:outerShdw blurRad="330200" dist="127000" algn="ctr" rotWithShape="0">
              <a:schemeClr val="accent1">
                <a:lumMod val="75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a:p>
        </p:txBody>
      </p:sp>
      <p:sp>
        <p:nvSpPr>
          <p:cNvPr id="106" name="椭圆 105"/>
          <p:cNvSpPr/>
          <p:nvPr>
            <p:custDataLst>
              <p:tags r:id="rId13"/>
            </p:custDataLst>
          </p:nvPr>
        </p:nvSpPr>
        <p:spPr>
          <a:xfrm>
            <a:off x="5620149" y="2599055"/>
            <a:ext cx="925307" cy="925307"/>
          </a:xfrm>
          <a:prstGeom prst="ellipse">
            <a:avLst/>
          </a:prstGeom>
          <a:solidFill>
            <a:schemeClr val="bg1"/>
          </a:solidFill>
          <a:ln w="12700" cap="rnd">
            <a:noFill/>
            <a:prstDash val="solid"/>
            <a:round/>
          </a:ln>
          <a:effectLst>
            <a:outerShdw blurRad="254000" dist="127000" algn="ctr" rotWithShape="0">
              <a:schemeClr val="bg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a:p>
        </p:txBody>
      </p:sp>
      <p:sp>
        <p:nvSpPr>
          <p:cNvPr id="107" name="椭圆 106"/>
          <p:cNvSpPr/>
          <p:nvPr>
            <p:custDataLst>
              <p:tags r:id="rId14"/>
            </p:custDataLst>
          </p:nvPr>
        </p:nvSpPr>
        <p:spPr>
          <a:xfrm>
            <a:off x="5717431" y="2696337"/>
            <a:ext cx="730744" cy="730744"/>
          </a:xfrm>
          <a:prstGeom prst="ellipse">
            <a:avLst/>
          </a:pr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p>
            <a:pPr algn="ctr" defTabSz="914400"/>
            <a:r>
              <a:rPr lang="en-US" altLang="zh-CN" sz="2400" b="1">
                <a:solidFill>
                  <a:schemeClr val="lt1"/>
                </a:solidFill>
              </a:rPr>
              <a:t>2</a:t>
            </a:r>
            <a:endParaRPr lang="en-US" altLang="zh-CN" sz="2400" b="1">
              <a:solidFill>
                <a:schemeClr val="lt1"/>
              </a:solidFill>
            </a:endParaRPr>
          </a:p>
        </p:txBody>
      </p:sp>
      <p:sp>
        <p:nvSpPr>
          <p:cNvPr id="62" name="椭圆 61"/>
          <p:cNvSpPr/>
          <p:nvPr>
            <p:custDataLst>
              <p:tags r:id="rId15"/>
            </p:custDataLst>
          </p:nvPr>
        </p:nvSpPr>
        <p:spPr>
          <a:xfrm>
            <a:off x="2272604" y="2968575"/>
            <a:ext cx="2670345" cy="2670345"/>
          </a:xfrm>
          <a:prstGeom prst="ellipse">
            <a:avLst/>
          </a:prstGeom>
          <a:solidFill>
            <a:schemeClr val="accent1"/>
          </a:solidFill>
          <a:ln w="12700" cap="rnd">
            <a:noFill/>
            <a:prstDash val="solid"/>
            <a:round/>
          </a:ln>
          <a:effectLst>
            <a:outerShdw blurRad="330200" dist="127000" algn="ctr" rotWithShape="0">
              <a:schemeClr val="accent1">
                <a:lumMod val="75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a:p>
        </p:txBody>
      </p:sp>
      <p:sp>
        <p:nvSpPr>
          <p:cNvPr id="64" name="椭圆 63"/>
          <p:cNvSpPr/>
          <p:nvPr>
            <p:custDataLst>
              <p:tags r:id="rId16"/>
            </p:custDataLst>
          </p:nvPr>
        </p:nvSpPr>
        <p:spPr>
          <a:xfrm>
            <a:off x="3145122" y="2599055"/>
            <a:ext cx="925307" cy="925307"/>
          </a:xfrm>
          <a:prstGeom prst="ellipse">
            <a:avLst/>
          </a:prstGeom>
          <a:solidFill>
            <a:schemeClr val="bg1"/>
          </a:solidFill>
          <a:ln w="12700" cap="rnd">
            <a:noFill/>
            <a:prstDash val="solid"/>
            <a:round/>
          </a:ln>
          <a:effectLst>
            <a:outerShdw blurRad="254000" dist="127000" algn="ctr" rotWithShape="0">
              <a:schemeClr val="bg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a:p>
        </p:txBody>
      </p:sp>
      <p:sp>
        <p:nvSpPr>
          <p:cNvPr id="66" name="椭圆 65"/>
          <p:cNvSpPr/>
          <p:nvPr>
            <p:custDataLst>
              <p:tags r:id="rId17"/>
            </p:custDataLst>
          </p:nvPr>
        </p:nvSpPr>
        <p:spPr>
          <a:xfrm>
            <a:off x="3241650" y="2696337"/>
            <a:ext cx="731498" cy="731498"/>
          </a:xfrm>
          <a:prstGeom prst="ellipse">
            <a:avLst/>
          </a:pr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p>
            <a:pPr algn="ctr" defTabSz="914400"/>
            <a:r>
              <a:rPr lang="en-US" altLang="zh-CN" sz="2400" b="1">
                <a:solidFill>
                  <a:schemeClr val="lt1"/>
                </a:solidFill>
              </a:rPr>
              <a:t>1</a:t>
            </a:r>
            <a:endParaRPr lang="en-US" altLang="zh-CN" sz="2400" b="1">
              <a:solidFill>
                <a:schemeClr val="lt1"/>
              </a:solidFill>
            </a:endParaRPr>
          </a:p>
        </p:txBody>
      </p:sp>
      <p:sp>
        <p:nvSpPr>
          <p:cNvPr id="69" name="文本框 68"/>
          <p:cNvSpPr txBox="1"/>
          <p:nvPr>
            <p:custDataLst>
              <p:tags r:id="rId18"/>
            </p:custDataLst>
          </p:nvPr>
        </p:nvSpPr>
        <p:spPr>
          <a:xfrm>
            <a:off x="2642123" y="3688761"/>
            <a:ext cx="1930551" cy="1248071"/>
          </a:xfrm>
          <a:prstGeom prst="rect">
            <a:avLst/>
          </a:prstGeom>
          <a:noFill/>
        </p:spPr>
        <p:txBody>
          <a:bodyPr wrap="square" rtlCol="0" anchor="ctr" anchorCtr="0">
            <a:normAutofit lnSpcReduction="20000"/>
          </a:bodyPr>
          <a:p>
            <a:pPr marL="0" lvl="0" indent="0" algn="ctr">
              <a:lnSpc>
                <a:spcPct val="120000"/>
              </a:lnSpc>
              <a:spcBef>
                <a:spcPts val="0"/>
              </a:spcBef>
              <a:spcAft>
                <a:spcPts val="800"/>
              </a:spcAft>
              <a:buSzPct val="100000"/>
              <a:buNone/>
            </a:pPr>
            <a:r>
              <a:rPr lang="zh-CN" altLang="en-US" sz="2100" b="1" spc="130">
                <a:solidFill>
                  <a:schemeClr val="lt1"/>
                </a:solidFill>
                <a:uFillTx/>
                <a:latin typeface="Arial" panose="020B0604020202020204" pitchFamily="34" charset="0"/>
                <a:ea typeface="微软雅黑" panose="020B0503020204020204" charset="-122"/>
              </a:rPr>
              <a:t>加强防范意识，自觉抵制恐怖主义思想</a:t>
            </a:r>
            <a:endParaRPr lang="zh-CN" altLang="en-US" sz="2100" b="1" spc="130">
              <a:solidFill>
                <a:schemeClr val="lt1"/>
              </a:solidFill>
              <a:uFillTx/>
              <a:latin typeface="Arial" panose="020B0604020202020204" pitchFamily="34" charset="0"/>
              <a:ea typeface="微软雅黑" panose="020B0503020204020204" charset="-122"/>
            </a:endParaRPr>
          </a:p>
        </p:txBody>
      </p:sp>
      <p:sp>
        <p:nvSpPr>
          <p:cNvPr id="7" name="文本框 6"/>
          <p:cNvSpPr txBox="1"/>
          <p:nvPr>
            <p:custDataLst>
              <p:tags r:id="rId19"/>
            </p:custDataLst>
          </p:nvPr>
        </p:nvSpPr>
        <p:spPr>
          <a:xfrm>
            <a:off x="5117150" y="3688761"/>
            <a:ext cx="1930551" cy="1248071"/>
          </a:xfrm>
          <a:prstGeom prst="rect">
            <a:avLst/>
          </a:prstGeom>
          <a:noFill/>
        </p:spPr>
        <p:txBody>
          <a:bodyPr wrap="square" rtlCol="0" anchor="ctr" anchorCtr="0">
            <a:normAutofit/>
          </a:bodyPr>
          <a:p>
            <a:pPr marL="0" lvl="0" indent="0" algn="ctr">
              <a:lnSpc>
                <a:spcPct val="120000"/>
              </a:lnSpc>
              <a:spcBef>
                <a:spcPts val="0"/>
              </a:spcBef>
              <a:spcAft>
                <a:spcPts val="800"/>
              </a:spcAft>
              <a:buSzPct val="100000"/>
              <a:buNone/>
            </a:pPr>
            <a:r>
              <a:rPr lang="zh-CN" altLang="en-US" sz="2100" b="1" spc="170">
                <a:solidFill>
                  <a:schemeClr val="accent1"/>
                </a:solidFill>
                <a:uFillTx/>
                <a:latin typeface="Arial" panose="020B0604020202020204" pitchFamily="34" charset="0"/>
                <a:ea typeface="微软雅黑" panose="020B0503020204020204" charset="-122"/>
                <a:sym typeface="+mn-ea"/>
              </a:rPr>
              <a:t>识别、举报可疑情况</a:t>
            </a:r>
            <a:endParaRPr lang="zh-CN" altLang="en-US" sz="2100" b="1" spc="170">
              <a:solidFill>
                <a:schemeClr val="accent1"/>
              </a:solidFill>
              <a:uFillTx/>
              <a:latin typeface="Arial" panose="020B0604020202020204" pitchFamily="34" charset="0"/>
              <a:ea typeface="微软雅黑" panose="020B0503020204020204" charset="-122"/>
              <a:sym typeface="+mn-ea"/>
            </a:endParaRPr>
          </a:p>
        </p:txBody>
      </p:sp>
    </p:spTree>
    <p:custDataLst>
      <p:tags r:id="rId20"/>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1776000" y="2911000"/>
            <a:ext cx="8640000" cy="1404000"/>
          </a:xfrm>
        </p:spPr>
        <p:txBody>
          <a:bodyPr/>
          <a:lstStyle/>
          <a:p>
            <a:r>
              <a:rPr lang="zh-CN" altLang="en-US"/>
              <a:t>任务一</a:t>
            </a:r>
            <a:r>
              <a:rPr lang="en-US" altLang="zh-CN"/>
              <a:t>   </a:t>
            </a:r>
            <a:r>
              <a:rPr lang="zh-CN" altLang="en-US"/>
              <a:t>维护国家安全</a:t>
            </a:r>
            <a:endParaRPr lang="zh-CN" altLang="en-US"/>
          </a:p>
        </p:txBody>
      </p:sp>
    </p:spTree>
    <p:custDataLst>
      <p:tags r:id="rId2"/>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charset="-122"/>
              <a:ea typeface="微软雅黑" panose="020B0503020204020204" charset="-122"/>
              <a:sym typeface="+mn-ea"/>
            </a:endParaRPr>
          </a:p>
        </p:txBody>
      </p:sp>
      <p:sp>
        <p:nvSpPr>
          <p:cNvPr id="11" name="文本框 10"/>
          <p:cNvSpPr txBox="1"/>
          <p:nvPr>
            <p:custDataLst>
              <p:tags r:id="rId2"/>
            </p:custDataLst>
          </p:nvPr>
        </p:nvSpPr>
        <p:spPr>
          <a:xfrm>
            <a:off x="457155" y="152401"/>
            <a:ext cx="11277689" cy="60960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3200" b="1" spc="160">
                <a:solidFill>
                  <a:schemeClr val="lt1"/>
                </a:solidFill>
                <a:uFillTx/>
                <a:latin typeface="微软雅黑" panose="020B0503020204020204" charset="-122"/>
                <a:ea typeface="微软雅黑" panose="020B0503020204020204" charset="-122"/>
              </a:rPr>
              <a:t>案例在线</a:t>
            </a:r>
            <a:endParaRPr lang="zh-CN" altLang="en-US" sz="3200" b="1" spc="160">
              <a:solidFill>
                <a:schemeClr val="lt1"/>
              </a:solidFill>
              <a:uFillTx/>
              <a:latin typeface="微软雅黑" panose="020B0503020204020204" charset="-122"/>
              <a:ea typeface="微软雅黑" panose="020B0503020204020204" charset="-122"/>
            </a:endParaRPr>
          </a:p>
        </p:txBody>
      </p:sp>
      <p:sp>
        <p:nvSpPr>
          <p:cNvPr id="12" name="Title 6"/>
          <p:cNvSpPr txBox="1"/>
          <p:nvPr>
            <p:custDataLst>
              <p:tags r:id="rId3"/>
            </p:custDataLst>
          </p:nvPr>
        </p:nvSpPr>
        <p:spPr>
          <a:xfrm>
            <a:off x="1162001" y="1341132"/>
            <a:ext cx="10020364" cy="478538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fontAlgn="auto">
              <a:lnSpc>
                <a:spcPct val="150000"/>
              </a:lnSpc>
              <a:spcAft>
                <a:spcPts val="600"/>
              </a:spcAft>
            </a:pPr>
            <a:r>
              <a:rPr lang="en-US" altLang="zh-CN" sz="2400" spc="70">
                <a:ln>
                  <a:noFill/>
                  <a:prstDash val="sysDot"/>
                </a:ln>
                <a:solidFill>
                  <a:schemeClr val="tx1">
                    <a:lumMod val="85000"/>
                    <a:lumOff val="15000"/>
                  </a:schemeClr>
                </a:solidFill>
                <a:uFillTx/>
                <a:latin typeface="+mn-ea"/>
                <a:ea typeface="微软雅黑" panose="020B0503020204020204" charset="-122"/>
                <a:cs typeface="+mn-ea"/>
                <a:sym typeface="+mn-ea"/>
              </a:rPr>
              <a:t>2019</a:t>
            </a:r>
            <a:r>
              <a:rPr lang="zh-CN" altLang="en-US" sz="2400" spc="70">
                <a:ln>
                  <a:noFill/>
                  <a:prstDash val="sysDot"/>
                </a:ln>
                <a:solidFill>
                  <a:schemeClr val="tx1">
                    <a:lumMod val="85000"/>
                    <a:lumOff val="15000"/>
                  </a:schemeClr>
                </a:solidFill>
                <a:uFillTx/>
                <a:latin typeface="+mn-ea"/>
                <a:ea typeface="微软雅黑" panose="020B0503020204020204" charset="-122"/>
                <a:cs typeface="+mn-ea"/>
                <a:sym typeface="+mn-ea"/>
              </a:rPr>
              <a:t>年，某客运公司长途客车驾驶人因违反实名制规定让两名乘客站外乘车，被当地交通运输管理部门责令改正。</a:t>
            </a:r>
            <a:r>
              <a:rPr lang="en-US" altLang="zh-CN" sz="2400" spc="70">
                <a:ln>
                  <a:noFill/>
                  <a:prstDash val="sysDot"/>
                </a:ln>
                <a:solidFill>
                  <a:schemeClr val="tx1">
                    <a:lumMod val="85000"/>
                    <a:lumOff val="15000"/>
                  </a:schemeClr>
                </a:solidFill>
                <a:uFillTx/>
                <a:latin typeface="+mn-ea"/>
                <a:ea typeface="微软雅黑" panose="020B0503020204020204" charset="-122"/>
                <a:cs typeface="+mn-ea"/>
                <a:sym typeface="+mn-ea"/>
              </a:rPr>
              <a:t>2020</a:t>
            </a:r>
            <a:r>
              <a:rPr lang="zh-CN" altLang="en-US" sz="2400" spc="70">
                <a:ln>
                  <a:noFill/>
                  <a:prstDash val="sysDot"/>
                </a:ln>
                <a:solidFill>
                  <a:schemeClr val="tx1">
                    <a:lumMod val="85000"/>
                    <a:lumOff val="15000"/>
                  </a:schemeClr>
                </a:solidFill>
                <a:uFillTx/>
                <a:latin typeface="+mn-ea"/>
                <a:ea typeface="微软雅黑" panose="020B0503020204020204" charset="-122"/>
                <a:cs typeface="+mn-ea"/>
                <a:sym typeface="+mn-ea"/>
              </a:rPr>
              <a:t>年，该客车驾驶人再次违反实名制规定站外载客被查获。该客运公司被处罚款十万元，该客运公司负责人被处罚款两万元。</a:t>
            </a:r>
            <a:endParaRPr lang="zh-CN" altLang="en-US" sz="2400" spc="70">
              <a:ln>
                <a:noFill/>
                <a:prstDash val="sysDot"/>
              </a:ln>
              <a:solidFill>
                <a:schemeClr val="tx1">
                  <a:lumMod val="85000"/>
                  <a:lumOff val="15000"/>
                </a:schemeClr>
              </a:solidFill>
              <a:uFillTx/>
              <a:latin typeface="+mn-ea"/>
              <a:ea typeface="微软雅黑" panose="020B0503020204020204" charset="-122"/>
              <a:cs typeface="+mn-ea"/>
              <a:sym typeface="+mn-ea"/>
            </a:endParaRPr>
          </a:p>
          <a:p>
            <a:pPr indent="457200" fontAlgn="auto">
              <a:lnSpc>
                <a:spcPct val="150000"/>
              </a:lnSpc>
              <a:spcAft>
                <a:spcPts val="600"/>
              </a:spcAft>
            </a:pPr>
            <a:r>
              <a:rPr lang="zh-CN" altLang="en-US" sz="2400" spc="70">
                <a:ln>
                  <a:noFill/>
                  <a:prstDash val="sysDot"/>
                </a:ln>
                <a:solidFill>
                  <a:schemeClr val="tx1">
                    <a:lumMod val="85000"/>
                    <a:lumOff val="15000"/>
                  </a:schemeClr>
                </a:solidFill>
                <a:uFillTx/>
                <a:latin typeface="+mn-ea"/>
                <a:ea typeface="微软雅黑" panose="020B0503020204020204" charset="-122"/>
                <a:cs typeface="+mn-ea"/>
                <a:sym typeface="+mn-ea"/>
              </a:rPr>
              <a:t>《反恐怖主义法》第八十六条规定：住宿、长途客运、机动车租赁等业务经营者、服务提供者有前款规定情形的，由主管部门处十万元以上五十万元以下罚款，并对其直接负责的主管人员和其他直接责任人员处十万元以下罚款。</a:t>
            </a:r>
            <a:endParaRPr lang="zh-CN" altLang="en-US" sz="2400" spc="70">
              <a:ln>
                <a:noFill/>
                <a:prstDash val="sysDot"/>
              </a:ln>
              <a:solidFill>
                <a:schemeClr val="tx1">
                  <a:lumMod val="85000"/>
                  <a:lumOff val="15000"/>
                </a:schemeClr>
              </a:solidFill>
              <a:uFillTx/>
              <a:latin typeface="+mn-ea"/>
              <a:ea typeface="微软雅黑" panose="020B0503020204020204" charset="-122"/>
              <a:cs typeface="+mn-ea"/>
              <a:sym typeface="+mn-ea"/>
            </a:endParaRPr>
          </a:p>
        </p:txBody>
      </p:sp>
    </p:spTree>
    <p:custDataLst>
      <p:tags r:id="rId4"/>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三、保护人身安全</a:t>
            </a:r>
            <a:endParaRPr lang="zh-CN" altLang="en-US"/>
          </a:p>
        </p:txBody>
      </p:sp>
      <p:sp>
        <p:nvSpPr>
          <p:cNvPr id="5" name="任意多边形 4"/>
          <p:cNvSpPr/>
          <p:nvPr>
            <p:custDataLst>
              <p:tags r:id="rId2"/>
            </p:custDataLst>
          </p:nvPr>
        </p:nvSpPr>
        <p:spPr>
          <a:xfrm>
            <a:off x="695960" y="1423035"/>
            <a:ext cx="10800080" cy="4838700"/>
          </a:xfrm>
          <a:custGeom>
            <a:avLst/>
            <a:gdLst>
              <a:gd name="connsiteX0" fmla="*/ 546 w 17008"/>
              <a:gd name="connsiteY0" fmla="*/ 1 h 7620"/>
              <a:gd name="connsiteX1" fmla="*/ 16856 w 17008"/>
              <a:gd name="connsiteY1" fmla="*/ 0 h 7620"/>
              <a:gd name="connsiteX2" fmla="*/ 17008 w 17008"/>
              <a:gd name="connsiteY2" fmla="*/ 152 h 7620"/>
              <a:gd name="connsiteX3" fmla="*/ 17008 w 17008"/>
              <a:gd name="connsiteY3" fmla="*/ 7468 h 7620"/>
              <a:gd name="connsiteX4" fmla="*/ 16856 w 17008"/>
              <a:gd name="connsiteY4" fmla="*/ 7620 h 7620"/>
              <a:gd name="connsiteX5" fmla="*/ 152 w 17008"/>
              <a:gd name="connsiteY5" fmla="*/ 7620 h 7620"/>
              <a:gd name="connsiteX6" fmla="*/ 0 w 17008"/>
              <a:gd name="connsiteY6" fmla="*/ 7468 h 7620"/>
              <a:gd name="connsiteX7" fmla="*/ 4 w 17008"/>
              <a:gd name="connsiteY7" fmla="*/ 2173 h 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08" h="7620">
                <a:moveTo>
                  <a:pt x="546" y="1"/>
                </a:moveTo>
                <a:lnTo>
                  <a:pt x="16856" y="0"/>
                </a:lnTo>
                <a:cubicBezTo>
                  <a:pt x="16940" y="0"/>
                  <a:pt x="17008" y="68"/>
                  <a:pt x="17008" y="152"/>
                </a:cubicBezTo>
                <a:lnTo>
                  <a:pt x="17008" y="7468"/>
                </a:lnTo>
                <a:cubicBezTo>
                  <a:pt x="17008" y="7552"/>
                  <a:pt x="16940" y="7620"/>
                  <a:pt x="16856" y="7620"/>
                </a:cubicBezTo>
                <a:lnTo>
                  <a:pt x="152" y="7620"/>
                </a:lnTo>
                <a:cubicBezTo>
                  <a:pt x="68" y="7620"/>
                  <a:pt x="0" y="7552"/>
                  <a:pt x="0" y="7468"/>
                </a:cubicBezTo>
                <a:lnTo>
                  <a:pt x="4" y="2173"/>
                </a:lnTo>
              </a:path>
            </a:pathLst>
          </a:custGeom>
          <a:noFill/>
          <a:ln w="9525">
            <a:solidFill>
              <a:schemeClr val="accent1">
                <a:lumMod val="75000"/>
                <a:alpha val="40000"/>
              </a:schemeClr>
            </a:solidFill>
            <a:headEnd type="none"/>
            <a:tailEnd type="ova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圆角矩形 10"/>
          <p:cNvSpPr/>
          <p:nvPr>
            <p:custDataLst>
              <p:tags r:id="rId3"/>
            </p:custDataLst>
          </p:nvPr>
        </p:nvSpPr>
        <p:spPr>
          <a:xfrm>
            <a:off x="716915" y="1423035"/>
            <a:ext cx="738505" cy="741045"/>
          </a:xfrm>
          <a:prstGeom prst="roundRect">
            <a:avLst>
              <a:gd name="adj" fmla="val 9389"/>
            </a:avLst>
          </a:prstGeom>
          <a:gradFill>
            <a:gsLst>
              <a:gs pos="67000">
                <a:schemeClr val="accent1"/>
              </a:gs>
              <a:gs pos="0">
                <a:schemeClr val="accent1">
                  <a:lumMod val="60000"/>
                  <a:lumOff val="40000"/>
                </a:schemeClr>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9" name="文本框 8"/>
          <p:cNvSpPr txBox="1"/>
          <p:nvPr>
            <p:custDataLst>
              <p:tags r:id="rId4"/>
            </p:custDataLst>
          </p:nvPr>
        </p:nvSpPr>
        <p:spPr>
          <a:xfrm>
            <a:off x="1010285" y="1776095"/>
            <a:ext cx="10662920" cy="3985260"/>
          </a:xfrm>
          <a:prstGeom prst="rect">
            <a:avLst/>
          </a:prstGeom>
          <a:noFill/>
        </p:spPr>
        <p:txBody>
          <a:bodyPr wrap="square" rtlCol="0" anchor="ctr" anchorCtr="0"/>
          <a:lstStyle/>
          <a:p>
            <a:pPr marL="0" lvl="1" indent="457200" fontAlgn="auto">
              <a:lnSpc>
                <a:spcPct val="150000"/>
              </a:lnSpc>
              <a:spcAft>
                <a:spcPts val="600"/>
              </a:spcAft>
            </a:pPr>
            <a:r>
              <a:rPr lang="zh-CN" altLang="en-US" sz="2400" b="1">
                <a:solidFill>
                  <a:schemeClr val="accent1"/>
                </a:solidFill>
                <a:sym typeface="+mn-ea"/>
              </a:rPr>
              <a:t>（一）掌握自保技能</a:t>
            </a:r>
            <a:endParaRPr lang="zh-CN" altLang="en-US" sz="2400" b="1">
              <a:solidFill>
                <a:schemeClr val="accent1"/>
              </a:solidFill>
            </a:endParaRPr>
          </a:p>
          <a:p>
            <a:pPr marL="457200" lvl="1" indent="457200" fontAlgn="auto">
              <a:lnSpc>
                <a:spcPct val="150000"/>
              </a:lnSpc>
              <a:spcAft>
                <a:spcPts val="600"/>
              </a:spcAft>
            </a:pPr>
            <a:r>
              <a:rPr lang="zh-CN" altLang="en-US" sz="2400" dirty="0">
                <a:ln>
                  <a:noFill/>
                  <a:prstDash val="sysDot"/>
                </a:ln>
                <a:solidFill>
                  <a:schemeClr val="tx1">
                    <a:lumMod val="85000"/>
                    <a:lumOff val="15000"/>
                  </a:schemeClr>
                </a:solidFill>
                <a:latin typeface="+mn-ea"/>
                <a:cs typeface="+mn-ea"/>
                <a:sym typeface="+mn-ea"/>
              </a:rPr>
              <a:t>（</a:t>
            </a:r>
            <a:r>
              <a:rPr lang="en-US" altLang="zh-CN" sz="2400" dirty="0">
                <a:ln>
                  <a:noFill/>
                  <a:prstDash val="sysDot"/>
                </a:ln>
                <a:solidFill>
                  <a:schemeClr val="tx1">
                    <a:lumMod val="85000"/>
                    <a:lumOff val="15000"/>
                  </a:schemeClr>
                </a:solidFill>
                <a:latin typeface="+mn-ea"/>
                <a:cs typeface="+mn-ea"/>
                <a:sym typeface="+mn-ea"/>
              </a:rPr>
              <a:t>1</a:t>
            </a:r>
            <a:r>
              <a:rPr lang="zh-CN" altLang="en-US" sz="2400" dirty="0">
                <a:ln>
                  <a:noFill/>
                  <a:prstDash val="sysDot"/>
                </a:ln>
                <a:solidFill>
                  <a:schemeClr val="tx1">
                    <a:lumMod val="85000"/>
                    <a:lumOff val="15000"/>
                  </a:schemeClr>
                </a:solidFill>
                <a:latin typeface="+mn-ea"/>
                <a:cs typeface="+mn-ea"/>
                <a:sym typeface="+mn-ea"/>
              </a:rPr>
              <a:t>）尽可能减少深入场所的时间和频率。</a:t>
            </a:r>
            <a:endParaRPr lang="zh-CN" altLang="en-US" sz="2400" dirty="0">
              <a:ln>
                <a:noFill/>
                <a:prstDash val="sysDot"/>
              </a:ln>
              <a:solidFill>
                <a:schemeClr val="tx1">
                  <a:lumMod val="85000"/>
                  <a:lumOff val="15000"/>
                </a:schemeClr>
              </a:solidFill>
              <a:latin typeface="+mn-ea"/>
              <a:cs typeface="+mn-ea"/>
              <a:sym typeface="+mn-ea"/>
            </a:endParaRPr>
          </a:p>
          <a:p>
            <a:pPr marL="457200" lvl="1" indent="457200" fontAlgn="auto">
              <a:lnSpc>
                <a:spcPct val="150000"/>
              </a:lnSpc>
              <a:spcAft>
                <a:spcPts val="600"/>
              </a:spcAft>
            </a:pPr>
            <a:r>
              <a:rPr lang="zh-CN" altLang="en-US" sz="2400" dirty="0">
                <a:ln>
                  <a:noFill/>
                  <a:prstDash val="sysDot"/>
                </a:ln>
                <a:solidFill>
                  <a:schemeClr val="tx1">
                    <a:lumMod val="85000"/>
                    <a:lumOff val="15000"/>
                  </a:schemeClr>
                </a:solidFill>
                <a:latin typeface="+mn-ea"/>
                <a:cs typeface="+mn-ea"/>
                <a:sym typeface="+mn-ea"/>
              </a:rPr>
              <a:t>（</a:t>
            </a:r>
            <a:r>
              <a:rPr lang="en-US" altLang="zh-CN" sz="2400" dirty="0">
                <a:ln>
                  <a:noFill/>
                  <a:prstDash val="sysDot"/>
                </a:ln>
                <a:solidFill>
                  <a:schemeClr val="tx1">
                    <a:lumMod val="85000"/>
                    <a:lumOff val="15000"/>
                  </a:schemeClr>
                </a:solidFill>
                <a:latin typeface="+mn-ea"/>
                <a:cs typeface="+mn-ea"/>
                <a:sym typeface="+mn-ea"/>
              </a:rPr>
              <a:t>2</a:t>
            </a:r>
            <a:r>
              <a:rPr lang="zh-CN" altLang="en-US" sz="2400" dirty="0">
                <a:ln>
                  <a:noFill/>
                  <a:prstDash val="sysDot"/>
                </a:ln>
                <a:solidFill>
                  <a:schemeClr val="tx1">
                    <a:lumMod val="85000"/>
                    <a:lumOff val="15000"/>
                  </a:schemeClr>
                </a:solidFill>
                <a:latin typeface="+mn-ea"/>
                <a:cs typeface="+mn-ea"/>
                <a:sym typeface="+mn-ea"/>
              </a:rPr>
              <a:t>）不得从事法律、法规禁止的活动。</a:t>
            </a:r>
            <a:endParaRPr lang="zh-CN" altLang="en-US" sz="2400" dirty="0">
              <a:ln>
                <a:noFill/>
                <a:prstDash val="sysDot"/>
              </a:ln>
              <a:solidFill>
                <a:schemeClr val="tx1">
                  <a:lumMod val="85000"/>
                  <a:lumOff val="15000"/>
                </a:schemeClr>
              </a:solidFill>
              <a:latin typeface="+mn-ea"/>
              <a:cs typeface="+mn-ea"/>
              <a:sym typeface="+mn-ea"/>
            </a:endParaRPr>
          </a:p>
          <a:p>
            <a:pPr marL="457200" lvl="1" indent="457200" fontAlgn="auto">
              <a:lnSpc>
                <a:spcPct val="150000"/>
              </a:lnSpc>
              <a:spcAft>
                <a:spcPts val="600"/>
              </a:spcAft>
            </a:pPr>
            <a:r>
              <a:rPr lang="zh-CN" altLang="en-US" sz="2400" dirty="0">
                <a:ln>
                  <a:noFill/>
                  <a:prstDash val="sysDot"/>
                </a:ln>
                <a:solidFill>
                  <a:schemeClr val="tx1">
                    <a:lumMod val="85000"/>
                    <a:lumOff val="15000"/>
                  </a:schemeClr>
                </a:solidFill>
                <a:latin typeface="+mn-ea"/>
                <a:cs typeface="+mn-ea"/>
                <a:sym typeface="+mn-ea"/>
              </a:rPr>
              <a:t>（</a:t>
            </a:r>
            <a:r>
              <a:rPr lang="en-US" altLang="zh-CN" sz="2400" dirty="0">
                <a:ln>
                  <a:noFill/>
                  <a:prstDash val="sysDot"/>
                </a:ln>
                <a:solidFill>
                  <a:schemeClr val="tx1">
                    <a:lumMod val="85000"/>
                    <a:lumOff val="15000"/>
                  </a:schemeClr>
                </a:solidFill>
                <a:latin typeface="+mn-ea"/>
                <a:cs typeface="+mn-ea"/>
                <a:sym typeface="+mn-ea"/>
              </a:rPr>
              <a:t>3</a:t>
            </a:r>
            <a:r>
              <a:rPr lang="zh-CN" altLang="en-US" sz="2400" dirty="0">
                <a:ln>
                  <a:noFill/>
                  <a:prstDash val="sysDot"/>
                </a:ln>
                <a:solidFill>
                  <a:schemeClr val="tx1">
                    <a:lumMod val="85000"/>
                    <a:lumOff val="15000"/>
                  </a:schemeClr>
                </a:solidFill>
                <a:latin typeface="+mn-ea"/>
                <a:cs typeface="+mn-ea"/>
                <a:sym typeface="+mn-ea"/>
              </a:rPr>
              <a:t>）注意观察治安安全条件是否符合要求。</a:t>
            </a:r>
            <a:endParaRPr lang="zh-CN" altLang="en-US" sz="2400" dirty="0">
              <a:ln>
                <a:noFill/>
                <a:prstDash val="sysDot"/>
              </a:ln>
              <a:solidFill>
                <a:schemeClr val="tx1">
                  <a:lumMod val="85000"/>
                  <a:lumOff val="15000"/>
                </a:schemeClr>
              </a:solidFill>
              <a:latin typeface="+mn-ea"/>
              <a:cs typeface="+mn-ea"/>
              <a:sym typeface="+mn-ea"/>
            </a:endParaRPr>
          </a:p>
          <a:p>
            <a:pPr marL="457200" lvl="1" indent="457200" fontAlgn="auto">
              <a:lnSpc>
                <a:spcPct val="150000"/>
              </a:lnSpc>
              <a:spcAft>
                <a:spcPts val="600"/>
              </a:spcAft>
            </a:pPr>
            <a:r>
              <a:rPr lang="zh-CN" altLang="en-US" sz="2400" dirty="0">
                <a:ln>
                  <a:noFill/>
                  <a:prstDash val="sysDot"/>
                </a:ln>
                <a:solidFill>
                  <a:schemeClr val="tx1">
                    <a:lumMod val="85000"/>
                    <a:lumOff val="15000"/>
                  </a:schemeClr>
                </a:solidFill>
                <a:latin typeface="+mn-ea"/>
                <a:cs typeface="+mn-ea"/>
                <a:sym typeface="+mn-ea"/>
              </a:rPr>
              <a:t>（</a:t>
            </a:r>
            <a:r>
              <a:rPr lang="en-US" altLang="zh-CN" sz="2400" dirty="0">
                <a:ln>
                  <a:noFill/>
                  <a:prstDash val="sysDot"/>
                </a:ln>
                <a:solidFill>
                  <a:schemeClr val="tx1">
                    <a:lumMod val="85000"/>
                    <a:lumOff val="15000"/>
                  </a:schemeClr>
                </a:solidFill>
                <a:latin typeface="+mn-ea"/>
                <a:cs typeface="+mn-ea"/>
                <a:sym typeface="+mn-ea"/>
              </a:rPr>
              <a:t>4</a:t>
            </a:r>
            <a:r>
              <a:rPr lang="zh-CN" altLang="en-US" sz="2400" dirty="0">
                <a:ln>
                  <a:noFill/>
                  <a:prstDash val="sysDot"/>
                </a:ln>
                <a:solidFill>
                  <a:schemeClr val="tx1">
                    <a:lumMod val="85000"/>
                    <a:lumOff val="15000"/>
                  </a:schemeClr>
                </a:solidFill>
                <a:latin typeface="+mn-ea"/>
                <a:cs typeface="+mn-ea"/>
                <a:sym typeface="+mn-ea"/>
              </a:rPr>
              <a:t>）寻找自救条件。</a:t>
            </a:r>
            <a:endParaRPr lang="zh-CN" altLang="en-US" sz="2400" dirty="0">
              <a:ln>
                <a:noFill/>
                <a:prstDash val="sysDot"/>
              </a:ln>
              <a:solidFill>
                <a:schemeClr val="tx1">
                  <a:lumMod val="85000"/>
                  <a:lumOff val="15000"/>
                </a:schemeClr>
              </a:solidFill>
              <a:latin typeface="+mn-ea"/>
              <a:cs typeface="+mn-ea"/>
              <a:sym typeface="+mn-ea"/>
            </a:endParaRPr>
          </a:p>
          <a:p>
            <a:pPr marL="457200" lvl="1" indent="457200" fontAlgn="auto">
              <a:lnSpc>
                <a:spcPct val="150000"/>
              </a:lnSpc>
              <a:spcAft>
                <a:spcPts val="600"/>
              </a:spcAft>
            </a:pPr>
            <a:r>
              <a:rPr lang="zh-CN" altLang="en-US" sz="2400" dirty="0">
                <a:ln>
                  <a:noFill/>
                  <a:prstDash val="sysDot"/>
                </a:ln>
                <a:solidFill>
                  <a:schemeClr val="tx1">
                    <a:lumMod val="85000"/>
                    <a:lumOff val="15000"/>
                  </a:schemeClr>
                </a:solidFill>
                <a:latin typeface="+mn-ea"/>
                <a:cs typeface="+mn-ea"/>
                <a:sym typeface="+mn-ea"/>
              </a:rPr>
              <a:t>（</a:t>
            </a:r>
            <a:r>
              <a:rPr lang="en-US" altLang="zh-CN" sz="2400" dirty="0">
                <a:ln>
                  <a:noFill/>
                  <a:prstDash val="sysDot"/>
                </a:ln>
                <a:solidFill>
                  <a:schemeClr val="tx1">
                    <a:lumMod val="85000"/>
                    <a:lumOff val="15000"/>
                  </a:schemeClr>
                </a:solidFill>
                <a:latin typeface="+mn-ea"/>
                <a:cs typeface="+mn-ea"/>
                <a:sym typeface="+mn-ea"/>
              </a:rPr>
              <a:t>5</a:t>
            </a:r>
            <a:r>
              <a:rPr lang="zh-CN" altLang="en-US" sz="2400" dirty="0">
                <a:ln>
                  <a:noFill/>
                  <a:prstDash val="sysDot"/>
                </a:ln>
                <a:solidFill>
                  <a:schemeClr val="tx1">
                    <a:lumMod val="85000"/>
                    <a:lumOff val="15000"/>
                  </a:schemeClr>
                </a:solidFill>
                <a:latin typeface="+mn-ea"/>
                <a:cs typeface="+mn-ea"/>
                <a:sym typeface="+mn-ea"/>
              </a:rPr>
              <a:t>）正确应对不法侵害。</a:t>
            </a:r>
            <a:endParaRPr lang="zh-CN" altLang="en-US" sz="2400" dirty="0">
              <a:ln>
                <a:noFill/>
                <a:prstDash val="sysDot"/>
              </a:ln>
              <a:solidFill>
                <a:schemeClr val="tx1">
                  <a:lumMod val="85000"/>
                  <a:lumOff val="15000"/>
                </a:schemeClr>
              </a:solidFill>
              <a:latin typeface="+mn-ea"/>
              <a:cs typeface="+mn-ea"/>
              <a:sym typeface="+mn-ea"/>
            </a:endParaRPr>
          </a:p>
          <a:p>
            <a:pPr marL="0" lvl="1" indent="457200" fontAlgn="auto">
              <a:lnSpc>
                <a:spcPct val="150000"/>
              </a:lnSpc>
              <a:spcAft>
                <a:spcPts val="600"/>
              </a:spcAft>
            </a:pPr>
            <a:r>
              <a:rPr lang="zh-CN" altLang="en-US" sz="2400" b="1">
                <a:solidFill>
                  <a:schemeClr val="accent1"/>
                </a:solidFill>
                <a:sym typeface="+mn-ea"/>
              </a:rPr>
              <a:t>（二）积极参与演练</a:t>
            </a:r>
            <a:endParaRPr lang="zh-CN" altLang="en-US" sz="2400" b="1">
              <a:solidFill>
                <a:schemeClr val="accent1"/>
              </a:solidFill>
              <a:sym typeface="+mn-ea"/>
            </a:endParaRPr>
          </a:p>
        </p:txBody>
      </p:sp>
    </p:spTree>
    <p:custDataLst>
      <p:tags r:id="rId5"/>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p:txBody>
          <a:bodyPr/>
          <a:lstStyle/>
          <a:p>
            <a:r>
              <a:rPr lang="zh-CN" altLang="en-US" kern="0" dirty="0">
                <a:ln>
                  <a:noFill/>
                  <a:prstDash val="sysDot"/>
                </a:ln>
                <a:latin typeface="+mn-ea"/>
                <a:sym typeface="+mn-ea"/>
              </a:rPr>
              <a:t>遇到恐怖袭击，可以通过如下方法自救：</a:t>
            </a:r>
            <a:endParaRPr lang="zh-CN" altLang="en-US"/>
          </a:p>
        </p:txBody>
      </p:sp>
      <p:sp>
        <p:nvSpPr>
          <p:cNvPr id="8" name="矩形 7"/>
          <p:cNvSpPr/>
          <p:nvPr userDrawn="1">
            <p:custDataLst>
              <p:tags r:id="rId2"/>
            </p:custDataLst>
          </p:nvPr>
        </p:nvSpPr>
        <p:spPr>
          <a:xfrm>
            <a:off x="0" y="3048000"/>
            <a:ext cx="12192000" cy="3810000"/>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charset="-122"/>
              <a:ea typeface="微软雅黑" panose="020B0503020204020204" charset="-122"/>
              <a:sym typeface="+mn-ea"/>
            </a:endParaRPr>
          </a:p>
        </p:txBody>
      </p:sp>
      <p:sp useBgFill="1">
        <p:nvSpPr>
          <p:cNvPr id="5" name="矩形 4"/>
          <p:cNvSpPr/>
          <p:nvPr>
            <p:custDataLst>
              <p:tags r:id="rId3"/>
            </p:custDataLst>
          </p:nvPr>
        </p:nvSpPr>
        <p:spPr>
          <a:xfrm>
            <a:off x="701040" y="1185545"/>
            <a:ext cx="10800715" cy="4540885"/>
          </a:xfrm>
          <a:prstGeom prst="rect">
            <a:avLst/>
          </a:prstGeom>
          <a:ln>
            <a:noFill/>
          </a:ln>
          <a:effectLst>
            <a:outerShdw blurRad="127000" dist="38100" dir="5400000" algn="t" rotWithShape="0">
              <a:schemeClr val="dk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60000" rIns="360000" numCol="1" spcCol="0" rtlCol="0" fromWordArt="0" anchor="ctr" anchorCtr="0" forceAA="0" compatLnSpc="1">
            <a:noAutofit/>
          </a:bodyPr>
          <a:lstStyle/>
          <a:p>
            <a:pPr algn="just">
              <a:lnSpc>
                <a:spcPct val="130000"/>
              </a:lnSpc>
            </a:pPr>
            <a:endParaRPr lang="zh-CN" altLang="en-US" spc="150" dirty="0">
              <a:ln w="3175">
                <a:noFill/>
                <a:prstDash val="dash"/>
              </a:ln>
              <a:solidFill>
                <a:srgbClr val="262626"/>
              </a:solidFill>
              <a:uFillTx/>
              <a:latin typeface="+mn-ea"/>
              <a:ea typeface="微软雅黑" panose="020B0503020204020204" charset="-122"/>
              <a:cs typeface="微软雅黑" panose="020B0503020204020204" charset="-122"/>
              <a:sym typeface="+mn-ea"/>
            </a:endParaRPr>
          </a:p>
        </p:txBody>
      </p:sp>
      <p:sp>
        <p:nvSpPr>
          <p:cNvPr id="6" name="文本框 5"/>
          <p:cNvSpPr txBox="1"/>
          <p:nvPr>
            <p:custDataLst>
              <p:tags r:id="rId4"/>
            </p:custDataLst>
          </p:nvPr>
        </p:nvSpPr>
        <p:spPr>
          <a:xfrm>
            <a:off x="963930" y="1283335"/>
            <a:ext cx="10362565" cy="4127500"/>
          </a:xfrm>
          <a:prstGeom prst="rect">
            <a:avLst/>
          </a:prstGeom>
          <a:noFill/>
        </p:spPr>
        <p:txBody>
          <a:bodyPr wrap="square" lIns="0" tIns="0" rIns="0" bIns="0" rtlCol="0" anchor="ctr" anchorCtr="0"/>
          <a:lstStyle/>
          <a:p>
            <a:pPr indent="0" fontAlgn="auto">
              <a:lnSpc>
                <a:spcPct val="150000"/>
              </a:lnSpc>
            </a:pPr>
            <a:r>
              <a:rPr lang="zh-CN" altLang="en-US" kern="0" dirty="0">
                <a:ln>
                  <a:noFill/>
                  <a:prstDash val="sysDot"/>
                </a:ln>
                <a:solidFill>
                  <a:schemeClr val="tx1">
                    <a:lumMod val="85000"/>
                    <a:lumOff val="15000"/>
                  </a:schemeClr>
                </a:solidFill>
                <a:latin typeface="+mn-ea"/>
                <a:sym typeface="+mn-ea"/>
              </a:rPr>
              <a:t>（</a:t>
            </a:r>
            <a:r>
              <a:rPr lang="en-US" altLang="zh-CN" kern="0" dirty="0">
                <a:ln>
                  <a:noFill/>
                  <a:prstDash val="sysDot"/>
                </a:ln>
                <a:solidFill>
                  <a:schemeClr val="tx1">
                    <a:lumMod val="85000"/>
                    <a:lumOff val="15000"/>
                  </a:schemeClr>
                </a:solidFill>
                <a:latin typeface="+mn-ea"/>
                <a:sym typeface="+mn-ea"/>
              </a:rPr>
              <a:t>1</a:t>
            </a:r>
            <a:r>
              <a:rPr lang="zh-CN" altLang="en-US" kern="0" dirty="0">
                <a:ln>
                  <a:noFill/>
                  <a:prstDash val="sysDot"/>
                </a:ln>
                <a:solidFill>
                  <a:schemeClr val="tx1">
                    <a:lumMod val="85000"/>
                    <a:lumOff val="15000"/>
                  </a:schemeClr>
                </a:solidFill>
                <a:latin typeface="+mn-ea"/>
                <a:sym typeface="+mn-ea"/>
              </a:rPr>
              <a:t>）在地面上遇难时不要让自己出现在恐怖分子的视野内，更不要围观恐怖袭击现场。</a:t>
            </a:r>
            <a:endParaRPr lang="zh-CN" altLang="en-US"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kern="0" dirty="0">
                <a:ln>
                  <a:noFill/>
                  <a:prstDash val="sysDot"/>
                </a:ln>
                <a:solidFill>
                  <a:schemeClr val="tx1">
                    <a:lumMod val="85000"/>
                    <a:lumOff val="15000"/>
                  </a:schemeClr>
                </a:solidFill>
                <a:latin typeface="+mn-ea"/>
                <a:sym typeface="+mn-ea"/>
              </a:rPr>
              <a:t>（</a:t>
            </a:r>
            <a:r>
              <a:rPr lang="en-US" altLang="zh-CN" kern="0" dirty="0">
                <a:ln>
                  <a:noFill/>
                  <a:prstDash val="sysDot"/>
                </a:ln>
                <a:solidFill>
                  <a:schemeClr val="tx1">
                    <a:lumMod val="85000"/>
                    <a:lumOff val="15000"/>
                  </a:schemeClr>
                </a:solidFill>
                <a:latin typeface="+mn-ea"/>
                <a:sym typeface="+mn-ea"/>
              </a:rPr>
              <a:t>2</a:t>
            </a:r>
            <a:r>
              <a:rPr lang="zh-CN" altLang="en-US" kern="0" dirty="0">
                <a:ln>
                  <a:noFill/>
                  <a:prstDash val="sysDot"/>
                </a:ln>
                <a:solidFill>
                  <a:schemeClr val="tx1">
                    <a:lumMod val="85000"/>
                    <a:lumOff val="15000"/>
                  </a:schemeClr>
                </a:solidFill>
                <a:latin typeface="+mn-ea"/>
                <a:sym typeface="+mn-ea"/>
              </a:rPr>
              <a:t>）如果是在道路上遇到袭击，首先评估自己是否受伤及伤情，尽量帮助周围那些需要援助的人。</a:t>
            </a:r>
            <a:endParaRPr lang="zh-CN" altLang="en-US"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kern="0" dirty="0">
                <a:ln>
                  <a:noFill/>
                  <a:prstDash val="sysDot"/>
                </a:ln>
                <a:solidFill>
                  <a:schemeClr val="tx1">
                    <a:lumMod val="85000"/>
                    <a:lumOff val="15000"/>
                  </a:schemeClr>
                </a:solidFill>
                <a:latin typeface="+mn-ea"/>
                <a:sym typeface="+mn-ea"/>
              </a:rPr>
              <a:t>（</a:t>
            </a:r>
            <a:r>
              <a:rPr lang="en-US" altLang="zh-CN" kern="0" dirty="0">
                <a:ln>
                  <a:noFill/>
                  <a:prstDash val="sysDot"/>
                </a:ln>
                <a:solidFill>
                  <a:schemeClr val="tx1">
                    <a:lumMod val="85000"/>
                    <a:lumOff val="15000"/>
                  </a:schemeClr>
                </a:solidFill>
                <a:latin typeface="+mn-ea"/>
                <a:sym typeface="+mn-ea"/>
              </a:rPr>
              <a:t>3</a:t>
            </a:r>
            <a:r>
              <a:rPr lang="zh-CN" altLang="en-US" kern="0" dirty="0">
                <a:ln>
                  <a:noFill/>
                  <a:prstDash val="sysDot"/>
                </a:ln>
                <a:solidFill>
                  <a:schemeClr val="tx1">
                    <a:lumMod val="85000"/>
                    <a:lumOff val="15000"/>
                  </a:schemeClr>
                </a:solidFill>
                <a:latin typeface="+mn-ea"/>
                <a:sym typeface="+mn-ea"/>
              </a:rPr>
              <a:t>）遇到爆炸性的袭击时，俯下身体尽量呼吸离地面比较近的新鲜空气。爆炸后产生的烟雾常常是致死的原因。</a:t>
            </a:r>
            <a:endParaRPr lang="zh-CN" altLang="en-US"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kern="0" dirty="0">
                <a:ln>
                  <a:noFill/>
                  <a:prstDash val="sysDot"/>
                </a:ln>
                <a:solidFill>
                  <a:schemeClr val="tx1">
                    <a:lumMod val="85000"/>
                    <a:lumOff val="15000"/>
                  </a:schemeClr>
                </a:solidFill>
                <a:latin typeface="+mn-ea"/>
                <a:sym typeface="+mn-ea"/>
              </a:rPr>
              <a:t>（</a:t>
            </a:r>
            <a:r>
              <a:rPr lang="en-US" altLang="zh-CN" kern="0" dirty="0">
                <a:ln>
                  <a:noFill/>
                  <a:prstDash val="sysDot"/>
                </a:ln>
                <a:solidFill>
                  <a:schemeClr val="tx1">
                    <a:lumMod val="85000"/>
                    <a:lumOff val="15000"/>
                  </a:schemeClr>
                </a:solidFill>
                <a:latin typeface="+mn-ea"/>
                <a:sym typeface="+mn-ea"/>
              </a:rPr>
              <a:t>4</a:t>
            </a:r>
            <a:r>
              <a:rPr lang="zh-CN" altLang="en-US" kern="0" dirty="0">
                <a:ln>
                  <a:noFill/>
                  <a:prstDash val="sysDot"/>
                </a:ln>
                <a:solidFill>
                  <a:schemeClr val="tx1">
                    <a:lumMod val="85000"/>
                    <a:lumOff val="15000"/>
                  </a:schemeClr>
                </a:solidFill>
                <a:latin typeface="+mn-ea"/>
                <a:sym typeface="+mn-ea"/>
              </a:rPr>
              <a:t>）遇到袭击时要注意观察周围的环境，保持一定的警觉。利用一切有利的机会逃生或拨打</a:t>
            </a:r>
            <a:r>
              <a:rPr lang="en-US" altLang="zh-CN" kern="0" dirty="0">
                <a:ln>
                  <a:noFill/>
                  <a:prstDash val="sysDot"/>
                </a:ln>
                <a:solidFill>
                  <a:schemeClr val="tx1">
                    <a:lumMod val="85000"/>
                    <a:lumOff val="15000"/>
                  </a:schemeClr>
                </a:solidFill>
                <a:latin typeface="+mn-ea"/>
                <a:sym typeface="+mn-ea"/>
              </a:rPr>
              <a:t>“110”</a:t>
            </a:r>
            <a:r>
              <a:rPr lang="zh-CN" altLang="en-US" kern="0" dirty="0">
                <a:ln>
                  <a:noFill/>
                  <a:prstDash val="sysDot"/>
                </a:ln>
                <a:solidFill>
                  <a:schemeClr val="tx1">
                    <a:lumMod val="85000"/>
                    <a:lumOff val="15000"/>
                  </a:schemeClr>
                </a:solidFill>
                <a:latin typeface="+mn-ea"/>
                <a:sym typeface="+mn-ea"/>
              </a:rPr>
              <a:t>报警电话求助。打求助电话时不要大声呼喊，以免引起恐怖分子的注意。如果在公共场合，如餐馆、车站等，发现有异样的人，要及时撤离危险地点，同时提醒与自己一起的亲友一同撤离，到达安全地方后，通知店主或警方及时处理。</a:t>
            </a:r>
            <a:endParaRPr lang="zh-CN" altLang="en-US"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kern="0" dirty="0">
                <a:ln>
                  <a:noFill/>
                  <a:prstDash val="sysDot"/>
                </a:ln>
                <a:solidFill>
                  <a:schemeClr val="tx1">
                    <a:lumMod val="85000"/>
                    <a:lumOff val="15000"/>
                  </a:schemeClr>
                </a:solidFill>
                <a:latin typeface="+mn-ea"/>
                <a:sym typeface="+mn-ea"/>
              </a:rPr>
              <a:t>（</a:t>
            </a:r>
            <a:r>
              <a:rPr lang="en-US" altLang="zh-CN" kern="0" dirty="0">
                <a:ln>
                  <a:noFill/>
                  <a:prstDash val="sysDot"/>
                </a:ln>
                <a:solidFill>
                  <a:schemeClr val="tx1">
                    <a:lumMod val="85000"/>
                    <a:lumOff val="15000"/>
                  </a:schemeClr>
                </a:solidFill>
                <a:latin typeface="+mn-ea"/>
                <a:sym typeface="+mn-ea"/>
              </a:rPr>
              <a:t>5</a:t>
            </a:r>
            <a:r>
              <a:rPr lang="zh-CN" altLang="en-US" kern="0" dirty="0">
                <a:ln>
                  <a:noFill/>
                  <a:prstDash val="sysDot"/>
                </a:ln>
                <a:solidFill>
                  <a:schemeClr val="tx1">
                    <a:lumMod val="85000"/>
                    <a:lumOff val="15000"/>
                  </a:schemeClr>
                </a:solidFill>
                <a:latin typeface="+mn-ea"/>
                <a:sym typeface="+mn-ea"/>
              </a:rPr>
              <a:t>）如果遇到恐怖分子在使用手雷之类的爆炸物时，应当立即找到掩护体位置。尤其要注意保护好头部及重要部位。如果没有掩护体，立即倒地离爆炸物远些，尽量让自己缩成一团且弓背保护好重要的内脏器官，同时用双手捂住双耳，这样可以减少受伤的面积。</a:t>
            </a:r>
            <a:endParaRPr lang="zh-CN" altLang="en-US" kern="0" dirty="0">
              <a:ln>
                <a:noFill/>
                <a:prstDash val="sysDot"/>
              </a:ln>
              <a:solidFill>
                <a:schemeClr val="tx1">
                  <a:lumMod val="85000"/>
                  <a:lumOff val="15000"/>
                </a:schemeClr>
              </a:solidFill>
              <a:latin typeface="+mn-ea"/>
              <a:sym typeface="+mn-ea"/>
            </a:endParaRPr>
          </a:p>
        </p:txBody>
      </p:sp>
    </p:spTree>
    <p:custDataLst>
      <p:tags r:id="rId5"/>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57" name="任意多边形: 形状 356"/>
          <p:cNvSpPr/>
          <p:nvPr>
            <p:custDataLst>
              <p:tags r:id="rId1"/>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17" name="标题 16"/>
          <p:cNvSpPr>
            <a:spLocks noGrp="1"/>
          </p:cNvSpPr>
          <p:nvPr>
            <p:ph type="title"/>
            <p:custDataLst>
              <p:tags r:id="rId2"/>
            </p:custDataLst>
          </p:nvPr>
        </p:nvSpPr>
        <p:spPr/>
        <p:txBody>
          <a:bodyPr/>
          <a:lstStyle/>
          <a:p>
            <a:r>
              <a:rPr lang="zh-CN" altLang="en-US"/>
              <a:t>单击此处添加标题</a:t>
            </a:r>
            <a:endParaRPr lang="zh-CN" altLang="en-US"/>
          </a:p>
        </p:txBody>
      </p:sp>
      <p:sp>
        <p:nvSpPr>
          <p:cNvPr id="11"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4" name="任意多边形: 形状 356"/>
          <p:cNvSpPr/>
          <p:nvPr>
            <p:custDataLst>
              <p:tags r:id="rId5"/>
            </p:custDataLst>
          </p:nvPr>
        </p:nvSpPr>
        <p:spPr>
          <a:xfrm>
            <a:off x="676910" y="181165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22" name="矩形: 圆角 21"/>
          <p:cNvSpPr/>
          <p:nvPr>
            <p:custDataLst>
              <p:tags r:id="rId6"/>
            </p:custDataLst>
          </p:nvPr>
        </p:nvSpPr>
        <p:spPr>
          <a:xfrm>
            <a:off x="672465" y="1718310"/>
            <a:ext cx="10904855" cy="443230"/>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17"/>
          <p:cNvSpPr txBox="1"/>
          <p:nvPr>
            <p:custDataLst>
              <p:tags r:id="rId19"/>
            </p:custDataLst>
          </p:nvPr>
        </p:nvSpPr>
        <p:spPr>
          <a:xfrm>
            <a:off x="1384935" y="2330450"/>
            <a:ext cx="9409430" cy="3779520"/>
          </a:xfrm>
          <a:prstGeom prst="rect">
            <a:avLst/>
          </a:prstGeom>
          <a:noFill/>
        </p:spPr>
        <p:txBody>
          <a:bodyPr wrap="square" rtlCol="0" anchor="ctr" anchorCtr="0">
            <a:normAutofit/>
          </a:bodyPr>
          <a:lstStyle/>
          <a:p>
            <a:pPr marL="0" lvl="0" indent="0" algn="just" fontAlgn="auto">
              <a:lnSpc>
                <a:spcPct val="150000"/>
              </a:lnSpc>
            </a:pPr>
            <a:r>
              <a:rPr lang="zh-CN" altLang="en-US"/>
              <a:t>国家安全机关是国家安全工作的主管机关，是与公安机关同等性质的司法机关，分工负责间谍案件的侦查、拘留、预审和执行逮捕。当国家安全机关需要大家配合工作的时候，在工作人员表明身份和来意之后，每个同学都应当按照《中华人民共和国国家安全法》规定的七条义务的要求，认真履行职责。尽力提供便利条件或其他协助，如实提供情况和证据，做到不推、不拒，更不以暴力、威胁方法阻碍执行公务，还要切实保守好已经知晓的国家安全工作的秘密。</a:t>
            </a:r>
            <a:endParaRPr lang="zh-CN" altLang="en-US"/>
          </a:p>
        </p:txBody>
      </p:sp>
    </p:spTree>
    <p:custDataLst>
      <p:tags r:id="rId20"/>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charset="-122"/>
              <a:ea typeface="微软雅黑" panose="020B0503020204020204" charset="-122"/>
              <a:sym typeface="+mn-ea"/>
            </a:endParaRPr>
          </a:p>
        </p:txBody>
      </p:sp>
      <p:sp>
        <p:nvSpPr>
          <p:cNvPr id="11" name="文本框 10"/>
          <p:cNvSpPr txBox="1"/>
          <p:nvPr>
            <p:custDataLst>
              <p:tags r:id="rId2"/>
            </p:custDataLst>
          </p:nvPr>
        </p:nvSpPr>
        <p:spPr>
          <a:xfrm>
            <a:off x="457155" y="152401"/>
            <a:ext cx="11277689" cy="60960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3200" b="1" spc="160">
                <a:solidFill>
                  <a:schemeClr val="lt1"/>
                </a:solidFill>
                <a:uFillTx/>
                <a:latin typeface="微软雅黑" panose="020B0503020204020204" charset="-122"/>
                <a:ea typeface="微软雅黑" panose="020B0503020204020204" charset="-122"/>
              </a:rPr>
              <a:t>案例在线</a:t>
            </a:r>
            <a:endParaRPr lang="zh-CN" altLang="en-US" sz="3200" b="1" spc="160">
              <a:solidFill>
                <a:schemeClr val="lt1"/>
              </a:solidFill>
              <a:uFillTx/>
              <a:latin typeface="微软雅黑" panose="020B0503020204020204" charset="-122"/>
              <a:ea typeface="微软雅黑" panose="020B0503020204020204" charset="-122"/>
            </a:endParaRPr>
          </a:p>
        </p:txBody>
      </p:sp>
      <p:sp>
        <p:nvSpPr>
          <p:cNvPr id="12" name="Title 6"/>
          <p:cNvSpPr txBox="1"/>
          <p:nvPr>
            <p:custDataLst>
              <p:tags r:id="rId3"/>
            </p:custDataLst>
          </p:nvPr>
        </p:nvSpPr>
        <p:spPr>
          <a:xfrm>
            <a:off x="1162001" y="1341132"/>
            <a:ext cx="10020364" cy="478538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92100" lvl="0" indent="-292100" algn="l" fontAlgn="ctr">
              <a:lnSpc>
                <a:spcPct val="120000"/>
              </a:lnSpc>
              <a:spcBef>
                <a:spcPts val="0"/>
              </a:spcBef>
              <a:spcAft>
                <a:spcPts val="800"/>
              </a:spcAft>
              <a:buSzPct val="100000"/>
              <a:buFont typeface="Wingdings" panose="05000000000000000000" charset="0"/>
              <a:buChar char="l"/>
            </a:pPr>
            <a:r>
              <a:rPr lang="en-US" altLang="zh-CN"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2020年8月，国家安全机关侦破某高校学生田某涉嫌煽动颠覆国家政权案，及时斩断了境外反华敌对势力的犯罪触手。</a:t>
            </a:r>
            <a:endParaRPr lang="en-US" altLang="zh-CN"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92100" lvl="0" indent="-292100" algn="l" fontAlgn="ctr">
              <a:lnSpc>
                <a:spcPct val="120000"/>
              </a:lnSpc>
              <a:spcBef>
                <a:spcPts val="0"/>
              </a:spcBef>
              <a:spcAft>
                <a:spcPts val="800"/>
              </a:spcAft>
              <a:buSzPct val="100000"/>
              <a:buFont typeface="Wingdings" panose="05000000000000000000" charset="0"/>
              <a:buChar char="l"/>
            </a:pPr>
            <a:r>
              <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经查明，田某系某高校新闻系学生。田某长期收听境外反华媒体广播节目，经常浏览境外大量有害政治信息，逐渐形成反动思想。2016年1月，田某开通境外社交媒体账号，开始同境外反华敌对势力人员进行互动，反动思想日渐顽固。</a:t>
            </a:r>
            <a:endPar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92100" lvl="0" indent="-292100" algn="l" fontAlgn="ctr">
              <a:lnSpc>
                <a:spcPct val="120000"/>
              </a:lnSpc>
              <a:spcBef>
                <a:spcPts val="0"/>
              </a:spcBef>
              <a:spcAft>
                <a:spcPts val="800"/>
              </a:spcAft>
              <a:buSzPct val="100000"/>
              <a:buFont typeface="Wingdings" panose="05000000000000000000" charset="0"/>
              <a:buChar char="l"/>
            </a:pPr>
            <a:r>
              <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进入大学后，田某经境外反华媒体记者引荐，成为某西方知名媒体分社实习记者，并接受多个境外反华敌对媒体邀请担任记者。在此期间，田某大量接收活动经费，介入炒作多起热点敏感事件，累计向境外提供反动宣传素材3000余份，刊发署名文章500余篇。</a:t>
            </a:r>
            <a:endPar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92100" lvl="0" indent="-292100" algn="l" fontAlgn="ctr">
              <a:lnSpc>
                <a:spcPct val="120000"/>
              </a:lnSpc>
              <a:spcBef>
                <a:spcPts val="0"/>
              </a:spcBef>
              <a:spcAft>
                <a:spcPts val="800"/>
              </a:spcAft>
              <a:buSzPct val="100000"/>
              <a:buFont typeface="Wingdings" panose="05000000000000000000" charset="0"/>
              <a:buChar char="l"/>
            </a:pPr>
            <a:r>
              <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在境外势力蛊惑教唆下，田某于2018年创办了一个境外反动网站，大肆传播各类反宣信息和政治谣言，对我国进行恶毒攻击。2019年4月，田某受境外反华媒体人的邀请秘密赴西方某国，同境外20余个敌对组织接触，同时接受该国10余名官员直接问询和具体指令，秘密搜集提供污蔑抹黑我国的所谓“证据”。</a:t>
            </a:r>
            <a:endPar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92100" lvl="0" indent="-292100" algn="l" fontAlgn="ctr">
              <a:lnSpc>
                <a:spcPct val="120000"/>
              </a:lnSpc>
              <a:spcBef>
                <a:spcPts val="0"/>
              </a:spcBef>
              <a:spcAft>
                <a:spcPts val="800"/>
              </a:spcAft>
              <a:buSzPct val="100000"/>
              <a:buFont typeface="Wingdings" panose="05000000000000000000" charset="0"/>
              <a:buChar char="l"/>
            </a:pPr>
            <a:r>
              <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田某与境外反华组织接触开展的一系列渗透活动，严重危害我国政治安全。国家安全机关通过严密侦查，于2019年6月依法将田某抓捕归案。2020年11月，法院。对此案进行非公开审理。</a:t>
            </a:r>
            <a:endPar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92100" lvl="0" indent="-292100" algn="l" fontAlgn="ctr">
              <a:lnSpc>
                <a:spcPct val="120000"/>
              </a:lnSpc>
              <a:spcBef>
                <a:spcPts val="0"/>
              </a:spcBef>
              <a:spcAft>
                <a:spcPts val="800"/>
              </a:spcAft>
              <a:buSzPct val="100000"/>
              <a:buFont typeface="Wingdings" panose="05000000000000000000" charset="0"/>
              <a:buChar char="l"/>
            </a:pPr>
            <a:r>
              <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此案深刻揭示了西方反华势力在意识形态领域对我国学生群体渗透、拉拢的重大敌情。大学生要时刻保持警惕，如果身边有同学发表了异常言论，在确认自身安全的前提下，应及时报告给学校。</a:t>
            </a:r>
            <a:endParaRPr lang="zh-CN" altLang="en-US" sz="15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4"/>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charset="-122"/>
              <a:ea typeface="微软雅黑" panose="020B0503020204020204" charset="-122"/>
              <a:sym typeface="+mn-ea"/>
            </a:endParaRPr>
          </a:p>
        </p:txBody>
      </p:sp>
      <p:sp>
        <p:nvSpPr>
          <p:cNvPr id="11" name="文本框 10"/>
          <p:cNvSpPr txBox="1"/>
          <p:nvPr>
            <p:custDataLst>
              <p:tags r:id="rId2"/>
            </p:custDataLst>
          </p:nvPr>
        </p:nvSpPr>
        <p:spPr>
          <a:xfrm>
            <a:off x="457155" y="152401"/>
            <a:ext cx="11277689" cy="60960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3200" b="1" spc="160">
                <a:solidFill>
                  <a:schemeClr val="lt1"/>
                </a:solidFill>
                <a:uFillTx/>
                <a:latin typeface="微软雅黑" panose="020B0503020204020204" charset="-122"/>
                <a:ea typeface="微软雅黑" panose="020B0503020204020204" charset="-122"/>
              </a:rPr>
              <a:t>案例在线</a:t>
            </a:r>
            <a:endParaRPr lang="zh-CN" altLang="en-US" sz="3200" b="1" spc="160">
              <a:solidFill>
                <a:schemeClr val="lt1"/>
              </a:solidFill>
              <a:uFillTx/>
              <a:latin typeface="微软雅黑" panose="020B0503020204020204" charset="-122"/>
              <a:ea typeface="微软雅黑" panose="020B0503020204020204" charset="-122"/>
            </a:endParaRPr>
          </a:p>
        </p:txBody>
      </p:sp>
      <p:sp>
        <p:nvSpPr>
          <p:cNvPr id="12" name="Title 6"/>
          <p:cNvSpPr txBox="1"/>
          <p:nvPr>
            <p:custDataLst>
              <p:tags r:id="rId3"/>
            </p:custDataLst>
          </p:nvPr>
        </p:nvSpPr>
        <p:spPr>
          <a:xfrm>
            <a:off x="1162001" y="1341132"/>
            <a:ext cx="10020364" cy="478538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92100" lvl="0" indent="-292100" algn="l" fontAlgn="ctr">
              <a:lnSpc>
                <a:spcPct val="120000"/>
              </a:lnSpc>
              <a:spcBef>
                <a:spcPts val="0"/>
              </a:spcBef>
              <a:spcAft>
                <a:spcPts val="800"/>
              </a:spcAft>
              <a:buSzPct val="100000"/>
              <a:buFont typeface="Wingdings" panose="05000000000000000000" charset="0"/>
              <a:buChar char="l"/>
            </a:pPr>
            <a:r>
              <a:rPr lang="en-US" altLang="zh-CN" sz="28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2022</a:t>
            </a:r>
            <a:r>
              <a:rPr lang="zh-CN" altLang="en-US" sz="28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年</a:t>
            </a:r>
            <a:r>
              <a:rPr lang="en-US" altLang="zh-CN" sz="28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7</a:t>
            </a:r>
            <a:r>
              <a:rPr lang="zh-CN" altLang="en-US" sz="28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月</a:t>
            </a:r>
            <a:r>
              <a:rPr lang="en-US" altLang="zh-CN" sz="28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8</a:t>
            </a:r>
            <a:r>
              <a:rPr lang="zh-CN" altLang="en-US" sz="28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日，福建省对一名学生发现危害国家安全可疑情况及时举报进行表彰，并奖励</a:t>
            </a:r>
            <a:r>
              <a:rPr lang="en-US" altLang="zh-CN" sz="28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1</a:t>
            </a:r>
            <a:r>
              <a:rPr lang="zh-CN" altLang="en-US" sz="28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万元。同年</a:t>
            </a:r>
            <a:r>
              <a:rPr lang="en-US" altLang="zh-CN" sz="28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12</a:t>
            </a:r>
            <a:r>
              <a:rPr lang="zh-CN" altLang="en-US" sz="28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月，该生发现有人利用互联网散布反动言论，严重危害国家安全。他立即拨打国家安全机关举报受理电话</a:t>
            </a:r>
            <a:r>
              <a:rPr lang="en-US" altLang="zh-CN" sz="28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12339</a:t>
            </a:r>
            <a:r>
              <a:rPr lang="zh-CN" altLang="en-US" sz="28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反映。莆田市国家安全局随即顺线侦察，成功制止、惩处了这一危害国家安全事件。</a:t>
            </a:r>
            <a:endParaRPr lang="zh-CN" altLang="en-US" sz="28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92100" lvl="0" indent="-292100" algn="l" fontAlgn="ctr">
              <a:lnSpc>
                <a:spcPct val="120000"/>
              </a:lnSpc>
              <a:spcBef>
                <a:spcPts val="0"/>
              </a:spcBef>
              <a:spcAft>
                <a:spcPts val="800"/>
              </a:spcAft>
              <a:buSzPct val="100000"/>
              <a:buFont typeface="Wingdings" panose="05000000000000000000" charset="0"/>
              <a:buChar char="l"/>
            </a:pPr>
            <a:r>
              <a:rPr lang="zh-CN" altLang="en-US" sz="28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当代大学生多数都是网络上的活跃用户，我们应该利用自身的特性，在上网时如果遇到可疑情况，要积极配合相关部门工作，及时反映情况，保持自身对国家安全的敏感性。</a:t>
            </a:r>
            <a:endParaRPr lang="zh-CN" altLang="en-US" sz="2800" spc="7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000">
        <p:wedge/>
      </p:transition>
    </mc:Choice>
    <mc:Fallback>
      <p:transition spd="slow">
        <p:wedg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6"/>
            <p:custDataLst>
              <p:tags r:id="rId1"/>
            </p:custDataLst>
          </p:nvPr>
        </p:nvSpPr>
        <p:spPr/>
        <p:txBody>
          <a:bodyPr/>
          <a:lstStyle/>
          <a:p>
            <a:r>
              <a:rPr lang="zh-CN" altLang="en-US"/>
              <a:t>感谢观看！</a:t>
            </a:r>
            <a:endParaRPr lang="zh-CN" altLang="en-US"/>
          </a:p>
        </p:txBody>
      </p:sp>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案例导入</a:t>
            </a:r>
            <a:endParaRPr lang="zh-CN" altLang="en-US"/>
          </a:p>
        </p:txBody>
      </p:sp>
      <p:sp>
        <p:nvSpPr>
          <p:cNvPr id="2" name="圆角矩形 1"/>
          <p:cNvSpPr/>
          <p:nvPr>
            <p:custDataLst>
              <p:tags r:id="rId2"/>
            </p:custDataLst>
          </p:nvPr>
        </p:nvSpPr>
        <p:spPr>
          <a:xfrm>
            <a:off x="695325" y="1495425"/>
            <a:ext cx="10801350" cy="5041265"/>
          </a:xfrm>
          <a:prstGeom prst="roundRect">
            <a:avLst>
              <a:gd name="adj" fmla="val 10446"/>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indent="457200" algn="l" fontAlgn="auto">
              <a:lnSpc>
                <a:spcPct val="150000"/>
              </a:lnSpc>
              <a:buClrTx/>
              <a:buSzTx/>
              <a:buFontTx/>
            </a:pPr>
            <a:r>
              <a:rPr lang="zh-CN" altLang="en-US" sz="2000" kern="0" dirty="0">
                <a:ln>
                  <a:noFill/>
                  <a:prstDash val="sysDot"/>
                </a:ln>
                <a:solidFill>
                  <a:schemeClr val="tx1">
                    <a:lumMod val="85000"/>
                    <a:lumOff val="15000"/>
                  </a:schemeClr>
                </a:solidFill>
                <a:uFillTx/>
                <a:latin typeface="+mn-ea"/>
                <a:sym typeface="+mn-ea"/>
              </a:rPr>
              <a:t>【案例】</a:t>
            </a:r>
            <a:r>
              <a:rPr lang="en-US" altLang="zh-CN" sz="2000" kern="0" dirty="0">
                <a:ln>
                  <a:noFill/>
                  <a:prstDash val="sysDot"/>
                </a:ln>
                <a:solidFill>
                  <a:schemeClr val="tx1">
                    <a:lumMod val="85000"/>
                    <a:lumOff val="15000"/>
                  </a:schemeClr>
                </a:solidFill>
                <a:uFillTx/>
                <a:latin typeface="+mn-ea"/>
                <a:sym typeface="+mn-ea"/>
              </a:rPr>
              <a:t>2020</a:t>
            </a:r>
            <a:r>
              <a:rPr lang="zh-CN" altLang="en-US" sz="2000" kern="0" dirty="0">
                <a:ln>
                  <a:noFill/>
                  <a:prstDash val="sysDot"/>
                </a:ln>
                <a:solidFill>
                  <a:schemeClr val="tx1">
                    <a:lumMod val="85000"/>
                    <a:lumOff val="15000"/>
                  </a:schemeClr>
                </a:solidFill>
                <a:uFillTx/>
                <a:latin typeface="+mn-ea"/>
                <a:sym typeface="+mn-ea"/>
              </a:rPr>
              <a:t>年，江西省在全省各县、乡镇加大国家安全宣传力度，取得显著成效。</a:t>
            </a:r>
            <a:r>
              <a:rPr lang="en-US" altLang="zh-CN" sz="2000" kern="0" dirty="0">
                <a:ln>
                  <a:noFill/>
                  <a:prstDash val="sysDot"/>
                </a:ln>
                <a:solidFill>
                  <a:schemeClr val="tx1">
                    <a:lumMod val="85000"/>
                    <a:lumOff val="15000"/>
                  </a:schemeClr>
                </a:solidFill>
                <a:uFillTx/>
                <a:latin typeface="+mn-ea"/>
                <a:sym typeface="+mn-ea"/>
              </a:rPr>
              <a:t>4</a:t>
            </a:r>
            <a:r>
              <a:rPr lang="zh-CN" altLang="en-US" sz="2000" kern="0" dirty="0">
                <a:ln>
                  <a:noFill/>
                  <a:prstDash val="sysDot"/>
                </a:ln>
                <a:solidFill>
                  <a:schemeClr val="tx1">
                    <a:lumMod val="85000"/>
                    <a:lumOff val="15000"/>
                  </a:schemeClr>
                </a:solidFill>
                <a:uFillTx/>
                <a:latin typeface="+mn-ea"/>
                <a:sym typeface="+mn-ea"/>
              </a:rPr>
              <a:t>月</a:t>
            </a:r>
            <a:r>
              <a:rPr lang="en-US" altLang="zh-CN" sz="2000" kern="0" dirty="0">
                <a:ln>
                  <a:noFill/>
                  <a:prstDash val="sysDot"/>
                </a:ln>
                <a:solidFill>
                  <a:schemeClr val="tx1">
                    <a:lumMod val="85000"/>
                    <a:lumOff val="15000"/>
                  </a:schemeClr>
                </a:solidFill>
                <a:uFillTx/>
                <a:latin typeface="+mn-ea"/>
                <a:sym typeface="+mn-ea"/>
              </a:rPr>
              <a:t>16</a:t>
            </a:r>
            <a:r>
              <a:rPr lang="zh-CN" altLang="en-US" sz="2000" kern="0" dirty="0">
                <a:ln>
                  <a:noFill/>
                  <a:prstDash val="sysDot"/>
                </a:ln>
                <a:solidFill>
                  <a:schemeClr val="tx1">
                    <a:lumMod val="85000"/>
                    <a:lumOff val="15000"/>
                  </a:schemeClr>
                </a:solidFill>
                <a:uFillTx/>
                <a:latin typeface="+mn-ea"/>
                <a:sym typeface="+mn-ea"/>
              </a:rPr>
              <a:t>日，村民张某发现其子可能从事过危害国家安全的违法活动。</a:t>
            </a:r>
            <a:r>
              <a:rPr lang="en-US" altLang="zh-CN" sz="2000" kern="0" dirty="0">
                <a:ln>
                  <a:noFill/>
                  <a:prstDash val="sysDot"/>
                </a:ln>
                <a:solidFill>
                  <a:schemeClr val="tx1">
                    <a:lumMod val="85000"/>
                    <a:lumOff val="15000"/>
                  </a:schemeClr>
                </a:solidFill>
                <a:uFillTx/>
                <a:latin typeface="+mn-ea"/>
                <a:sym typeface="+mn-ea"/>
              </a:rPr>
              <a:t>4</a:t>
            </a:r>
            <a:r>
              <a:rPr lang="zh-CN" altLang="en-US" sz="2000" kern="0" dirty="0">
                <a:ln>
                  <a:noFill/>
                  <a:prstDash val="sysDot"/>
                </a:ln>
                <a:solidFill>
                  <a:schemeClr val="tx1">
                    <a:lumMod val="85000"/>
                    <a:lumOff val="15000"/>
                  </a:schemeClr>
                </a:solidFill>
                <a:uFillTx/>
                <a:latin typeface="+mn-ea"/>
                <a:sym typeface="+mn-ea"/>
              </a:rPr>
              <a:t>月</a:t>
            </a:r>
            <a:r>
              <a:rPr lang="en-US" altLang="zh-CN" sz="2000" kern="0" dirty="0">
                <a:ln>
                  <a:noFill/>
                  <a:prstDash val="sysDot"/>
                </a:ln>
                <a:solidFill>
                  <a:schemeClr val="tx1">
                    <a:lumMod val="85000"/>
                    <a:lumOff val="15000"/>
                  </a:schemeClr>
                </a:solidFill>
                <a:uFillTx/>
                <a:latin typeface="+mn-ea"/>
                <a:sym typeface="+mn-ea"/>
              </a:rPr>
              <a:t>21</a:t>
            </a:r>
            <a:r>
              <a:rPr lang="zh-CN" altLang="en-US" sz="2000" kern="0" dirty="0">
                <a:ln>
                  <a:noFill/>
                  <a:prstDash val="sysDot"/>
                </a:ln>
                <a:solidFill>
                  <a:schemeClr val="tx1">
                    <a:lumMod val="85000"/>
                    <a:lumOff val="15000"/>
                  </a:schemeClr>
                </a:solidFill>
                <a:uFillTx/>
                <a:latin typeface="+mn-ea"/>
                <a:sym typeface="+mn-ea"/>
              </a:rPr>
              <a:t>日，张某劝说并陪同其子来到市级国家安全局投案自首。其子张某某主动交代：</a:t>
            </a:r>
            <a:r>
              <a:rPr lang="en-US" altLang="zh-CN" sz="2000" kern="0" dirty="0">
                <a:ln>
                  <a:noFill/>
                  <a:prstDash val="sysDot"/>
                </a:ln>
                <a:solidFill>
                  <a:schemeClr val="tx1">
                    <a:lumMod val="85000"/>
                    <a:lumOff val="15000"/>
                  </a:schemeClr>
                </a:solidFill>
                <a:uFillTx/>
                <a:latin typeface="+mn-ea"/>
                <a:sym typeface="+mn-ea"/>
              </a:rPr>
              <a:t>2019</a:t>
            </a:r>
            <a:r>
              <a:rPr lang="zh-CN" altLang="en-US" sz="2000" kern="0" dirty="0">
                <a:ln>
                  <a:noFill/>
                  <a:prstDash val="sysDot"/>
                </a:ln>
                <a:solidFill>
                  <a:schemeClr val="tx1">
                    <a:lumMod val="85000"/>
                    <a:lumOff val="15000"/>
                  </a:schemeClr>
                </a:solidFill>
                <a:uFillTx/>
                <a:latin typeface="+mn-ea"/>
                <a:sym typeface="+mn-ea"/>
              </a:rPr>
              <a:t>年在外省上学期间，通过微信结识了某境外间谍情报机关人员，对方以兼职为诱饵指使他从事了危害国家安全的活动。</a:t>
            </a:r>
            <a:endParaRPr lang="zh-CN" altLang="en-US" sz="2000" kern="0" dirty="0">
              <a:ln>
                <a:noFill/>
                <a:prstDash val="sysDot"/>
              </a:ln>
              <a:solidFill>
                <a:schemeClr val="tx1">
                  <a:lumMod val="85000"/>
                  <a:lumOff val="15000"/>
                </a:schemeClr>
              </a:solidFill>
              <a:uFillTx/>
              <a:latin typeface="+mn-ea"/>
              <a:sym typeface="+mn-ea"/>
            </a:endParaRPr>
          </a:p>
          <a:p>
            <a:pPr lvl="0" indent="457200" algn="l" fontAlgn="auto">
              <a:lnSpc>
                <a:spcPct val="150000"/>
              </a:lnSpc>
              <a:buClrTx/>
              <a:buSzTx/>
              <a:buFontTx/>
            </a:pPr>
            <a:r>
              <a:rPr lang="en-US" altLang="zh-CN" sz="2000" kern="0" dirty="0">
                <a:ln>
                  <a:noFill/>
                  <a:prstDash val="sysDot"/>
                </a:ln>
                <a:solidFill>
                  <a:schemeClr val="tx1">
                    <a:lumMod val="85000"/>
                    <a:lumOff val="15000"/>
                  </a:schemeClr>
                </a:solidFill>
                <a:uFillTx/>
                <a:latin typeface="+mn-ea"/>
                <a:sym typeface="+mn-ea"/>
              </a:rPr>
              <a:t>2019</a:t>
            </a:r>
            <a:r>
              <a:rPr lang="zh-CN" altLang="en-US" sz="2000" kern="0" dirty="0">
                <a:ln>
                  <a:noFill/>
                  <a:prstDash val="sysDot"/>
                </a:ln>
                <a:solidFill>
                  <a:schemeClr val="tx1">
                    <a:lumMod val="85000"/>
                    <a:lumOff val="15000"/>
                  </a:schemeClr>
                </a:solidFill>
                <a:uFillTx/>
                <a:latin typeface="+mn-ea"/>
                <a:sym typeface="+mn-ea"/>
              </a:rPr>
              <a:t>年</a:t>
            </a:r>
            <a:r>
              <a:rPr lang="en-US" altLang="zh-CN" sz="2000" kern="0" dirty="0">
                <a:ln>
                  <a:noFill/>
                  <a:prstDash val="sysDot"/>
                </a:ln>
                <a:solidFill>
                  <a:schemeClr val="tx1">
                    <a:lumMod val="85000"/>
                    <a:lumOff val="15000"/>
                  </a:schemeClr>
                </a:solidFill>
                <a:uFillTx/>
                <a:latin typeface="+mn-ea"/>
                <a:sym typeface="+mn-ea"/>
              </a:rPr>
              <a:t>9</a:t>
            </a:r>
            <a:r>
              <a:rPr lang="zh-CN" altLang="en-US" sz="2000" kern="0" dirty="0">
                <a:ln>
                  <a:noFill/>
                  <a:prstDash val="sysDot"/>
                </a:ln>
                <a:solidFill>
                  <a:schemeClr val="tx1">
                    <a:lumMod val="85000"/>
                    <a:lumOff val="15000"/>
                  </a:schemeClr>
                </a:solidFill>
                <a:uFillTx/>
                <a:latin typeface="+mn-ea"/>
                <a:sym typeface="+mn-ea"/>
              </a:rPr>
              <a:t>月以来，张某某每天到某部队港区进行观察记录，拍摄港区舰艇舷号的动、静态情况，通过微信发给对方。其间，张某某共接收对方提</a:t>
            </a:r>
            <a:r>
              <a:rPr lang="zh-CN" altLang="en-US" sz="2000" kern="0" dirty="0">
                <a:ln>
                  <a:noFill/>
                  <a:prstDash val="sysDot"/>
                </a:ln>
                <a:solidFill>
                  <a:schemeClr val="tx1">
                    <a:lumMod val="85000"/>
                    <a:lumOff val="15000"/>
                  </a:schemeClr>
                </a:solidFill>
                <a:uFillTx/>
                <a:latin typeface="+mn-ea"/>
                <a:sym typeface="+mn-ea"/>
              </a:rPr>
              <a:t>供的间谍经费近</a:t>
            </a:r>
            <a:r>
              <a:rPr lang="en-US" altLang="zh-CN" sz="2000" kern="0" dirty="0">
                <a:ln>
                  <a:noFill/>
                  <a:prstDash val="sysDot"/>
                </a:ln>
                <a:solidFill>
                  <a:schemeClr val="tx1">
                    <a:lumMod val="85000"/>
                    <a:lumOff val="15000"/>
                  </a:schemeClr>
                </a:solidFill>
                <a:uFillTx/>
                <a:latin typeface="+mn-ea"/>
                <a:sym typeface="+mn-ea"/>
              </a:rPr>
              <a:t>3</a:t>
            </a:r>
            <a:r>
              <a:rPr lang="zh-CN" altLang="en-US" sz="2000" kern="0" dirty="0">
                <a:ln>
                  <a:noFill/>
                  <a:prstDash val="sysDot"/>
                </a:ln>
                <a:solidFill>
                  <a:schemeClr val="tx1">
                    <a:lumMod val="85000"/>
                    <a:lumOff val="15000"/>
                  </a:schemeClr>
                </a:solidFill>
                <a:uFillTx/>
                <a:latin typeface="+mn-ea"/>
                <a:sym typeface="+mn-ea"/>
              </a:rPr>
              <a:t>万元。经有关部门鉴定，其提供给对方的多份资料涉及国家秘密。</a:t>
            </a:r>
            <a:endParaRPr lang="zh-CN" altLang="en-US" sz="2000" kern="0" dirty="0">
              <a:ln>
                <a:noFill/>
                <a:prstDash val="sysDot"/>
              </a:ln>
              <a:solidFill>
                <a:schemeClr val="tx1">
                  <a:lumMod val="85000"/>
                  <a:lumOff val="15000"/>
                </a:schemeClr>
              </a:solidFill>
              <a:uFillTx/>
              <a:latin typeface="+mn-ea"/>
              <a:sym typeface="+mn-ea"/>
            </a:endParaRPr>
          </a:p>
          <a:p>
            <a:pPr lvl="0" indent="457200" algn="l" fontAlgn="auto">
              <a:lnSpc>
                <a:spcPct val="150000"/>
              </a:lnSpc>
              <a:buClrTx/>
              <a:buSzTx/>
              <a:buFontTx/>
            </a:pPr>
            <a:r>
              <a:rPr lang="zh-CN" altLang="en-US" sz="2000" kern="0" dirty="0">
                <a:ln>
                  <a:noFill/>
                  <a:prstDash val="sysDot"/>
                </a:ln>
                <a:solidFill>
                  <a:schemeClr val="tx1">
                    <a:lumMod val="85000"/>
                    <a:lumOff val="15000"/>
                  </a:schemeClr>
                </a:solidFill>
                <a:uFillTx/>
                <a:latin typeface="+mn-ea"/>
                <a:sym typeface="+mn-ea"/>
              </a:rPr>
              <a:t>目前，该案已进入司法程序。鉴于张某某存在自首情节，且积极配合国家安全机关办案，依据《中华人民共和国反间谍法》可从轻、减轻或者免除处罚。</a:t>
            </a:r>
            <a:endParaRPr lang="zh-CN" altLang="en-US" sz="2000" kern="0" dirty="0">
              <a:ln>
                <a:noFill/>
                <a:prstDash val="sysDot"/>
              </a:ln>
              <a:solidFill>
                <a:schemeClr val="tx1">
                  <a:lumMod val="85000"/>
                  <a:lumOff val="15000"/>
                </a:schemeClr>
              </a:solidFill>
              <a:uFillTx/>
              <a:latin typeface="+mn-ea"/>
              <a:sym typeface="+mn-ea"/>
            </a:endParaRPr>
          </a:p>
        </p:txBody>
      </p:sp>
      <p:sp>
        <p:nvSpPr>
          <p:cNvPr id="5" name="圆角矩形 4"/>
          <p:cNvSpPr/>
          <p:nvPr>
            <p:custDataLst>
              <p:tags r:id="rId3"/>
            </p:custDataLst>
          </p:nvPr>
        </p:nvSpPr>
        <p:spPr>
          <a:xfrm>
            <a:off x="922033" y="1432732"/>
            <a:ext cx="729023" cy="90175"/>
          </a:xfrm>
          <a:prstGeom prst="roundRect">
            <a:avLst>
              <a:gd name="adj" fmla="val 50000"/>
            </a:avLst>
          </a:prstGeom>
          <a:gradFill>
            <a:gsLst>
              <a:gs pos="100000">
                <a:schemeClr val="accent1">
                  <a:lumMod val="60000"/>
                  <a:lumOff val="40000"/>
                  <a:alpha val="71000"/>
                </a:schemeClr>
              </a:gs>
              <a:gs pos="0">
                <a:schemeClr val="accent1"/>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6" name="直接连接符 75"/>
          <p:cNvCxnSpPr/>
          <p:nvPr>
            <p:custDataLst>
              <p:tags r:id="rId1"/>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2"/>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3"/>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4"/>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5"/>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6"/>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7"/>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8"/>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9"/>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0"/>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1"/>
            </p:custDataLst>
          </p:nvPr>
        </p:nvSpPr>
        <p:spPr>
          <a:xfrm>
            <a:off x="1092835" y="2148840"/>
            <a:ext cx="10015220" cy="3486150"/>
          </a:xfrm>
          <a:prstGeom prst="rect">
            <a:avLst/>
          </a:prstGeom>
          <a:noFill/>
        </p:spPr>
        <p:txBody>
          <a:bodyPr wrap="square" rtlCol="0" anchor="t" anchorCtr="0">
            <a:normAutofit fontScale="90000" lnSpcReduction="10000"/>
          </a:bodyPr>
          <a:lstStyle/>
          <a:p>
            <a:pPr lvl="0" indent="457200" fontAlgn="auto">
              <a:lnSpc>
                <a:spcPct val="150000"/>
              </a:lnSpc>
            </a:pPr>
            <a:r>
              <a:rPr lang="zh-CN" altLang="en-US" sz="2400" kern="0" dirty="0">
                <a:ln>
                  <a:noFill/>
                  <a:prstDash val="sysDot"/>
                </a:ln>
                <a:solidFill>
                  <a:schemeClr val="tx1">
                    <a:lumMod val="85000"/>
                    <a:lumOff val="15000"/>
                  </a:schemeClr>
                </a:solidFill>
                <a:latin typeface="+mn-ea"/>
                <a:sym typeface="+mn-ea"/>
              </a:rPr>
              <a:t>【评析】</a:t>
            </a:r>
            <a:endParaRPr lang="zh-CN" altLang="en-US" sz="2400" kern="0" dirty="0">
              <a:ln>
                <a:noFill/>
                <a:prstDash val="sysDot"/>
              </a:ln>
              <a:solidFill>
                <a:schemeClr val="tx1">
                  <a:lumMod val="85000"/>
                  <a:lumOff val="15000"/>
                </a:schemeClr>
              </a:solidFill>
              <a:latin typeface="+mn-ea"/>
              <a:sym typeface="+mn-ea"/>
            </a:endParaRPr>
          </a:p>
          <a:p>
            <a:pPr lvl="0" indent="457200" fontAlgn="auto">
              <a:lnSpc>
                <a:spcPct val="150000"/>
              </a:lnSpc>
            </a:pPr>
            <a:r>
              <a:rPr lang="zh-CN" altLang="en-US" sz="2400" kern="0" dirty="0">
                <a:ln>
                  <a:noFill/>
                  <a:prstDash val="sysDot"/>
                </a:ln>
                <a:solidFill>
                  <a:schemeClr val="tx1">
                    <a:lumMod val="85000"/>
                    <a:lumOff val="15000"/>
                  </a:schemeClr>
                </a:solidFill>
                <a:latin typeface="+mn-ea"/>
                <a:sym typeface="+mn-ea"/>
              </a:rPr>
              <a:t>国家安全是民族复兴的根基，是安邦定国的重要基石，是人民美好生活的重要保障，只有全党全国人民团结一致，才能共同筑牢维护国家安全的钢铁长城。不法分子经常会以高额报酬为诱饵，诱导像张某某这样想要兼职的学生为他们窃取情报。大学生在面对高薪兼职时，一定要时刻警惕，认识到国家安全的重要性之后，如果遇到类似情况应主动识别、积极报案，配合相关部门工作，共同维护国家安全。</a:t>
            </a:r>
            <a:endParaRPr lang="zh-CN" altLang="en-US" sz="2400" kern="0" dirty="0">
              <a:ln>
                <a:noFill/>
                <a:prstDash val="sysDot"/>
              </a:ln>
              <a:solidFill>
                <a:schemeClr val="tx1">
                  <a:lumMod val="85000"/>
                  <a:lumOff val="15000"/>
                </a:schemeClr>
              </a:solidFill>
              <a:latin typeface="+mn-ea"/>
              <a:sym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一、认识新时代国家安全</a:t>
            </a:r>
            <a:endParaRPr lang="zh-CN" altLang="en-US"/>
          </a:p>
        </p:txBody>
      </p:sp>
      <p:sp>
        <p:nvSpPr>
          <p:cNvPr id="5" name="任意多边形 4"/>
          <p:cNvSpPr/>
          <p:nvPr>
            <p:custDataLst>
              <p:tags r:id="rId2"/>
            </p:custDataLst>
          </p:nvPr>
        </p:nvSpPr>
        <p:spPr>
          <a:xfrm>
            <a:off x="695960" y="1423035"/>
            <a:ext cx="10800080" cy="4838700"/>
          </a:xfrm>
          <a:custGeom>
            <a:avLst/>
            <a:gdLst>
              <a:gd name="connsiteX0" fmla="*/ 546 w 17008"/>
              <a:gd name="connsiteY0" fmla="*/ 1 h 7620"/>
              <a:gd name="connsiteX1" fmla="*/ 16856 w 17008"/>
              <a:gd name="connsiteY1" fmla="*/ 0 h 7620"/>
              <a:gd name="connsiteX2" fmla="*/ 17008 w 17008"/>
              <a:gd name="connsiteY2" fmla="*/ 152 h 7620"/>
              <a:gd name="connsiteX3" fmla="*/ 17008 w 17008"/>
              <a:gd name="connsiteY3" fmla="*/ 7468 h 7620"/>
              <a:gd name="connsiteX4" fmla="*/ 16856 w 17008"/>
              <a:gd name="connsiteY4" fmla="*/ 7620 h 7620"/>
              <a:gd name="connsiteX5" fmla="*/ 152 w 17008"/>
              <a:gd name="connsiteY5" fmla="*/ 7620 h 7620"/>
              <a:gd name="connsiteX6" fmla="*/ 0 w 17008"/>
              <a:gd name="connsiteY6" fmla="*/ 7468 h 7620"/>
              <a:gd name="connsiteX7" fmla="*/ 4 w 17008"/>
              <a:gd name="connsiteY7" fmla="*/ 2173 h 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08" h="7620">
                <a:moveTo>
                  <a:pt x="546" y="1"/>
                </a:moveTo>
                <a:lnTo>
                  <a:pt x="16856" y="0"/>
                </a:lnTo>
                <a:cubicBezTo>
                  <a:pt x="16940" y="0"/>
                  <a:pt x="17008" y="68"/>
                  <a:pt x="17008" y="152"/>
                </a:cubicBezTo>
                <a:lnTo>
                  <a:pt x="17008" y="7468"/>
                </a:lnTo>
                <a:cubicBezTo>
                  <a:pt x="17008" y="7552"/>
                  <a:pt x="16940" y="7620"/>
                  <a:pt x="16856" y="7620"/>
                </a:cubicBezTo>
                <a:lnTo>
                  <a:pt x="152" y="7620"/>
                </a:lnTo>
                <a:cubicBezTo>
                  <a:pt x="68" y="7620"/>
                  <a:pt x="0" y="7552"/>
                  <a:pt x="0" y="7468"/>
                </a:cubicBezTo>
                <a:lnTo>
                  <a:pt x="4" y="2173"/>
                </a:lnTo>
              </a:path>
            </a:pathLst>
          </a:custGeom>
          <a:noFill/>
          <a:ln w="9525">
            <a:solidFill>
              <a:schemeClr val="accent1">
                <a:lumMod val="75000"/>
                <a:alpha val="40000"/>
              </a:schemeClr>
            </a:solidFill>
            <a:headEnd type="none"/>
            <a:tailEnd type="ova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矩形 6"/>
          <p:cNvSpPr/>
          <p:nvPr>
            <p:custDataLst>
              <p:tags r:id="rId3"/>
            </p:custDataLst>
          </p:nvPr>
        </p:nvSpPr>
        <p:spPr>
          <a:xfrm>
            <a:off x="1452880" y="1423035"/>
            <a:ext cx="10043795" cy="739140"/>
          </a:xfrm>
          <a:prstGeom prst="rect">
            <a:avLst/>
          </a:prstGeom>
          <a:gradFill>
            <a:gsLst>
              <a:gs pos="0">
                <a:schemeClr val="accent1">
                  <a:alpha val="5000"/>
                </a:schemeClr>
              </a:gs>
              <a:gs pos="100000">
                <a:schemeClr val="accent1">
                  <a:alpha val="0"/>
                </a:schemeClr>
              </a:gs>
            </a:gsLst>
            <a:lin ang="27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lIns="288290" rtlCol="0" anchor="ctr"/>
          <a:lstStyle/>
          <a:p>
            <a:pPr algn="l"/>
            <a:r>
              <a:rPr lang="zh-CN" altLang="en-US" sz="2400" b="1">
                <a:solidFill>
                  <a:schemeClr val="accent1"/>
                </a:solidFill>
              </a:rPr>
              <a:t>国家安全的含义</a:t>
            </a:r>
            <a:endParaRPr lang="zh-CN" altLang="en-US" sz="2400" b="1">
              <a:solidFill>
                <a:schemeClr val="accent1"/>
              </a:solidFill>
            </a:endParaRPr>
          </a:p>
        </p:txBody>
      </p:sp>
      <p:sp>
        <p:nvSpPr>
          <p:cNvPr id="11" name="圆角矩形 10"/>
          <p:cNvSpPr/>
          <p:nvPr>
            <p:custDataLst>
              <p:tags r:id="rId4"/>
            </p:custDataLst>
          </p:nvPr>
        </p:nvSpPr>
        <p:spPr>
          <a:xfrm>
            <a:off x="716915" y="1423035"/>
            <a:ext cx="738505" cy="741045"/>
          </a:xfrm>
          <a:prstGeom prst="roundRect">
            <a:avLst>
              <a:gd name="adj" fmla="val 9389"/>
            </a:avLst>
          </a:prstGeom>
          <a:gradFill>
            <a:gsLst>
              <a:gs pos="67000">
                <a:schemeClr val="accent1"/>
              </a:gs>
              <a:gs pos="0">
                <a:schemeClr val="accent1">
                  <a:lumMod val="60000"/>
                  <a:lumOff val="40000"/>
                </a:schemeClr>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cxnSp>
        <p:nvCxnSpPr>
          <p:cNvPr id="12" name="直接连接符 11"/>
          <p:cNvCxnSpPr/>
          <p:nvPr>
            <p:custDataLst>
              <p:tags r:id="rId5"/>
            </p:custDataLst>
          </p:nvPr>
        </p:nvCxnSpPr>
        <p:spPr>
          <a:xfrm>
            <a:off x="1202055" y="2170430"/>
            <a:ext cx="9905365" cy="0"/>
          </a:xfrm>
          <a:prstGeom prst="line">
            <a:avLst/>
          </a:prstGeom>
          <a:ln w="9525">
            <a:solidFill>
              <a:schemeClr val="accent1">
                <a:alpha val="40000"/>
              </a:schemeClr>
            </a:solidFill>
            <a:prstDash val="lgDash"/>
          </a:ln>
        </p:spPr>
        <p:style>
          <a:lnRef idx="2">
            <a:schemeClr val="accent1"/>
          </a:lnRef>
          <a:fillRef idx="0">
            <a:srgbClr val="FFFFFF"/>
          </a:fillRef>
          <a:effectRef idx="0">
            <a:srgbClr val="FFFFFF"/>
          </a:effectRef>
          <a:fontRef idx="minor">
            <a:schemeClr val="tx1"/>
          </a:fontRef>
        </p:style>
      </p:cxnSp>
      <p:pic>
        <p:nvPicPr>
          <p:cNvPr id="4" name="图片 3" descr="打印机"/>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83285" y="1581150"/>
            <a:ext cx="406400" cy="406400"/>
          </a:xfrm>
          <a:prstGeom prst="rect">
            <a:avLst/>
          </a:prstGeom>
        </p:spPr>
      </p:pic>
      <p:sp>
        <p:nvSpPr>
          <p:cNvPr id="9" name="文本框 8"/>
          <p:cNvSpPr txBox="1"/>
          <p:nvPr>
            <p:custDataLst>
              <p:tags r:id="rId9"/>
            </p:custDataLst>
          </p:nvPr>
        </p:nvSpPr>
        <p:spPr>
          <a:xfrm>
            <a:off x="1089660" y="2441575"/>
            <a:ext cx="6320790" cy="3445510"/>
          </a:xfrm>
          <a:prstGeom prst="rect">
            <a:avLst/>
          </a:prstGeom>
          <a:noFill/>
        </p:spPr>
        <p:txBody>
          <a:bodyPr wrap="square" rtlCol="0" anchor="ctr" anchorCtr="0">
            <a:normAutofit lnSpcReduction="20000"/>
          </a:bodyPr>
          <a:lstStyle/>
          <a:p>
            <a:pPr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国家安全是指国家政权、主权、统一和领土完整、人民福祉、经济社会可持续发展和国家其他重大利益相对处于没有危险和不受内外威胁的状态，以及保障持续安全状态的能力。在总体国家安全观理论体系下，国家安全就是一个国家所有国民、所有领域、所有方面、所有层级安全的总和。</a:t>
            </a:r>
            <a:endParaRPr lang="zh-CN" altLang="en-US" dirty="0">
              <a:ln>
                <a:noFill/>
                <a:prstDash val="sysDot"/>
              </a:ln>
              <a:solidFill>
                <a:schemeClr val="tx1">
                  <a:lumMod val="85000"/>
                  <a:lumOff val="15000"/>
                </a:schemeClr>
              </a:solidFill>
              <a:latin typeface="+mn-ea"/>
              <a:cs typeface="+mn-ea"/>
              <a:sym typeface="+mn-ea"/>
            </a:endParaRPr>
          </a:p>
          <a:p>
            <a:pPr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世界发生着广泛而深刻的变化，我国正在经历深刻而复杂的变化，我国与世界的关系发生历史性变化，国家安全面临的压力和风险因素增多，因此国家安全概念的范围不断扩大。</a:t>
            </a:r>
            <a:endParaRPr lang="zh-CN" altLang="en-US" dirty="0">
              <a:ln>
                <a:noFill/>
                <a:prstDash val="sysDot"/>
              </a:ln>
              <a:solidFill>
                <a:schemeClr val="tx1">
                  <a:lumMod val="85000"/>
                  <a:lumOff val="15000"/>
                </a:schemeClr>
              </a:solidFill>
              <a:latin typeface="+mn-ea"/>
              <a:cs typeface="+mn-ea"/>
              <a:sym typeface="+mn-ea"/>
            </a:endParaRPr>
          </a:p>
        </p:txBody>
      </p:sp>
      <p:pic>
        <p:nvPicPr>
          <p:cNvPr id="3" name="图片 2"/>
          <p:cNvPicPr/>
          <p:nvPr/>
        </p:nvPicPr>
        <p:blipFill>
          <a:blip r:embed="rId10"/>
          <a:srcRect l="-24" t="26889" r="24" b="6570"/>
          <a:stretch>
            <a:fillRect/>
          </a:stretch>
        </p:blipFill>
        <p:spPr>
          <a:xfrm>
            <a:off x="7571740" y="2430780"/>
            <a:ext cx="3331845" cy="3331845"/>
          </a:xfrm>
          <a:prstGeom prst="rect">
            <a:avLst/>
          </a:prstGeom>
        </p:spPr>
      </p:pic>
    </p:spTree>
    <p:custDataLst>
      <p:tags r:id="rId11"/>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一、认识新时代国家安全</a:t>
            </a:r>
            <a:endParaRPr lang="zh-CN" altLang="en-US"/>
          </a:p>
        </p:txBody>
      </p:sp>
      <p:sp>
        <p:nvSpPr>
          <p:cNvPr id="5" name="任意多边形 4"/>
          <p:cNvSpPr/>
          <p:nvPr>
            <p:custDataLst>
              <p:tags r:id="rId2"/>
            </p:custDataLst>
          </p:nvPr>
        </p:nvSpPr>
        <p:spPr>
          <a:xfrm>
            <a:off x="695960" y="1423035"/>
            <a:ext cx="10800080" cy="4838700"/>
          </a:xfrm>
          <a:custGeom>
            <a:avLst/>
            <a:gdLst>
              <a:gd name="connsiteX0" fmla="*/ 546 w 17008"/>
              <a:gd name="connsiteY0" fmla="*/ 1 h 7620"/>
              <a:gd name="connsiteX1" fmla="*/ 16856 w 17008"/>
              <a:gd name="connsiteY1" fmla="*/ 0 h 7620"/>
              <a:gd name="connsiteX2" fmla="*/ 17008 w 17008"/>
              <a:gd name="connsiteY2" fmla="*/ 152 h 7620"/>
              <a:gd name="connsiteX3" fmla="*/ 17008 w 17008"/>
              <a:gd name="connsiteY3" fmla="*/ 7468 h 7620"/>
              <a:gd name="connsiteX4" fmla="*/ 16856 w 17008"/>
              <a:gd name="connsiteY4" fmla="*/ 7620 h 7620"/>
              <a:gd name="connsiteX5" fmla="*/ 152 w 17008"/>
              <a:gd name="connsiteY5" fmla="*/ 7620 h 7620"/>
              <a:gd name="connsiteX6" fmla="*/ 0 w 17008"/>
              <a:gd name="connsiteY6" fmla="*/ 7468 h 7620"/>
              <a:gd name="connsiteX7" fmla="*/ 4 w 17008"/>
              <a:gd name="connsiteY7" fmla="*/ 2173 h 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08" h="7620">
                <a:moveTo>
                  <a:pt x="546" y="1"/>
                </a:moveTo>
                <a:lnTo>
                  <a:pt x="16856" y="0"/>
                </a:lnTo>
                <a:cubicBezTo>
                  <a:pt x="16940" y="0"/>
                  <a:pt x="17008" y="68"/>
                  <a:pt x="17008" y="152"/>
                </a:cubicBezTo>
                <a:lnTo>
                  <a:pt x="17008" y="7468"/>
                </a:lnTo>
                <a:cubicBezTo>
                  <a:pt x="17008" y="7552"/>
                  <a:pt x="16940" y="7620"/>
                  <a:pt x="16856" y="7620"/>
                </a:cubicBezTo>
                <a:lnTo>
                  <a:pt x="152" y="7620"/>
                </a:lnTo>
                <a:cubicBezTo>
                  <a:pt x="68" y="7620"/>
                  <a:pt x="0" y="7552"/>
                  <a:pt x="0" y="7468"/>
                </a:cubicBezTo>
                <a:lnTo>
                  <a:pt x="4" y="2173"/>
                </a:lnTo>
              </a:path>
            </a:pathLst>
          </a:custGeom>
          <a:noFill/>
          <a:ln w="9525">
            <a:solidFill>
              <a:schemeClr val="accent1">
                <a:lumMod val="75000"/>
                <a:alpha val="40000"/>
              </a:schemeClr>
            </a:solidFill>
            <a:headEnd type="none"/>
            <a:tailEnd type="ova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矩形 6"/>
          <p:cNvSpPr/>
          <p:nvPr>
            <p:custDataLst>
              <p:tags r:id="rId3"/>
            </p:custDataLst>
          </p:nvPr>
        </p:nvSpPr>
        <p:spPr>
          <a:xfrm>
            <a:off x="1452880" y="1423035"/>
            <a:ext cx="10043795" cy="739140"/>
          </a:xfrm>
          <a:prstGeom prst="rect">
            <a:avLst/>
          </a:prstGeom>
          <a:gradFill>
            <a:gsLst>
              <a:gs pos="0">
                <a:schemeClr val="accent1">
                  <a:alpha val="5000"/>
                </a:schemeClr>
              </a:gs>
              <a:gs pos="100000">
                <a:schemeClr val="accent1">
                  <a:alpha val="0"/>
                </a:schemeClr>
              </a:gs>
            </a:gsLst>
            <a:lin ang="27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lIns="288290" rtlCol="0" anchor="ctr"/>
          <a:lstStyle/>
          <a:p>
            <a:pPr algn="l"/>
            <a:r>
              <a:rPr lang="zh-CN" altLang="en-US" sz="2400" b="1">
                <a:solidFill>
                  <a:schemeClr val="accent1"/>
                </a:solidFill>
                <a:sym typeface="+mn-ea"/>
              </a:rPr>
              <a:t>（一）新时代国家安全的形势</a:t>
            </a:r>
            <a:endParaRPr lang="zh-CN" altLang="en-US" sz="2400" b="1">
              <a:solidFill>
                <a:schemeClr val="accent1"/>
              </a:solidFill>
            </a:endParaRPr>
          </a:p>
        </p:txBody>
      </p:sp>
      <p:sp>
        <p:nvSpPr>
          <p:cNvPr id="11" name="圆角矩形 10"/>
          <p:cNvSpPr/>
          <p:nvPr>
            <p:custDataLst>
              <p:tags r:id="rId4"/>
            </p:custDataLst>
          </p:nvPr>
        </p:nvSpPr>
        <p:spPr>
          <a:xfrm>
            <a:off x="716915" y="1423035"/>
            <a:ext cx="738505" cy="741045"/>
          </a:xfrm>
          <a:prstGeom prst="roundRect">
            <a:avLst>
              <a:gd name="adj" fmla="val 9389"/>
            </a:avLst>
          </a:prstGeom>
          <a:gradFill>
            <a:gsLst>
              <a:gs pos="67000">
                <a:schemeClr val="accent1"/>
              </a:gs>
              <a:gs pos="0">
                <a:schemeClr val="accent1">
                  <a:lumMod val="60000"/>
                  <a:lumOff val="40000"/>
                </a:schemeClr>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cxnSp>
        <p:nvCxnSpPr>
          <p:cNvPr id="12" name="直接连接符 11"/>
          <p:cNvCxnSpPr/>
          <p:nvPr>
            <p:custDataLst>
              <p:tags r:id="rId5"/>
            </p:custDataLst>
          </p:nvPr>
        </p:nvCxnSpPr>
        <p:spPr>
          <a:xfrm>
            <a:off x="1202055" y="2170430"/>
            <a:ext cx="9905365" cy="0"/>
          </a:xfrm>
          <a:prstGeom prst="line">
            <a:avLst/>
          </a:prstGeom>
          <a:ln w="9525">
            <a:solidFill>
              <a:schemeClr val="accent1">
                <a:alpha val="40000"/>
              </a:schemeClr>
            </a:solidFill>
            <a:prstDash val="lgDash"/>
          </a:ln>
        </p:spPr>
        <p:style>
          <a:lnRef idx="2">
            <a:schemeClr val="accent1"/>
          </a:lnRef>
          <a:fillRef idx="0">
            <a:srgbClr val="FFFFFF"/>
          </a:fillRef>
          <a:effectRef idx="0">
            <a:srgbClr val="FFFFFF"/>
          </a:effectRef>
          <a:fontRef idx="minor">
            <a:schemeClr val="tx1"/>
          </a:fontRef>
        </p:style>
      </p:cxnSp>
      <p:pic>
        <p:nvPicPr>
          <p:cNvPr id="4" name="图片 3" descr="打印机"/>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83285" y="1581150"/>
            <a:ext cx="406400" cy="406400"/>
          </a:xfrm>
          <a:prstGeom prst="rect">
            <a:avLst/>
          </a:prstGeom>
        </p:spPr>
      </p:pic>
      <p:sp>
        <p:nvSpPr>
          <p:cNvPr id="9" name="文本框 8"/>
          <p:cNvSpPr txBox="1"/>
          <p:nvPr>
            <p:custDataLst>
              <p:tags r:id="rId9"/>
            </p:custDataLst>
          </p:nvPr>
        </p:nvSpPr>
        <p:spPr>
          <a:xfrm>
            <a:off x="716915" y="2466975"/>
            <a:ext cx="10176510" cy="3445510"/>
          </a:xfrm>
          <a:prstGeom prst="rect">
            <a:avLst/>
          </a:prstGeom>
          <a:noFill/>
        </p:spPr>
        <p:txBody>
          <a:bodyPr wrap="square" rtlCol="0" anchor="ctr" anchorCtr="0"/>
          <a:lstStyle/>
          <a:p>
            <a:pPr marL="457200" lvl="1"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虽然和平与发展是当今时代的主题，但各个国家和地区之间的矛盾、冲突仍然存在，各种势力的斗争日趋激烈，霸权主义和强权政治通过各种形式影响着世界格局，因此世界并不安宁。随着全面小康社会的建成和全面深化改革进程的不断加快，我国在不断增强综合国力的同时，面临的国防压力也不断增大，这种政治经济军事格局使我国的周边环境更为复杂，我国面临着更多的安全威胁。</a:t>
            </a:r>
            <a:endParaRPr lang="zh-CN" altLang="en-US" dirty="0">
              <a:ln>
                <a:noFill/>
                <a:prstDash val="sysDot"/>
              </a:ln>
              <a:solidFill>
                <a:schemeClr val="tx1">
                  <a:lumMod val="85000"/>
                  <a:lumOff val="15000"/>
                </a:schemeClr>
              </a:solidFill>
              <a:latin typeface="+mn-ea"/>
              <a:cs typeface="+mn-ea"/>
              <a:sym typeface="+mn-ea"/>
            </a:endParaRPr>
          </a:p>
          <a:p>
            <a:pPr marL="457200" lvl="1" indent="457200" fontAlgn="auto">
              <a:lnSpc>
                <a:spcPct val="150000"/>
              </a:lnSpc>
              <a:spcAft>
                <a:spcPts val="600"/>
              </a:spcAft>
            </a:pPr>
            <a:r>
              <a:rPr lang="zh-CN" altLang="en-US" dirty="0">
                <a:ln>
                  <a:noFill/>
                  <a:prstDash val="sysDot"/>
                </a:ln>
                <a:solidFill>
                  <a:schemeClr val="tx1">
                    <a:lumMod val="85000"/>
                    <a:lumOff val="15000"/>
                  </a:schemeClr>
                </a:solidFill>
                <a:latin typeface="+mn-ea"/>
                <a:cs typeface="+mn-ea"/>
                <a:sym typeface="+mn-ea"/>
              </a:rPr>
              <a:t>这些都对维护国家主权、安全和发展利益提出了新的要求，我国迫切需要加大全民国防教育力度，使广大干部群众时刻保持居安思危、警钟长鸣的忧患意识，营造关心、支持国防和军队建设的良好氛围。</a:t>
            </a:r>
            <a:endParaRPr lang="zh-CN" altLang="en-US" dirty="0">
              <a:ln>
                <a:noFill/>
                <a:prstDash val="sysDot"/>
              </a:ln>
              <a:solidFill>
                <a:schemeClr val="tx1">
                  <a:lumMod val="85000"/>
                  <a:lumOff val="15000"/>
                </a:schemeClr>
              </a:solidFill>
              <a:latin typeface="+mn-ea"/>
              <a:cs typeface="+mn-ea"/>
              <a:sym typeface="+mn-ea"/>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1"/>
  <p:tag name="KSO_WM_UNIT_LAYERLEVEL" val="1"/>
  <p:tag name="KSO_WM_TAG_VERSION" val="3.0"/>
  <p:tag name="KSO_WM_BEAUTIFY_FLAG" val="#wm#"/>
  <p:tag name="KSO_WM_UNIT_TYPE" val="i"/>
  <p:tag name="KSO_WM_UNIT_INDEX"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i*7"/>
  <p:tag name="KSO_WM_TEMPLATE_CATEGORY" val="custom"/>
  <p:tag name="KSO_WM_TEMPLATE_INDEX" val="20235212"/>
  <p:tag name="KSO_WM_UNIT_LAYERLEVEL" val="1"/>
  <p:tag name="KSO_WM_TAG_VERSION" val="3.0"/>
  <p:tag name="KSO_WM_BEAUTIFY_FLAG" val="#wm#"/>
  <p:tag name="KSO_WM_UNIT_TYPE" val="i"/>
  <p:tag name="KSO_WM_UNIT_INDEX" val="7"/>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i*8"/>
  <p:tag name="KSO_WM_TEMPLATE_CATEGORY" val="custom"/>
  <p:tag name="KSO_WM_TEMPLATE_INDEX" val="20235212"/>
  <p:tag name="KSO_WM_UNIT_LAYERLEVEL" val="1"/>
  <p:tag name="KSO_WM_TAG_VERSION" val="3.0"/>
  <p:tag name="KSO_WM_BEAUTIFY_FLAG" val="#wm#"/>
  <p:tag name="KSO_WM_UNIT_TYPE" val="i"/>
  <p:tag name="KSO_WM_UNIT_INDEX" val="8"/>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a*1"/>
  <p:tag name="KSO_WM_TEMPLATE_CATEGORY" val="custom"/>
  <p:tag name="KSO_WM_TEMPLATE_INDEX" val="20235212"/>
  <p:tag name="KSO_WM_UNIT_LAYERLEVEL" val="1"/>
  <p:tag name="KSO_WM_TAG_VERSION" val="3.0"/>
  <p:tag name="KSO_WM_UNIT_ISCONTENTSTITLE" val="0"/>
  <p:tag name="KSO_WM_UNIT_ISNUMDGMTITLE" val="0"/>
  <p:tag name="KSO_WM_UNIT_NOCLEAR" val="0"/>
  <p:tag name="KSO_WM_UNIT_PRESET_TEXT" val="添加标题"/>
  <p:tag name="KSO_WM_UNIT_TEXT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f*1"/>
  <p:tag name="KSO_WM_TEMPLATE_CATEGORY" val="custom"/>
  <p:tag name="KSO_WM_TEMPLATE_INDEX" val="20235212"/>
  <p:tag name="KSO_WM_UNIT_LAYERLEVEL" val="1"/>
  <p:tag name="KSO_WM_TAG_VERSION" val="3.0"/>
  <p:tag name="KSO_WM_UNIT_SUBTYPE" val="a"/>
  <p:tag name="KSO_WM_UNIT_NOCLEAR" val="0"/>
  <p:tag name="KSO_WM_UNIT_VALUE" val="36"/>
  <p:tag name="KSO_WM_DIAGRAM_VERSION" val="3"/>
  <p:tag name="KSO_WM_DIAGRAM_COLOR_TRICK" val="1"/>
  <p:tag name="KSO_WM_DIAGRAM_COLOR_TEXT_CAN_REMOVE" val="n"/>
  <p:tag name="KSO_WM_DIAGRAM_MAX_ITEMCNT" val="4"/>
  <p:tag name="KSO_WM_DIAGRAM_MIN_ITEMCNT" val="1"/>
  <p:tag name="KSO_WM_DIAGRAM_VIRTUALLY_FRAME" val="{&quot;height&quot;:335.95001220703125,&quot;left&quot;:60.61255768062565,&quot;top&quot;:141.03208051065758,&quot;width&quot;:343.7749633789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输入您的项正文"/>
</p:tagLst>
</file>

<file path=ppt/tags/tag104.xml><?xml version="1.0" encoding="utf-8"?>
<p:tagLst xmlns:p="http://schemas.openxmlformats.org/presentationml/2006/main">
  <p:tag name="KSO_WM_SLIDE_ID" val="custom20235212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TAG_VERSION" val="3.0"/>
  <p:tag name="KSO_WM_BEAUTIFY_FLAG" val="#wm#"/>
  <p:tag name="KSO_WM_TEMPLATE_CATEGORY" val="custom"/>
  <p:tag name="KSO_WM_TEMPLATE_INDEX" val="20235212"/>
  <p:tag name="KSO_WM_SLIDE_LAYOUT" val="a_f"/>
  <p:tag name="KSO_WM_SLIDE_LAYOUT_CNT" val="1_1"/>
  <p:tag name="KSO_WM_TEMPLATE_THUMBS_INDEX" val="1、4、7、12、13、14、15、16、17、18、20、24、25、28、33、36、40、43、44"/>
  <p:tag name="KSO_WM_SLIDE_SIZE" val="960*539"/>
  <p:tag name="KSO_WM_SLIDE_POSITION" val="0*0"/>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599_7*a*1"/>
  <p:tag name="KSO_WM_TEMPLATE_CATEGORY" val="custom"/>
  <p:tag name="KSO_WM_TEMPLATE_INDEX" val="20238599"/>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TEXT_TYPE" val="1"/>
  <p:tag name="KSO_WM_UNIT_PRESET_TEXT" val="单击添加章节标题"/>
</p:tagLst>
</file>

<file path=ppt/tags/tag106.xml><?xml version="1.0" encoding="utf-8"?>
<p:tagLst xmlns:p="http://schemas.openxmlformats.org/presentationml/2006/main">
  <p:tag name="KSO_WM_SLIDE_ID" val="custom20238599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8599"/>
  <p:tag name="KSO_WM_SLIDE_TYPE" val="sectionTitle"/>
  <p:tag name="KSO_WM_SLIDE_SUBTYPE" val="pureTxt"/>
  <p:tag name="KSO_WM_SLIDE_LAYOUT" val="a_e"/>
  <p:tag name="KSO_WM_SLIDE_LAYOUT_CNT" val="1_1"/>
</p:tagLst>
</file>

<file path=ppt/tags/tag10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5146_2*a*1"/>
  <p:tag name="KSO_WM_TEMPLATE_CATEGORY" val="diagram"/>
  <p:tag name="KSO_WM_TEMPLATE_INDEX" val="20235146"/>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08.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1*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402.04999389648435,&quot;left&quot;:54.75,&quot;top&quot;:112.65000610351562,&quot;width&quot;:850.5}"/>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USESOURCEFORMAT_APPLY"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1*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402.04999389648435,&quot;left&quot;:54.75,&quot;top&quot;:112.65000610351562,&quot;width&quot;:850.5}"/>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10.xml><?xml version="1.0" encoding="utf-8"?>
<p:tagLst xmlns:p="http://schemas.openxmlformats.org/presentationml/2006/main">
  <p:tag name="KSO_WM_SLIDE_ID" val="diagram20235146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5146"/>
  <p:tag name="KSO_WM_SLIDE_TYPE" val="text"/>
  <p:tag name="KSO_WM_SLIDE_SUBTYPE" val="diag"/>
  <p:tag name="KSO_WM_SLIDE_SIZE" val="850.45*388.8"/>
  <p:tag name="KSO_WM_SLIDE_POSITION" val="54.75*112.65"/>
  <p:tag name="KSO_WM_SLIDE_LAYOUT" val="a_l"/>
  <p:tag name="KSO_WM_SLIDE_LAYOUT_CNT" val="1_1"/>
  <p:tag name="KSO_WM_SPECIAL_SOURCE" val="bdnull"/>
  <p:tag name="KSO_WM_DIAGRAM_GROUP_CODE" val="l1-1"/>
  <p:tag name="KSO_WM_SLIDE_DIAGTYPE" val="l"/>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121.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TYPE" val="1"/>
</p:tagLst>
</file>

<file path=ppt/tags/tag122.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12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136_1*a*1"/>
  <p:tag name="KSO_WM_TEMPLATE_CATEGORY" val="custom"/>
  <p:tag name="KSO_WM_TEMPLATE_INDEX" val="20235136"/>
  <p:tag name="KSO_WM_UNIT_LAYERLEVEL" val="1"/>
  <p:tag name="KSO_WM_TAG_VERSION" val="3.0"/>
  <p:tag name="KSO_WM_BEAUTIFY_FLAG" val="#wm#"/>
  <p:tag name="KSO_WM_UNIT_VALUE" val="29"/>
  <p:tag name="KSO_WM_UNIT_PRESET_TEXT" val="单击此处添加标题"/>
  <p:tag name="KSO_WM_UNIT_TEXT_TYPE"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1"/>
  <p:tag name="KSO_WM_TEMPLATE_CATEGORY" val="custom"/>
  <p:tag name="KSO_WM_TEMPLATE_INDEX" val="20235136"/>
  <p:tag name="KSO_WM_UNIT_LAYERLEVEL" val="1"/>
  <p:tag name="KSO_WM_TAG_VERSION" val="3.0"/>
  <p:tag name="KSO_WM_BEAUTIFY_FLAG" val="#wm#"/>
  <p:tag name="KSO_WM_UNIT_TYPE" val="i"/>
  <p:tag name="KSO_WM_UNIT_INDEX" val="1"/>
</p:tagLst>
</file>

<file path=ppt/tags/tag12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c_a"/>
  <p:tag name="KSO_WM_UNIT_INDEX" val="1_1"/>
  <p:tag name="KSO_WM_UNIT_ID" val="custom20235136_1*c_a*1_1"/>
  <p:tag name="KSO_WM_TEMPLATE_CATEGORY" val="custom"/>
  <p:tag name="KSO_WM_TEMPLATE_INDEX" val="20235136"/>
  <p:tag name="KSO_WM_UNIT_LAYERLEVEL" val="1_1"/>
  <p:tag name="KSO_WM_TAG_VERSION" val="3.0"/>
  <p:tag name="KSO_WM_BEAUTIFY_FLAG" val="#wm#"/>
  <p:tag name="KSO_WM_UNIT_VALUE" val="76"/>
  <p:tag name="KSO_WM_UNIT_PRESET_TEXT" val="单击此处添加标题内容"/>
  <p:tag name="KSO_WM_UNIT_TEXT_TYPE"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2"/>
  <p:tag name="KSO_WM_TEMPLATE_CATEGORY" val="custom"/>
  <p:tag name="KSO_WM_TEMPLATE_INDEX" val="20235136"/>
  <p:tag name="KSO_WM_UNIT_LAYERLEVEL" val="1"/>
  <p:tag name="KSO_WM_TAG_VERSION" val="3.0"/>
  <p:tag name="KSO_WM_BEAUTIFY_FLAG" val="#wm#"/>
  <p:tag name="KSO_WM_UNIT_TYPE" val="i"/>
  <p:tag name="KSO_WM_UNIT_INDEX" val="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3"/>
  <p:tag name="KSO_WM_TEMPLATE_CATEGORY" val="custom"/>
  <p:tag name="KSO_WM_TEMPLATE_INDEX" val="20235136"/>
  <p:tag name="KSO_WM_UNIT_LAYERLEVEL" val="1"/>
  <p:tag name="KSO_WM_TAG_VERSION" val="3.0"/>
  <p:tag name="KSO_WM_BEAUTIFY_FLAG" val="#wm#"/>
  <p:tag name="KSO_WM_UNIT_TYPE" val="i"/>
  <p:tag name="KSO_WM_UNIT_INDEX" val="3"/>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4"/>
  <p:tag name="KSO_WM_TEMPLATE_CATEGORY" val="custom"/>
  <p:tag name="KSO_WM_TEMPLATE_INDEX" val="20235136"/>
  <p:tag name="KSO_WM_UNIT_LAYERLEVEL" val="1"/>
  <p:tag name="KSO_WM_TAG_VERSION" val="3.0"/>
  <p:tag name="KSO_WM_BEAUTIFY_FLAG" val="#wm#"/>
  <p:tag name="KSO_WM_UNIT_TYPE" val="i"/>
  <p:tag name="KSO_WM_UNIT_INDEX" val="4"/>
</p:tagLst>
</file>

<file path=ppt/tags/tag129.xml><?xml version="1.0" encoding="utf-8"?>
<p:tagLst xmlns:p="http://schemas.openxmlformats.org/presentationml/2006/main">
  <p:tag name="KSO_WM_UNIT_SUBTYPE" val="a"/>
  <p:tag name="KSO_WM_UNIT_TEXT_LAYER_COUNT" val="1"/>
  <p:tag name="KSO_WM_UNIT_NOCLEAR" val="0"/>
  <p:tag name="KSO_WM_UNIT_VALUE" val="344"/>
  <p:tag name="KSO_WM_UNIT_HIGHLIGHT" val="0"/>
  <p:tag name="KSO_WM_UNIT_COMPATIBLE" val="0"/>
  <p:tag name="KSO_WM_UNIT_DIAGRAM_ISNUMVISUAL" val="0"/>
  <p:tag name="KSO_WM_UNIT_DIAGRAM_ISREFERUNIT" val="0"/>
  <p:tag name="KSO_WM_UNIT_TYPE" val="c_f"/>
  <p:tag name="KSO_WM_UNIT_INDEX" val="1_1"/>
  <p:tag name="KSO_WM_UNIT_ID" val="custom20235136_1*c_f*1_1"/>
  <p:tag name="KSO_WM_TEMPLATE_CATEGORY" val="custom"/>
  <p:tag name="KSO_WM_TEMPLATE_INDEX" val="20235136"/>
  <p:tag name="KSO_WM_UNIT_LAYERLEVEL" val="1_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
  <p:tag name="KSO_WM_UNIT_TEXT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30.xml><?xml version="1.0" encoding="utf-8"?>
<p:tagLst xmlns:p="http://schemas.openxmlformats.org/presentationml/2006/main">
  <p:tag name="KSO_WM_SLIDE_ID" val="custom20235136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136"/>
  <p:tag name="KSO_WM_SLIDE_LAYOUT" val="a_c"/>
  <p:tag name="KSO_WM_SLIDE_LAYOUT_CNT" val="1_1"/>
  <p:tag name="KSO_WM_SLIDE_TYPE" val="text"/>
  <p:tag name="KSO_WM_SLIDE_SUBTYPE" val="picTxt"/>
  <p:tag name="KSO_WM_SLIDE_SIZE" val="792.3*271.3"/>
  <p:tag name="KSO_WM_SLIDE_POSITION" val="85.8*192.25"/>
</p:tagLst>
</file>

<file path=ppt/tags/tag13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136_1*a*1"/>
  <p:tag name="KSO_WM_TEMPLATE_CATEGORY" val="custom"/>
  <p:tag name="KSO_WM_TEMPLATE_INDEX" val="20235136"/>
  <p:tag name="KSO_WM_UNIT_LAYERLEVEL" val="1"/>
  <p:tag name="KSO_WM_TAG_VERSION" val="3.0"/>
  <p:tag name="KSO_WM_BEAUTIFY_FLAG" val="#wm#"/>
  <p:tag name="KSO_WM_UNIT_VALUE" val="29"/>
  <p:tag name="KSO_WM_UNIT_PRESET_TEXT" val="单击此处添加标题"/>
  <p:tag name="KSO_WM_UNIT_TEXT_TYPE"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1"/>
  <p:tag name="KSO_WM_TEMPLATE_CATEGORY" val="custom"/>
  <p:tag name="KSO_WM_TEMPLATE_INDEX" val="20235136"/>
  <p:tag name="KSO_WM_UNIT_LAYERLEVEL" val="1"/>
  <p:tag name="KSO_WM_TAG_VERSION" val="3.0"/>
  <p:tag name="KSO_WM_BEAUTIFY_FLAG" val="#wm#"/>
  <p:tag name="KSO_WM_UNIT_TYPE" val="i"/>
  <p:tag name="KSO_WM_UNIT_INDEX" val="1"/>
</p:tagLst>
</file>

<file path=ppt/tags/tag13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c_a"/>
  <p:tag name="KSO_WM_UNIT_INDEX" val="1_1"/>
  <p:tag name="KSO_WM_UNIT_ID" val="custom20235136_1*c_a*1_1"/>
  <p:tag name="KSO_WM_TEMPLATE_CATEGORY" val="custom"/>
  <p:tag name="KSO_WM_TEMPLATE_INDEX" val="20235136"/>
  <p:tag name="KSO_WM_UNIT_LAYERLEVEL" val="1_1"/>
  <p:tag name="KSO_WM_TAG_VERSION" val="3.0"/>
  <p:tag name="KSO_WM_BEAUTIFY_FLAG" val="#wm#"/>
  <p:tag name="KSO_WM_UNIT_VALUE" val="76"/>
  <p:tag name="KSO_WM_UNIT_PRESET_TEXT" val="单击此处添加标题内容"/>
  <p:tag name="KSO_WM_UNIT_TEXT_TYPE"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2"/>
  <p:tag name="KSO_WM_TEMPLATE_CATEGORY" val="custom"/>
  <p:tag name="KSO_WM_TEMPLATE_INDEX" val="20235136"/>
  <p:tag name="KSO_WM_UNIT_LAYERLEVEL" val="1"/>
  <p:tag name="KSO_WM_TAG_VERSION" val="3.0"/>
  <p:tag name="KSO_WM_BEAUTIFY_FLAG" val="#wm#"/>
  <p:tag name="KSO_WM_UNIT_TYPE" val="i"/>
  <p:tag name="KSO_WM_UNIT_INDEX" val="2"/>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3"/>
  <p:tag name="KSO_WM_TEMPLATE_CATEGORY" val="custom"/>
  <p:tag name="KSO_WM_TEMPLATE_INDEX" val="20235136"/>
  <p:tag name="KSO_WM_UNIT_LAYERLEVEL" val="1"/>
  <p:tag name="KSO_WM_TAG_VERSION" val="3.0"/>
  <p:tag name="KSO_WM_BEAUTIFY_FLAG" val="#wm#"/>
  <p:tag name="KSO_WM_UNIT_TYPE" val="i"/>
  <p:tag name="KSO_WM_UNIT_INDEX" val="3"/>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4"/>
  <p:tag name="KSO_WM_TEMPLATE_CATEGORY" val="custom"/>
  <p:tag name="KSO_WM_TEMPLATE_INDEX" val="20235136"/>
  <p:tag name="KSO_WM_UNIT_LAYERLEVEL" val="1"/>
  <p:tag name="KSO_WM_TAG_VERSION" val="3.0"/>
  <p:tag name="KSO_WM_BEAUTIFY_FLAG" val="#wm#"/>
  <p:tag name="KSO_WM_UNIT_TYPE" val="i"/>
  <p:tag name="KSO_WM_UNIT_INDEX" val="4"/>
</p:tagLst>
</file>

<file path=ppt/tags/tag137.xml><?xml version="1.0" encoding="utf-8"?>
<p:tagLst xmlns:p="http://schemas.openxmlformats.org/presentationml/2006/main">
  <p:tag name="KSO_WM_UNIT_SUBTYPE" val="a"/>
  <p:tag name="KSO_WM_UNIT_TEXT_LAYER_COUNT" val="1"/>
  <p:tag name="KSO_WM_UNIT_NOCLEAR" val="0"/>
  <p:tag name="KSO_WM_UNIT_VALUE" val="344"/>
  <p:tag name="KSO_WM_UNIT_HIGHLIGHT" val="0"/>
  <p:tag name="KSO_WM_UNIT_COMPATIBLE" val="0"/>
  <p:tag name="KSO_WM_UNIT_DIAGRAM_ISNUMVISUAL" val="0"/>
  <p:tag name="KSO_WM_UNIT_DIAGRAM_ISREFERUNIT" val="0"/>
  <p:tag name="KSO_WM_UNIT_TYPE" val="c_f"/>
  <p:tag name="KSO_WM_UNIT_INDEX" val="1_1"/>
  <p:tag name="KSO_WM_UNIT_ID" val="custom20235136_1*c_f*1_1"/>
  <p:tag name="KSO_WM_TEMPLATE_CATEGORY" val="custom"/>
  <p:tag name="KSO_WM_TEMPLATE_INDEX" val="20235136"/>
  <p:tag name="KSO_WM_UNIT_LAYERLEVEL" val="1_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
  <p:tag name="KSO_WM_UNIT_TEXT_TYPE" val="1"/>
</p:tagLst>
</file>

<file path=ppt/tags/tag138.xml><?xml version="1.0" encoding="utf-8"?>
<p:tagLst xmlns:p="http://schemas.openxmlformats.org/presentationml/2006/main">
  <p:tag name="KSO_WM_SLIDE_ID" val="custom20235136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136"/>
  <p:tag name="KSO_WM_SLIDE_LAYOUT" val="a_c"/>
  <p:tag name="KSO_WM_SLIDE_LAYOUT_CNT" val="1_1"/>
  <p:tag name="KSO_WM_SLIDE_TYPE" val="text"/>
  <p:tag name="KSO_WM_SLIDE_SUBTYPE" val="picTxt"/>
  <p:tag name="KSO_WM_SLIDE_SIZE" val="792.3*271.3"/>
  <p:tag name="KSO_WM_SLIDE_POSITION" val="85.8*192.25"/>
</p:tagLst>
</file>

<file path=ppt/tags/tag139.xml><?xml version="1.0" encoding="utf-8"?>
<p:tagLst xmlns:p="http://schemas.openxmlformats.org/presentationml/2006/main">
  <p:tag name="KSO_WM_BEAUTIFY_FLAG" val="#wm#"/>
  <p:tag name="KSO_WM_TEMPLATE_CATEGORY" val="custom"/>
  <p:tag name="KSO_WM_TEMPLATE_INDEX" val="20235136"/>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Lst>
</file>

<file path=ppt/tags/tag140.xml><?xml version="1.0" encoding="utf-8"?>
<p:tagLst xmlns:p="http://schemas.openxmlformats.org/presentationml/2006/main">
  <p:tag name="KSO_WM_DIAGRAM_VIRTUALLY_FRAME" val="{&quot;height&quot;:383,&quot;left&quot;:64.6,&quot;top&quot;:101.8,&quot;width&quot;:843.75}"/>
</p:tagLst>
</file>

<file path=ppt/tags/tag141.xml><?xml version="1.0" encoding="utf-8"?>
<p:tagLst xmlns:p="http://schemas.openxmlformats.org/presentationml/2006/main">
  <p:tag name="KSO_WM_DIAGRAM_VIRTUALLY_FRAME" val="{&quot;height&quot;:383,&quot;left&quot;:64.6,&quot;top&quot;:101.8,&quot;width&quot;:843.75}"/>
</p:tagLst>
</file>

<file path=ppt/tags/tag142.xml><?xml version="1.0" encoding="utf-8"?>
<p:tagLst xmlns:p="http://schemas.openxmlformats.org/presentationml/2006/main">
  <p:tag name="KSO_WM_DIAGRAM_VIRTUALLY_FRAME" val="{&quot;height&quot;:383,&quot;left&quot;:64.6,&quot;top&quot;:101.8,&quot;width&quot;:843.75}"/>
</p:tagLst>
</file>

<file path=ppt/tags/tag143.xml><?xml version="1.0" encoding="utf-8"?>
<p:tagLst xmlns:p="http://schemas.openxmlformats.org/presentationml/2006/main">
  <p:tag name="KSO_WM_DIAGRAM_VIRTUALLY_FRAME" val="{&quot;height&quot;:383,&quot;left&quot;:64.6,&quot;top&quot;:101.8,&quot;width&quot;:843.75}"/>
</p:tagLst>
</file>

<file path=ppt/tags/tag144.xml><?xml version="1.0" encoding="utf-8"?>
<p:tagLst xmlns:p="http://schemas.openxmlformats.org/presentationml/2006/main">
  <p:tag name="KSO_WM_DIAGRAM_VIRTUALLY_FRAME" val="{&quot;height&quot;:383,&quot;left&quot;:64.6,&quot;top&quot;:101.8,&quot;width&quot;:843.75}"/>
</p:tagLst>
</file>

<file path=ppt/tags/tag145.xml><?xml version="1.0" encoding="utf-8"?>
<p:tagLst xmlns:p="http://schemas.openxmlformats.org/presentationml/2006/main">
  <p:tag name="KSO_WM_DIAGRAM_VIRTUALLY_FRAME" val="{&quot;height&quot;:383,&quot;left&quot;:64.6,&quot;top&quot;:101.8,&quot;width&quot;:843.75}"/>
</p:tagLst>
</file>

<file path=ppt/tags/tag146.xml><?xml version="1.0" encoding="utf-8"?>
<p:tagLst xmlns:p="http://schemas.openxmlformats.org/presentationml/2006/main">
  <p:tag name="KSO_WM_DIAGRAM_VIRTUALLY_FRAME" val="{&quot;height&quot;:383,&quot;left&quot;:64.6,&quot;top&quot;:101.8,&quot;width&quot;:843.75}"/>
</p:tagLst>
</file>

<file path=ppt/tags/tag147.xml><?xml version="1.0" encoding="utf-8"?>
<p:tagLst xmlns:p="http://schemas.openxmlformats.org/presentationml/2006/main">
  <p:tag name="KSO_WM_DIAGRAM_VIRTUALLY_FRAME" val="{&quot;height&quot;:383,&quot;left&quot;:64.6,&quot;top&quot;:101.8,&quot;width&quot;:843.75}"/>
</p:tagLst>
</file>

<file path=ppt/tags/tag148.xml><?xml version="1.0" encoding="utf-8"?>
<p:tagLst xmlns:p="http://schemas.openxmlformats.org/presentationml/2006/main">
  <p:tag name="KSO_WM_DIAGRAM_VIRTUALLY_FRAME" val="{&quot;height&quot;:383,&quot;left&quot;:64.6,&quot;top&quot;:101.8,&quot;width&quot;:843.75}"/>
</p:tagLst>
</file>

<file path=ppt/tags/tag149.xml><?xml version="1.0" encoding="utf-8"?>
<p:tagLst xmlns:p="http://schemas.openxmlformats.org/presentationml/2006/main">
  <p:tag name="KSO_WM_DIAGRAM_VIRTUALLY_FRAME" val="{&quot;height&quot;:383,&quot;left&quot;:64.6,&quot;top&quot;:101.8,&quot;width&quot;:843.75}"/>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CATEGORY" val="custom"/>
  <p:tag name="KSO_WM_TEMPLATE_INDEX" val="20238599"/>
</p:tagLst>
</file>

<file path=ppt/tags/tag150.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868_3*a*1"/>
  <p:tag name="KSO_WM_TEMPLATE_CATEGORY" val="diagram"/>
  <p:tag name="KSO_WM_TEMPLATE_INDEX" val="20231868"/>
  <p:tag name="KSO_WM_UNIT_LAYERLEVEL" val="1"/>
  <p:tag name="KSO_WM_TAG_VERSION" val="3.0"/>
  <p:tag name="KSO_WM_BEAUTIFY_FLAG" val="#wm#"/>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868_1*l_h_i*1_1_2"/>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72.3103942871093,&quot;left&quot;:54.7280375034602,&quot;top&quot;:113.20858238400437,&quot;width&quot;:850.4468383789062}"/>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5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868_1*l_h_f*1_1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3103942871093,&quot;left&quot;:54.7280375034602,&quot;top&quot;:113.20858238400437,&quot;width&quot;:850.446838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智能图形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TEXT_TYPE" val="1"/>
  <p:tag name="KSO_WM_UNIT_USESOURCEFORMAT_APPLY" val="1"/>
</p:tagLst>
</file>

<file path=ppt/tags/tag15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868_1*l_h_a*1_1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3103942871093,&quot;left&quot;:54.7280375034602,&quot;top&quot;:113.20858238400437,&quot;width&quot;:850.446838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15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868_1*l_h_i*1_1_1"/>
  <p:tag name="KSO_WM_TEMPLATE_CATEGORY" val="diagram"/>
  <p:tag name="KSO_WM_TEMPLATE_INDEX" val="20231868"/>
  <p:tag name="KSO_WM_UNIT_LAYERLEVEL" val="1_1_1"/>
  <p:tag name="KSO_WM_TAG_VERSION" val="3.0"/>
  <p:tag name="KSO_WM_BEAUTIFY_FLAG" val="#wm#"/>
  <p:tag name="KSO_WM_DIAGRAM_MAX_ITEMCNT" val="4"/>
  <p:tag name="KSO_WM_DIAGRAM_MIN_ITEMCNT" val="2"/>
  <p:tag name="KSO_WM_DIAGRAM_VIRTUALLY_FRAME" val="{&quot;height&quot;:372.3103942871093,&quot;left&quot;:54.7280375034602,&quot;top&quot;:113.20858238400437,&quot;width&quot;:850.446838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0.7200000286102295,&quot;transparency&quot;:0}],&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UNIT_USESOURCEFORMAT_APPLY" val="1"/>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868_1*l_h_i*1_2_2"/>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72.3103942871093,&quot;left&quot;:54.7280375034602,&quot;top&quot;:113.20858238400437,&quot;width&quot;:850.4468383789062}"/>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5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868_1*l_h_f*1_2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3103942871093,&quot;left&quot;:54.7280375034602,&quot;top&quot;:113.20858238400437,&quot;width&quot;:850.446838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智能图形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TEXT_TYPE" val="1"/>
  <p:tag name="KSO_WM_UNIT_USESOURCEFORMAT_APPLY" val="1"/>
</p:tagLst>
</file>

<file path=ppt/tags/tag15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868_1*l_h_a*1_2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3103942871093,&quot;left&quot;:54.7280375034602,&quot;top&quot;:113.20858238400437,&quot;width&quot;:850.446838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15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868_1*l_h_i*1_2_1"/>
  <p:tag name="KSO_WM_TEMPLATE_CATEGORY" val="diagram"/>
  <p:tag name="KSO_WM_TEMPLATE_INDEX" val="20231868"/>
  <p:tag name="KSO_WM_UNIT_LAYERLEVEL" val="1_1_1"/>
  <p:tag name="KSO_WM_TAG_VERSION" val="3.0"/>
  <p:tag name="KSO_WM_BEAUTIFY_FLAG" val="#wm#"/>
  <p:tag name="KSO_WM_DIAGRAM_MAX_ITEMCNT" val="4"/>
  <p:tag name="KSO_WM_DIAGRAM_MIN_ITEMCNT" val="2"/>
  <p:tag name="KSO_WM_DIAGRAM_VIRTUALLY_FRAME" val="{&quot;height&quot;:372.3103942871093,&quot;left&quot;:54.7280375034602,&quot;top&quot;:113.20858238400437,&quot;width&quot;:850.446838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0.7200000286102295,&quot;transparency&quot;:0}],&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UNIT_USESOURCEFORMAT_APPLY" val="1"/>
</p:tagLst>
</file>

<file path=ppt/tags/tag159.xml><?xml version="1.0" encoding="utf-8"?>
<p:tagLst xmlns:p="http://schemas.openxmlformats.org/presentationml/2006/main">
  <p:tag name="KSO_WM_SLIDE_ID" val="diagram20231868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1868"/>
  <p:tag name="KSO_WM_SLIDE_TYPE" val="text"/>
  <p:tag name="KSO_WM_SLIDE_SUBTYPE" val="diag"/>
  <p:tag name="KSO_WM_SLIDE_SIZE" val="850.42*372.31"/>
  <p:tag name="KSO_WM_SLIDE_POSITION" val="54.75*113.19"/>
  <p:tag name="KSO_WM_SLIDE_LAYOUT" val="a_l"/>
  <p:tag name="KSO_WM_SLIDE_LAYOUT_CNT" val="1_1"/>
  <p:tag name="KSO_WM_SPECIAL_SOURCE" val="bdnull"/>
  <p:tag name="KSO_WM_DIAGRAM_GROUP_CODE" val="l1-1"/>
  <p:tag name="KSO_WM_SLIDE_DIAGTYPE" val="l"/>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TEMPLATE_CATEGORY" val="custom"/>
  <p:tag name="KSO_WM_TEMPLATE_INDEX" val="20238599"/>
</p:tagLst>
</file>

<file path=ppt/tags/tag160.xml><?xml version="1.0" encoding="utf-8"?>
<p:tagLst xmlns:p="http://schemas.openxmlformats.org/presentationml/2006/main">
  <p:tag name="KSO_WM_BEAUTIFY_FLAG" val="#wm#"/>
  <p:tag name="KSO_WM_TEMPLATE_CATEGORY" val="diagram"/>
  <p:tag name="KSO_WM_TEMPLATE_INDEX" val="20231868"/>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189_1*l_h_i*1_2_1"/>
  <p:tag name="KSO_WM_TEMPLATE_CATEGORY" val="diagram"/>
  <p:tag name="KSO_WM_TEMPLATE_INDEX" val="20235189"/>
  <p:tag name="KSO_WM_UNIT_LAYERLEVEL" val="1_1_1"/>
  <p:tag name="KSO_WM_TAG_VERSION" val="3.0"/>
  <p:tag name="KSO_WM_BEAUTIFY_FLAG" val="#wm#"/>
  <p:tag name="KSO_WM_DIAGRAM_VERSION" val="3"/>
  <p:tag name="KSO_WM_DIAGRAM_COLOR_TRICK" val="2"/>
  <p:tag name="KSO_WM_DIAGRAM_COLOR_TEXT_CAN_REMOVE" val="n"/>
  <p:tag name="KSO_WM_UNIT_FILL_TYPE" val="3"/>
  <p:tag name="KSO_WM_DIAGRAM_MAX_ITEMCNT" val="2"/>
  <p:tag name="KSO_WM_DIAGRAM_MIN_ITEMCNT" val="2"/>
  <p:tag name="KSO_WM_DIAGRAM_VIRTUALLY_FRAME" val="{&quot;height&quot;:388.3,&quot;left&quot;:55.65,&quot;top&quot;:113.45,&quot;width&quot;:849.55}"/>
  <p:tag name="KSO_WM_DIAGRAM_COLOR_MATCH_VALUE" val="{&quot;shape&quot;:{&quot;fill&quot;:{&quot;gradient&quot;:[{&quot;brightness&quot;:0.4000000059604645,&quot;colorType&quot;:1,&quot;foreColorIndex&quot;:6,&quot;pos&quot;:0,&quot;transparency&quot;:0.949999988079071},{&quot;brightness&quot;:0.4000000059604645,&quot;colorType&quot;:1,&quot;foreColorIndex&quot;:6,&quot;pos&quot;:1,&quot;transparency&quot;:0.800000011920929}],&quot;type&quot;:3},&quot;glow&quot;:{&quot;colorType&quot;:0},&quot;line&quot;:{&quot;gradient&quot;:[{&quot;brightness&quot;:0,&quot;colorType&quot;:1,&quot;foreColorIndex&quot;:6,&quot;pos&quot;:1,&quot;transparency&quot;:1},{&quot;brightness&quot;:0,&quot;colorType&quot;:1,&quot;foreColorIndex&quot;:6,&quot;pos&quot;:0,&quot;transparency&quot;:0.5600000023841858}],&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6"/>
  <p:tag name="KSO_WM_UNIT_TEXT_FILL_FORE_SCHEMECOLOR_INDEX" val="2"/>
  <p:tag name="KSO_WM_UNIT_TEXT_FILL_TYPE" val="1"/>
  <p:tag name="KSO_WM_UNIT_USESOURCEFORMAT_APPLY" val="0"/>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89_1*l_h_i*1_1_1"/>
  <p:tag name="KSO_WM_TEMPLATE_CATEGORY" val="diagram"/>
  <p:tag name="KSO_WM_TEMPLATE_INDEX" val="20235189"/>
  <p:tag name="KSO_WM_UNIT_LAYERLEVEL" val="1_1_1"/>
  <p:tag name="KSO_WM_TAG_VERSION" val="3.0"/>
  <p:tag name="KSO_WM_BEAUTIFY_FLAG" val="#wm#"/>
  <p:tag name="KSO_WM_DIAGRAM_VERSION" val="3"/>
  <p:tag name="KSO_WM_DIAGRAM_COLOR_TRICK" val="2"/>
  <p:tag name="KSO_WM_DIAGRAM_COLOR_TEXT_CAN_REMOVE" val="n"/>
  <p:tag name="KSO_WM_UNIT_FILL_TYPE" val="3"/>
  <p:tag name="KSO_WM_DIAGRAM_MAX_ITEMCNT" val="2"/>
  <p:tag name="KSO_WM_DIAGRAM_MIN_ITEMCNT" val="2"/>
  <p:tag name="KSO_WM_DIAGRAM_VIRTUALLY_FRAME" val="{&quot;height&quot;:388.3,&quot;left&quot;:55.65,&quot;top&quot;:113.45,&quot;width&quot;:849.55}"/>
  <p:tag name="KSO_WM_DIAGRAM_COLOR_MATCH_VALUE" val="{&quot;shape&quot;:{&quot;fill&quot;:{&quot;gradient&quot;:[{&quot;brightness&quot;:0.4000000059604645,&quot;colorType&quot;:1,&quot;foreColorIndex&quot;:5,&quot;pos&quot;:0,&quot;transparency&quot;:0.949999988079071},{&quot;brightness&quot;:0.4000000059604645,&quot;colorType&quot;:1,&quot;foreColorIndex&quot;:5,&quot;pos&quot;:1,&quot;transparency&quot;:0.800000011920929}],&quot;type&quot;:3},&quot;glow&quot;:{&quot;colorType&quot;:0},&quot;line&quot;:{&quot;gradient&quot;:[{&quot;brightness&quot;:0,&quot;colorType&quot;:1,&quot;foreColorIndex&quot;:5,&quot;pos&quot;:1,&quot;transparency&quot;:1},{&quot;brightness&quot;:0,&quot;colorType&quot;:1,&quot;foreColorIndex&quot;:5,&quot;pos&quot;:0,&quot;transparency&quot;:0.5600000023841858}],&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TEXT_FILL_FORE_SCHEMECOLOR_INDEX" val="2"/>
  <p:tag name="KSO_WM_UNIT_TEXT_FILL_TYPE" val="1"/>
  <p:tag name="KSO_WM_UNIT_USESOURCEFORMAT_APPLY" val="0"/>
</p:tagLst>
</file>

<file path=ppt/tags/tag163.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5189_1*a*1"/>
  <p:tag name="KSO_WM_TEMPLATE_CATEGORY" val="diagram"/>
  <p:tag name="KSO_WM_TEMPLATE_INDEX" val="20235189"/>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0"/>
</p:tagLst>
</file>

<file path=ppt/tags/tag164.xml><?xml version="1.0" encoding="utf-8"?>
<p:tagLst xmlns:p="http://schemas.openxmlformats.org/presentationml/2006/main">
  <p:tag name="KSO_WM_DIAGRAM_VIRTUALLY_FRAME" val="{&quot;height&quot;:388.3,&quot;left&quot;:55.65,&quot;top&quot;:113.45,&quot;width&quot;:849.55}"/>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5189_1*l_h_i*1_1_2"/>
  <p:tag name="KSO_WM_TEMPLATE_CATEGORY" val="diagram"/>
  <p:tag name="KSO_WM_TEMPLATE_INDEX" val="20235189"/>
  <p:tag name="KSO_WM_UNIT_LAYERLEVEL" val="1_1_1"/>
  <p:tag name="KSO_WM_TAG_VERSION" val="3.0"/>
  <p:tag name="KSO_WM_BEAUTIFY_FLAG" val="#wm#"/>
  <p:tag name="KSO_WM_DIAGRAM_VERSION" val="3"/>
  <p:tag name="KSO_WM_DIAGRAM_COLOR_TRICK" val="2"/>
  <p:tag name="KSO_WM_DIAGRAM_COLOR_TEXT_CAN_REMOVE" val="n"/>
  <p:tag name="KSO_WM_UNIT_FILL_TYPE" val="1"/>
  <p:tag name="KSO_WM_UNIT_FILL_FORE_SCHEMECOLOR_INDEX" val="5"/>
  <p:tag name="KSO_WM_UNIT_FILL_FORE_SCHEMECOLOR_INDEX_BRIGHTNESS" val="0"/>
  <p:tag name="KSO_WM_DIAGRAM_MAX_ITEMCNT" val="2"/>
  <p:tag name="KSO_WM_DIAGRAM_MIN_ITEMCNT" val="2"/>
  <p:tag name="KSO_WM_DIAGRAM_COLOR_MATCH_VALUE" val="{&quot;shape&quot;:{&quot;fill&quot;:{&quot;solid&quot;:{&quot;brightness&quot;:0,&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0"/>
</p:tagLst>
</file>

<file path=ppt/tags/tag165.xml><?xml version="1.0" encoding="utf-8"?>
<p:tagLst xmlns:p="http://schemas.openxmlformats.org/presentationml/2006/main">
  <p:tag name="KSO_WM_DIAGRAM_VIRTUALLY_FRAME" val="{&quot;height&quot;:388.3,&quot;left&quot;:55.65,&quot;top&quot;:113.45,&quot;width&quot;:849.55}"/>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5189_1*l_h_i*1_1_3"/>
  <p:tag name="KSO_WM_TEMPLATE_CATEGORY" val="diagram"/>
  <p:tag name="KSO_WM_TEMPLATE_INDEX" val="20235189"/>
  <p:tag name="KSO_WM_UNIT_LAYERLEVEL" val="1_1_1"/>
  <p:tag name="KSO_WM_TAG_VERSION" val="3.0"/>
  <p:tag name="KSO_WM_BEAUTIFY_FLAG" val="#wm#"/>
  <p:tag name="KSO_WM_DIAGRAM_VERSION" val="3"/>
  <p:tag name="KSO_WM_DIAGRAM_COLOR_TRICK" val="2"/>
  <p:tag name="KSO_WM_DIAGRAM_COLOR_TEXT_CAN_REMOVE" val="n"/>
  <p:tag name="KSO_WM_UNIT_FILL_TYPE" val="3"/>
  <p:tag name="KSO_WM_DIAGRAM_MAX_ITEMCNT" val="2"/>
  <p:tag name="KSO_WM_DIAGRAM_MIN_ITEMCNT" val="2"/>
  <p:tag name="KSO_WM_DIAGRAM_COLOR_MATCH_VALUE" val="{&quot;shape&quot;:{&quot;fill&quot;:{&quot;gradient&quot;:[{&quot;brightness&quot;:0.4000000059604645,&quot;colorType&quot;:1,&quot;foreColorIndex&quot;:5,&quot;pos&quot;:0,&quot;transparency&quot;:0.4000000059604645},{&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0"/>
</p:tagLst>
</file>

<file path=ppt/tags/tag166.xml><?xml version="1.0" encoding="utf-8"?>
<p:tagLst xmlns:p="http://schemas.openxmlformats.org/presentationml/2006/main">
  <p:tag name="KSO_WM_DIAGRAM_VIRTUALLY_FRAME" val="{&quot;height&quot;:388.3,&quot;left&quot;:55.65,&quot;top&quot;:113.45,&quot;width&quot;:849.55}"/>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5189_1*l_h_i*1_2_2"/>
  <p:tag name="KSO_WM_TEMPLATE_CATEGORY" val="diagram"/>
  <p:tag name="KSO_WM_TEMPLATE_INDEX" val="20235189"/>
  <p:tag name="KSO_WM_UNIT_LAYERLEVEL" val="1_1_1"/>
  <p:tag name="KSO_WM_TAG_VERSION" val="3.0"/>
  <p:tag name="KSO_WM_BEAUTIFY_FLAG" val="#wm#"/>
  <p:tag name="KSO_WM_DIAGRAM_VERSION" val="3"/>
  <p:tag name="KSO_WM_DIAGRAM_COLOR_TRICK" val="2"/>
  <p:tag name="KSO_WM_DIAGRAM_COLOR_TEXT_CAN_REMOVE" val="n"/>
  <p:tag name="KSO_WM_UNIT_FILL_TYPE" val="1"/>
  <p:tag name="KSO_WM_UNIT_FILL_FORE_SCHEMECOLOR_INDEX" val="6"/>
  <p:tag name="KSO_WM_UNIT_FILL_FORE_SCHEMECOLOR_INDEX_BRIGHTNESS" val="0"/>
  <p:tag name="KSO_WM_DIAGRAM_MAX_ITEMCNT" val="2"/>
  <p:tag name="KSO_WM_DIAGRAM_MIN_ITEMCNT" val="2"/>
  <p:tag name="KSO_WM_DIAGRAM_COLOR_MATCH_VALUE" val="{&quot;shape&quot;:{&quot;fill&quot;:{&quot;solid&quot;:{&quot;brightness&quot;:0,&quot;colorType&quot;:1,&quot;foreColorIndex&quot;:6,&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0"/>
</p:tagLst>
</file>

<file path=ppt/tags/tag167.xml><?xml version="1.0" encoding="utf-8"?>
<p:tagLst xmlns:p="http://schemas.openxmlformats.org/presentationml/2006/main">
  <p:tag name="KSO_WM_DIAGRAM_VIRTUALLY_FRAME" val="{&quot;height&quot;:388.3,&quot;left&quot;:55.65,&quot;top&quot;:113.45,&quot;width&quot;:849.55}"/>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5189_1*l_h_i*1_2_3"/>
  <p:tag name="KSO_WM_TEMPLATE_CATEGORY" val="diagram"/>
  <p:tag name="KSO_WM_TEMPLATE_INDEX" val="20235189"/>
  <p:tag name="KSO_WM_UNIT_LAYERLEVEL" val="1_1_1"/>
  <p:tag name="KSO_WM_TAG_VERSION" val="3.0"/>
  <p:tag name="KSO_WM_BEAUTIFY_FLAG" val="#wm#"/>
  <p:tag name="KSO_WM_DIAGRAM_VERSION" val="3"/>
  <p:tag name="KSO_WM_DIAGRAM_COLOR_TRICK" val="2"/>
  <p:tag name="KSO_WM_DIAGRAM_COLOR_TEXT_CAN_REMOVE" val="n"/>
  <p:tag name="KSO_WM_UNIT_FILL_TYPE" val="3"/>
  <p:tag name="KSO_WM_DIAGRAM_MAX_ITEMCNT" val="2"/>
  <p:tag name="KSO_WM_DIAGRAM_MIN_ITEMCNT" val="2"/>
  <p:tag name="KSO_WM_DIAGRAM_COLOR_MATCH_VALUE" val="{&quot;shape&quot;:{&quot;fill&quot;:{&quot;gradient&quot;:[{&quot;brightness&quot;:0.4000000059604645,&quot;colorType&quot;:1,&quot;foreColorIndex&quot;:6,&quot;pos&quot;:0,&quot;transparency&quot;:0.4000000059604645},{&quot;brightness&quot;:0,&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0"/>
</p:tagLst>
</file>

<file path=ppt/tags/tag16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89_1*l_h_f*1_1_1"/>
  <p:tag name="KSO_WM_TEMPLATE_CATEGORY" val="diagram"/>
  <p:tag name="KSO_WM_TEMPLATE_INDEX" val="20235189"/>
  <p:tag name="KSO_WM_UNIT_LAYERLEVEL" val="1_1_1"/>
  <p:tag name="KSO_WM_TAG_VERSION" val="3.0"/>
  <p:tag name="KSO_WM_DIAGRAM_MAX_ITEMCNT" val="2"/>
  <p:tag name="KSO_WM_DIAGRAM_MIN_ITEMCNT" val="2"/>
  <p:tag name="KSO_WM_DIAGRAM_VIRTUALLY_FRAME" val="{&quot;height&quot;:388.3,&quot;left&quot;:55.65,&quot;top&quot;:113.45,&quot;width&quot;:849.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7"/>
  <p:tag name="KSO_WM_UNIT_TEXT_TYPE" val="1"/>
  <p:tag name="KSO_WM_UNIT_TEXT_LAYER_COUNT" val="1"/>
  <p:tag name="KSO_WM_BEAUTIFY_FLAG" val="#wm#"/>
  <p:tag name="KSO_WM_DIAGRAM_VERSION" val="3"/>
  <p:tag name="KSO_WM_DIAGRAM_COLOR_TRICK" val="2"/>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UNIT_USESOURCEFORMAT_APPLY" val="0"/>
</p:tagLst>
</file>

<file path=ppt/tags/tag16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89_1*l_h_f*1_2_1"/>
  <p:tag name="KSO_WM_TEMPLATE_CATEGORY" val="diagram"/>
  <p:tag name="KSO_WM_TEMPLATE_INDEX" val="20235189"/>
  <p:tag name="KSO_WM_UNIT_LAYERLEVEL" val="1_1_1"/>
  <p:tag name="KSO_WM_TAG_VERSION" val="3.0"/>
  <p:tag name="KSO_WM_DIAGRAM_MAX_ITEMCNT" val="2"/>
  <p:tag name="KSO_WM_DIAGRAM_MIN_ITEMCNT" val="2"/>
  <p:tag name="KSO_WM_DIAGRAM_VIRTUALLY_FRAME" val="{&quot;height&quot;:388.3,&quot;left&quot;:55.65,&quot;top&quot;:113.45,&quot;width&quot;:849.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7"/>
  <p:tag name="KSO_WM_UNIT_TEXT_TYPE" val="1"/>
  <p:tag name="KSO_WM_UNIT_TEXT_LAYER_COUNT" val="1"/>
  <p:tag name="KSO_WM_BEAUTIFY_FLAG" val="#wm#"/>
  <p:tag name="KSO_WM_DIAGRAM_VERSION" val="3"/>
  <p:tag name="KSO_WM_DIAGRAM_COLOR_TRICK" val="2"/>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UNIT_USESOURCEFORMAT_APPLY" val="0"/>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70.xml><?xml version="1.0" encoding="utf-8"?>
<p:tagLst xmlns:p="http://schemas.openxmlformats.org/presentationml/2006/main">
  <p:tag name="KSO_WM_SLIDE_ID" val="diagram20235189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diagram"/>
  <p:tag name="KSO_WM_TEMPLATE_INDEX" val="20235146"/>
  <p:tag name="KSO_WM_SLIDE_TYPE" val="text"/>
  <p:tag name="KSO_WM_SLIDE_SUBTYPE" val="diag"/>
  <p:tag name="KSO_WM_SLIDE_SIZE" val="849.55*388.3"/>
  <p:tag name="KSO_WM_SLIDE_POSITION" val="55.65*113.45"/>
  <p:tag name="KSO_WM_SLIDE_LAYOUT" val="a_l"/>
  <p:tag name="KSO_WM_SLIDE_LAYOUT_CNT" val="1_1"/>
  <p:tag name="KSO_WM_SPECIAL_SOURCE" val="bdnull"/>
  <p:tag name="KSO_WM_DIAGRAM_GROUP_CODE" val="l1-1"/>
  <p:tag name="KSO_WM_SLIDE_DIAGTYPE" val="l"/>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189_1*l_h_i*1_2_1"/>
  <p:tag name="KSO_WM_TEMPLATE_CATEGORY" val="diagram"/>
  <p:tag name="KSO_WM_TEMPLATE_INDEX" val="20235189"/>
  <p:tag name="KSO_WM_UNIT_LAYERLEVEL" val="1_1_1"/>
  <p:tag name="KSO_WM_TAG_VERSION" val="3.0"/>
  <p:tag name="KSO_WM_BEAUTIFY_FLAG" val="#wm#"/>
  <p:tag name="KSO_WM_DIAGRAM_VERSION" val="3"/>
  <p:tag name="KSO_WM_DIAGRAM_COLOR_TRICK" val="2"/>
  <p:tag name="KSO_WM_DIAGRAM_COLOR_TEXT_CAN_REMOVE" val="n"/>
  <p:tag name="KSO_WM_UNIT_FILL_TYPE" val="3"/>
  <p:tag name="KSO_WM_DIAGRAM_MAX_ITEMCNT" val="2"/>
  <p:tag name="KSO_WM_DIAGRAM_MIN_ITEMCNT" val="2"/>
  <p:tag name="KSO_WM_DIAGRAM_VIRTUALLY_FRAME" val="{&quot;height&quot;:388.3,&quot;left&quot;:55.65,&quot;top&quot;:113.45,&quot;width&quot;:849.55}"/>
  <p:tag name="KSO_WM_DIAGRAM_COLOR_MATCH_VALUE" val="{&quot;shape&quot;:{&quot;fill&quot;:{&quot;gradient&quot;:[{&quot;brightness&quot;:0.4000000059604645,&quot;colorType&quot;:1,&quot;foreColorIndex&quot;:6,&quot;pos&quot;:0,&quot;transparency&quot;:0.949999988079071},{&quot;brightness&quot;:0.4000000059604645,&quot;colorType&quot;:1,&quot;foreColorIndex&quot;:6,&quot;pos&quot;:1,&quot;transparency&quot;:0.800000011920929}],&quot;type&quot;:3},&quot;glow&quot;:{&quot;colorType&quot;:0},&quot;line&quot;:{&quot;gradient&quot;:[{&quot;brightness&quot;:0,&quot;colorType&quot;:1,&quot;foreColorIndex&quot;:6,&quot;pos&quot;:1,&quot;transparency&quot;:1},{&quot;brightness&quot;:0,&quot;colorType&quot;:1,&quot;foreColorIndex&quot;:6,&quot;pos&quot;:0,&quot;transparency&quot;:0.5600000023841858}],&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6"/>
  <p:tag name="KSO_WM_UNIT_TEXT_FILL_FORE_SCHEMECOLOR_INDEX" val="2"/>
  <p:tag name="KSO_WM_UNIT_TEXT_FILL_TYPE" val="1"/>
  <p:tag name="KSO_WM_UNIT_USESOURCEFORMAT_APPLY" val="0"/>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89_1*l_h_i*1_1_1"/>
  <p:tag name="KSO_WM_TEMPLATE_CATEGORY" val="diagram"/>
  <p:tag name="KSO_WM_TEMPLATE_INDEX" val="20235189"/>
  <p:tag name="KSO_WM_UNIT_LAYERLEVEL" val="1_1_1"/>
  <p:tag name="KSO_WM_TAG_VERSION" val="3.0"/>
  <p:tag name="KSO_WM_DIAGRAM_VERSION" val="3"/>
  <p:tag name="KSO_WM_DIAGRAM_COLOR_TRICK" val="2"/>
  <p:tag name="KSO_WM_DIAGRAM_COLOR_TEXT_CAN_REMOVE" val="n"/>
  <p:tag name="KSO_WM_UNIT_FILL_TYPE" val="3"/>
  <p:tag name="KSO_WM_DIAGRAM_MAX_ITEMCNT" val="2"/>
  <p:tag name="KSO_WM_DIAGRAM_MIN_ITEMCNT" val="2"/>
  <p:tag name="KSO_WM_DIAGRAM_VIRTUALLY_FRAME" val="{&quot;height&quot;:388.3,&quot;left&quot;:55.65,&quot;top&quot;:113.45,&quot;width&quot;:849.55}"/>
  <p:tag name="KSO_WM_DIAGRAM_COLOR_MATCH_VALUE" val="{&quot;shape&quot;:{&quot;fill&quot;:{&quot;gradient&quot;:[{&quot;brightness&quot;:0.4000000059604645,&quot;colorType&quot;:1,&quot;foreColorIndex&quot;:5,&quot;pos&quot;:0,&quot;transparency&quot;:0.949999988079071},{&quot;brightness&quot;:0.4000000059604645,&quot;colorType&quot;:1,&quot;foreColorIndex&quot;:5,&quot;pos&quot;:1,&quot;transparency&quot;:0.800000011920929}],&quot;type&quot;:3},&quot;glow&quot;:{&quot;colorType&quot;:0},&quot;line&quot;:{&quot;gradient&quot;:[{&quot;brightness&quot;:0,&quot;colorType&quot;:1,&quot;foreColorIndex&quot;:5,&quot;pos&quot;:1,&quot;transparency&quot;:1},{&quot;brightness&quot;:0,&quot;colorType&quot;:1,&quot;foreColorIndex&quot;:5,&quot;pos&quot;:0,&quot;transparency&quot;:0.5600000023841858}],&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TEXT_FILL_FORE_SCHEMECOLOR_INDEX" val="2"/>
  <p:tag name="KSO_WM_UNIT_TEXT_FILL_TYPE" val="1"/>
  <p:tag name="KSO_WM_UNIT_USESOURCEFORMAT_APPLY" val="0"/>
</p:tagLst>
</file>

<file path=ppt/tags/tag173.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5189_1*a*1"/>
  <p:tag name="KSO_WM_TEMPLATE_CATEGORY" val="diagram"/>
  <p:tag name="KSO_WM_TEMPLATE_INDEX" val="20235189"/>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0"/>
</p:tagLst>
</file>

<file path=ppt/tags/tag174.xml><?xml version="1.0" encoding="utf-8"?>
<p:tagLst xmlns:p="http://schemas.openxmlformats.org/presentationml/2006/main">
  <p:tag name="KSO_WM_DIAGRAM_VIRTUALLY_FRAME" val="{&quot;height&quot;:388.3,&quot;left&quot;:55.65,&quot;top&quot;:113.45,&quot;width&quot;:849.55}"/>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5189_1*l_h_i*1_1_2"/>
  <p:tag name="KSO_WM_TEMPLATE_CATEGORY" val="diagram"/>
  <p:tag name="KSO_WM_TEMPLATE_INDEX" val="20235189"/>
  <p:tag name="KSO_WM_UNIT_LAYERLEVEL" val="1_1_1"/>
  <p:tag name="KSO_WM_TAG_VERSION" val="3.0"/>
  <p:tag name="KSO_WM_BEAUTIFY_FLAG" val="#wm#"/>
  <p:tag name="KSO_WM_DIAGRAM_VERSION" val="3"/>
  <p:tag name="KSO_WM_DIAGRAM_COLOR_TRICK" val="2"/>
  <p:tag name="KSO_WM_DIAGRAM_COLOR_TEXT_CAN_REMOVE" val="n"/>
  <p:tag name="KSO_WM_UNIT_FILL_TYPE" val="1"/>
  <p:tag name="KSO_WM_UNIT_FILL_FORE_SCHEMECOLOR_INDEX" val="5"/>
  <p:tag name="KSO_WM_UNIT_FILL_FORE_SCHEMECOLOR_INDEX_BRIGHTNESS" val="0"/>
  <p:tag name="KSO_WM_DIAGRAM_MAX_ITEMCNT" val="2"/>
  <p:tag name="KSO_WM_DIAGRAM_MIN_ITEMCNT" val="2"/>
  <p:tag name="KSO_WM_DIAGRAM_COLOR_MATCH_VALUE" val="{&quot;shape&quot;:{&quot;fill&quot;:{&quot;solid&quot;:{&quot;brightness&quot;:0,&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0"/>
</p:tagLst>
</file>

<file path=ppt/tags/tag175.xml><?xml version="1.0" encoding="utf-8"?>
<p:tagLst xmlns:p="http://schemas.openxmlformats.org/presentationml/2006/main">
  <p:tag name="KSO_WM_DIAGRAM_VIRTUALLY_FRAME" val="{&quot;height&quot;:388.3,&quot;left&quot;:55.65,&quot;top&quot;:113.45,&quot;width&quot;:849.55}"/>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5189_1*l_h_i*1_1_3"/>
  <p:tag name="KSO_WM_TEMPLATE_CATEGORY" val="diagram"/>
  <p:tag name="KSO_WM_TEMPLATE_INDEX" val="20235189"/>
  <p:tag name="KSO_WM_UNIT_LAYERLEVEL" val="1_1_1"/>
  <p:tag name="KSO_WM_TAG_VERSION" val="3.0"/>
  <p:tag name="KSO_WM_BEAUTIFY_FLAG" val="#wm#"/>
  <p:tag name="KSO_WM_DIAGRAM_VERSION" val="3"/>
  <p:tag name="KSO_WM_DIAGRAM_COLOR_TRICK" val="2"/>
  <p:tag name="KSO_WM_DIAGRAM_COLOR_TEXT_CAN_REMOVE" val="n"/>
  <p:tag name="KSO_WM_UNIT_FILL_TYPE" val="3"/>
  <p:tag name="KSO_WM_DIAGRAM_MAX_ITEMCNT" val="2"/>
  <p:tag name="KSO_WM_DIAGRAM_MIN_ITEMCNT" val="2"/>
  <p:tag name="KSO_WM_DIAGRAM_COLOR_MATCH_VALUE" val="{&quot;shape&quot;:{&quot;fill&quot;:{&quot;gradient&quot;:[{&quot;brightness&quot;:0.4000000059604645,&quot;colorType&quot;:1,&quot;foreColorIndex&quot;:5,&quot;pos&quot;:0,&quot;transparency&quot;:0.4000000059604645},{&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0"/>
</p:tagLst>
</file>

<file path=ppt/tags/tag17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89_1*l_h_f*1_1_1"/>
  <p:tag name="KSO_WM_TEMPLATE_CATEGORY" val="diagram"/>
  <p:tag name="KSO_WM_TEMPLATE_INDEX" val="20235189"/>
  <p:tag name="KSO_WM_UNIT_LAYERLEVEL" val="1_1_1"/>
  <p:tag name="KSO_WM_TAG_VERSION" val="3.0"/>
  <p:tag name="KSO_WM_DIAGRAM_MAX_ITEMCNT" val="2"/>
  <p:tag name="KSO_WM_DIAGRAM_MIN_ITEMCNT" val="2"/>
  <p:tag name="KSO_WM_DIAGRAM_VIRTUALLY_FRAME" val="{&quot;height&quot;:388.3,&quot;left&quot;:55.65,&quot;top&quot;:113.45,&quot;width&quot;:849.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7"/>
  <p:tag name="KSO_WM_UNIT_TEXT_TYPE" val="1"/>
  <p:tag name="KSO_WM_UNIT_TEXT_LAYER_COUNT" val="1"/>
  <p:tag name="KSO_WM_BEAUTIFY_FLAG" val="#wm#"/>
  <p:tag name="KSO_WM_DIAGRAM_VERSION" val="3"/>
  <p:tag name="KSO_WM_DIAGRAM_COLOR_TRICK" val="2"/>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UNIT_USESOURCEFORMAT_APPLY" val="0"/>
</p:tagLst>
</file>

<file path=ppt/tags/tag17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ID" val="diagram20235189_1*l_h_f*1_2_1"/>
  <p:tag name="KSO_WM_TEMPLATE_CATEGORY" val="diagram"/>
  <p:tag name="KSO_WM_TEMPLATE_INDEX" val="20235189"/>
  <p:tag name="KSO_WM_UNIT_LAYERLEVEL" val="1_1_1"/>
  <p:tag name="KSO_WM_TAG_VERSION" val="3.0"/>
  <p:tag name="KSO_WM_DIAGRAM_MAX_ITEMCNT" val="2"/>
  <p:tag name="KSO_WM_DIAGRAM_MIN_ITEMCNT" val="2"/>
  <p:tag name="KSO_WM_DIAGRAM_VIRTUALLY_FRAME" val="{&quot;height&quot;:388.3,&quot;left&quot;:55.65,&quot;top&quot;:113.45,&quot;width&quot;:849.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7"/>
  <p:tag name="KSO_WM_UNIT_TEXT_TYPE" val="1"/>
  <p:tag name="KSO_WM_UNIT_TEXT_LAYER_COUNT" val="1"/>
  <p:tag name="KSO_WM_DIAGRAM_VERSION" val="3"/>
  <p:tag name="KSO_WM_DIAGRAM_COLOR_TRICK" val="2"/>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UNIT_USESOURCEFORMAT_APPLY" val="0"/>
</p:tagLst>
</file>

<file path=ppt/tags/tag178.xml><?xml version="1.0" encoding="utf-8"?>
<p:tagLst xmlns:p="http://schemas.openxmlformats.org/presentationml/2006/main">
  <p:tag name="KSO_WM_SLIDE_ID" val="diagram20235189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diagram"/>
  <p:tag name="KSO_WM_TEMPLATE_INDEX" val="20235146"/>
  <p:tag name="KSO_WM_SLIDE_TYPE" val="text"/>
  <p:tag name="KSO_WM_SLIDE_SUBTYPE" val="diag"/>
  <p:tag name="KSO_WM_SLIDE_SIZE" val="849.55*388.3"/>
  <p:tag name="KSO_WM_SLIDE_POSITION" val="55.65*113.45"/>
  <p:tag name="KSO_WM_SLIDE_LAYOUT" val="a_l"/>
  <p:tag name="KSO_WM_SLIDE_LAYOUT_CNT" val="1_1"/>
  <p:tag name="KSO_WM_SPECIAL_SOURCE" val="bdnull"/>
  <p:tag name="KSO_WM_DIAGRAM_GROUP_CODE" val="l1-1"/>
  <p:tag name="KSO_WM_SLIDE_DIAGTYPE" val="l"/>
</p:tagLst>
</file>

<file path=ppt/tags/tag17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5189_1*a*1"/>
  <p:tag name="KSO_WM_TEMPLATE_CATEGORY" val="diagram"/>
  <p:tag name="KSO_WM_TEMPLATE_INDEX" val="20235189"/>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0"/>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80.xml><?xml version="1.0" encoding="utf-8"?>
<p:tagLst xmlns:p="http://schemas.openxmlformats.org/presentationml/2006/main">
  <p:tag name="KSO_WM_DIAGRAM_VIRTUALLY_FRAME" val="{&quot;height&quot;:362.11488188976364,&quot;left&quot;:40.42070866141732,&quot;top&quot;:116.07456692913384,&quot;width&quot;:878.9055118110236}"/>
</p:tagLst>
</file>

<file path=ppt/tags/tag181.xml><?xml version="1.0" encoding="utf-8"?>
<p:tagLst xmlns:p="http://schemas.openxmlformats.org/presentationml/2006/main">
  <p:tag name="KSO_WM_DIAGRAM_VIRTUALLY_FRAME" val="{&quot;height&quot;:362.11488188976364,&quot;left&quot;:40.42070866141732,&quot;top&quot;:116.07456692913381,&quot;width&quot;:878.9055118110236}"/>
</p:tagLst>
</file>

<file path=ppt/tags/tag182.xml><?xml version="1.0" encoding="utf-8"?>
<p:tagLst xmlns:p="http://schemas.openxmlformats.org/presentationml/2006/main">
  <p:tag name="KSO_WM_DIAGRAM_VIRTUALLY_FRAME" val="{&quot;height&quot;:362.11488188976364,&quot;left&quot;:40.42070866141732,&quot;top&quot;:116.07456692913381,&quot;width&quot;:878.9055118110236}"/>
</p:tagLst>
</file>

<file path=ppt/tags/tag183.xml><?xml version="1.0" encoding="utf-8"?>
<p:tagLst xmlns:p="http://schemas.openxmlformats.org/presentationml/2006/main">
  <p:tag name="KSO_WM_DIAGRAM_VIRTUALLY_FRAME" val="{&quot;height&quot;:362.11488188976364,&quot;left&quot;:40.42070866141732,&quot;top&quot;:116.07456692913381,&quot;width&quot;:878.9055118110236}"/>
</p:tagLst>
</file>

<file path=ppt/tags/tag184.xml><?xml version="1.0" encoding="utf-8"?>
<p:tagLst xmlns:p="http://schemas.openxmlformats.org/presentationml/2006/main">
  <p:tag name="KSO_WM_DIAGRAM_VIRTUALLY_FRAME" val="{&quot;height&quot;:362.11488188976364,&quot;left&quot;:40.42070866141732,&quot;top&quot;:116.07456692913381,&quot;width&quot;:878.9055118110236}"/>
</p:tagLst>
</file>

<file path=ppt/tags/tag185.xml><?xml version="1.0" encoding="utf-8"?>
<p:tagLst xmlns:p="http://schemas.openxmlformats.org/presentationml/2006/main">
  <p:tag name="KSO_WM_DIAGRAM_VIRTUALLY_FRAME" val="{&quot;height&quot;:362.11488188976364,&quot;left&quot;:40.42070866141732,&quot;top&quot;:116.07456692913381,&quot;width&quot;:878.9055118110236}"/>
</p:tagLst>
</file>

<file path=ppt/tags/tag186.xml><?xml version="1.0" encoding="utf-8"?>
<p:tagLst xmlns:p="http://schemas.openxmlformats.org/presentationml/2006/main">
  <p:tag name="KSO_WM_DIAGRAM_VIRTUALLY_FRAME" val="{&quot;height&quot;:362.11488188976364,&quot;left&quot;:40.42070866141732,&quot;top&quot;:116.07456692913381,&quot;width&quot;:878.9055118110236}"/>
</p:tagLst>
</file>

<file path=ppt/tags/tag187.xml><?xml version="1.0" encoding="utf-8"?>
<p:tagLst xmlns:p="http://schemas.openxmlformats.org/presentationml/2006/main">
  <p:tag name="KSO_WM_DIAGRAM_VIRTUALLY_FRAME" val="{&quot;height&quot;:362.11488188976364,&quot;left&quot;:40.42070866141732,&quot;top&quot;:116.07456692913381,&quot;width&quot;:878.9055118110236}"/>
</p:tagLst>
</file>

<file path=ppt/tags/tag188.xml><?xml version="1.0" encoding="utf-8"?>
<p:tagLst xmlns:p="http://schemas.openxmlformats.org/presentationml/2006/main">
  <p:tag name="KSO_WM_DIAGRAM_VIRTUALLY_FRAME" val="{&quot;height&quot;:362.11488188976364,&quot;left&quot;:40.42070866141732,&quot;top&quot;:116.07456692913381,&quot;width&quot;:878.9055118110236}"/>
</p:tagLst>
</file>

<file path=ppt/tags/tag189.xml><?xml version="1.0" encoding="utf-8"?>
<p:tagLst xmlns:p="http://schemas.openxmlformats.org/presentationml/2006/main">
  <p:tag name="KSO_WM_DIAGRAM_VIRTUALLY_FRAME" val="{&quot;height&quot;:362.11488188976364,&quot;left&quot;:40.42070866141732,&quot;top&quot;:116.07456692913381,&quot;width&quot;:878.9055118110236}"/>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90.xml><?xml version="1.0" encoding="utf-8"?>
<p:tagLst xmlns:p="http://schemas.openxmlformats.org/presentationml/2006/main">
  <p:tag name="KSO_WM_DIAGRAM_VIRTUALLY_FRAME" val="{&quot;height&quot;:362.11488188976364,&quot;left&quot;:40.42070866141732,&quot;top&quot;:116.07456692913384,&quot;width&quot;:878.9055118110236}"/>
</p:tagLst>
</file>

<file path=ppt/tags/tag191.xml><?xml version="1.0" encoding="utf-8"?>
<p:tagLst xmlns:p="http://schemas.openxmlformats.org/presentationml/2006/main">
  <p:tag name="KSO_WM_DIAGRAM_VIRTUALLY_FRAME" val="{&quot;height&quot;:362.11488188976364,&quot;left&quot;:40.42070866141732,&quot;top&quot;:116.07456692913381,&quot;width&quot;:878.9055118110236}"/>
</p:tagLst>
</file>

<file path=ppt/tags/tag192.xml><?xml version="1.0" encoding="utf-8"?>
<p:tagLst xmlns:p="http://schemas.openxmlformats.org/presentationml/2006/main">
  <p:tag name="KSO_WM_DIAGRAM_VIRTUALLY_FRAME" val="{&quot;height&quot;:362.11488188976364,&quot;left&quot;:40.42070866141732,&quot;top&quot;:116.07456692913381,&quot;width&quot;:878.9055118110236}"/>
</p:tagLst>
</file>

<file path=ppt/tags/tag193.xml><?xml version="1.0" encoding="utf-8"?>
<p:tagLst xmlns:p="http://schemas.openxmlformats.org/presentationml/2006/main">
  <p:tag name="KSO_WM_DIAGRAM_VIRTUALLY_FRAME" val="{&quot;height&quot;:362.11488188976364,&quot;left&quot;:40.42070866141732,&quot;top&quot;:116.07456692913384,&quot;width&quot;:878.9055118110236}"/>
</p:tagLst>
</file>

<file path=ppt/tags/tag194.xml><?xml version="1.0" encoding="utf-8"?>
<p:tagLst xmlns:p="http://schemas.openxmlformats.org/presentationml/2006/main">
  <p:tag name="KSO_WM_DIAGRAM_VIRTUALLY_FRAME" val="{&quot;height&quot;:362.11488188976364,&quot;left&quot;:40.42070866141732,&quot;top&quot;:116.07456692913381,&quot;width&quot;:878.9055118110236}"/>
</p:tagLst>
</file>

<file path=ppt/tags/tag195.xml><?xml version="1.0" encoding="utf-8"?>
<p:tagLst xmlns:p="http://schemas.openxmlformats.org/presentationml/2006/main">
  <p:tag name="KSO_WM_DIAGRAM_VIRTUALLY_FRAME" val="{&quot;height&quot;:362.11488188976364,&quot;left&quot;:40.42070866141732,&quot;top&quot;:116.07456692913381,&quot;width&quot;:878.9055118110236}"/>
</p:tagLst>
</file>

<file path=ppt/tags/tag196.xml><?xml version="1.0" encoding="utf-8"?>
<p:tagLst xmlns:p="http://schemas.openxmlformats.org/presentationml/2006/main">
  <p:tag name="KSO_WM_DIAGRAM_VIRTUALLY_FRAME" val="{&quot;height&quot;:362.11488188976364,&quot;left&quot;:40.42070866141732,&quot;top&quot;:116.07456692913384,&quot;width&quot;:878.9055118110236}"/>
</p:tagLst>
</file>

<file path=ppt/tags/tag197.xml><?xml version="1.0" encoding="utf-8"?>
<p:tagLst xmlns:p="http://schemas.openxmlformats.org/presentationml/2006/main">
  <p:tag name="KSO_WM_DIAGRAM_VIRTUALLY_FRAME" val="{&quot;height&quot;:362.11488188976364,&quot;left&quot;:40.42070866141732,&quot;top&quot;:116.07456692913381,&quot;width&quot;:878.9055118110236}"/>
</p:tagLst>
</file>

<file path=ppt/tags/tag198.xml><?xml version="1.0" encoding="utf-8"?>
<p:tagLst xmlns:p="http://schemas.openxmlformats.org/presentationml/2006/main">
  <p:tag name="KSO_WM_DIAGRAM_VIRTUALLY_FRAME" val="{&quot;height&quot;:362.11488188976364,&quot;left&quot;:40.42070866141732,&quot;top&quot;:116.07456692913381,&quot;width&quot;:878.9055118110236}"/>
</p:tagLst>
</file>

<file path=ppt/tags/tag199.xml><?xml version="1.0" encoding="utf-8"?>
<p:tagLst xmlns:p="http://schemas.openxmlformats.org/presentationml/2006/main">
  <p:tag name="KSO_WM_DIAGRAM_VIRTUALLY_FRAME" val="{&quot;height&quot;:362.11488188976364,&quot;left&quot;:40.42070866141732,&quot;top&quot;:116.07456692913384,&quot;width&quot;:878.9055118110236}"/>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14"/>
  <p:tag name="KSO_WM_UNIT_TYPE" val="a"/>
  <p:tag name="KSO_WM_UNIT_INDEX"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2"/>
  <p:tag name="KSO_WM_UNIT_LAYERLEVEL" val="1"/>
  <p:tag name="KSO_WM_TAG_VERSION" val="3.0"/>
  <p:tag name="KSO_WM_BEAUTIFY_FLAG" val="#wm#"/>
  <p:tag name="KSO_WM_UNIT_TYPE" val="i"/>
  <p:tag name="KSO_WM_UNIT_INDEX" val="2"/>
</p:tagLst>
</file>

<file path=ppt/tags/tag200.xml><?xml version="1.0" encoding="utf-8"?>
<p:tagLst xmlns:p="http://schemas.openxmlformats.org/presentationml/2006/main">
  <p:tag name="KSO_WM_DIAGRAM_VIRTUALLY_FRAME" val="{&quot;height&quot;:362.11488188976364,&quot;left&quot;:40.42070866141732,&quot;top&quot;:116.07456692913381,&quot;width&quot;:878.9055118110236}"/>
</p:tagLst>
</file>

<file path=ppt/tags/tag201.xml><?xml version="1.0" encoding="utf-8"?>
<p:tagLst xmlns:p="http://schemas.openxmlformats.org/presentationml/2006/main">
  <p:tag name="KSO_WM_DIAGRAM_VIRTUALLY_FRAME" val="{&quot;height&quot;:362.11488188976364,&quot;left&quot;:40.42070866141732,&quot;top&quot;:116.07456692913381,&quot;width&quot;:878.9055118110236}"/>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189_1*l_h_i*1_2_1"/>
  <p:tag name="KSO_WM_TEMPLATE_CATEGORY" val="diagram"/>
  <p:tag name="KSO_WM_TEMPLATE_INDEX" val="20235189"/>
  <p:tag name="KSO_WM_UNIT_LAYERLEVEL" val="1_1_1"/>
  <p:tag name="KSO_WM_TAG_VERSION" val="3.0"/>
  <p:tag name="KSO_WM_BEAUTIFY_FLAG" val="#wm#"/>
  <p:tag name="KSO_WM_DIAGRAM_VERSION" val="3"/>
  <p:tag name="KSO_WM_DIAGRAM_COLOR_TRICK" val="2"/>
  <p:tag name="KSO_WM_DIAGRAM_COLOR_TEXT_CAN_REMOVE" val="n"/>
  <p:tag name="KSO_WM_UNIT_FILL_TYPE" val="3"/>
  <p:tag name="KSO_WM_DIAGRAM_MAX_ITEMCNT" val="2"/>
  <p:tag name="KSO_WM_DIAGRAM_MIN_ITEMCNT" val="2"/>
  <p:tag name="KSO_WM_DIAGRAM_VIRTUALLY_FRAME" val="{&quot;height&quot;:388.3,&quot;left&quot;:54.8,&quot;top&quot;:113.45,&quot;width&quot;:850.4}"/>
  <p:tag name="KSO_WM_DIAGRAM_COLOR_MATCH_VALUE" val="{&quot;shape&quot;:{&quot;fill&quot;:{&quot;gradient&quot;:[{&quot;brightness&quot;:0.4000000059604645,&quot;colorType&quot;:1,&quot;foreColorIndex&quot;:6,&quot;pos&quot;:0,&quot;transparency&quot;:0.949999988079071},{&quot;brightness&quot;:0.4000000059604645,&quot;colorType&quot;:1,&quot;foreColorIndex&quot;:6,&quot;pos&quot;:1,&quot;transparency&quot;:0.800000011920929}],&quot;type&quot;:3},&quot;glow&quot;:{&quot;colorType&quot;:0},&quot;line&quot;:{&quot;gradient&quot;:[{&quot;brightness&quot;:0,&quot;colorType&quot;:1,&quot;foreColorIndex&quot;:6,&quot;pos&quot;:1,&quot;transparency&quot;:1},{&quot;brightness&quot;:0,&quot;colorType&quot;:1,&quot;foreColorIndex&quot;:6,&quot;pos&quot;:0,&quot;transparency&quot;:0.5600000023841858}],&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6"/>
  <p:tag name="KSO_WM_UNIT_TEXT_FILL_FORE_SCHEMECOLOR_INDEX" val="2"/>
  <p:tag name="KSO_WM_UNIT_TEXT_FILL_TYPE" val="1"/>
  <p:tag name="KSO_WM_UNIT_USESOURCEFORMAT_APPLY" val="0"/>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89_1*l_h_i*1_1_1"/>
  <p:tag name="KSO_WM_TEMPLATE_CATEGORY" val="diagram"/>
  <p:tag name="KSO_WM_TEMPLATE_INDEX" val="20235189"/>
  <p:tag name="KSO_WM_UNIT_LAYERLEVEL" val="1_1_1"/>
  <p:tag name="KSO_WM_TAG_VERSION" val="3.0"/>
  <p:tag name="KSO_WM_BEAUTIFY_FLAG" val="#wm#"/>
  <p:tag name="KSO_WM_DIAGRAM_VERSION" val="3"/>
  <p:tag name="KSO_WM_DIAGRAM_COLOR_TRICK" val="2"/>
  <p:tag name="KSO_WM_DIAGRAM_COLOR_TEXT_CAN_REMOVE" val="n"/>
  <p:tag name="KSO_WM_UNIT_FILL_TYPE" val="3"/>
  <p:tag name="KSO_WM_DIAGRAM_MAX_ITEMCNT" val="2"/>
  <p:tag name="KSO_WM_DIAGRAM_MIN_ITEMCNT" val="2"/>
  <p:tag name="KSO_WM_DIAGRAM_VIRTUALLY_FRAME" val="{&quot;height&quot;:388.3,&quot;left&quot;:54.8,&quot;top&quot;:113.45,&quot;width&quot;:850.4}"/>
  <p:tag name="KSO_WM_DIAGRAM_COLOR_MATCH_VALUE" val="{&quot;shape&quot;:{&quot;fill&quot;:{&quot;gradient&quot;:[{&quot;brightness&quot;:0.4000000059604645,&quot;colorType&quot;:1,&quot;foreColorIndex&quot;:5,&quot;pos&quot;:0,&quot;transparency&quot;:0.949999988079071},{&quot;brightness&quot;:0.4000000059604645,&quot;colorType&quot;:1,&quot;foreColorIndex&quot;:5,&quot;pos&quot;:1,&quot;transparency&quot;:0.800000011920929}],&quot;type&quot;:3},&quot;glow&quot;:{&quot;colorType&quot;:0},&quot;line&quot;:{&quot;gradient&quot;:[{&quot;brightness&quot;:0,&quot;colorType&quot;:1,&quot;foreColorIndex&quot;:5,&quot;pos&quot;:1,&quot;transparency&quot;:1},{&quot;brightness&quot;:0,&quot;colorType&quot;:1,&quot;foreColorIndex&quot;:5,&quot;pos&quot;:0,&quot;transparency&quot;:0.5600000023841858}],&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TEXT_FILL_FORE_SCHEMECOLOR_INDEX" val="2"/>
  <p:tag name="KSO_WM_UNIT_TEXT_FILL_TYPE" val="1"/>
  <p:tag name="KSO_WM_UNIT_USESOURCEFORMAT_APPLY" val="0"/>
</p:tagLst>
</file>

<file path=ppt/tags/tag20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5189_1*a*1"/>
  <p:tag name="KSO_WM_TEMPLATE_CATEGORY" val="diagram"/>
  <p:tag name="KSO_WM_TEMPLATE_INDEX" val="20235189"/>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0"/>
</p:tagLst>
</file>

<file path=ppt/tags/tag205.xml><?xml version="1.0" encoding="utf-8"?>
<p:tagLst xmlns:p="http://schemas.openxmlformats.org/presentationml/2006/main">
  <p:tag name="KSO_WM_DIAGRAM_VIRTUALLY_FRAME" val="{&quot;height&quot;:388.3,&quot;left&quot;:54.8,&quot;top&quot;:113.45,&quot;width&quot;:850.4}"/>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5189_1*l_h_i*1_1_2"/>
  <p:tag name="KSO_WM_TEMPLATE_CATEGORY" val="diagram"/>
  <p:tag name="KSO_WM_TEMPLATE_INDEX" val="20235189"/>
  <p:tag name="KSO_WM_UNIT_LAYERLEVEL" val="1_1_1"/>
  <p:tag name="KSO_WM_TAG_VERSION" val="3.0"/>
  <p:tag name="KSO_WM_BEAUTIFY_FLAG" val="#wm#"/>
  <p:tag name="KSO_WM_DIAGRAM_VERSION" val="3"/>
  <p:tag name="KSO_WM_DIAGRAM_COLOR_TRICK" val="2"/>
  <p:tag name="KSO_WM_DIAGRAM_COLOR_TEXT_CAN_REMOVE" val="n"/>
  <p:tag name="KSO_WM_UNIT_FILL_TYPE" val="1"/>
  <p:tag name="KSO_WM_UNIT_FILL_FORE_SCHEMECOLOR_INDEX" val="5"/>
  <p:tag name="KSO_WM_UNIT_FILL_FORE_SCHEMECOLOR_INDEX_BRIGHTNESS" val="0"/>
  <p:tag name="KSO_WM_DIAGRAM_MAX_ITEMCNT" val="2"/>
  <p:tag name="KSO_WM_DIAGRAM_MIN_ITEMCNT" val="2"/>
  <p:tag name="KSO_WM_DIAGRAM_COLOR_MATCH_VALUE" val="{&quot;shape&quot;:{&quot;fill&quot;:{&quot;solid&quot;:{&quot;brightness&quot;:0,&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0"/>
</p:tagLst>
</file>

<file path=ppt/tags/tag206.xml><?xml version="1.0" encoding="utf-8"?>
<p:tagLst xmlns:p="http://schemas.openxmlformats.org/presentationml/2006/main">
  <p:tag name="KSO_WM_DIAGRAM_VIRTUALLY_FRAME" val="{&quot;height&quot;:388.3,&quot;left&quot;:54.8,&quot;top&quot;:113.45,&quot;width&quot;:850.4}"/>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5189_1*l_h_i*1_1_3"/>
  <p:tag name="KSO_WM_TEMPLATE_CATEGORY" val="diagram"/>
  <p:tag name="KSO_WM_TEMPLATE_INDEX" val="20235189"/>
  <p:tag name="KSO_WM_UNIT_LAYERLEVEL" val="1_1_1"/>
  <p:tag name="KSO_WM_TAG_VERSION" val="3.0"/>
  <p:tag name="KSO_WM_BEAUTIFY_FLAG" val="#wm#"/>
  <p:tag name="KSO_WM_DIAGRAM_VERSION" val="3"/>
  <p:tag name="KSO_WM_DIAGRAM_COLOR_TRICK" val="2"/>
  <p:tag name="KSO_WM_DIAGRAM_COLOR_TEXT_CAN_REMOVE" val="n"/>
  <p:tag name="KSO_WM_UNIT_FILL_TYPE" val="3"/>
  <p:tag name="KSO_WM_DIAGRAM_MAX_ITEMCNT" val="2"/>
  <p:tag name="KSO_WM_DIAGRAM_MIN_ITEMCNT" val="2"/>
  <p:tag name="KSO_WM_DIAGRAM_COLOR_MATCH_VALUE" val="{&quot;shape&quot;:{&quot;fill&quot;:{&quot;gradient&quot;:[{&quot;brightness&quot;:0.4000000059604645,&quot;colorType&quot;:1,&quot;foreColorIndex&quot;:5,&quot;pos&quot;:0,&quot;transparency&quot;:0.4000000059604645},{&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0"/>
</p:tagLst>
</file>

<file path=ppt/tags/tag207.xml><?xml version="1.0" encoding="utf-8"?>
<p:tagLst xmlns:p="http://schemas.openxmlformats.org/presentationml/2006/main">
  <p:tag name="KSO_WM_DIAGRAM_VIRTUALLY_FRAME" val="{&quot;height&quot;:388.3,&quot;left&quot;:54.8,&quot;top&quot;:113.45,&quot;width&quot;:850.4}"/>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5189_1*l_h_i*1_2_2"/>
  <p:tag name="KSO_WM_TEMPLATE_CATEGORY" val="diagram"/>
  <p:tag name="KSO_WM_TEMPLATE_INDEX" val="20235189"/>
  <p:tag name="KSO_WM_UNIT_LAYERLEVEL" val="1_1_1"/>
  <p:tag name="KSO_WM_TAG_VERSION" val="3.0"/>
  <p:tag name="KSO_WM_BEAUTIFY_FLAG" val="#wm#"/>
  <p:tag name="KSO_WM_DIAGRAM_VERSION" val="3"/>
  <p:tag name="KSO_WM_DIAGRAM_COLOR_TRICK" val="2"/>
  <p:tag name="KSO_WM_DIAGRAM_COLOR_TEXT_CAN_REMOVE" val="n"/>
  <p:tag name="KSO_WM_UNIT_FILL_TYPE" val="1"/>
  <p:tag name="KSO_WM_UNIT_FILL_FORE_SCHEMECOLOR_INDEX" val="6"/>
  <p:tag name="KSO_WM_UNIT_FILL_FORE_SCHEMECOLOR_INDEX_BRIGHTNESS" val="0"/>
  <p:tag name="KSO_WM_DIAGRAM_MAX_ITEMCNT" val="2"/>
  <p:tag name="KSO_WM_DIAGRAM_MIN_ITEMCNT" val="2"/>
  <p:tag name="KSO_WM_DIAGRAM_COLOR_MATCH_VALUE" val="{&quot;shape&quot;:{&quot;fill&quot;:{&quot;solid&quot;:{&quot;brightness&quot;:0,&quot;colorType&quot;:1,&quot;foreColorIndex&quot;:6,&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0"/>
</p:tagLst>
</file>

<file path=ppt/tags/tag208.xml><?xml version="1.0" encoding="utf-8"?>
<p:tagLst xmlns:p="http://schemas.openxmlformats.org/presentationml/2006/main">
  <p:tag name="KSO_WM_DIAGRAM_VIRTUALLY_FRAME" val="{&quot;height&quot;:388.3,&quot;left&quot;:54.8,&quot;top&quot;:113.45,&quot;width&quot;:850.4}"/>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5189_1*l_h_i*1_2_3"/>
  <p:tag name="KSO_WM_TEMPLATE_CATEGORY" val="diagram"/>
  <p:tag name="KSO_WM_TEMPLATE_INDEX" val="20235189"/>
  <p:tag name="KSO_WM_UNIT_LAYERLEVEL" val="1_1_1"/>
  <p:tag name="KSO_WM_TAG_VERSION" val="3.0"/>
  <p:tag name="KSO_WM_BEAUTIFY_FLAG" val="#wm#"/>
  <p:tag name="KSO_WM_DIAGRAM_VERSION" val="3"/>
  <p:tag name="KSO_WM_DIAGRAM_COLOR_TRICK" val="2"/>
  <p:tag name="KSO_WM_DIAGRAM_COLOR_TEXT_CAN_REMOVE" val="n"/>
  <p:tag name="KSO_WM_UNIT_FILL_TYPE" val="3"/>
  <p:tag name="KSO_WM_DIAGRAM_MAX_ITEMCNT" val="2"/>
  <p:tag name="KSO_WM_DIAGRAM_MIN_ITEMCNT" val="2"/>
  <p:tag name="KSO_WM_DIAGRAM_COLOR_MATCH_VALUE" val="{&quot;shape&quot;:{&quot;fill&quot;:{&quot;gradient&quot;:[{&quot;brightness&quot;:0.4000000059604645,&quot;colorType&quot;:1,&quot;foreColorIndex&quot;:6,&quot;pos&quot;:0,&quot;transparency&quot;:0.4000000059604645},{&quot;brightness&quot;:0,&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0"/>
</p:tagLst>
</file>

<file path=ppt/tags/tag20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89_1*l_h_f*1_1_1"/>
  <p:tag name="KSO_WM_TEMPLATE_CATEGORY" val="diagram"/>
  <p:tag name="KSO_WM_TEMPLATE_INDEX" val="20235189"/>
  <p:tag name="KSO_WM_UNIT_LAYERLEVEL" val="1_1_1"/>
  <p:tag name="KSO_WM_TAG_VERSION" val="3.0"/>
  <p:tag name="KSO_WM_DIAGRAM_MAX_ITEMCNT" val="2"/>
  <p:tag name="KSO_WM_DIAGRAM_MIN_ITEMCNT" val="2"/>
  <p:tag name="KSO_WM_DIAGRAM_VIRTUALLY_FRAME" val="{&quot;height&quot;:388.3,&quot;left&quot;:54.8,&quot;top&quot;:113.45,&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7"/>
  <p:tag name="KSO_WM_UNIT_TEXT_TYPE" val="1"/>
  <p:tag name="KSO_WM_UNIT_TEXT_LAYER_COUNT" val="1"/>
  <p:tag name="KSO_WM_BEAUTIFY_FLAG" val="#wm#"/>
  <p:tag name="KSO_WM_DIAGRAM_VERSION" val="3"/>
  <p:tag name="KSO_WM_DIAGRAM_COLOR_TRICK" val="2"/>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UNIT_USESOURCEFORMAT_APPLY" val="0"/>
</p:tagLst>
</file>

<file path=ppt/tags/tag21.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8599"/>
  <p:tag name="KSO_WM_TEMPLATE_THUMBS_INDEX" val="1、9"/>
</p:tagLst>
</file>

<file path=ppt/tags/tag21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89_1*l_h_f*1_2_1"/>
  <p:tag name="KSO_WM_TEMPLATE_CATEGORY" val="diagram"/>
  <p:tag name="KSO_WM_TEMPLATE_INDEX" val="20235189"/>
  <p:tag name="KSO_WM_UNIT_LAYERLEVEL" val="1_1_1"/>
  <p:tag name="KSO_WM_TAG_VERSION" val="3.0"/>
  <p:tag name="KSO_WM_DIAGRAM_MAX_ITEMCNT" val="2"/>
  <p:tag name="KSO_WM_DIAGRAM_MIN_ITEMCNT" val="2"/>
  <p:tag name="KSO_WM_DIAGRAM_VIRTUALLY_FRAME" val="{&quot;height&quot;:388.3,&quot;left&quot;:54.8,&quot;top&quot;:113.45,&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7"/>
  <p:tag name="KSO_WM_UNIT_TEXT_TYPE" val="1"/>
  <p:tag name="KSO_WM_UNIT_TEXT_LAYER_COUNT" val="1"/>
  <p:tag name="KSO_WM_BEAUTIFY_FLAG" val="#wm#"/>
  <p:tag name="KSO_WM_DIAGRAM_VERSION" val="3"/>
  <p:tag name="KSO_WM_DIAGRAM_COLOR_TRICK" val="2"/>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UNIT_USESOURCEFORMAT_APPLY" val="0"/>
</p:tagLst>
</file>

<file path=ppt/tags/tag211.xml><?xml version="1.0" encoding="utf-8"?>
<p:tagLst xmlns:p="http://schemas.openxmlformats.org/presentationml/2006/main">
  <p:tag name="KSO_WM_SLIDE_ID" val="diagram20235189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diagram"/>
  <p:tag name="KSO_WM_TEMPLATE_INDEX" val="20235146"/>
  <p:tag name="KSO_WM_SLIDE_TYPE" val="text"/>
  <p:tag name="KSO_WM_SLIDE_SUBTYPE" val="diag"/>
  <p:tag name="KSO_WM_SLIDE_SIZE" val="849.55*388.3"/>
  <p:tag name="KSO_WM_SLIDE_POSITION" val="55.65*113.45"/>
  <p:tag name="KSO_WM_SLIDE_LAYOUT" val="a_l"/>
  <p:tag name="KSO_WM_SLIDE_LAYOUT_CNT" val="1_1"/>
  <p:tag name="KSO_WM_SPECIAL_SOURCE" val="bdnull"/>
  <p:tag name="KSO_WM_DIAGRAM_GROUP_CODE" val="l1-1"/>
  <p:tag name="KSO_WM_SLIDE_DIAGTYPE" val="l"/>
</p:tagLst>
</file>

<file path=ppt/tags/tag21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5189_1*a*1"/>
  <p:tag name="KSO_WM_TEMPLATE_CATEGORY" val="diagram"/>
  <p:tag name="KSO_WM_TEMPLATE_INDEX" val="20235189"/>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0"/>
</p:tagLst>
</file>

<file path=ppt/tags/tag213.xml><?xml version="1.0" encoding="utf-8"?>
<p:tagLst xmlns:p="http://schemas.openxmlformats.org/presentationml/2006/main">
  <p:tag name="KSO_WM_DIAGRAM_VIRTUALLY_FRAME" val="{&quot;height&quot;:406,&quot;left&quot;:55.65,&quot;top&quot;:95.75,&quot;width&quot;:849.55}"/>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5189_1*l_h_i*1_1_2"/>
  <p:tag name="KSO_WM_TEMPLATE_CATEGORY" val="diagram"/>
  <p:tag name="KSO_WM_TEMPLATE_INDEX" val="20235189"/>
  <p:tag name="KSO_WM_UNIT_LAYERLEVEL" val="1_1_1"/>
  <p:tag name="KSO_WM_TAG_VERSION" val="3.0"/>
  <p:tag name="KSO_WM_BEAUTIFY_FLAG" val="#wm#"/>
  <p:tag name="KSO_WM_DIAGRAM_VERSION" val="3"/>
  <p:tag name="KSO_WM_DIAGRAM_COLOR_TRICK" val="2"/>
  <p:tag name="KSO_WM_DIAGRAM_COLOR_TEXT_CAN_REMOVE" val="n"/>
  <p:tag name="KSO_WM_UNIT_FILL_TYPE" val="1"/>
  <p:tag name="KSO_WM_UNIT_FILL_FORE_SCHEMECOLOR_INDEX" val="5"/>
  <p:tag name="KSO_WM_UNIT_FILL_FORE_SCHEMECOLOR_INDEX_BRIGHTNESS" val="0"/>
  <p:tag name="KSO_WM_DIAGRAM_MAX_ITEMCNT" val="2"/>
  <p:tag name="KSO_WM_DIAGRAM_MIN_ITEMCNT" val="2"/>
  <p:tag name="KSO_WM_DIAGRAM_COLOR_MATCH_VALUE" val="{&quot;shape&quot;:{&quot;fill&quot;:{&quot;solid&quot;:{&quot;brightness&quot;:0,&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0"/>
</p:tagLst>
</file>

<file path=ppt/tags/tag214.xml><?xml version="1.0" encoding="utf-8"?>
<p:tagLst xmlns:p="http://schemas.openxmlformats.org/presentationml/2006/main">
  <p:tag name="KSO_WM_DIAGRAM_VIRTUALLY_FRAME" val="{&quot;height&quot;:406,&quot;left&quot;:55.65,&quot;top&quot;:95.75,&quot;width&quot;:849.55}"/>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5189_1*l_h_i*1_1_3"/>
  <p:tag name="KSO_WM_TEMPLATE_CATEGORY" val="diagram"/>
  <p:tag name="KSO_WM_TEMPLATE_INDEX" val="20235189"/>
  <p:tag name="KSO_WM_UNIT_LAYERLEVEL" val="1_1_1"/>
  <p:tag name="KSO_WM_TAG_VERSION" val="3.0"/>
  <p:tag name="KSO_WM_BEAUTIFY_FLAG" val="#wm#"/>
  <p:tag name="KSO_WM_DIAGRAM_VERSION" val="3"/>
  <p:tag name="KSO_WM_DIAGRAM_COLOR_TRICK" val="2"/>
  <p:tag name="KSO_WM_DIAGRAM_COLOR_TEXT_CAN_REMOVE" val="n"/>
  <p:tag name="KSO_WM_UNIT_FILL_TYPE" val="3"/>
  <p:tag name="KSO_WM_DIAGRAM_MAX_ITEMCNT" val="2"/>
  <p:tag name="KSO_WM_DIAGRAM_MIN_ITEMCNT" val="2"/>
  <p:tag name="KSO_WM_DIAGRAM_COLOR_MATCH_VALUE" val="{&quot;shape&quot;:{&quot;fill&quot;:{&quot;gradient&quot;:[{&quot;brightness&quot;:0.4000000059604645,&quot;colorType&quot;:1,&quot;foreColorIndex&quot;:5,&quot;pos&quot;:0,&quot;transparency&quot;:0.4000000059604645},{&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0"/>
</p:tagLst>
</file>

<file path=ppt/tags/tag21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89_1*l_h_f*1_1_1"/>
  <p:tag name="KSO_WM_TEMPLATE_CATEGORY" val="diagram"/>
  <p:tag name="KSO_WM_TEMPLATE_INDEX" val="20235189"/>
  <p:tag name="KSO_WM_UNIT_LAYERLEVEL" val="1_1_1"/>
  <p:tag name="KSO_WM_TAG_VERSION" val="3.0"/>
  <p:tag name="KSO_WM_DIAGRAM_MAX_ITEMCNT" val="2"/>
  <p:tag name="KSO_WM_DIAGRAM_MIN_ITEMCNT" val="2"/>
  <p:tag name="KSO_WM_DIAGRAM_VIRTUALLY_FRAME" val="{&quot;height&quot;:406,&quot;left&quot;:55.65,&quot;top&quot;:95.75,&quot;width&quot;:849.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7"/>
  <p:tag name="KSO_WM_UNIT_TEXT_TYPE" val="1"/>
  <p:tag name="KSO_WM_UNIT_TEXT_LAYER_COUNT" val="1"/>
  <p:tag name="KSO_WM_BEAUTIFY_FLAG" val="#wm#"/>
  <p:tag name="KSO_WM_DIAGRAM_VERSION" val="3"/>
  <p:tag name="KSO_WM_DIAGRAM_COLOR_TRICK" val="2"/>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UNIT_USESOURCEFORMAT_APPLY" val="0"/>
</p:tagLst>
</file>

<file path=ppt/tags/tag216.xml><?xml version="1.0" encoding="utf-8"?>
<p:tagLst xmlns:p="http://schemas.openxmlformats.org/presentationml/2006/main">
  <p:tag name="KSO_WM_SLIDE_ID" val="diagram20235189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diagram"/>
  <p:tag name="KSO_WM_TEMPLATE_INDEX" val="20235146"/>
  <p:tag name="KSO_WM_SLIDE_TYPE" val="text"/>
  <p:tag name="KSO_WM_SLIDE_SUBTYPE" val="diag"/>
  <p:tag name="KSO_WM_SLIDE_SIZE" val="849.55*388.3"/>
  <p:tag name="KSO_WM_SLIDE_POSITION" val="55.65*113.45"/>
  <p:tag name="KSO_WM_SLIDE_LAYOUT" val="a_l"/>
  <p:tag name="KSO_WM_SLIDE_LAYOUT_CNT" val="1_1"/>
  <p:tag name="KSO_WM_SPECIAL_SOURCE" val="bdnull"/>
  <p:tag name="KSO_WM_DIAGRAM_GROUP_CODE" val="l1-1"/>
  <p:tag name="KSO_WM_SLIDE_DIAGTYPE" val="l"/>
</p:tagLst>
</file>

<file path=ppt/tags/tag21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5151_11*a*1"/>
  <p:tag name="KSO_WM_TEMPLATE_CATEGORY" val="diagram"/>
  <p:tag name="KSO_WM_TEMPLATE_INDEX" val="20235151"/>
  <p:tag name="KSO_WM_UNIT_LAYERLEVEL" val="1"/>
  <p:tag name="KSO_WM_TAG_VERSION" val="3.0"/>
  <p:tag name="KSO_WM_BEAUTIFY_FLAG" val="#wm#"/>
  <p:tag name="KSO_WM_UNIT_TEXT_TYPE" val="1"/>
  <p:tag name="KSO_WM_UNIT_PRESET_TEXT" val="单击此处添加文档标题内容"/>
  <p:tag name="KSO_WM_UNIT_TEXT_FILL_FORE_SCHEMECOLOR_INDEX" val="13"/>
  <p:tag name="KSO_WM_UNIT_TEXT_FILL_TYPE" val="1"/>
  <p:tag name="KSO_WM_UNIT_USESOURCEFORMAT_APPLY" val="1"/>
</p:tagLst>
</file>

<file path=ppt/tags/tag218.xml><?xml version="1.0" encoding="utf-8"?>
<p:tagLst xmlns:p="http://schemas.openxmlformats.org/presentationml/2006/main">
  <p:tag name="KSO_WM_DIAGRAM_VIRTUALLY_FRAME" val="{&quot;height&quot;:372.1499938964844,&quot;left&quot;:54.77496062992126,&quot;top&quot;:114.6500030517578,&quot;width&quot;:850.5}"/>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151_6*l_h_f*1_3_1"/>
  <p:tag name="KSO_WM_TEMPLATE_CATEGORY" val="diagram"/>
  <p:tag name="KSO_WM_TEMPLATE_INDEX" val="20235151"/>
  <p:tag name="KSO_WM_UNIT_LAYERLEVEL" val="1_1_1"/>
  <p:tag name="KSO_WM_TAG_VERSION" val="3.0"/>
  <p:tag name="KSO_WM_UNIT_TEXT_TYPE" val="1"/>
  <p:tag name="KSO_WM_DIAGRAM_MAX_ITEMCNT" val="12"/>
  <p:tag name="KSO_WM_DIAGRAM_MIN_ITEMCNT" val="2"/>
  <p:tag name="KSO_WM_DIAGRAM_COLOR_MATCH_VALUE" val="{&quot;shape&quot;:{&quot;fill&quot;:{&quot;solid&quot;:{&quot;brightness&quot;:0,&quot;colorType&quot;:1,&quot;foreColorIndex&quot;:2,&quot;transparency&quot;:0.8999999761581421},&quot;type&quot;:1},&quot;glow&quot;:{&quot;colorType&quot;:0},&quot;line&quot;:{&quot;gradient&quot;:[{&quot;brightness&quot;:0,&quot;colorType&quot;:1,&quot;foreColorIndex&quot;:5,&quot;pos&quot;:0,&quot;transparency&quot;:0.30000001192092896},{&quot;brightness&quot;:0,&quot;colorType&quot;:1,&quot;foreColorIndex&quot;:5,&quot;pos&quot;:1,&quot;transparency&quot;:0.4000000059604645}],&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添加文本具体内容，简明扼要地阐述您的观点。以便观者准确地理解思想。"/>
  <p:tag name="KSO_WM_UNIT_FILL_TYPE" val="1"/>
  <p:tag name="KSO_WM_UNIT_FILL_FORE_SCHEMECOLOR_INDEX" val="2"/>
  <p:tag name="KSO_WM_UNIT_FILL_FORE_SCHEMECOLOR_INDEX_BRIGHTNESS" val="0"/>
  <p:tag name="KSO_WM_UNIT_TEXT_FILL_FORE_SCHEMECOLOR_INDEX" val="1"/>
  <p:tag name="KSO_WM_UNIT_TEXT_FILL_TYPE" val="1"/>
  <p:tag name="KSO_WM_UNIT_LINE_FORE_SCHEMECOLOR_INDEX" val="5"/>
  <p:tag name="KSO_WM_UNIT_USESOURCEFORMAT_APPLY" val="1"/>
</p:tagLst>
</file>

<file path=ppt/tags/tag219.xml><?xml version="1.0" encoding="utf-8"?>
<p:tagLst xmlns:p="http://schemas.openxmlformats.org/presentationml/2006/main">
  <p:tag name="KSO_WM_DIAGRAM_VIRTUALLY_FRAME" val="{&quot;height&quot;:372.1499938964844,&quot;left&quot;:54.77496062992126,&quot;top&quot;:114.6500030517578,&quot;width&quot;:850.5}"/>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5151_6*l_h_i*1_3_1"/>
  <p:tag name="KSO_WM_TEMPLATE_CATEGORY" val="diagram"/>
  <p:tag name="KSO_WM_TEMPLATE_INDEX" val="20235151"/>
  <p:tag name="KSO_WM_UNIT_LAYERLEVEL" val="1_1_1"/>
  <p:tag name="KSO_WM_TAG_VERSION" val="3.0"/>
  <p:tag name="KSO_WM_DIAGRAM_MAX_ITEMCNT" val="12"/>
  <p:tag name="KSO_WM_DIAGRAM_MIN_ITEMCNT" val="2"/>
  <p:tag name="KSO_WM_DIAGRAM_COLOR_MATCH_VALUE" val="{&quot;shape&quot;:{&quot;fill&quot;:{&quot;gradient&quot;:[{&quot;brightness&quot;:0,&quot;colorType&quot;:1,&quot;foreColorIndex&quot;:5,&quot;pos&quot;:0,&quot;transparency&quot;:0},{&quot;brightness&quot;:0,&quot;colorType&quot;:1,&quot;foreColorIndex&quot;:5,&quot;pos&quot;:1,&quot;transparency&quot;:0.4099999964237213}],&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USESOURCEFORMAT_APPLY"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3"/>
  <p:tag name="KSO_WM_UNIT_LAYERLEVEL" val="1"/>
  <p:tag name="KSO_WM_TAG_VERSION" val="3.0"/>
  <p:tag name="KSO_WM_BEAUTIFY_FLAG" val="#wm#"/>
  <p:tag name="KSO_WM_UNIT_TYPE" val="i"/>
  <p:tag name="KSO_WM_UNIT_INDEX" val="13"/>
</p:tagLst>
</file>

<file path=ppt/tags/tag220.xml><?xml version="1.0" encoding="utf-8"?>
<p:tagLst xmlns:p="http://schemas.openxmlformats.org/presentationml/2006/main">
  <p:tag name="KSO_WM_DIAGRAM_VIRTUALLY_FRAME" val="{&quot;height&quot;:372.1499938964844,&quot;left&quot;:54.77496062992126,&quot;top&quot;:114.6500030517578,&quot;width&quot;:850.5}"/>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5151_6*l_h_f*1_5_1"/>
  <p:tag name="KSO_WM_TEMPLATE_CATEGORY" val="diagram"/>
  <p:tag name="KSO_WM_TEMPLATE_INDEX" val="20235151"/>
  <p:tag name="KSO_WM_UNIT_LAYERLEVEL" val="1_1_1"/>
  <p:tag name="KSO_WM_TAG_VERSION" val="3.0"/>
  <p:tag name="KSO_WM_UNIT_TEXT_TYPE" val="1"/>
  <p:tag name="KSO_WM_DIAGRAM_MAX_ITEMCNT" val="12"/>
  <p:tag name="KSO_WM_DIAGRAM_MIN_ITEMCNT" val="2"/>
  <p:tag name="KSO_WM_DIAGRAM_COLOR_MATCH_VALUE" val="{&quot;shape&quot;:{&quot;fill&quot;:{&quot;solid&quot;:{&quot;brightness&quot;:0,&quot;colorType&quot;:1,&quot;foreColorIndex&quot;:2,&quot;transparency&quot;:0.8999999761581421},&quot;type&quot;:1},&quot;glow&quot;:{&quot;colorType&quot;:0},&quot;line&quot;:{&quot;gradient&quot;:[{&quot;brightness&quot;:0,&quot;colorType&quot;:1,&quot;foreColorIndex&quot;:5,&quot;pos&quot;:0,&quot;transparency&quot;:0.30000001192092896},{&quot;brightness&quot;:0,&quot;colorType&quot;:1,&quot;foreColorIndex&quot;:5,&quot;pos&quot;:1,&quot;transparency&quot;:0.4000000059604645}],&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VALUE" val="75"/>
  <p:tag name="KSO_WM_UNIT_PRESET_TEXT" val="单击此处添加文本具体内容，简明扼要地阐述您的观点。以便观者准确地理解思想。"/>
  <p:tag name="KSO_WM_UNIT_FILL_TYPE" val="1"/>
  <p:tag name="KSO_WM_UNIT_FILL_FORE_SCHEMECOLOR_INDEX" val="2"/>
  <p:tag name="KSO_WM_UNIT_FILL_FORE_SCHEMECOLOR_INDEX_BRIGHTNESS" val="0"/>
  <p:tag name="KSO_WM_UNIT_TEXT_FILL_FORE_SCHEMECOLOR_INDEX" val="1"/>
  <p:tag name="KSO_WM_UNIT_TEXT_FILL_TYPE" val="1"/>
  <p:tag name="KSO_WM_UNIT_LINE_FORE_SCHEMECOLOR_INDEX" val="5"/>
  <p:tag name="KSO_WM_UNIT_USESOURCEFORMAT_APPLY" val="1"/>
</p:tagLst>
</file>

<file path=ppt/tags/tag221.xml><?xml version="1.0" encoding="utf-8"?>
<p:tagLst xmlns:p="http://schemas.openxmlformats.org/presentationml/2006/main">
  <p:tag name="KSO_WM_DIAGRAM_VIRTUALLY_FRAME" val="{&quot;height&quot;:372.1499938964844,&quot;left&quot;:54.77496062992126,&quot;top&quot;:114.6500030517578,&quot;width&quot;:850.5}"/>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235151_6*l_h_i*1_5_1"/>
  <p:tag name="KSO_WM_TEMPLATE_CATEGORY" val="diagram"/>
  <p:tag name="KSO_WM_TEMPLATE_INDEX" val="20235151"/>
  <p:tag name="KSO_WM_UNIT_LAYERLEVEL" val="1_1_1"/>
  <p:tag name="KSO_WM_TAG_VERSION" val="3.0"/>
  <p:tag name="KSO_WM_DIAGRAM_MAX_ITEMCNT" val="12"/>
  <p:tag name="KSO_WM_DIAGRAM_MIN_ITEMCNT" val="2"/>
  <p:tag name="KSO_WM_DIAGRAM_COLOR_MATCH_VALUE" val="{&quot;shape&quot;:{&quot;fill&quot;:{&quot;gradient&quot;:[{&quot;brightness&quot;:0,&quot;colorType&quot;:1,&quot;foreColorIndex&quot;:5,&quot;pos&quot;:0,&quot;transparency&quot;:0},{&quot;brightness&quot;:0,&quot;colorType&quot;:1,&quot;foreColorIndex&quot;:5,&quot;pos&quot;:1,&quot;transparency&quot;:0.4099999964237213}],&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USESOURCEFORMAT_APPLY" val="1"/>
</p:tagLst>
</file>

<file path=ppt/tags/tag222.xml><?xml version="1.0" encoding="utf-8"?>
<p:tagLst xmlns:p="http://schemas.openxmlformats.org/presentationml/2006/main">
  <p:tag name="KSO_WM_DIAGRAM_VIRTUALLY_FRAME" val="{&quot;height&quot;:372.1499938964844,&quot;left&quot;:54.77496062992126,&quot;top&quot;:114.6500030517578,&quot;width&quot;:850.5}"/>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235151_6*l_h_f*1_7_1"/>
  <p:tag name="KSO_WM_TEMPLATE_CATEGORY" val="diagram"/>
  <p:tag name="KSO_WM_TEMPLATE_INDEX" val="20235151"/>
  <p:tag name="KSO_WM_UNIT_LAYERLEVEL" val="1_1_1"/>
  <p:tag name="KSO_WM_TAG_VERSION" val="3.0"/>
  <p:tag name="KSO_WM_UNIT_TEXT_TYPE" val="1"/>
  <p:tag name="KSO_WM_DIAGRAM_MAX_ITEMCNT" val="12"/>
  <p:tag name="KSO_WM_DIAGRAM_MIN_ITEMCNT" val="2"/>
  <p:tag name="KSO_WM_DIAGRAM_COLOR_MATCH_VALUE" val="{&quot;shape&quot;:{&quot;fill&quot;:{&quot;solid&quot;:{&quot;brightness&quot;:0,&quot;colorType&quot;:1,&quot;foreColorIndex&quot;:2,&quot;transparency&quot;:0.8999999761581421},&quot;type&quot;:1},&quot;glow&quot;:{&quot;colorType&quot;:0},&quot;line&quot;:{&quot;gradient&quot;:[{&quot;brightness&quot;:0,&quot;colorType&quot;:1,&quot;foreColorIndex&quot;:5,&quot;pos&quot;:0,&quot;transparency&quot;:0.30000001192092896},{&quot;brightness&quot;:0,&quot;colorType&quot;:1,&quot;foreColorIndex&quot;:5,&quot;pos&quot;:1,&quot;transparency&quot;:0.4000000059604645}],&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添加文本具体内容，简明扼要地阐述您的观点。以便观者准确地理解思想。"/>
  <p:tag name="KSO_WM_UNIT_FILL_TYPE" val="1"/>
  <p:tag name="KSO_WM_UNIT_FILL_FORE_SCHEMECOLOR_INDEX" val="2"/>
  <p:tag name="KSO_WM_UNIT_FILL_FORE_SCHEMECOLOR_INDEX_BRIGHTNESS" val="0"/>
  <p:tag name="KSO_WM_UNIT_TEXT_FILL_FORE_SCHEMECOLOR_INDEX" val="1"/>
  <p:tag name="KSO_WM_UNIT_TEXT_FILL_TYPE" val="1"/>
  <p:tag name="KSO_WM_UNIT_LINE_FORE_SCHEMECOLOR_INDEX" val="5"/>
  <p:tag name="KSO_WM_UNIT_USESOURCEFORMAT_APPLY" val="1"/>
</p:tagLst>
</file>

<file path=ppt/tags/tag223.xml><?xml version="1.0" encoding="utf-8"?>
<p:tagLst xmlns:p="http://schemas.openxmlformats.org/presentationml/2006/main">
  <p:tag name="KSO_WM_DIAGRAM_VIRTUALLY_FRAME" val="{&quot;height&quot;:372.1499938964844,&quot;left&quot;:54.77496062992126,&quot;top&quot;:114.6500030517578,&quot;width&quot;:850.5}"/>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7_1"/>
  <p:tag name="KSO_WM_UNIT_ID" val="diagram20235151_6*l_h_i*1_7_1"/>
  <p:tag name="KSO_WM_TEMPLATE_CATEGORY" val="diagram"/>
  <p:tag name="KSO_WM_TEMPLATE_INDEX" val="20235151"/>
  <p:tag name="KSO_WM_UNIT_LAYERLEVEL" val="1_1_1"/>
  <p:tag name="KSO_WM_TAG_VERSION" val="3.0"/>
  <p:tag name="KSO_WM_DIAGRAM_MAX_ITEMCNT" val="12"/>
  <p:tag name="KSO_WM_DIAGRAM_MIN_ITEMCNT" val="2"/>
  <p:tag name="KSO_WM_DIAGRAM_COLOR_MATCH_VALUE" val="{&quot;shape&quot;:{&quot;fill&quot;:{&quot;gradient&quot;:[{&quot;brightness&quot;:0,&quot;colorType&quot;:1,&quot;foreColorIndex&quot;:5,&quot;pos&quot;:0,&quot;transparency&quot;:0},{&quot;brightness&quot;:0,&quot;colorType&quot;:1,&quot;foreColorIndex&quot;:5,&quot;pos&quot;:1,&quot;transparency&quot;:0.4099999964237213}],&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USESOURCEFORMAT_APPLY" val="1"/>
</p:tagLst>
</file>

<file path=ppt/tags/tag224.xml><?xml version="1.0" encoding="utf-8"?>
<p:tagLst xmlns:p="http://schemas.openxmlformats.org/presentationml/2006/main">
  <p:tag name="KSO_WM_DIAGRAM_VIRTUALLY_FRAME" val="{&quot;height&quot;:372.1499938964844,&quot;left&quot;:54.77496062992126,&quot;top&quot;:114.6500030517578,&quot;width&quot;:850.5}"/>
  <p:tag name="KSO_WM_UNIT_SUBTYPE" val="a"/>
  <p:tag name="KSO_WM_UNIT_TEXT_LAYER_COUNT" val="1"/>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51_6*l_h_f*1_2_1"/>
  <p:tag name="KSO_WM_TEMPLATE_CATEGORY" val="diagram"/>
  <p:tag name="KSO_WM_TEMPLATE_INDEX" val="20235151"/>
  <p:tag name="KSO_WM_UNIT_LAYERLEVEL" val="1_1_1"/>
  <p:tag name="KSO_WM_TAG_VERSION" val="3.0"/>
  <p:tag name="KSO_WM_UNIT_TEXT_TYPE" val="1"/>
  <p:tag name="KSO_WM_DIAGRAM_MAX_ITEMCNT" val="12"/>
  <p:tag name="KSO_WM_DIAGRAM_MIN_ITEMCNT" val="2"/>
  <p:tag name="KSO_WM_DIAGRAM_COLOR_MATCH_VALUE" val="{&quot;shape&quot;:{&quot;fill&quot;:{&quot;solid&quot;:{&quot;brightness&quot;:0,&quot;colorType&quot;:1,&quot;foreColorIndex&quot;:2,&quot;transparency&quot;:0.8999999761581421},&quot;type&quot;:1},&quot;glow&quot;:{&quot;colorType&quot;:0},&quot;line&quot;:{&quot;gradient&quot;:[{&quot;brightness&quot;:0,&quot;colorType&quot;:1,&quot;foreColorIndex&quot;:5,&quot;pos&quot;:0,&quot;transparency&quot;:0.30000001192092896},{&quot;brightness&quot;:0,&quot;colorType&quot;:1,&quot;foreColorIndex&quot;:5,&quot;pos&quot;:1,&quot;transparency&quot;:0.4000000059604645}],&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添加文本具体内容，简明扼要地阐述您的观点。以便观者准确地理解思想。"/>
  <p:tag name="KSO_WM_UNIT_FILL_TYPE" val="1"/>
  <p:tag name="KSO_WM_UNIT_FILL_FORE_SCHEMECOLOR_INDEX" val="2"/>
  <p:tag name="KSO_WM_UNIT_FILL_FORE_SCHEMECOLOR_INDEX_BRIGHTNESS" val="0"/>
  <p:tag name="KSO_WM_UNIT_TEXT_FILL_FORE_SCHEMECOLOR_INDEX" val="1"/>
  <p:tag name="KSO_WM_UNIT_TEXT_FILL_TYPE" val="1"/>
  <p:tag name="KSO_WM_UNIT_LINE_FORE_SCHEMECOLOR_INDEX" val="5"/>
  <p:tag name="KSO_WM_UNIT_USESOURCEFORMAT_APPLY" val="1"/>
</p:tagLst>
</file>

<file path=ppt/tags/tag225.xml><?xml version="1.0" encoding="utf-8"?>
<p:tagLst xmlns:p="http://schemas.openxmlformats.org/presentationml/2006/main">
  <p:tag name="KSO_WM_DIAGRAM_VIRTUALLY_FRAME" val="{&quot;height&quot;:372.1499938964844,&quot;left&quot;:54.77496062992126,&quot;top&quot;:114.6500030517578,&quot;width&quot;:850.5}"/>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5151_6*l_h_i*1_2_1"/>
  <p:tag name="KSO_WM_TEMPLATE_CATEGORY" val="diagram"/>
  <p:tag name="KSO_WM_TEMPLATE_INDEX" val="20235151"/>
  <p:tag name="KSO_WM_UNIT_LAYERLEVEL" val="1_1_1"/>
  <p:tag name="KSO_WM_TAG_VERSION" val="3.0"/>
  <p:tag name="KSO_WM_DIAGRAM_MAX_ITEMCNT" val="12"/>
  <p:tag name="KSO_WM_DIAGRAM_MIN_ITEMCNT" val="2"/>
  <p:tag name="KSO_WM_DIAGRAM_COLOR_MATCH_VALUE" val="{&quot;shape&quot;:{&quot;fill&quot;:{&quot;gradient&quot;:[{&quot;brightness&quot;:0,&quot;colorType&quot;:1,&quot;foreColorIndex&quot;:5,&quot;pos&quot;:0,&quot;transparency&quot;:0},{&quot;brightness&quot;:0,&quot;colorType&quot;:1,&quot;foreColorIndex&quot;:5,&quot;pos&quot;:1,&quot;transparency&quot;:0.4099999964237213}],&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USESOURCEFORMAT_APPLY" val="1"/>
</p:tagLst>
</file>

<file path=ppt/tags/tag226.xml><?xml version="1.0" encoding="utf-8"?>
<p:tagLst xmlns:p="http://schemas.openxmlformats.org/presentationml/2006/main">
  <p:tag name="KSO_WM_DIAGRAM_VIRTUALLY_FRAME" val="{&quot;height&quot;:372.1499938964844,&quot;left&quot;:54.77496062992126,&quot;top&quot;:114.6500030517578,&quot;width&quot;:850.5}"/>
  <p:tag name="KSO_WM_UNIT_SUBTYPE" val="a"/>
  <p:tag name="KSO_WM_UNIT_TEXT_LAYER_COUNT" val="1"/>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5151_6*l_h_f*1_4_1"/>
  <p:tag name="KSO_WM_TEMPLATE_CATEGORY" val="diagram"/>
  <p:tag name="KSO_WM_TEMPLATE_INDEX" val="20235151"/>
  <p:tag name="KSO_WM_UNIT_LAYERLEVEL" val="1_1_1"/>
  <p:tag name="KSO_WM_TAG_VERSION" val="3.0"/>
  <p:tag name="KSO_WM_UNIT_TEXT_TYPE" val="1"/>
  <p:tag name="KSO_WM_DIAGRAM_MAX_ITEMCNT" val="12"/>
  <p:tag name="KSO_WM_DIAGRAM_MIN_ITEMCNT" val="2"/>
  <p:tag name="KSO_WM_DIAGRAM_COLOR_MATCH_VALUE" val="{&quot;shape&quot;:{&quot;fill&quot;:{&quot;solid&quot;:{&quot;brightness&quot;:0,&quot;colorType&quot;:1,&quot;foreColorIndex&quot;:2,&quot;transparency&quot;:0.8999999761581421},&quot;type&quot;:1},&quot;glow&quot;:{&quot;colorType&quot;:0},&quot;line&quot;:{&quot;gradient&quot;:[{&quot;brightness&quot;:0,&quot;colorType&quot;:1,&quot;foreColorIndex&quot;:5,&quot;pos&quot;:0,&quot;transparency&quot;:0.30000001192092896},{&quot;brightness&quot;:0,&quot;colorType&quot;:1,&quot;foreColorIndex&quot;:5,&quot;pos&quot;:1,&quot;transparency&quot;:0.4000000059604645}],&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添加文本具体内容，简明扼要地阐述您的观点。以便观者准确地理解思想。"/>
  <p:tag name="KSO_WM_UNIT_FILL_TYPE" val="1"/>
  <p:tag name="KSO_WM_UNIT_FILL_FORE_SCHEMECOLOR_INDEX" val="2"/>
  <p:tag name="KSO_WM_UNIT_FILL_FORE_SCHEMECOLOR_INDEX_BRIGHTNESS" val="0"/>
  <p:tag name="KSO_WM_UNIT_TEXT_FILL_FORE_SCHEMECOLOR_INDEX" val="1"/>
  <p:tag name="KSO_WM_UNIT_TEXT_FILL_TYPE" val="1"/>
  <p:tag name="KSO_WM_UNIT_LINE_FORE_SCHEMECOLOR_INDEX" val="5"/>
  <p:tag name="KSO_WM_UNIT_USESOURCEFORMAT_APPLY" val="1"/>
</p:tagLst>
</file>

<file path=ppt/tags/tag227.xml><?xml version="1.0" encoding="utf-8"?>
<p:tagLst xmlns:p="http://schemas.openxmlformats.org/presentationml/2006/main">
  <p:tag name="KSO_WM_DIAGRAM_VIRTUALLY_FRAME" val="{&quot;height&quot;:372.1499938964844,&quot;left&quot;:54.77496062992126,&quot;top&quot;:114.6500030517578,&quot;width&quot;:850.5}"/>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5151_6*l_h_i*1_4_1"/>
  <p:tag name="KSO_WM_TEMPLATE_CATEGORY" val="diagram"/>
  <p:tag name="KSO_WM_TEMPLATE_INDEX" val="20235151"/>
  <p:tag name="KSO_WM_UNIT_LAYERLEVEL" val="1_1_1"/>
  <p:tag name="KSO_WM_TAG_VERSION" val="3.0"/>
  <p:tag name="KSO_WM_DIAGRAM_MAX_ITEMCNT" val="12"/>
  <p:tag name="KSO_WM_DIAGRAM_MIN_ITEMCNT" val="2"/>
  <p:tag name="KSO_WM_DIAGRAM_COLOR_MATCH_VALUE" val="{&quot;shape&quot;:{&quot;fill&quot;:{&quot;gradient&quot;:[{&quot;brightness&quot;:0,&quot;colorType&quot;:1,&quot;foreColorIndex&quot;:5,&quot;pos&quot;:0,&quot;transparency&quot;:0},{&quot;brightness&quot;:0,&quot;colorType&quot;:1,&quot;foreColorIndex&quot;:5,&quot;pos&quot;:1,&quot;transparency&quot;:0.4099999964237213}],&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USESOURCEFORMAT_APPLY" val="1"/>
</p:tagLst>
</file>

<file path=ppt/tags/tag228.xml><?xml version="1.0" encoding="utf-8"?>
<p:tagLst xmlns:p="http://schemas.openxmlformats.org/presentationml/2006/main">
  <p:tag name="KSO_WM_DIAGRAM_VIRTUALLY_FRAME" val="{&quot;height&quot;:372.1499938964844,&quot;left&quot;:54.77496062992126,&quot;top&quot;:114.6500030517578,&quot;width&quot;:850.5}"/>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35151_6*l_h_f*1_6_1"/>
  <p:tag name="KSO_WM_TEMPLATE_CATEGORY" val="diagram"/>
  <p:tag name="KSO_WM_TEMPLATE_INDEX" val="20235151"/>
  <p:tag name="KSO_WM_UNIT_LAYERLEVEL" val="1_1_1"/>
  <p:tag name="KSO_WM_TAG_VERSION" val="3.0"/>
  <p:tag name="KSO_WM_UNIT_TEXT_TYPE" val="1"/>
  <p:tag name="KSO_WM_DIAGRAM_MAX_ITEMCNT" val="12"/>
  <p:tag name="KSO_WM_DIAGRAM_MIN_ITEMCNT" val="2"/>
  <p:tag name="KSO_WM_DIAGRAM_COLOR_MATCH_VALUE" val="{&quot;shape&quot;:{&quot;fill&quot;:{&quot;solid&quot;:{&quot;brightness&quot;:0,&quot;colorType&quot;:1,&quot;foreColorIndex&quot;:2,&quot;transparency&quot;:0.8999999761581421},&quot;type&quot;:1},&quot;glow&quot;:{&quot;colorType&quot;:0},&quot;line&quot;:{&quot;gradient&quot;:[{&quot;brightness&quot;:0,&quot;colorType&quot;:1,&quot;foreColorIndex&quot;:5,&quot;pos&quot;:0,&quot;transparency&quot;:0.30000001192092896},{&quot;brightness&quot;:0,&quot;colorType&quot;:1,&quot;foreColorIndex&quot;:5,&quot;pos&quot;:1,&quot;transparency&quot;:0.4000000059604645}],&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添加文本具体内容，简明扼要地阐述您的观点。以便观者准确地理解思想。"/>
  <p:tag name="KSO_WM_UNIT_FILL_TYPE" val="1"/>
  <p:tag name="KSO_WM_UNIT_FILL_FORE_SCHEMECOLOR_INDEX" val="2"/>
  <p:tag name="KSO_WM_UNIT_FILL_FORE_SCHEMECOLOR_INDEX_BRIGHTNESS" val="0"/>
  <p:tag name="KSO_WM_UNIT_TEXT_FILL_FORE_SCHEMECOLOR_INDEX" val="1"/>
  <p:tag name="KSO_WM_UNIT_TEXT_FILL_TYPE" val="1"/>
  <p:tag name="KSO_WM_UNIT_LINE_FORE_SCHEMECOLOR_INDEX" val="5"/>
  <p:tag name="KSO_WM_UNIT_USESOURCEFORMAT_APPLY" val="1"/>
</p:tagLst>
</file>

<file path=ppt/tags/tag229.xml><?xml version="1.0" encoding="utf-8"?>
<p:tagLst xmlns:p="http://schemas.openxmlformats.org/presentationml/2006/main">
  <p:tag name="KSO_WM_DIAGRAM_VIRTUALLY_FRAME" val="{&quot;height&quot;:372.1499938964844,&quot;left&quot;:54.77496062992126,&quot;top&quot;:114.6500030517578,&quot;width&quot;:850.5}"/>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1"/>
  <p:tag name="KSO_WM_UNIT_ID" val="diagram20235151_6*l_h_i*1_6_1"/>
  <p:tag name="KSO_WM_TEMPLATE_CATEGORY" val="diagram"/>
  <p:tag name="KSO_WM_TEMPLATE_INDEX" val="20235151"/>
  <p:tag name="KSO_WM_UNIT_LAYERLEVEL" val="1_1_1"/>
  <p:tag name="KSO_WM_TAG_VERSION" val="3.0"/>
  <p:tag name="KSO_WM_DIAGRAM_MAX_ITEMCNT" val="12"/>
  <p:tag name="KSO_WM_DIAGRAM_MIN_ITEMCNT" val="2"/>
  <p:tag name="KSO_WM_DIAGRAM_COLOR_MATCH_VALUE" val="{&quot;shape&quot;:{&quot;fill&quot;:{&quot;gradient&quot;:[{&quot;brightness&quot;:0,&quot;colorType&quot;:1,&quot;foreColorIndex&quot;:5,&quot;pos&quot;:0,&quot;transparency&quot;:0},{&quot;brightness&quot;:0,&quot;colorType&quot;:1,&quot;foreColorIndex&quot;:5,&quot;pos&quot;:1,&quot;transparency&quot;:0.4099999964237213}],&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USESOURCEFORMAT_APPLY" val="1"/>
</p:tagLst>
</file>

<file path=ppt/tags/tag23.xml><?xml version="1.0" encoding="utf-8"?>
<p:tagLst xmlns:p="http://schemas.openxmlformats.org/presentationml/2006/main">
  <p:tag name="KSO_WM_UNIT_FILL_FORE_SCHEMECOLOR_INDEX_1_BRIGHTNESS" val="0"/>
  <p:tag name="KSO_WM_UNIT_FILL_FORE_SCHEMECOLOR_INDEX_1" val="14"/>
  <p:tag name="KSO_WM_UNIT_FILL_FORE_SCHEMECOLOR_INDEX_1_POS" val="0"/>
  <p:tag name="KSO_WM_UNIT_FILL_FORE_SCHEMECOLOR_INDEX_1_TRANS" val="0.66"/>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11*i*1"/>
  <p:tag name="KSO_WM_UNIT_LAYERLEVEL" val="1"/>
  <p:tag name="KSO_WM_TAG_VERSION" val="3.0"/>
  <p:tag name="KSO_WM_BEAUTIFY_FLAG" val="#wm#"/>
  <p:tag name="KSO_WM_UNIT_TYPE" val="i"/>
  <p:tag name="KSO_WM_UNIT_INDEX" val="1"/>
</p:tagLst>
</file>

<file path=ppt/tags/tag230.xml><?xml version="1.0" encoding="utf-8"?>
<p:tagLst xmlns:p="http://schemas.openxmlformats.org/presentationml/2006/main">
  <p:tag name="KSO_WM_DIAGRAM_VIRTUALLY_FRAME" val="{&quot;height&quot;:372.1499938964844,&quot;left&quot;:54.77496062992126,&quot;top&quot;:114.6500030517578,&quot;width&quot;:850.5}"/>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51_6*l_h_f*1_1_1"/>
  <p:tag name="KSO_WM_TEMPLATE_CATEGORY" val="diagram"/>
  <p:tag name="KSO_WM_TEMPLATE_INDEX" val="20235151"/>
  <p:tag name="KSO_WM_UNIT_LAYERLEVEL" val="1_1_1"/>
  <p:tag name="KSO_WM_TAG_VERSION" val="3.0"/>
  <p:tag name="KSO_WM_UNIT_TEXT_TYPE" val="1"/>
  <p:tag name="KSO_WM_DIAGRAM_MAX_ITEMCNT" val="12"/>
  <p:tag name="KSO_WM_DIAGRAM_MIN_ITEMCNT" val="2"/>
  <p:tag name="KSO_WM_DIAGRAM_COLOR_MATCH_VALUE" val="{&quot;shape&quot;:{&quot;fill&quot;:{&quot;solid&quot;:{&quot;brightness&quot;:0,&quot;colorType&quot;:1,&quot;foreColorIndex&quot;:2,&quot;transparency&quot;:0.8999999761581421},&quot;type&quot;:1},&quot;glow&quot;:{&quot;colorType&quot;:0},&quot;line&quot;:{&quot;gradient&quot;:[{&quot;brightness&quot;:0,&quot;colorType&quot;:1,&quot;foreColorIndex&quot;:5,&quot;pos&quot;:0,&quot;transparency&quot;:0.30000001192092896},{&quot;brightness&quot;:0,&quot;colorType&quot;:1,&quot;foreColorIndex&quot;:5,&quot;pos&quot;:1,&quot;transparency&quot;:0.4000000059604645}],&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5"/>
  <p:tag name="KSO_WM_BEAUTIFY_FLAG" val="#wm#"/>
  <p:tag name="KSO_WM_DIAGRAM_VERSION" val="3"/>
  <p:tag name="KSO_WM_DIAGRAM_COLOR_TRICK" val="1"/>
  <p:tag name="KSO_WM_DIAGRAM_COLOR_TEXT_CAN_REMOVE" val="n"/>
  <p:tag name="KSO_WM_UNIT_PRESET_TEXT" val="单击此处添加文本具体内容，简明扼要地阐述您的观点。以便观者准确地理解思想。"/>
  <p:tag name="KSO_WM_UNIT_FILL_TYPE" val="1"/>
  <p:tag name="KSO_WM_UNIT_FILL_FORE_SCHEMECOLOR_INDEX" val="2"/>
  <p:tag name="KSO_WM_UNIT_FILL_FORE_SCHEMECOLOR_INDEX_BRIGHTNESS" val="0"/>
  <p:tag name="KSO_WM_UNIT_TEXT_FILL_FORE_SCHEMECOLOR_INDEX" val="1"/>
  <p:tag name="KSO_WM_UNIT_TEXT_FILL_TYPE" val="1"/>
  <p:tag name="KSO_WM_UNIT_LINE_FORE_SCHEMECOLOR_INDEX" val="5"/>
  <p:tag name="KSO_WM_UNIT_USESOURCEFORMAT_APPLY" val="1"/>
</p:tagLst>
</file>

<file path=ppt/tags/tag231.xml><?xml version="1.0" encoding="utf-8"?>
<p:tagLst xmlns:p="http://schemas.openxmlformats.org/presentationml/2006/main">
  <p:tag name="KSO_WM_DIAGRAM_VIRTUALLY_FRAME" val="{&quot;height&quot;:372.1499938964844,&quot;left&quot;:54.77496062992126,&quot;top&quot;:114.6500030517578,&quot;width&quot;:850.5}"/>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5151_6*l_h_i*1_1_1"/>
  <p:tag name="KSO_WM_TEMPLATE_CATEGORY" val="diagram"/>
  <p:tag name="KSO_WM_TEMPLATE_INDEX" val="20235151"/>
  <p:tag name="KSO_WM_UNIT_LAYERLEVEL" val="1_1_1"/>
  <p:tag name="KSO_WM_TAG_VERSION" val="3.0"/>
  <p:tag name="KSO_WM_DIAGRAM_MAX_ITEMCNT" val="12"/>
  <p:tag name="KSO_WM_DIAGRAM_MIN_ITEMCNT" val="2"/>
  <p:tag name="KSO_WM_DIAGRAM_COLOR_MATCH_VALUE" val="{&quot;shape&quot;:{&quot;fill&quot;:{&quot;gradient&quot;:[{&quot;brightness&quot;:0,&quot;colorType&quot;:1,&quot;foreColorIndex&quot;:5,&quot;pos&quot;:0,&quot;transparency&quot;:0},{&quot;brightness&quot;:0,&quot;colorType&quot;:1,&quot;foreColorIndex&quot;:5,&quot;pos&quot;:1,&quot;transparency&quot;:0.4099999964237213}],&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USESOURCEFORMAT_APPLY" val="1"/>
</p:tagLst>
</file>

<file path=ppt/tags/tag232.xml><?xml version="1.0" encoding="utf-8"?>
<p:tagLst xmlns:p="http://schemas.openxmlformats.org/presentationml/2006/main">
  <p:tag name="KSO_WM_SLIDE_ID" val="diagram20235151_11"/>
  <p:tag name="KSO_WM_TEMPLATE_SUBCATEGORY" val="0"/>
  <p:tag name="KSO_WM_TEMPLATE_MASTER_TYPE" val="0"/>
  <p:tag name="KSO_WM_TEMPLATE_COLOR_TYPE" val="0"/>
  <p:tag name="KSO_WM_SLIDE_ITEM_CNT" val="12"/>
  <p:tag name="KSO_WM_SLIDE_INDEX" val="11"/>
  <p:tag name="KSO_WM_TAG_VERSION" val="3.0"/>
  <p:tag name="KSO_WM_BEAUTIFY_FLAG" val="#wm#"/>
  <p:tag name="KSO_WM_TEMPLATE_CATEGORY" val="diagram"/>
  <p:tag name="KSO_WM_TEMPLATE_INDEX" val="20235151"/>
  <p:tag name="KSO_WM_SLIDE_TYPE" val="text"/>
  <p:tag name="KSO_WM_SLIDE_SUBTYPE" val="diag"/>
  <p:tag name="KSO_WM_SLIDE_SIZE" val="850.4*372.15"/>
  <p:tag name="KSO_WM_SLIDE_POSITION" val="54.8*114.65"/>
  <p:tag name="KSO_WM_SLIDE_LAYOUT" val="a_l"/>
  <p:tag name="KSO_WM_SLIDE_LAYOUT_CNT" val="1_1"/>
  <p:tag name="KSO_WM_SPECIAL_SOURCE" val="bdnull"/>
  <p:tag name="KSO_WM_DIAGRAM_GROUP_CODE" val="l1-1"/>
  <p:tag name="KSO_WM_SLIDE_DIAGTYPE" val="l"/>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646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646"/>
  <p:tag name="KSO_WM_UNIT_VALUE" val="159"/>
  <p:tag name="KSO_WM_TEMPLATE_ASSEMBLE_XID" val="60656e6e4054ed1e2fb7f89d"/>
  <p:tag name="KSO_WM_TEMPLATE_ASSEMBLE_GROUPID" val="60656e6e4054ed1e2fb7f89d"/>
</p:tagLst>
</file>

<file path=ppt/tags/tag234.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646_1*a*1"/>
  <p:tag name="KSO_WM_TEMPLATE_CATEGORY" val="diagram"/>
  <p:tag name="KSO_WM_TEMPLATE_INDEX" val="20207646"/>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b735707c32bd4005b584443f719e712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ab8be1c0c904db0b6a036e6d182573b"/>
  <p:tag name="KSO_WM_UNIT_TEXT_FILL_FORE_SCHEMECOLOR_INDEX_BRIGHTNESS" val="0"/>
  <p:tag name="KSO_WM_UNIT_TEXT_FILL_FORE_SCHEMECOLOR_INDEX" val="13"/>
  <p:tag name="KSO_WM_UNIT_TEXT_FILL_TYPE" val="1"/>
  <p:tag name="KSO_WM_TEMPLATE_ASSEMBLE_XID" val="60656e6e4054ed1e2fb7f89d"/>
  <p:tag name="KSO_WM_TEMPLATE_ASSEMBLE_GROUPID" val="60656e6e4054ed1e2fb7f89d"/>
</p:tagLst>
</file>

<file path=ppt/tags/tag23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646_1*f*1"/>
  <p:tag name="KSO_WM_TEMPLATE_CATEGORY" val="diagram"/>
  <p:tag name="KSO_WM_TEMPLATE_INDEX" val="20207646"/>
  <p:tag name="KSO_WM_UNIT_LAYERLEVEL" val="1"/>
  <p:tag name="KSO_WM_TAG_VERSION" val="1.0"/>
  <p:tag name="KSO_WM_BEAUTIFY_FLAG" val="#wm#"/>
  <p:tag name="KSO_WM_UNIT_DEFAULT_FONT" val="14;20;2"/>
  <p:tag name="KSO_WM_UNIT_BLOCK" val="0"/>
  <p:tag name="KSO_WM_UNIT_VALUE" val="408"/>
  <p:tag name="KSO_WM_UNIT_SHOW_EDIT_AREA_INDICATION" val="1"/>
  <p:tag name="KSO_WM_CHIP_GROUPID" val="5e6b05596848fb12bee65ac8"/>
  <p:tag name="KSO_WM_CHIP_XID" val="5e6b05596848fb12bee65aca"/>
  <p:tag name="KSO_WM_UNIT_DEC_AREA_ID" val="87800fdfd4b245b9a1eaf3f97e6e97a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9508b97fe804a31bc9e28b27ae92103"/>
  <p:tag name="KSO_WM_UNIT_SUPPORT_UNIT_TYPE" val="[&quot;d&quot;,&quot;l&quot;,&quot;m&quot;,&quot;n&quot;,&quot;o&quot;,&quot;p&quot;,&quot;q&quot;,&quot;r&quot;,&quot;δ&quot;,&quot;ε&quot;,&quot;ζ&quot;,&quot;η&quot;,&quot;β&quot;,&quot;α&quot;,&quot;θ&quot;]"/>
  <p:tag name="KSO_WM_UNIT_TEXT_FILL_FORE_SCHEMECOLOR_INDEX_BRIGHTNESS" val="0.25"/>
  <p:tag name="KSO_WM_UNIT_TEXT_FILL_FORE_SCHEMECOLOR_INDEX" val="13"/>
  <p:tag name="KSO_WM_UNIT_TEXT_FILL_TYPE" val="1"/>
  <p:tag name="KSO_WM_TEMPLATE_ASSEMBLE_XID" val="60656e6e4054ed1e2fb7f89d"/>
  <p:tag name="KSO_WM_TEMPLATE_ASSEMBLE_GROUPID" val="60656e6e4054ed1e2fb7f89d"/>
</p:tagLst>
</file>

<file path=ppt/tags/tag236.xml><?xml version="1.0" encoding="utf-8"?>
<p:tagLst xmlns:p="http://schemas.openxmlformats.org/presentationml/2006/main">
  <p:tag name="KSO_WM_BEAUTIFY_FLAG" val="#wm#"/>
  <p:tag name="KSO_WM_TEMPLATE_CATEGORY" val="diagram"/>
  <p:tag name="KSO_WM_TEMPLATE_INDEX" val="20207646"/>
  <p:tag name="KSO_WM_SLIDE_LAYOUT_INFO" val="{&quot;id&quot;:&quot;2021-04-01T14:58:34&quot;,&quot;maxSize&quot;:{&quot;size1&quot;:13.3},&quot;minSize&quot;:{&quot;size1&quot;:13.3},&quot;normalSize&quot;:{&quot;size1&quot;:13.3},&quot;subLayout&quot;:[{&quot;backgroundInfo&quot;:[{&quot;bottom&quot;:0,&quot;bottomAbs&quot;:false,&quot;left&quot;:0,&quot;leftAbs&quot;:false,&quot;right&quot;:0,&quot;rightAbs&quot;:false,&quot;top&quot;:0,&quot;topAbs&quot;:false,&quot;type&quot;:&quot;navigation&quot;}],&quot;id&quot;:&quot;2021-04-01T14:58:34&quot;,&quot;margin&quot;:{&quot;bottom&quot;:0.4230000674724579,&quot;left&quot;:1.2699999809265137,&quot;right&quot;:1.2699999809265137,&quot;top&quot;:0.4230000674724579},&quot;type&quot;:0},{&quot;id&quot;:&quot;2021-04-01T14:58:34&quot;,&quot;margin&quot;:{&quot;bottom&quot;:1.6929999589920044,&quot;left&quot;:1.6929999589920044,&quot;right&quot;:1.6929999589920044,&quot;top&quot;:0.847000002861023},&quot;type&quot;:0}],&quot;type&quot;:0}"/>
  <p:tag name="KSO_WM_SLIDE_CAN_ADD_NAVIGATION" val="1"/>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diagram20207646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468"/>
  <p:tag name="KSO_WM_SLIDE_POSITION" val="0*0"/>
  <p:tag name="KSO_WM_TAG_VERSION" val="1.0"/>
  <p:tag name="KSO_WM_SLIDE_LAYOUT" val="a_f"/>
  <p:tag name="KSO_WM_SLIDE_LAYOUT_CNT" val="1_1"/>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ure&quot;,&quot;diagram&quot;,&quot;pictext&quot;,&quot;table&quot;,&quot;chart&quot;,&quot;video&quot;,&quot;text&quot;]}]]"/>
  <p:tag name="KSO_WM_CHIP_XID" val="5eeaeb09008addf29f4264c3"/>
  <p:tag name="KSO_WM_CHIP_DECFILLPROP" val="[]"/>
  <p:tag name="KSO_WM_CHIP_GROUPID" val="5eeaeb09008addf29f4264c2"/>
  <p:tag name="KSO_WM_SLIDE_BK_DARK_LIGHT" val="2"/>
  <p:tag name="KSO_WM_SLIDE_BACKGROUND_TYPE" val="navigation"/>
  <p:tag name="KSO_WM_SLIDE_SUPPORT_FEATURE_TYPE" val="0"/>
  <p:tag name="KSO_WM_TEMPLATE_ASSEMBLE_XID" val="60656e6e4054ed1e2fb7f89d"/>
  <p:tag name="KSO_WM_TEMPLATE_ASSEMBLE_GROUPID" val="60656e6e4054ed1e2fb7f89d"/>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599_7*a*1"/>
  <p:tag name="KSO_WM_TEMPLATE_CATEGORY" val="custom"/>
  <p:tag name="KSO_WM_TEMPLATE_INDEX" val="20238599"/>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TEXT_TYPE" val="1"/>
  <p:tag name="KSO_WM_UNIT_PRESET_TEXT" val="单击添加章节标题"/>
</p:tagLst>
</file>

<file path=ppt/tags/tag238.xml><?xml version="1.0" encoding="utf-8"?>
<p:tagLst xmlns:p="http://schemas.openxmlformats.org/presentationml/2006/main">
  <p:tag name="KSO_WM_SLIDE_ID" val="custom20238599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8599"/>
  <p:tag name="KSO_WM_SLIDE_TYPE" val="sectionTitle"/>
  <p:tag name="KSO_WM_SLIDE_SUBTYPE" val="pureTxt"/>
  <p:tag name="KSO_WM_SLIDE_LAYOUT" val="a_e"/>
  <p:tag name="KSO_WM_SLIDE_LAYOUT_CNT" val="1_1"/>
</p:tagLst>
</file>

<file path=ppt/tags/tag23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5146_2*a*1"/>
  <p:tag name="KSO_WM_TEMPLATE_CATEGORY" val="diagram"/>
  <p:tag name="KSO_WM_TEMPLATE_INDEX" val="20235146"/>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240.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1*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402.04999389648435,&quot;left&quot;:54.75,&quot;top&quot;:112.65000610351562,&quot;width&quot;:850.5}"/>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USESOURCEFORMAT_APPLY" val="1"/>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1*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402.04999389648435,&quot;left&quot;:54.75,&quot;top&quot;:112.65000610351562,&quot;width&quot;:850.5}"/>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1"/>
</p:tagLst>
</file>

<file path=ppt/tags/tag242.xml><?xml version="1.0" encoding="utf-8"?>
<p:tagLst xmlns:p="http://schemas.openxmlformats.org/presentationml/2006/main">
  <p:tag name="KSO_WM_SLIDE_ID" val="diagram20235146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5146"/>
  <p:tag name="KSO_WM_SLIDE_TYPE" val="text"/>
  <p:tag name="KSO_WM_SLIDE_SUBTYPE" val="diag"/>
  <p:tag name="KSO_WM_SLIDE_SIZE" val="850.45*388.8"/>
  <p:tag name="KSO_WM_SLIDE_POSITION" val="54.75*112.65"/>
  <p:tag name="KSO_WM_SLIDE_LAYOUT" val="a_l"/>
  <p:tag name="KSO_WM_SLIDE_LAYOUT_CNT" val="1_1"/>
  <p:tag name="KSO_WM_SPECIAL_SOURCE" val="bdnull"/>
  <p:tag name="KSO_WM_DIAGRAM_GROUP_CODE" val="l1-1"/>
  <p:tag name="KSO_WM_SLIDE_DIAGTYPE" val="l"/>
</p:tagLst>
</file>

<file path=ppt/tags/tag243.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5146_2*a*1"/>
  <p:tag name="KSO_WM_TEMPLATE_CATEGORY" val="diagram"/>
  <p:tag name="KSO_WM_TEMPLATE_INDEX" val="20235146"/>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244.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1*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402.04999389648435,&quot;left&quot;:54.75,&quot;top&quot;:112.65000610351562,&quot;width&quot;:850.5}"/>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USESOURCEFORMAT_APPLY" val="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1*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402.04999389648435,&quot;left&quot;:54.75,&quot;top&quot;:112.65000610351562,&quot;width&quot;:850.5}"/>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1"/>
</p:tagLst>
</file>

<file path=ppt/tags/tag246.xml><?xml version="1.0" encoding="utf-8"?>
<p:tagLst xmlns:p="http://schemas.openxmlformats.org/presentationml/2006/main">
  <p:tag name="KSO_WM_SLIDE_ID" val="diagram20235146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5146"/>
  <p:tag name="KSO_WM_SLIDE_TYPE" val="text"/>
  <p:tag name="KSO_WM_SLIDE_SUBTYPE" val="diag"/>
  <p:tag name="KSO_WM_SLIDE_SIZE" val="850.45*388.8"/>
  <p:tag name="KSO_WM_SLIDE_POSITION" val="54.75*112.65"/>
  <p:tag name="KSO_WM_SLIDE_LAYOUT" val="a_l"/>
  <p:tag name="KSO_WM_SLIDE_LAYOUT_CNT" val="1_1"/>
  <p:tag name="KSO_WM_SPECIAL_SOURCE" val="bdnull"/>
  <p:tag name="KSO_WM_DIAGRAM_GROUP_CODE" val="l1-1"/>
  <p:tag name="KSO_WM_SLIDE_DIAGTYPE" val="l"/>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257.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TYPE" val="1"/>
</p:tagLst>
</file>

<file path=ppt/tags/tag258.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25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136_1*a*1"/>
  <p:tag name="KSO_WM_TEMPLATE_CATEGORY" val="custom"/>
  <p:tag name="KSO_WM_TEMPLATE_INDEX" val="20235136"/>
  <p:tag name="KSO_WM_UNIT_LAYERLEVEL" val="1"/>
  <p:tag name="KSO_WM_TAG_VERSION" val="3.0"/>
  <p:tag name="KSO_WM_BEAUTIFY_FLAG" val="#wm#"/>
  <p:tag name="KSO_WM_UNIT_VALUE" val="29"/>
  <p:tag name="KSO_WM_UNIT_PRESET_TEXT" val="单击此处添加标题"/>
  <p:tag name="KSO_WM_UNIT_TEXT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1"/>
  <p:tag name="KSO_WM_TEMPLATE_CATEGORY" val="custom"/>
  <p:tag name="KSO_WM_TEMPLATE_INDEX" val="20235136"/>
  <p:tag name="KSO_WM_UNIT_LAYERLEVEL" val="1"/>
  <p:tag name="KSO_WM_TAG_VERSION" val="3.0"/>
  <p:tag name="KSO_WM_BEAUTIFY_FLAG" val="#wm#"/>
  <p:tag name="KSO_WM_UNIT_TYPE" val="i"/>
  <p:tag name="KSO_WM_UNIT_INDEX" val="1"/>
</p:tagLst>
</file>

<file path=ppt/tags/tag26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c_a"/>
  <p:tag name="KSO_WM_UNIT_INDEX" val="1_1"/>
  <p:tag name="KSO_WM_UNIT_ID" val="custom20235136_1*c_a*1_1"/>
  <p:tag name="KSO_WM_TEMPLATE_CATEGORY" val="custom"/>
  <p:tag name="KSO_WM_TEMPLATE_INDEX" val="20235136"/>
  <p:tag name="KSO_WM_UNIT_LAYERLEVEL" val="1_1"/>
  <p:tag name="KSO_WM_TAG_VERSION" val="3.0"/>
  <p:tag name="KSO_WM_BEAUTIFY_FLAG" val="#wm#"/>
  <p:tag name="KSO_WM_UNIT_VALUE" val="76"/>
  <p:tag name="KSO_WM_UNIT_PRESET_TEXT" val="单击此处添加标题内容"/>
  <p:tag name="KSO_WM_UNIT_TEXT_TYPE" val="1"/>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2"/>
  <p:tag name="KSO_WM_TEMPLATE_CATEGORY" val="custom"/>
  <p:tag name="KSO_WM_TEMPLATE_INDEX" val="20235136"/>
  <p:tag name="KSO_WM_UNIT_LAYERLEVEL" val="1"/>
  <p:tag name="KSO_WM_TAG_VERSION" val="3.0"/>
  <p:tag name="KSO_WM_BEAUTIFY_FLAG" val="#wm#"/>
  <p:tag name="KSO_WM_UNIT_TYPE" val="i"/>
  <p:tag name="KSO_WM_UNIT_INDEX" val="2"/>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3"/>
  <p:tag name="KSO_WM_TEMPLATE_CATEGORY" val="custom"/>
  <p:tag name="KSO_WM_TEMPLATE_INDEX" val="20235136"/>
  <p:tag name="KSO_WM_UNIT_LAYERLEVEL" val="1"/>
  <p:tag name="KSO_WM_TAG_VERSION" val="3.0"/>
  <p:tag name="KSO_WM_BEAUTIFY_FLAG" val="#wm#"/>
  <p:tag name="KSO_WM_UNIT_TYPE" val="i"/>
  <p:tag name="KSO_WM_UNIT_INDEX" val="3"/>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4"/>
  <p:tag name="KSO_WM_TEMPLATE_CATEGORY" val="custom"/>
  <p:tag name="KSO_WM_TEMPLATE_INDEX" val="20235136"/>
  <p:tag name="KSO_WM_UNIT_LAYERLEVEL" val="1"/>
  <p:tag name="KSO_WM_TAG_VERSION" val="3.0"/>
  <p:tag name="KSO_WM_BEAUTIFY_FLAG" val="#wm#"/>
  <p:tag name="KSO_WM_UNIT_TYPE" val="i"/>
  <p:tag name="KSO_WM_UNIT_INDEX" val="4"/>
</p:tagLst>
</file>

<file path=ppt/tags/tag265.xml><?xml version="1.0" encoding="utf-8"?>
<p:tagLst xmlns:p="http://schemas.openxmlformats.org/presentationml/2006/main">
  <p:tag name="KSO_WM_UNIT_SUBTYPE" val="a"/>
  <p:tag name="KSO_WM_UNIT_TEXT_LAYER_COUNT" val="1"/>
  <p:tag name="KSO_WM_UNIT_NOCLEAR" val="0"/>
  <p:tag name="KSO_WM_UNIT_VALUE" val="344"/>
  <p:tag name="KSO_WM_UNIT_HIGHLIGHT" val="0"/>
  <p:tag name="KSO_WM_UNIT_COMPATIBLE" val="0"/>
  <p:tag name="KSO_WM_UNIT_DIAGRAM_ISNUMVISUAL" val="0"/>
  <p:tag name="KSO_WM_UNIT_DIAGRAM_ISREFERUNIT" val="0"/>
  <p:tag name="KSO_WM_UNIT_TYPE" val="c_f"/>
  <p:tag name="KSO_WM_UNIT_INDEX" val="1_1"/>
  <p:tag name="KSO_WM_UNIT_ID" val="custom20235136_1*c_f*1_1"/>
  <p:tag name="KSO_WM_TEMPLATE_CATEGORY" val="custom"/>
  <p:tag name="KSO_WM_TEMPLATE_INDEX" val="20235136"/>
  <p:tag name="KSO_WM_UNIT_LAYERLEVEL" val="1_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
  <p:tag name="KSO_WM_UNIT_TEXT_TYPE" val="1"/>
</p:tagLst>
</file>

<file path=ppt/tags/tag266.xml><?xml version="1.0" encoding="utf-8"?>
<p:tagLst xmlns:p="http://schemas.openxmlformats.org/presentationml/2006/main">
  <p:tag name="KSO_WM_SLIDE_ID" val="custom20235136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136"/>
  <p:tag name="KSO_WM_SLIDE_LAYOUT" val="a_c"/>
  <p:tag name="KSO_WM_SLIDE_LAYOUT_CNT" val="1_1"/>
  <p:tag name="KSO_WM_SLIDE_TYPE" val="text"/>
  <p:tag name="KSO_WM_SLIDE_SUBTYPE" val="picTxt"/>
  <p:tag name="KSO_WM_SLIDE_SIZE" val="792.3*271.3"/>
  <p:tag name="KSO_WM_SLIDE_POSITION" val="85.8*192.25"/>
</p:tagLst>
</file>

<file path=ppt/tags/tag26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136_1*a*1"/>
  <p:tag name="KSO_WM_TEMPLATE_CATEGORY" val="custom"/>
  <p:tag name="KSO_WM_TEMPLATE_INDEX" val="20235136"/>
  <p:tag name="KSO_WM_UNIT_LAYERLEVEL" val="1"/>
  <p:tag name="KSO_WM_TAG_VERSION" val="3.0"/>
  <p:tag name="KSO_WM_BEAUTIFY_FLAG" val="#wm#"/>
  <p:tag name="KSO_WM_UNIT_VALUE" val="29"/>
  <p:tag name="KSO_WM_UNIT_PRESET_TEXT" val="单击此处添加标题"/>
  <p:tag name="KSO_WM_UNIT_TEXT_TYPE" val="1"/>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1"/>
  <p:tag name="KSO_WM_TEMPLATE_CATEGORY" val="custom"/>
  <p:tag name="KSO_WM_TEMPLATE_INDEX" val="20235136"/>
  <p:tag name="KSO_WM_UNIT_LAYERLEVEL" val="1"/>
  <p:tag name="KSO_WM_TAG_VERSION" val="3.0"/>
  <p:tag name="KSO_WM_BEAUTIFY_FLAG" val="#wm#"/>
  <p:tag name="KSO_WM_UNIT_TYPE" val="i"/>
  <p:tag name="KSO_WM_UNIT_INDEX" val="1"/>
</p:tagLst>
</file>

<file path=ppt/tags/tag26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c_a"/>
  <p:tag name="KSO_WM_UNIT_INDEX" val="1_1"/>
  <p:tag name="KSO_WM_UNIT_ID" val="custom20235136_1*c_a*1_1"/>
  <p:tag name="KSO_WM_TEMPLATE_CATEGORY" val="custom"/>
  <p:tag name="KSO_WM_TEMPLATE_INDEX" val="20235136"/>
  <p:tag name="KSO_WM_UNIT_LAYERLEVEL" val="1_1"/>
  <p:tag name="KSO_WM_TAG_VERSION" val="3.0"/>
  <p:tag name="KSO_WM_BEAUTIFY_FLAG" val="#wm#"/>
  <p:tag name="KSO_WM_UNIT_VALUE" val="76"/>
  <p:tag name="KSO_WM_UNIT_PRESET_TEXT" val="单击此处添加标题内容"/>
  <p:tag name="KSO_WM_UNIT_TEXT_TYPE" val="1"/>
</p:tagLst>
</file>

<file path=ppt/tags/tag27.xml><?xml version="1.0" encoding="utf-8"?>
<p:tagLst xmlns:p="http://schemas.openxmlformats.org/presentationml/2006/main">
  <p:tag name="KSO_WM_UNIT_FILL_FORE_SCHEMECOLOR_INDEX_1_BRIGHTNESS" val="0"/>
  <p:tag name="KSO_WM_UNIT_FILL_FORE_SCHEMECOLOR_INDEX_1" val="14"/>
  <p:tag name="KSO_WM_UNIT_FILL_FORE_SCHEMECOLOR_INDEX_1_POS" val="0"/>
  <p:tag name="KSO_WM_UNIT_FILL_FORE_SCHEMECOLOR_INDEX_1_TRANS"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TYPE" val="i"/>
  <p:tag name="KSO_WM_UNIT_INDEX" val="2"/>
  <p:tag name="KSO_WM_UNIT_ID" val="_11*i*2"/>
  <p:tag name="KSO_WM_UNIT_LAYERLEVEL" val="1"/>
  <p:tag name="KSO_WM_TAG_VERSION" val="3.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2"/>
  <p:tag name="KSO_WM_TEMPLATE_CATEGORY" val="custom"/>
  <p:tag name="KSO_WM_TEMPLATE_INDEX" val="20235136"/>
  <p:tag name="KSO_WM_UNIT_LAYERLEVEL" val="1"/>
  <p:tag name="KSO_WM_TAG_VERSION" val="3.0"/>
  <p:tag name="KSO_WM_BEAUTIFY_FLAG" val="#wm#"/>
  <p:tag name="KSO_WM_UNIT_TYPE" val="i"/>
  <p:tag name="KSO_WM_UNIT_INDEX" val="2"/>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3"/>
  <p:tag name="KSO_WM_TEMPLATE_CATEGORY" val="custom"/>
  <p:tag name="KSO_WM_TEMPLATE_INDEX" val="20235136"/>
  <p:tag name="KSO_WM_UNIT_LAYERLEVEL" val="1"/>
  <p:tag name="KSO_WM_TAG_VERSION" val="3.0"/>
  <p:tag name="KSO_WM_BEAUTIFY_FLAG" val="#wm#"/>
  <p:tag name="KSO_WM_UNIT_TYPE" val="i"/>
  <p:tag name="KSO_WM_UNIT_INDEX" val="3"/>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4"/>
  <p:tag name="KSO_WM_TEMPLATE_CATEGORY" val="custom"/>
  <p:tag name="KSO_WM_TEMPLATE_INDEX" val="20235136"/>
  <p:tag name="KSO_WM_UNIT_LAYERLEVEL" val="1"/>
  <p:tag name="KSO_WM_TAG_VERSION" val="3.0"/>
  <p:tag name="KSO_WM_BEAUTIFY_FLAG" val="#wm#"/>
  <p:tag name="KSO_WM_UNIT_TYPE" val="i"/>
  <p:tag name="KSO_WM_UNIT_INDEX" val="4"/>
</p:tagLst>
</file>

<file path=ppt/tags/tag273.xml><?xml version="1.0" encoding="utf-8"?>
<p:tagLst xmlns:p="http://schemas.openxmlformats.org/presentationml/2006/main">
  <p:tag name="KSO_WM_UNIT_SUBTYPE" val="a"/>
  <p:tag name="KSO_WM_UNIT_TEXT_LAYER_COUNT" val="1"/>
  <p:tag name="KSO_WM_UNIT_NOCLEAR" val="0"/>
  <p:tag name="KSO_WM_UNIT_VALUE" val="344"/>
  <p:tag name="KSO_WM_UNIT_HIGHLIGHT" val="0"/>
  <p:tag name="KSO_WM_UNIT_COMPATIBLE" val="0"/>
  <p:tag name="KSO_WM_UNIT_DIAGRAM_ISNUMVISUAL" val="0"/>
  <p:tag name="KSO_WM_UNIT_DIAGRAM_ISREFERUNIT" val="0"/>
  <p:tag name="KSO_WM_UNIT_TYPE" val="c_f"/>
  <p:tag name="KSO_WM_UNIT_INDEX" val="1_1"/>
  <p:tag name="KSO_WM_UNIT_ID" val="custom20235136_1*c_f*1_1"/>
  <p:tag name="KSO_WM_TEMPLATE_CATEGORY" val="custom"/>
  <p:tag name="KSO_WM_TEMPLATE_INDEX" val="20235136"/>
  <p:tag name="KSO_WM_UNIT_LAYERLEVEL" val="1_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
  <p:tag name="KSO_WM_UNIT_TEXT_TYPE" val="1"/>
</p:tagLst>
</file>

<file path=ppt/tags/tag274.xml><?xml version="1.0" encoding="utf-8"?>
<p:tagLst xmlns:p="http://schemas.openxmlformats.org/presentationml/2006/main">
  <p:tag name="KSO_WM_SLIDE_ID" val="custom20235136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136"/>
  <p:tag name="KSO_WM_SLIDE_LAYOUT" val="a_c"/>
  <p:tag name="KSO_WM_SLIDE_LAYOUT_CNT" val="1_1"/>
  <p:tag name="KSO_WM_SLIDE_TYPE" val="text"/>
  <p:tag name="KSO_WM_SLIDE_SUBTYPE" val="picTxt"/>
  <p:tag name="KSO_WM_SLIDE_SIZE" val="792.3*271.3"/>
  <p:tag name="KSO_WM_SLIDE_POSITION" val="85.8*192.25"/>
</p:tagLst>
</file>

<file path=ppt/tags/tag27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136_1*a*1"/>
  <p:tag name="KSO_WM_TEMPLATE_CATEGORY" val="custom"/>
  <p:tag name="KSO_WM_TEMPLATE_INDEX" val="20235136"/>
  <p:tag name="KSO_WM_UNIT_LAYERLEVEL" val="1"/>
  <p:tag name="KSO_WM_TAG_VERSION" val="3.0"/>
  <p:tag name="KSO_WM_BEAUTIFY_FLAG" val="#wm#"/>
  <p:tag name="KSO_WM_UNIT_VALUE" val="29"/>
  <p:tag name="KSO_WM_UNIT_PRESET_TEXT" val="单击此处添加标题"/>
  <p:tag name="KSO_WM_UNIT_TEXT_TYPE" val="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1"/>
  <p:tag name="KSO_WM_TEMPLATE_CATEGORY" val="custom"/>
  <p:tag name="KSO_WM_TEMPLATE_INDEX" val="20235136"/>
  <p:tag name="KSO_WM_UNIT_LAYERLEVEL" val="1"/>
  <p:tag name="KSO_WM_TAG_VERSION" val="3.0"/>
  <p:tag name="KSO_WM_BEAUTIFY_FLAG" val="#wm#"/>
  <p:tag name="KSO_WM_UNIT_TYPE" val="i"/>
  <p:tag name="KSO_WM_UNIT_INDEX" val="1"/>
</p:tagLst>
</file>

<file path=ppt/tags/tag27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c_a"/>
  <p:tag name="KSO_WM_UNIT_INDEX" val="1_1"/>
  <p:tag name="KSO_WM_UNIT_ID" val="custom20235136_1*c_a*1_1"/>
  <p:tag name="KSO_WM_TEMPLATE_CATEGORY" val="custom"/>
  <p:tag name="KSO_WM_TEMPLATE_INDEX" val="20235136"/>
  <p:tag name="KSO_WM_UNIT_LAYERLEVEL" val="1_1"/>
  <p:tag name="KSO_WM_TAG_VERSION" val="3.0"/>
  <p:tag name="KSO_WM_BEAUTIFY_FLAG" val="#wm#"/>
  <p:tag name="KSO_WM_UNIT_VALUE" val="76"/>
  <p:tag name="KSO_WM_UNIT_PRESET_TEXT" val="单击此处添加标题内容"/>
  <p:tag name="KSO_WM_UNIT_TEXT_TYPE" val="1"/>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2"/>
  <p:tag name="KSO_WM_TEMPLATE_CATEGORY" val="custom"/>
  <p:tag name="KSO_WM_TEMPLATE_INDEX" val="20235136"/>
  <p:tag name="KSO_WM_UNIT_LAYERLEVEL" val="1"/>
  <p:tag name="KSO_WM_TAG_VERSION" val="3.0"/>
  <p:tag name="KSO_WM_BEAUTIFY_FLAG" val="#wm#"/>
  <p:tag name="KSO_WM_UNIT_TYPE" val="i"/>
  <p:tag name="KSO_WM_UNIT_INDEX" val="2"/>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3"/>
  <p:tag name="KSO_WM_TEMPLATE_CATEGORY" val="custom"/>
  <p:tag name="KSO_WM_TEMPLATE_INDEX" val="20235136"/>
  <p:tag name="KSO_WM_UNIT_LAYERLEVEL" val="1"/>
  <p:tag name="KSO_WM_TAG_VERSION" val="3.0"/>
  <p:tag name="KSO_WM_BEAUTIFY_FLAG" val="#wm#"/>
  <p:tag name="KSO_WM_UNIT_TYPE" val="i"/>
  <p:tag name="KSO_WM_UNIT_INDEX" val="3"/>
</p:tagLst>
</file>

<file path=ppt/tags/tag28.xml><?xml version="1.0" encoding="utf-8"?>
<p:tagLst xmlns:p="http://schemas.openxmlformats.org/presentationml/2006/main">
  <p:tag name="KSO_WM_UNIT_FILL_FORE_SCHEMECOLOR_INDEX_1_BRIGHTNESS" val="0"/>
  <p:tag name="KSO_WM_UNIT_FILL_FORE_SCHEMECOLOR_INDEX_1" val="14"/>
  <p:tag name="KSO_WM_UNIT_FILL_FORE_SCHEMECOLOR_INDEX_1_POS" val="0"/>
  <p:tag name="KSO_WM_UNIT_FILL_FORE_SCHEMECOLOR_INDEX_1_TRANS" val="0.3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TYPE" val="i"/>
  <p:tag name="KSO_WM_UNIT_INDEX" val="3"/>
  <p:tag name="KSO_WM_UNIT_ID" val="_11*i*3"/>
  <p:tag name="KSO_WM_UNIT_LAYERLEVEL" val="1"/>
  <p:tag name="KSO_WM_TAG_VERSION" val="3.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4"/>
  <p:tag name="KSO_WM_TEMPLATE_CATEGORY" val="custom"/>
  <p:tag name="KSO_WM_TEMPLATE_INDEX" val="20235136"/>
  <p:tag name="KSO_WM_UNIT_LAYERLEVEL" val="1"/>
  <p:tag name="KSO_WM_TAG_VERSION" val="3.0"/>
  <p:tag name="KSO_WM_BEAUTIFY_FLAG" val="#wm#"/>
  <p:tag name="KSO_WM_UNIT_TYPE" val="i"/>
  <p:tag name="KSO_WM_UNIT_INDEX" val="4"/>
</p:tagLst>
</file>

<file path=ppt/tags/tag281.xml><?xml version="1.0" encoding="utf-8"?>
<p:tagLst xmlns:p="http://schemas.openxmlformats.org/presentationml/2006/main">
  <p:tag name="KSO_WM_UNIT_SUBTYPE" val="a"/>
  <p:tag name="KSO_WM_UNIT_TEXT_LAYER_COUNT" val="1"/>
  <p:tag name="KSO_WM_UNIT_NOCLEAR" val="0"/>
  <p:tag name="KSO_WM_UNIT_VALUE" val="344"/>
  <p:tag name="KSO_WM_UNIT_HIGHLIGHT" val="0"/>
  <p:tag name="KSO_WM_UNIT_COMPATIBLE" val="0"/>
  <p:tag name="KSO_WM_UNIT_DIAGRAM_ISNUMVISUAL" val="0"/>
  <p:tag name="KSO_WM_UNIT_DIAGRAM_ISREFERUNIT" val="0"/>
  <p:tag name="KSO_WM_UNIT_TYPE" val="c_f"/>
  <p:tag name="KSO_WM_UNIT_INDEX" val="1_1"/>
  <p:tag name="KSO_WM_UNIT_ID" val="custom20235136_1*c_f*1_1"/>
  <p:tag name="KSO_WM_TEMPLATE_CATEGORY" val="custom"/>
  <p:tag name="KSO_WM_TEMPLATE_INDEX" val="20235136"/>
  <p:tag name="KSO_WM_UNIT_LAYERLEVEL" val="1_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
  <p:tag name="KSO_WM_UNIT_TEXT_TYPE" val="1"/>
</p:tagLst>
</file>

<file path=ppt/tags/tag282.xml><?xml version="1.0" encoding="utf-8"?>
<p:tagLst xmlns:p="http://schemas.openxmlformats.org/presentationml/2006/main">
  <p:tag name="KSO_WM_SLIDE_ID" val="custom20235136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136"/>
  <p:tag name="KSO_WM_SLIDE_LAYOUT" val="a_c"/>
  <p:tag name="KSO_WM_SLIDE_LAYOUT_CNT" val="1_1"/>
  <p:tag name="KSO_WM_SLIDE_TYPE" val="text"/>
  <p:tag name="KSO_WM_SLIDE_SUBTYPE" val="picTxt"/>
  <p:tag name="KSO_WM_SLIDE_SIZE" val="792.3*271.3"/>
  <p:tag name="KSO_WM_SLIDE_POSITION" val="85.8*192.25"/>
</p:tagLst>
</file>

<file path=ppt/tags/tag28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136_1*a*1"/>
  <p:tag name="KSO_WM_TEMPLATE_CATEGORY" val="custom"/>
  <p:tag name="KSO_WM_TEMPLATE_INDEX" val="20235136"/>
  <p:tag name="KSO_WM_UNIT_LAYERLEVEL" val="1"/>
  <p:tag name="KSO_WM_TAG_VERSION" val="3.0"/>
  <p:tag name="KSO_WM_BEAUTIFY_FLAG" val="#wm#"/>
  <p:tag name="KSO_WM_UNIT_VALUE" val="29"/>
  <p:tag name="KSO_WM_UNIT_PRESET_TEXT" val="单击此处添加标题"/>
  <p:tag name="KSO_WM_UNIT_TEXT_TYPE" val="1"/>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1"/>
  <p:tag name="KSO_WM_TEMPLATE_CATEGORY" val="custom"/>
  <p:tag name="KSO_WM_TEMPLATE_INDEX" val="20235136"/>
  <p:tag name="KSO_WM_UNIT_LAYERLEVEL" val="1"/>
  <p:tag name="KSO_WM_TAG_VERSION" val="3.0"/>
  <p:tag name="KSO_WM_BEAUTIFY_FLAG" val="#wm#"/>
  <p:tag name="KSO_WM_UNIT_TYPE" val="i"/>
  <p:tag name="KSO_WM_UNIT_INDEX" val="1"/>
</p:tagLst>
</file>

<file path=ppt/tags/tag28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c_a"/>
  <p:tag name="KSO_WM_UNIT_INDEX" val="1_1"/>
  <p:tag name="KSO_WM_UNIT_ID" val="custom20235136_1*c_a*1_1"/>
  <p:tag name="KSO_WM_TEMPLATE_CATEGORY" val="custom"/>
  <p:tag name="KSO_WM_TEMPLATE_INDEX" val="20235136"/>
  <p:tag name="KSO_WM_UNIT_LAYERLEVEL" val="1_1"/>
  <p:tag name="KSO_WM_TAG_VERSION" val="3.0"/>
  <p:tag name="KSO_WM_BEAUTIFY_FLAG" val="#wm#"/>
  <p:tag name="KSO_WM_UNIT_VALUE" val="76"/>
  <p:tag name="KSO_WM_UNIT_PRESET_TEXT" val="单击此处添加标题内容"/>
  <p:tag name="KSO_WM_UNIT_TEXT_TYPE" val="1"/>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2"/>
  <p:tag name="KSO_WM_TEMPLATE_CATEGORY" val="custom"/>
  <p:tag name="KSO_WM_TEMPLATE_INDEX" val="20235136"/>
  <p:tag name="KSO_WM_UNIT_LAYERLEVEL" val="1"/>
  <p:tag name="KSO_WM_TAG_VERSION" val="3.0"/>
  <p:tag name="KSO_WM_BEAUTIFY_FLAG" val="#wm#"/>
  <p:tag name="KSO_WM_UNIT_TYPE" val="i"/>
  <p:tag name="KSO_WM_UNIT_INDEX" val="2"/>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3"/>
  <p:tag name="KSO_WM_TEMPLATE_CATEGORY" val="custom"/>
  <p:tag name="KSO_WM_TEMPLATE_INDEX" val="20235136"/>
  <p:tag name="KSO_WM_UNIT_LAYERLEVEL" val="1"/>
  <p:tag name="KSO_WM_TAG_VERSION" val="3.0"/>
  <p:tag name="KSO_WM_BEAUTIFY_FLAG" val="#wm#"/>
  <p:tag name="KSO_WM_UNIT_TYPE" val="i"/>
  <p:tag name="KSO_WM_UNIT_INDEX" val="3"/>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4"/>
  <p:tag name="KSO_WM_TEMPLATE_CATEGORY" val="custom"/>
  <p:tag name="KSO_WM_TEMPLATE_INDEX" val="20235136"/>
  <p:tag name="KSO_WM_UNIT_LAYERLEVEL" val="1"/>
  <p:tag name="KSO_WM_TAG_VERSION" val="3.0"/>
  <p:tag name="KSO_WM_BEAUTIFY_FLAG" val="#wm#"/>
  <p:tag name="KSO_WM_UNIT_TYPE" val="i"/>
  <p:tag name="KSO_WM_UNIT_INDEX" val="4"/>
</p:tagLst>
</file>

<file path=ppt/tags/tag289.xml><?xml version="1.0" encoding="utf-8"?>
<p:tagLst xmlns:p="http://schemas.openxmlformats.org/presentationml/2006/main">
  <p:tag name="KSO_WM_UNIT_SUBTYPE" val="a"/>
  <p:tag name="KSO_WM_UNIT_TEXT_LAYER_COUNT" val="1"/>
  <p:tag name="KSO_WM_UNIT_NOCLEAR" val="0"/>
  <p:tag name="KSO_WM_UNIT_VALUE" val="344"/>
  <p:tag name="KSO_WM_UNIT_HIGHLIGHT" val="0"/>
  <p:tag name="KSO_WM_UNIT_COMPATIBLE" val="0"/>
  <p:tag name="KSO_WM_UNIT_DIAGRAM_ISNUMVISUAL" val="0"/>
  <p:tag name="KSO_WM_UNIT_DIAGRAM_ISREFERUNIT" val="0"/>
  <p:tag name="KSO_WM_UNIT_TYPE" val="c_f"/>
  <p:tag name="KSO_WM_UNIT_INDEX" val="1_1"/>
  <p:tag name="KSO_WM_UNIT_ID" val="custom20235136_1*c_f*1_1"/>
  <p:tag name="KSO_WM_TEMPLATE_CATEGORY" val="custom"/>
  <p:tag name="KSO_WM_TEMPLATE_INDEX" val="20235136"/>
  <p:tag name="KSO_WM_UNIT_LAYERLEVEL" val="1_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
  <p:tag name="KSO_WM_UNIT_TEXT_TYPE" val="1"/>
</p:tagLst>
</file>

<file path=ppt/tags/tag29.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1*a*1"/>
  <p:tag name="KSO_WM_UNIT_LAYERLEVEL" val="1"/>
  <p:tag name="KSO_WM_TAG_VERSION" val="3.0"/>
  <p:tag name="KSO_WM_BEAUTIFY_FLAG" val="#wm#"/>
  <p:tag name="KSO_WM_UNIT_CONTENT_GROUP_TYPE" val="titlestyle"/>
</p:tagLst>
</file>

<file path=ppt/tags/tag290.xml><?xml version="1.0" encoding="utf-8"?>
<p:tagLst xmlns:p="http://schemas.openxmlformats.org/presentationml/2006/main">
  <p:tag name="KSO_WM_SLIDE_ID" val="custom20235136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136"/>
  <p:tag name="KSO_WM_SLIDE_LAYOUT" val="a_c"/>
  <p:tag name="KSO_WM_SLIDE_LAYOUT_CNT" val="1_1"/>
  <p:tag name="KSO_WM_SLIDE_TYPE" val="text"/>
  <p:tag name="KSO_WM_SLIDE_SUBTYPE" val="picTxt"/>
  <p:tag name="KSO_WM_SLIDE_SIZE" val="792.3*271.3"/>
  <p:tag name="KSO_WM_SLIDE_POSITION" val="85.8*192.25"/>
</p:tagLst>
</file>

<file path=ppt/tags/tag29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136_1*a*1"/>
  <p:tag name="KSO_WM_TEMPLATE_CATEGORY" val="custom"/>
  <p:tag name="KSO_WM_TEMPLATE_INDEX" val="20235136"/>
  <p:tag name="KSO_WM_UNIT_LAYERLEVEL" val="1"/>
  <p:tag name="KSO_WM_TAG_VERSION" val="3.0"/>
  <p:tag name="KSO_WM_BEAUTIFY_FLAG" val="#wm#"/>
  <p:tag name="KSO_WM_UNIT_VALUE" val="29"/>
  <p:tag name="KSO_WM_UNIT_PRESET_TEXT" val="单击此处添加标题"/>
  <p:tag name="KSO_WM_UNIT_TEXT_TYPE" val="1"/>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1"/>
  <p:tag name="KSO_WM_TEMPLATE_CATEGORY" val="custom"/>
  <p:tag name="KSO_WM_TEMPLATE_INDEX" val="20235136"/>
  <p:tag name="KSO_WM_UNIT_LAYERLEVEL" val="1"/>
  <p:tag name="KSO_WM_TAG_VERSION" val="3.0"/>
  <p:tag name="KSO_WM_BEAUTIFY_FLAG" val="#wm#"/>
  <p:tag name="KSO_WM_UNIT_TYPE" val="i"/>
  <p:tag name="KSO_WM_UNIT_INDEX" val="1"/>
</p:tagLst>
</file>

<file path=ppt/tags/tag29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c_a"/>
  <p:tag name="KSO_WM_UNIT_INDEX" val="1_1"/>
  <p:tag name="KSO_WM_UNIT_ID" val="custom20235136_1*c_a*1_1"/>
  <p:tag name="KSO_WM_TEMPLATE_CATEGORY" val="custom"/>
  <p:tag name="KSO_WM_TEMPLATE_INDEX" val="20235136"/>
  <p:tag name="KSO_WM_UNIT_LAYERLEVEL" val="1_1"/>
  <p:tag name="KSO_WM_TAG_VERSION" val="3.0"/>
  <p:tag name="KSO_WM_BEAUTIFY_FLAG" val="#wm#"/>
  <p:tag name="KSO_WM_UNIT_VALUE" val="76"/>
  <p:tag name="KSO_WM_UNIT_PRESET_TEXT" val="单击此处添加标题内容"/>
  <p:tag name="KSO_WM_UNIT_TEXT_TYPE" val="1"/>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2"/>
  <p:tag name="KSO_WM_TEMPLATE_CATEGORY" val="custom"/>
  <p:tag name="KSO_WM_TEMPLATE_INDEX" val="20235136"/>
  <p:tag name="KSO_WM_UNIT_LAYERLEVEL" val="1"/>
  <p:tag name="KSO_WM_TAG_VERSION" val="3.0"/>
  <p:tag name="KSO_WM_BEAUTIFY_FLAG" val="#wm#"/>
  <p:tag name="KSO_WM_UNIT_TYPE" val="i"/>
  <p:tag name="KSO_WM_UNIT_INDEX" val="2"/>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3"/>
  <p:tag name="KSO_WM_TEMPLATE_CATEGORY" val="custom"/>
  <p:tag name="KSO_WM_TEMPLATE_INDEX" val="20235136"/>
  <p:tag name="KSO_WM_UNIT_LAYERLEVEL" val="1"/>
  <p:tag name="KSO_WM_TAG_VERSION" val="3.0"/>
  <p:tag name="KSO_WM_BEAUTIFY_FLAG" val="#wm#"/>
  <p:tag name="KSO_WM_UNIT_TYPE" val="i"/>
  <p:tag name="KSO_WM_UNIT_INDEX" val="3"/>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4"/>
  <p:tag name="KSO_WM_TEMPLATE_CATEGORY" val="custom"/>
  <p:tag name="KSO_WM_TEMPLATE_INDEX" val="20235136"/>
  <p:tag name="KSO_WM_UNIT_LAYERLEVEL" val="1"/>
  <p:tag name="KSO_WM_TAG_VERSION" val="3.0"/>
  <p:tag name="KSO_WM_BEAUTIFY_FLAG" val="#wm#"/>
  <p:tag name="KSO_WM_UNIT_TYPE" val="i"/>
  <p:tag name="KSO_WM_UNIT_INDEX" val="4"/>
</p:tagLst>
</file>

<file path=ppt/tags/tag297.xml><?xml version="1.0" encoding="utf-8"?>
<p:tagLst xmlns:p="http://schemas.openxmlformats.org/presentationml/2006/main">
  <p:tag name="KSO_WM_UNIT_SUBTYPE" val="a"/>
  <p:tag name="KSO_WM_UNIT_TEXT_LAYER_COUNT" val="1"/>
  <p:tag name="KSO_WM_UNIT_NOCLEAR" val="0"/>
  <p:tag name="KSO_WM_UNIT_VALUE" val="344"/>
  <p:tag name="KSO_WM_UNIT_HIGHLIGHT" val="0"/>
  <p:tag name="KSO_WM_UNIT_COMPATIBLE" val="0"/>
  <p:tag name="KSO_WM_UNIT_DIAGRAM_ISNUMVISUAL" val="0"/>
  <p:tag name="KSO_WM_UNIT_DIAGRAM_ISREFERUNIT" val="0"/>
  <p:tag name="KSO_WM_UNIT_TYPE" val="c_f"/>
  <p:tag name="KSO_WM_UNIT_INDEX" val="1_1"/>
  <p:tag name="KSO_WM_UNIT_ID" val="custom20235136_1*c_f*1_1"/>
  <p:tag name="KSO_WM_TEMPLATE_CATEGORY" val="custom"/>
  <p:tag name="KSO_WM_TEMPLATE_INDEX" val="20235136"/>
  <p:tag name="KSO_WM_UNIT_LAYERLEVEL" val="1_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
  <p:tag name="KSO_WM_UNIT_TEXT_TYPE" val="1"/>
</p:tagLst>
</file>

<file path=ppt/tags/tag298.xml><?xml version="1.0" encoding="utf-8"?>
<p:tagLst xmlns:p="http://schemas.openxmlformats.org/presentationml/2006/main">
  <p:tag name="KSO_WM_SLIDE_ID" val="custom20235136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136"/>
  <p:tag name="KSO_WM_SLIDE_LAYOUT" val="a_c"/>
  <p:tag name="KSO_WM_SLIDE_LAYOUT_CNT" val="1_1"/>
  <p:tag name="KSO_WM_SLIDE_TYPE" val="text"/>
  <p:tag name="KSO_WM_SLIDE_SUBTYPE" val="picTxt"/>
  <p:tag name="KSO_WM_SLIDE_SIZE" val="792.3*271.3"/>
  <p:tag name="KSO_WM_SLIDE_POSITION" val="85.8*192.25"/>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646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646"/>
  <p:tag name="KSO_WM_UNIT_VALUE" val="159"/>
  <p:tag name="KSO_WM_TEMPLATE_ASSEMBLE_XID" val="60656e6e4054ed1e2fb7f89d"/>
  <p:tag name="KSO_WM_TEMPLATE_ASSEMBLE_GROUPID" val="60656e6e4054ed1e2fb7f89d"/>
</p:tagLst>
</file>

<file path=ppt/tags/tag3.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_4*e*1"/>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f*4"/>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Lst>
</file>

<file path=ppt/tags/tag300.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646_1*a*1"/>
  <p:tag name="KSO_WM_TEMPLATE_CATEGORY" val="diagram"/>
  <p:tag name="KSO_WM_TEMPLATE_INDEX" val="20207646"/>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b735707c32bd4005b584443f719e712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ab8be1c0c904db0b6a036e6d182573b"/>
  <p:tag name="KSO_WM_UNIT_TEXT_FILL_FORE_SCHEMECOLOR_INDEX_BRIGHTNESS" val="0"/>
  <p:tag name="KSO_WM_UNIT_TEXT_FILL_FORE_SCHEMECOLOR_INDEX" val="13"/>
  <p:tag name="KSO_WM_UNIT_TEXT_FILL_TYPE" val="1"/>
  <p:tag name="KSO_WM_TEMPLATE_ASSEMBLE_XID" val="60656e6e4054ed1e2fb7f89d"/>
  <p:tag name="KSO_WM_TEMPLATE_ASSEMBLE_GROUPID" val="60656e6e4054ed1e2fb7f89d"/>
</p:tagLst>
</file>

<file path=ppt/tags/tag30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646_1*f*1"/>
  <p:tag name="KSO_WM_TEMPLATE_CATEGORY" val="diagram"/>
  <p:tag name="KSO_WM_TEMPLATE_INDEX" val="20207646"/>
  <p:tag name="KSO_WM_UNIT_LAYERLEVEL" val="1"/>
  <p:tag name="KSO_WM_TAG_VERSION" val="1.0"/>
  <p:tag name="KSO_WM_BEAUTIFY_FLAG" val="#wm#"/>
  <p:tag name="KSO_WM_UNIT_DEFAULT_FONT" val="14;20;2"/>
  <p:tag name="KSO_WM_UNIT_BLOCK" val="0"/>
  <p:tag name="KSO_WM_UNIT_VALUE" val="408"/>
  <p:tag name="KSO_WM_UNIT_SHOW_EDIT_AREA_INDICATION" val="1"/>
  <p:tag name="KSO_WM_CHIP_GROUPID" val="5e6b05596848fb12bee65ac8"/>
  <p:tag name="KSO_WM_CHIP_XID" val="5e6b05596848fb12bee65aca"/>
  <p:tag name="KSO_WM_UNIT_DEC_AREA_ID" val="87800fdfd4b245b9a1eaf3f97e6e97a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9508b97fe804a31bc9e28b27ae92103"/>
  <p:tag name="KSO_WM_UNIT_SUPPORT_UNIT_TYPE" val="[&quot;d&quot;,&quot;l&quot;,&quot;m&quot;,&quot;n&quot;,&quot;o&quot;,&quot;p&quot;,&quot;q&quot;,&quot;r&quot;,&quot;δ&quot;,&quot;ε&quot;,&quot;ζ&quot;,&quot;η&quot;,&quot;β&quot;,&quot;α&quot;,&quot;θ&quot;]"/>
  <p:tag name="KSO_WM_UNIT_TEXT_FILL_FORE_SCHEMECOLOR_INDEX_BRIGHTNESS" val="0.25"/>
  <p:tag name="KSO_WM_UNIT_TEXT_FILL_FORE_SCHEMECOLOR_INDEX" val="13"/>
  <p:tag name="KSO_WM_UNIT_TEXT_FILL_TYPE" val="1"/>
  <p:tag name="KSO_WM_TEMPLATE_ASSEMBLE_XID" val="60656e6e4054ed1e2fb7f89d"/>
  <p:tag name="KSO_WM_TEMPLATE_ASSEMBLE_GROUPID" val="60656e6e4054ed1e2fb7f89d"/>
</p:tagLst>
</file>

<file path=ppt/tags/tag302.xml><?xml version="1.0" encoding="utf-8"?>
<p:tagLst xmlns:p="http://schemas.openxmlformats.org/presentationml/2006/main">
  <p:tag name="KSO_WM_BEAUTIFY_FLAG" val="#wm#"/>
  <p:tag name="KSO_WM_TEMPLATE_CATEGORY" val="diagram"/>
  <p:tag name="KSO_WM_TEMPLATE_INDEX" val="20207646"/>
  <p:tag name="KSO_WM_SLIDE_LAYOUT_INFO" val="{&quot;id&quot;:&quot;2021-04-01T14:58:34&quot;,&quot;maxSize&quot;:{&quot;size1&quot;:13.3},&quot;minSize&quot;:{&quot;size1&quot;:13.3},&quot;normalSize&quot;:{&quot;size1&quot;:13.3},&quot;subLayout&quot;:[{&quot;backgroundInfo&quot;:[{&quot;bottom&quot;:0,&quot;bottomAbs&quot;:false,&quot;left&quot;:0,&quot;leftAbs&quot;:false,&quot;right&quot;:0,&quot;rightAbs&quot;:false,&quot;top&quot;:0,&quot;topAbs&quot;:false,&quot;type&quot;:&quot;navigation&quot;}],&quot;id&quot;:&quot;2021-04-01T14:58:34&quot;,&quot;margin&quot;:{&quot;bottom&quot;:0.4230000674724579,&quot;left&quot;:1.2699999809265137,&quot;right&quot;:1.2699999809265137,&quot;top&quot;:0.4230000674724579},&quot;type&quot;:0},{&quot;id&quot;:&quot;2021-04-01T14:58:34&quot;,&quot;margin&quot;:{&quot;bottom&quot;:1.6929999589920044,&quot;left&quot;:1.6929999589920044,&quot;right&quot;:1.6929999589920044,&quot;top&quot;:0.847000002861023},&quot;type&quot;:0}],&quot;type&quot;:0}"/>
  <p:tag name="KSO_WM_SLIDE_CAN_ADD_NAVIGATION" val="1"/>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diagram20207646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468"/>
  <p:tag name="KSO_WM_SLIDE_POSITION" val="0*0"/>
  <p:tag name="KSO_WM_TAG_VERSION" val="1.0"/>
  <p:tag name="KSO_WM_SLIDE_LAYOUT" val="a_f"/>
  <p:tag name="KSO_WM_SLIDE_LAYOUT_CNT" val="1_1"/>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ure&quot;,&quot;diagram&quot;,&quot;pictext&quot;,&quot;table&quot;,&quot;chart&quot;,&quot;video&quot;,&quot;text&quot;]}]]"/>
  <p:tag name="KSO_WM_CHIP_XID" val="5eeaeb09008addf29f4264c3"/>
  <p:tag name="KSO_WM_CHIP_DECFILLPROP" val="[]"/>
  <p:tag name="KSO_WM_CHIP_GROUPID" val="5eeaeb09008addf29f4264c2"/>
  <p:tag name="KSO_WM_SLIDE_BK_DARK_LIGHT" val="2"/>
  <p:tag name="KSO_WM_SLIDE_BACKGROUND_TYPE" val="navigation"/>
  <p:tag name="KSO_WM_SLIDE_SUPPORT_FEATURE_TYPE" val="0"/>
  <p:tag name="KSO_WM_TEMPLATE_ASSEMBLE_XID" val="60656e6e4054ed1e2fb7f89d"/>
  <p:tag name="KSO_WM_TEMPLATE_ASSEMBLE_GROUPID" val="60656e6e4054ed1e2fb7f89d"/>
</p:tagLst>
</file>

<file path=ppt/tags/tag30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136_1*a*1"/>
  <p:tag name="KSO_WM_TEMPLATE_CATEGORY" val="custom"/>
  <p:tag name="KSO_WM_TEMPLATE_INDEX" val="20235136"/>
  <p:tag name="KSO_WM_UNIT_LAYERLEVEL" val="1"/>
  <p:tag name="KSO_WM_TAG_VERSION" val="3.0"/>
  <p:tag name="KSO_WM_BEAUTIFY_FLAG" val="#wm#"/>
  <p:tag name="KSO_WM_UNIT_VALUE" val="29"/>
  <p:tag name="KSO_WM_UNIT_PRESET_TEXT" val="单击此处添加标题"/>
  <p:tag name="KSO_WM_UNIT_TEXT_TYPE" val="1"/>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1"/>
  <p:tag name="KSO_WM_TEMPLATE_CATEGORY" val="custom"/>
  <p:tag name="KSO_WM_TEMPLATE_INDEX" val="20235136"/>
  <p:tag name="KSO_WM_UNIT_LAYERLEVEL" val="1"/>
  <p:tag name="KSO_WM_TAG_VERSION" val="3.0"/>
  <p:tag name="KSO_WM_BEAUTIFY_FLAG" val="#wm#"/>
  <p:tag name="KSO_WM_UNIT_TYPE" val="i"/>
  <p:tag name="KSO_WM_UNIT_INDEX" val="1"/>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2"/>
  <p:tag name="KSO_WM_TEMPLATE_CATEGORY" val="custom"/>
  <p:tag name="KSO_WM_TEMPLATE_INDEX" val="20235136"/>
  <p:tag name="KSO_WM_UNIT_LAYERLEVEL" val="1"/>
  <p:tag name="KSO_WM_TAG_VERSION" val="3.0"/>
  <p:tag name="KSO_WM_BEAUTIFY_FLAG" val="#wm#"/>
  <p:tag name="KSO_WM_UNIT_TYPE" val="i"/>
  <p:tag name="KSO_WM_UNIT_INDEX" val="2"/>
</p:tagLst>
</file>

<file path=ppt/tags/tag306.xml><?xml version="1.0" encoding="utf-8"?>
<p:tagLst xmlns:p="http://schemas.openxmlformats.org/presentationml/2006/main">
  <p:tag name="KSO_WM_UNIT_SUBTYPE" val="a"/>
  <p:tag name="KSO_WM_UNIT_TEXT_LAYER_COUNT" val="1"/>
  <p:tag name="KSO_WM_UNIT_NOCLEAR" val="0"/>
  <p:tag name="KSO_WM_UNIT_VALUE" val="344"/>
  <p:tag name="KSO_WM_UNIT_HIGHLIGHT" val="0"/>
  <p:tag name="KSO_WM_UNIT_COMPATIBLE" val="0"/>
  <p:tag name="KSO_WM_UNIT_DIAGRAM_ISNUMVISUAL" val="0"/>
  <p:tag name="KSO_WM_UNIT_DIAGRAM_ISREFERUNIT" val="0"/>
  <p:tag name="KSO_WM_UNIT_TYPE" val="c_f"/>
  <p:tag name="KSO_WM_UNIT_INDEX" val="1_1"/>
  <p:tag name="KSO_WM_UNIT_ID" val="custom20235136_1*c_f*1_1"/>
  <p:tag name="KSO_WM_TEMPLATE_CATEGORY" val="custom"/>
  <p:tag name="KSO_WM_TEMPLATE_INDEX" val="20235136"/>
  <p:tag name="KSO_WM_UNIT_LAYERLEVEL" val="1_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
  <p:tag name="KSO_WM_UNIT_TEXT_TYPE" val="1"/>
</p:tagLst>
</file>

<file path=ppt/tags/tag307.xml><?xml version="1.0" encoding="utf-8"?>
<p:tagLst xmlns:p="http://schemas.openxmlformats.org/presentationml/2006/main">
  <p:tag name="KSO_WM_SLIDE_ID" val="custom20235136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136"/>
  <p:tag name="KSO_WM_SLIDE_LAYOUT" val="a_c"/>
  <p:tag name="KSO_WM_SLIDE_LAYOUT_CNT" val="1_1"/>
  <p:tag name="KSO_WM_SLIDE_TYPE" val="text"/>
  <p:tag name="KSO_WM_SLIDE_SUBTYPE" val="picTxt"/>
  <p:tag name="KSO_WM_SLIDE_SIZE" val="792.3*271.3"/>
  <p:tag name="KSO_WM_SLIDE_POSITION" val="85.8*192.25"/>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646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646"/>
  <p:tag name="KSO_WM_UNIT_VALUE" val="159"/>
  <p:tag name="KSO_WM_TEMPLATE_ASSEMBLE_XID" val="60656e6e4054ed1e2fb7f89d"/>
  <p:tag name="KSO_WM_TEMPLATE_ASSEMBLE_GROUPID" val="60656e6e4054ed1e2fb7f89d"/>
</p:tagLst>
</file>

<file path=ppt/tags/tag309.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646_1*a*1"/>
  <p:tag name="KSO_WM_TEMPLATE_CATEGORY" val="diagram"/>
  <p:tag name="KSO_WM_TEMPLATE_INDEX" val="20207646"/>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b735707c32bd4005b584443f719e712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ab8be1c0c904db0b6a036e6d182573b"/>
  <p:tag name="KSO_WM_UNIT_TEXT_FILL_FORE_SCHEMECOLOR_INDEX_BRIGHTNESS" val="0"/>
  <p:tag name="KSO_WM_UNIT_TEXT_FILL_FORE_SCHEMECOLOR_INDEX" val="13"/>
  <p:tag name="KSO_WM_UNIT_TEXT_FILL_TYPE" val="1"/>
  <p:tag name="KSO_WM_TEMPLATE_ASSEMBLE_XID" val="60656e6e4054ed1e2fb7f89d"/>
  <p:tag name="KSO_WM_TEMPLATE_ASSEMBLE_GROUPID" val="60656e6e4054ed1e2fb7f89d"/>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Lst>
</file>

<file path=ppt/tags/tag31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646_1*f*1"/>
  <p:tag name="KSO_WM_TEMPLATE_CATEGORY" val="diagram"/>
  <p:tag name="KSO_WM_TEMPLATE_INDEX" val="20207646"/>
  <p:tag name="KSO_WM_UNIT_LAYERLEVEL" val="1"/>
  <p:tag name="KSO_WM_TAG_VERSION" val="1.0"/>
  <p:tag name="KSO_WM_BEAUTIFY_FLAG" val="#wm#"/>
  <p:tag name="KSO_WM_UNIT_DEFAULT_FONT" val="14;20;2"/>
  <p:tag name="KSO_WM_UNIT_BLOCK" val="0"/>
  <p:tag name="KSO_WM_UNIT_VALUE" val="408"/>
  <p:tag name="KSO_WM_UNIT_SHOW_EDIT_AREA_INDICATION" val="1"/>
  <p:tag name="KSO_WM_CHIP_GROUPID" val="5e6b05596848fb12bee65ac8"/>
  <p:tag name="KSO_WM_CHIP_XID" val="5e6b05596848fb12bee65aca"/>
  <p:tag name="KSO_WM_UNIT_DEC_AREA_ID" val="87800fdfd4b245b9a1eaf3f97e6e97a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9508b97fe804a31bc9e28b27ae92103"/>
  <p:tag name="KSO_WM_UNIT_SUPPORT_UNIT_TYPE" val="[&quot;d&quot;,&quot;l&quot;,&quot;m&quot;,&quot;n&quot;,&quot;o&quot;,&quot;p&quot;,&quot;q&quot;,&quot;r&quot;,&quot;δ&quot;,&quot;ε&quot;,&quot;ζ&quot;,&quot;η&quot;,&quot;β&quot;,&quot;α&quot;,&quot;θ&quot;]"/>
  <p:tag name="KSO_WM_UNIT_TEXT_FILL_FORE_SCHEMECOLOR_INDEX_BRIGHTNESS" val="0.25"/>
  <p:tag name="KSO_WM_UNIT_TEXT_FILL_FORE_SCHEMECOLOR_INDEX" val="13"/>
  <p:tag name="KSO_WM_UNIT_TEXT_FILL_TYPE" val="1"/>
  <p:tag name="KSO_WM_TEMPLATE_ASSEMBLE_XID" val="60656e6e4054ed1e2fb7f89d"/>
  <p:tag name="KSO_WM_TEMPLATE_ASSEMBLE_GROUPID" val="60656e6e4054ed1e2fb7f89d"/>
</p:tagLst>
</file>

<file path=ppt/tags/tag311.xml><?xml version="1.0" encoding="utf-8"?>
<p:tagLst xmlns:p="http://schemas.openxmlformats.org/presentationml/2006/main">
  <p:tag name="KSO_WM_BEAUTIFY_FLAG" val="#wm#"/>
  <p:tag name="KSO_WM_TEMPLATE_CATEGORY" val="diagram"/>
  <p:tag name="KSO_WM_TEMPLATE_INDEX" val="20207646"/>
  <p:tag name="KSO_WM_SLIDE_LAYOUT_INFO" val="{&quot;id&quot;:&quot;2021-04-01T14:58:34&quot;,&quot;maxSize&quot;:{&quot;size1&quot;:13.3},&quot;minSize&quot;:{&quot;size1&quot;:13.3},&quot;normalSize&quot;:{&quot;size1&quot;:13.3},&quot;subLayout&quot;:[{&quot;backgroundInfo&quot;:[{&quot;bottom&quot;:0,&quot;bottomAbs&quot;:false,&quot;left&quot;:0,&quot;leftAbs&quot;:false,&quot;right&quot;:0,&quot;rightAbs&quot;:false,&quot;top&quot;:0,&quot;topAbs&quot;:false,&quot;type&quot;:&quot;navigation&quot;}],&quot;id&quot;:&quot;2021-04-01T14:58:34&quot;,&quot;margin&quot;:{&quot;bottom&quot;:0.4230000674724579,&quot;left&quot;:1.2699999809265137,&quot;right&quot;:1.2699999809265137,&quot;top&quot;:0.4230000674724579},&quot;type&quot;:0},{&quot;id&quot;:&quot;2021-04-01T14:58:34&quot;,&quot;margin&quot;:{&quot;bottom&quot;:1.6929999589920044,&quot;left&quot;:1.6929999589920044,&quot;right&quot;:1.6929999589920044,&quot;top&quot;:0.847000002861023},&quot;type&quot;:0}],&quot;type&quot;:0}"/>
  <p:tag name="KSO_WM_SLIDE_CAN_ADD_NAVIGATION" val="1"/>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diagram20207646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468"/>
  <p:tag name="KSO_WM_SLIDE_POSITION" val="0*0"/>
  <p:tag name="KSO_WM_TAG_VERSION" val="1.0"/>
  <p:tag name="KSO_WM_SLIDE_LAYOUT" val="a_f"/>
  <p:tag name="KSO_WM_SLIDE_LAYOUT_CNT" val="1_1"/>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ure&quot;,&quot;diagram&quot;,&quot;pictext&quot;,&quot;table&quot;,&quot;chart&quot;,&quot;video&quot;,&quot;text&quot;]}]]"/>
  <p:tag name="KSO_WM_CHIP_XID" val="5eeaeb09008addf29f4264c3"/>
  <p:tag name="KSO_WM_CHIP_DECFILLPROP" val="[]"/>
  <p:tag name="KSO_WM_CHIP_GROUPID" val="5eeaeb09008addf29f4264c2"/>
  <p:tag name="KSO_WM_SLIDE_BK_DARK_LIGHT" val="2"/>
  <p:tag name="KSO_WM_SLIDE_BACKGROUND_TYPE" val="navigation"/>
  <p:tag name="KSO_WM_SLIDE_SUPPORT_FEATURE_TYPE" val="0"/>
  <p:tag name="KSO_WM_TEMPLATE_ASSEMBLE_XID" val="60656e6e4054ed1e2fb7f89d"/>
  <p:tag name="KSO_WM_TEMPLATE_ASSEMBLE_GROUPID" val="60656e6e4054ed1e2fb7f89d"/>
</p:tagLst>
</file>

<file path=ppt/tags/tag31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136_1*a*1"/>
  <p:tag name="KSO_WM_TEMPLATE_CATEGORY" val="custom"/>
  <p:tag name="KSO_WM_TEMPLATE_INDEX" val="20235136"/>
  <p:tag name="KSO_WM_UNIT_LAYERLEVEL" val="1"/>
  <p:tag name="KSO_WM_TAG_VERSION" val="3.0"/>
  <p:tag name="KSO_WM_BEAUTIFY_FLAG" val="#wm#"/>
  <p:tag name="KSO_WM_UNIT_VALUE" val="29"/>
  <p:tag name="KSO_WM_UNIT_PRESET_TEXT" val="单击此处添加标题"/>
  <p:tag name="KSO_WM_UNIT_TEXT_TYPE" val="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1"/>
  <p:tag name="KSO_WM_TEMPLATE_CATEGORY" val="custom"/>
  <p:tag name="KSO_WM_TEMPLATE_INDEX" val="20235136"/>
  <p:tag name="KSO_WM_UNIT_LAYERLEVEL" val="1"/>
  <p:tag name="KSO_WM_TAG_VERSION" val="3.0"/>
  <p:tag name="KSO_WM_BEAUTIFY_FLAG" val="#wm#"/>
  <p:tag name="KSO_WM_UNIT_TYPE" val="i"/>
  <p:tag name="KSO_WM_UNIT_INDEX" val="1"/>
</p:tagLst>
</file>

<file path=ppt/tags/tag31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c_a"/>
  <p:tag name="KSO_WM_UNIT_INDEX" val="1_1"/>
  <p:tag name="KSO_WM_UNIT_ID" val="custom20235136_1*c_a*1_1"/>
  <p:tag name="KSO_WM_TEMPLATE_CATEGORY" val="custom"/>
  <p:tag name="KSO_WM_TEMPLATE_INDEX" val="20235136"/>
  <p:tag name="KSO_WM_UNIT_LAYERLEVEL" val="1_1"/>
  <p:tag name="KSO_WM_TAG_VERSION" val="3.0"/>
  <p:tag name="KSO_WM_BEAUTIFY_FLAG" val="#wm#"/>
  <p:tag name="KSO_WM_UNIT_VALUE" val="76"/>
  <p:tag name="KSO_WM_UNIT_PRESET_TEXT" val="单击此处添加标题内容"/>
  <p:tag name="KSO_WM_UNIT_TEXT_TYPE" val="1"/>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2"/>
  <p:tag name="KSO_WM_TEMPLATE_CATEGORY" val="custom"/>
  <p:tag name="KSO_WM_TEMPLATE_INDEX" val="20235136"/>
  <p:tag name="KSO_WM_UNIT_LAYERLEVEL" val="1"/>
  <p:tag name="KSO_WM_TAG_VERSION" val="3.0"/>
  <p:tag name="KSO_WM_BEAUTIFY_FLAG" val="#wm#"/>
  <p:tag name="KSO_WM_UNIT_TYPE" val="i"/>
  <p:tag name="KSO_WM_UNIT_INDEX" val="2"/>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3"/>
  <p:tag name="KSO_WM_TEMPLATE_CATEGORY" val="custom"/>
  <p:tag name="KSO_WM_TEMPLATE_INDEX" val="20235136"/>
  <p:tag name="KSO_WM_UNIT_LAYERLEVEL" val="1"/>
  <p:tag name="KSO_WM_TAG_VERSION" val="3.0"/>
  <p:tag name="KSO_WM_BEAUTIFY_FLAG" val="#wm#"/>
  <p:tag name="KSO_WM_UNIT_TYPE" val="i"/>
  <p:tag name="KSO_WM_UNIT_INDEX" val="3"/>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4"/>
  <p:tag name="KSO_WM_TEMPLATE_CATEGORY" val="custom"/>
  <p:tag name="KSO_WM_TEMPLATE_INDEX" val="20235136"/>
  <p:tag name="KSO_WM_UNIT_LAYERLEVEL" val="1"/>
  <p:tag name="KSO_WM_TAG_VERSION" val="3.0"/>
  <p:tag name="KSO_WM_BEAUTIFY_FLAG" val="#wm#"/>
  <p:tag name="KSO_WM_UNIT_TYPE" val="i"/>
  <p:tag name="KSO_WM_UNIT_INDEX" val="4"/>
</p:tagLst>
</file>

<file path=ppt/tags/tag318.xml><?xml version="1.0" encoding="utf-8"?>
<p:tagLst xmlns:p="http://schemas.openxmlformats.org/presentationml/2006/main">
  <p:tag name="KSO_WM_UNIT_SUBTYPE" val="a"/>
  <p:tag name="KSO_WM_UNIT_TEXT_LAYER_COUNT" val="1"/>
  <p:tag name="KSO_WM_UNIT_NOCLEAR" val="0"/>
  <p:tag name="KSO_WM_UNIT_VALUE" val="344"/>
  <p:tag name="KSO_WM_UNIT_HIGHLIGHT" val="0"/>
  <p:tag name="KSO_WM_UNIT_COMPATIBLE" val="0"/>
  <p:tag name="KSO_WM_UNIT_DIAGRAM_ISNUMVISUAL" val="0"/>
  <p:tag name="KSO_WM_UNIT_DIAGRAM_ISREFERUNIT" val="0"/>
  <p:tag name="KSO_WM_UNIT_TYPE" val="c_f"/>
  <p:tag name="KSO_WM_UNIT_INDEX" val="1_1"/>
  <p:tag name="KSO_WM_UNIT_ID" val="custom20235136_1*c_f*1_1"/>
  <p:tag name="KSO_WM_TEMPLATE_CATEGORY" val="custom"/>
  <p:tag name="KSO_WM_TEMPLATE_INDEX" val="20235136"/>
  <p:tag name="KSO_WM_UNIT_LAYERLEVEL" val="1_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
  <p:tag name="KSO_WM_UNIT_TEXT_TYPE" val="1"/>
</p:tagLst>
</file>

<file path=ppt/tags/tag319.xml><?xml version="1.0" encoding="utf-8"?>
<p:tagLst xmlns:p="http://schemas.openxmlformats.org/presentationml/2006/main">
  <p:tag name="KSO_WM_SLIDE_ID" val="custom20235136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136"/>
  <p:tag name="KSO_WM_SLIDE_LAYOUT" val="a_c"/>
  <p:tag name="KSO_WM_SLIDE_LAYOUT_CNT" val="1_1"/>
  <p:tag name="KSO_WM_SLIDE_TYPE" val="text"/>
  <p:tag name="KSO_WM_SLIDE_SUBTYPE" val="picTxt"/>
  <p:tag name="KSO_WM_SLIDE_SIZE" val="792.3*271.3"/>
  <p:tag name="KSO_WM_SLIDE_POSITION" val="85.8*192.25"/>
</p:tagLst>
</file>

<file path=ppt/tags/tag32.xml><?xml version="1.0" encoding="utf-8"?>
<p:tagLst xmlns:p="http://schemas.openxmlformats.org/presentationml/2006/main">
  <p:tag name="KSO_WM_UNIT_FILL_FORE_SCHEMECOLOR_INDEX_1_BRIGHTNESS" val="0"/>
  <p:tag name="KSO_WM_UNIT_FILL_FORE_SCHEMECOLOR_INDEX_1" val="14"/>
  <p:tag name="KSO_WM_UNIT_FILL_FORE_SCHEMECOLOR_INDEX_1_POS" val="0"/>
  <p:tag name="KSO_WM_UNIT_FILL_FORE_SCHEMECOLOR_INDEX_1_TRANS" val="0.7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TYPE" val="i"/>
  <p:tag name="KSO_WM_UNIT_INDEX" val="2"/>
  <p:tag name="KSO_WM_UNIT_ID" val="_0*i*2"/>
  <p:tag name="KSO_WM_UNIT_LAYERLEVEL" val="1"/>
  <p:tag name="KSO_WM_TAG_VERSION" val="3.0"/>
  <p:tag name="KSO_WM_BEAUTIFY_FLAG" val="#wm#"/>
</p:tagLst>
</file>

<file path=ppt/tags/tag32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136_1*a*1"/>
  <p:tag name="KSO_WM_TEMPLATE_CATEGORY" val="custom"/>
  <p:tag name="KSO_WM_TEMPLATE_INDEX" val="20235136"/>
  <p:tag name="KSO_WM_UNIT_LAYERLEVEL" val="1"/>
  <p:tag name="KSO_WM_TAG_VERSION" val="3.0"/>
  <p:tag name="KSO_WM_BEAUTIFY_FLAG" val="#wm#"/>
  <p:tag name="KSO_WM_UNIT_VALUE" val="29"/>
  <p:tag name="KSO_WM_UNIT_PRESET_TEXT" val="单击此处添加标题"/>
  <p:tag name="KSO_WM_UNIT_TEXT_TYPE" val="1"/>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1"/>
  <p:tag name="KSO_WM_TEMPLATE_CATEGORY" val="custom"/>
  <p:tag name="KSO_WM_TEMPLATE_INDEX" val="20235136"/>
  <p:tag name="KSO_WM_UNIT_LAYERLEVEL" val="1"/>
  <p:tag name="KSO_WM_TAG_VERSION" val="3.0"/>
  <p:tag name="KSO_WM_BEAUTIFY_FLAG" val="#wm#"/>
  <p:tag name="KSO_WM_UNIT_TYPE" val="i"/>
  <p:tag name="KSO_WM_UNIT_INDEX" val="1"/>
</p:tagLst>
</file>

<file path=ppt/tags/tag32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c_a"/>
  <p:tag name="KSO_WM_UNIT_INDEX" val="1_1"/>
  <p:tag name="KSO_WM_UNIT_ID" val="custom20235136_1*c_a*1_1"/>
  <p:tag name="KSO_WM_TEMPLATE_CATEGORY" val="custom"/>
  <p:tag name="KSO_WM_TEMPLATE_INDEX" val="20235136"/>
  <p:tag name="KSO_WM_UNIT_LAYERLEVEL" val="1_1"/>
  <p:tag name="KSO_WM_TAG_VERSION" val="3.0"/>
  <p:tag name="KSO_WM_BEAUTIFY_FLAG" val="#wm#"/>
  <p:tag name="KSO_WM_UNIT_VALUE" val="76"/>
  <p:tag name="KSO_WM_UNIT_PRESET_TEXT" val="单击此处添加标题内容"/>
  <p:tag name="KSO_WM_UNIT_TEXT_TYPE" val="1"/>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2"/>
  <p:tag name="KSO_WM_TEMPLATE_CATEGORY" val="custom"/>
  <p:tag name="KSO_WM_TEMPLATE_INDEX" val="20235136"/>
  <p:tag name="KSO_WM_UNIT_LAYERLEVEL" val="1"/>
  <p:tag name="KSO_WM_TAG_VERSION" val="3.0"/>
  <p:tag name="KSO_WM_BEAUTIFY_FLAG" val="#wm#"/>
  <p:tag name="KSO_WM_UNIT_TYPE" val="i"/>
  <p:tag name="KSO_WM_UNIT_INDEX" val="2"/>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3"/>
  <p:tag name="KSO_WM_TEMPLATE_CATEGORY" val="custom"/>
  <p:tag name="KSO_WM_TEMPLATE_INDEX" val="20235136"/>
  <p:tag name="KSO_WM_UNIT_LAYERLEVEL" val="1"/>
  <p:tag name="KSO_WM_TAG_VERSION" val="3.0"/>
  <p:tag name="KSO_WM_BEAUTIFY_FLAG" val="#wm#"/>
  <p:tag name="KSO_WM_UNIT_TYPE" val="i"/>
  <p:tag name="KSO_WM_UNIT_INDEX" val="3"/>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4"/>
  <p:tag name="KSO_WM_TEMPLATE_CATEGORY" val="custom"/>
  <p:tag name="KSO_WM_TEMPLATE_INDEX" val="20235136"/>
  <p:tag name="KSO_WM_UNIT_LAYERLEVEL" val="1"/>
  <p:tag name="KSO_WM_TAG_VERSION" val="3.0"/>
  <p:tag name="KSO_WM_BEAUTIFY_FLAG" val="#wm#"/>
  <p:tag name="KSO_WM_UNIT_TYPE" val="i"/>
  <p:tag name="KSO_WM_UNIT_INDEX" val="4"/>
</p:tagLst>
</file>

<file path=ppt/tags/tag326.xml><?xml version="1.0" encoding="utf-8"?>
<p:tagLst xmlns:p="http://schemas.openxmlformats.org/presentationml/2006/main">
  <p:tag name="KSO_WM_UNIT_SUBTYPE" val="a"/>
  <p:tag name="KSO_WM_UNIT_TEXT_LAYER_COUNT" val="1"/>
  <p:tag name="KSO_WM_UNIT_NOCLEAR" val="0"/>
  <p:tag name="KSO_WM_UNIT_VALUE" val="344"/>
  <p:tag name="KSO_WM_UNIT_HIGHLIGHT" val="0"/>
  <p:tag name="KSO_WM_UNIT_COMPATIBLE" val="0"/>
  <p:tag name="KSO_WM_UNIT_DIAGRAM_ISNUMVISUAL" val="0"/>
  <p:tag name="KSO_WM_UNIT_DIAGRAM_ISREFERUNIT" val="0"/>
  <p:tag name="KSO_WM_UNIT_TYPE" val="c_f"/>
  <p:tag name="KSO_WM_UNIT_INDEX" val="1_1"/>
  <p:tag name="KSO_WM_UNIT_ID" val="custom20235136_1*c_f*1_1"/>
  <p:tag name="KSO_WM_TEMPLATE_CATEGORY" val="custom"/>
  <p:tag name="KSO_WM_TEMPLATE_INDEX" val="20235136"/>
  <p:tag name="KSO_WM_UNIT_LAYERLEVEL" val="1_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
  <p:tag name="KSO_WM_UNIT_TEXT_TYPE" val="1"/>
</p:tagLst>
</file>

<file path=ppt/tags/tag327.xml><?xml version="1.0" encoding="utf-8"?>
<p:tagLst xmlns:p="http://schemas.openxmlformats.org/presentationml/2006/main">
  <p:tag name="KSO_WM_SLIDE_ID" val="custom20235136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136"/>
  <p:tag name="KSO_WM_SLIDE_LAYOUT" val="a_c"/>
  <p:tag name="KSO_WM_SLIDE_LAYOUT_CNT" val="1_1"/>
  <p:tag name="KSO_WM_SLIDE_TYPE" val="text"/>
  <p:tag name="KSO_WM_SLIDE_SUBTYPE" val="picTxt"/>
  <p:tag name="KSO_WM_SLIDE_SIZE" val="792.3*271.3"/>
  <p:tag name="KSO_WM_SLIDE_POSITION" val="85.8*192.25"/>
</p:tagLst>
</file>

<file path=ppt/tags/tag32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TEMPLATE_CATEGORY" val="diagram"/>
  <p:tag name="KSO_WM_TEMPLATE_INDEX" val="20231451"/>
  <p:tag name="KSO_WM_UNIT_LAYERLEVEL" val="1"/>
  <p:tag name="KSO_WM_TAG_VERSION" val="3.0"/>
  <p:tag name="KSO_WM_BEAUTIFY_FLAG" val="#wm#"/>
  <p:tag name="KSO_WM_UNIT_TEXT_TYPE" val="1"/>
  <p:tag name="KSO_WM_DIAGRAM_GROUP_CODE" val="n1-1"/>
  <p:tag name="KSO_WM_UNIT_ID" val="diagram20231451_3*a*1"/>
  <p:tag name="KSO_WM_UNIT_PRESET_TEXT" val="单击此处添加标题"/>
  <p:tag name="KSO_WM_UNIT_TEXT_FILL_FORE_SCHEMECOLOR_INDEX" val="13"/>
  <p:tag name="KSO_WM_UNIT_TEXT_FILL_TYPE" val="1"/>
  <p:tag name="KSO_WM_UNIT_USESOURCEFORMAT_APPLY" val="1"/>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n_h_i"/>
  <p:tag name="KSO_WM_UNIT_INDEX" val="1_1_1"/>
  <p:tag name="KSO_WM_TEMPLATE_CATEGORY" val="diagram"/>
  <p:tag name="KSO_WM_TEMPLATE_INDEX" val="2023145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458.6193700787402,&quot;left&quot;:115.5775612850639,&quot;top&quot;:43.03062992125983,&quot;width&quot;:789.6224387149362}"/>
  <p:tag name="KSO_WM_DIAGRAM_COLOR_MATCH_VALUE" val="{&quot;shape&quot;:{&quot;fill&quot;:{&quot;type&quot;:0},&quot;glow&quot;:{&quot;colorType&quot;:0},&quot;line&quot;:{&quot;gradient&quot;:[{&quot;brightness&quot;:0.800000011920929,&quot;colorType&quot;:1,&quot;foreColorIndex&quot;:5,&quot;pos&quot;:0.33000001311302185,&quot;transparency&quot;:1},{&quot;brightness&quot;:0,&quot;colorType&quot;:1,&quot;foreColorIndex&quot;:5,&quot;pos&quot;:1,&quot;transparency&quot;:0.30000001192092896}],&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n1-1"/>
  <p:tag name="KSO_WM_UNIT_ID" val="diagram20231451_3*n_h_i*1_1_1"/>
  <p:tag name="KSO_WM_UNIT_LINE_FORE_SCHEMECOLOR_INDEX" val="5"/>
  <p:tag name="KSO_WM_UNIT_TEXT_FILL_FORE_SCHEMECOLOR_INDEX" val="2"/>
  <p:tag name="KSO_WM_UNIT_TEXT_FILL_TYPE" val="1"/>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CATEGORY" val="custom"/>
  <p:tag name="KSO_WM_TEMPLATE_INDEX" val="20230311"/>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51"/>
  <p:tag name="KSO_WM_UNIT_LAYERLEVEL" val="1_1_1"/>
  <p:tag name="KSO_WM_TAG_VERSION" val="3.0"/>
  <p:tag name="KSO_WM_BEAUTIFY_FLAG" val="#wm#"/>
  <p:tag name="KSO_WM_UNIT_TYPE" val="n_h_i"/>
  <p:tag name="KSO_WM_UNIT_INDEX" val="1_1_2"/>
  <p:tag name="KSO_WM_DIAGRAM_VERSION" val="3"/>
  <p:tag name="KSO_WM_DIAGRAM_COLOR_TRICK" val="1"/>
  <p:tag name="KSO_WM_DIAGRAM_COLOR_TEXT_CAN_REMOVE" val="n"/>
  <p:tag name="KSO_WM_DIAGRAM_MAX_ITEMCNT" val="4"/>
  <p:tag name="KSO_WM_DIAGRAM_MIN_ITEMCNT" val="2"/>
  <p:tag name="KSO_WM_DIAGRAM_VIRTUALLY_FRAME" val="{&quot;height&quot;:458.6193700787402,&quot;left&quot;:115.5775612850639,&quot;top&quot;:43.03062992125983,&quot;width&quot;:789.6224387149362}"/>
  <p:tag name="KSO_WM_DIAGRAM_COLOR_MATCH_VALUE" val="{&quot;shape&quot;:{&quot;fill&quot;:{&quot;gradient&quot;:[{&quot;brightness&quot;:0.4000000059604645,&quot;colorType&quot;:1,&quot;foreColorIndex&quot;:5,&quot;pos&quot;:0.18000000715255737,&quot;transparency&quot;:1},{&quot;brightness&quot;:0.20000000298023224,&quot;colorType&quot;:1,&quot;foreColorIndex&quot;:5,&quot;pos&quot;:1,&quot;transparency&quot;:0.649999976158142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UNIT_ID" val="diagram20231451_3*n_h_i*1_1_2"/>
  <p:tag name="KSO_WM_UNIT_FILL_TYPE" val="3"/>
  <p:tag name="KSO_WM_UNIT_TEXT_FILL_FORE_SCHEMECOLOR_INDEX" val="2"/>
  <p:tag name="KSO_WM_UNIT_TEXT_FILL_TYPE" val="1"/>
  <p:tag name="KSO_WM_UNIT_USESOURCEFORMAT_APPLY" val="1"/>
</p:tagLst>
</file>

<file path=ppt/tags/tag33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a"/>
  <p:tag name="KSO_WM_UNIT_INDEX" val="1_1_1"/>
  <p:tag name="KSO_WM_TEMPLATE_CATEGORY" val="diagram"/>
  <p:tag name="KSO_WM_TEMPLATE_INDEX" val="20231451"/>
  <p:tag name="KSO_WM_UNIT_LAYERLEVEL" val="1_1_1"/>
  <p:tag name="KSO_WM_TAG_VERSION" val="3.0"/>
  <p:tag name="KSO_WM_BEAUTIFY_FLAG" val="#wm#"/>
  <p:tag name="KSO_WM_UNIT_TEXT_FILL_FORE_SCHEMECOLOR_INDEX_BRIGHTNESS" val="0.15"/>
  <p:tag name="KSO_WM_UNIT_TEXT_FILL_TYPE" val="1"/>
  <p:tag name="KSO_WM_DIAGRAM_VERSION" val="3"/>
  <p:tag name="KSO_WM_DIAGRAM_COLOR_TRICK" val="1"/>
  <p:tag name="KSO_WM_DIAGRAM_COLOR_TEXT_CAN_REMOVE" val="n"/>
  <p:tag name="KSO_WM_DIAGRAM_MAX_ITEMCNT" val="4"/>
  <p:tag name="KSO_WM_DIAGRAM_MIN_ITEMCNT" val="2"/>
  <p:tag name="KSO_WM_DIAGRAM_VIRTUALLY_FRAME" val="{&quot;height&quot;:458.6193700787402,&quot;left&quot;:115.5775612850639,&quot;top&quot;:43.03062992125983,&quot;width&quot;:789.6224387149362}"/>
  <p:tag name="KSO_WM_DIAGRAM_COLOR_MATCH_VALUE" val="{&quot;shape&quot;:{&quot;fill&quot;:{&quot;gradient&quot;:[{&quot;brightness&quot;:0.15000000596046448,&quot;colorType&quot;:1,&quot;foreColorIndex&quot;:5,&quot;pos&quot;:0,&quot;transparency&quot;:0},{&quot;brightness&quot;:-0.15000000596046448,&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n1-1"/>
  <p:tag name="KSO_WM_UNIT_ID" val="diagram20231451_3*n_h_a*1_1_1"/>
  <p:tag name="KSO_WM_UNIT_PRESET_TEXT" val="此处添加项标题"/>
  <p:tag name="KSO_WM_UNIT_FILL_TYPE" val="3"/>
  <p:tag name="KSO_WM_UNIT_USESOURCEFORMAT_APPLY" val="1"/>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51"/>
  <p:tag name="KSO_WM_UNIT_LAYERLEVEL" val="1_1_1_1"/>
  <p:tag name="KSO_WM_TAG_VERSION" val="3.0"/>
  <p:tag name="KSO_WM_BEAUTIFY_FLAG" val="#wm#"/>
  <p:tag name="KSO_WM_UNIT_TYPE" val="n_h_h_i"/>
  <p:tag name="KSO_WM_DIAGRAM_VERSION" val="3"/>
  <p:tag name="KSO_WM_DIAGRAM_COLOR_TRICK" val="1"/>
  <p:tag name="KSO_WM_DIAGRAM_COLOR_TEXT_CAN_REMOVE" val="n"/>
  <p:tag name="KSO_WM_DIAGRAM_MAX_ITEMCNT" val="4"/>
  <p:tag name="KSO_WM_DIAGRAM_MIN_ITEMCNT" val="2"/>
  <p:tag name="KSO_WM_DIAGRAM_VIRTUALLY_FRAME" val="{&quot;height&quot;:458.6193700787402,&quot;left&quot;:115.5775612850639,&quot;top&quot;:43.03062992125983,&quot;width&quot;:789.6224387149362}"/>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UNIT_INDEX" val="1_2_1_1"/>
  <p:tag name="KSO_WM_UNIT_ID" val="diagram20231451_3*n_h_h_i*1_2_1_1"/>
  <p:tag name="KSO_WM_UNIT_FILL_TYPE" val="3"/>
  <p:tag name="KSO_WM_UNIT_SHADOW_SCHEMECOLOR_INDEX" val="5"/>
  <p:tag name="KSO_WM_UNIT_TEXT_FILL_FORE_SCHEMECOLOR_INDEX" val="2"/>
  <p:tag name="KSO_WM_UNIT_TEXT_FILL_TYPE" val="1"/>
  <p:tag name="KSO_WM_UNIT_USESOURCEFORMAT_APPLY" val="1"/>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51"/>
  <p:tag name="KSO_WM_UNIT_LAYERLEVEL" val="1_1_1_1"/>
  <p:tag name="KSO_WM_TAG_VERSION" val="3.0"/>
  <p:tag name="KSO_WM_BEAUTIFY_FLAG" val="#wm#"/>
  <p:tag name="KSO_WM_UNIT_TYPE" val="n_h_h_i"/>
  <p:tag name="KSO_WM_DIAGRAM_VERSION" val="3"/>
  <p:tag name="KSO_WM_DIAGRAM_COLOR_TRICK" val="1"/>
  <p:tag name="KSO_WM_DIAGRAM_COLOR_TEXT_CAN_REMOVE" val="n"/>
  <p:tag name="KSO_WM_DIAGRAM_MAX_ITEMCNT" val="4"/>
  <p:tag name="KSO_WM_DIAGRAM_MIN_ITEMCNT" val="2"/>
  <p:tag name="KSO_WM_DIAGRAM_VIRTUALLY_FRAME" val="{&quot;height&quot;:458.6193700787402,&quot;left&quot;:115.5775612850639,&quot;top&quot;:43.03062992125983,&quot;width&quot;:789.6224387149362}"/>
  <p:tag name="KSO_WM_DIAGRAM_COLOR_MATCH_VALUE" val="{&quot;shape&quot;:{&quot;fill&quot;:{&quot;type&quot;:0},&quot;glow&quot;:{&quot;colorType&quot;:0},&quot;line&quot;:{&quot;gradient&quot;:[{&quot;brightness&quot;:0,&quot;colorType&quot;:2,&quot;pos&quot;:0.9599999785423279,&quot;rgb&quot;:&quot;#ffffff&quot;,&quot;transparency&quot;:1},{&quot;brightness&quot;:0,&quot;colorType&quot;:1,&quot;foreColorIndex&quot;:5,&quot;pos&quot;:0,&quot;transparency&quot;:0.5}],&quot;type&quot;:2},&quot;shadow&quot;:{&quot;colorType&quot;:0},&quot;threeD&quot;:{&quot;curvedSurface&quot;:{&quot;brightness&quot;:0,&quot;colorType&quot;:2,&quot;rgb&quot;:&quot;#000000&quot;},&quot;depth&quot;:{&quot;colorType&quot;:0}}},&quot;text&quot;:{&quot;fill&quot;:{},&quot;glow&quot;:{},&quot;line&quot;:{},&quot;shadow&quot;:{},&quot;threeD&quot;:{}}}"/>
  <p:tag name="KSO_WM_DIAGRAM_GROUP_CODE" val="n1-1"/>
  <p:tag name="KSO_WM_UNIT_INDEX" val="1_2_1_2"/>
  <p:tag name="KSO_WM_UNIT_ID" val="diagram20231451_3*n_h_h_i*1_2_1_2"/>
  <p:tag name="KSO_WM_UNIT_LINE_FORE_SCHEMECOLOR_INDEX" val="5"/>
  <p:tag name="KSO_WM_UNIT_USESOURCEFORMAT_APPLY" val="1"/>
</p:tagLst>
</file>

<file path=ppt/tags/tag33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TEMPLATE_CATEGORY" val="diagram"/>
  <p:tag name="KSO_WM_TEMPLATE_INDEX" val="20231451"/>
  <p:tag name="KSO_WM_UNIT_LAYERLEVEL" val="1_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MAX_ITEMCNT" val="4"/>
  <p:tag name="KSO_WM_DIAGRAM_MIN_ITEMCNT" val="2"/>
  <p:tag name="KSO_WM_DIAGRAM_VIRTUALLY_FRAME" val="{&quot;height&quot;:458.6193700787402,&quot;left&quot;:115.5775612850639,&quot;top&quot;:43.03062992125983,&quot;width&quot;:789.62243871493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n1-1"/>
  <p:tag name="KSO_WM_UNIT_ID" val="diagram20231451_3*n_h_h_a*1_2_1_1"/>
  <p:tag name="KSO_WM_UNIT_PRESET_TEXT" val="此处添加项标题"/>
  <p:tag name="KSO_WM_UNIT_TEXT_FILL_FORE_SCHEMECOLOR_INDEX" val="1"/>
  <p:tag name="KSO_WM_UNIT_TEXT_FILL_TYPE" val="1"/>
  <p:tag name="KSO_WM_UNIT_USESOURCEFORMAT_APPLY" val="1"/>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51"/>
  <p:tag name="KSO_WM_UNIT_LAYERLEVEL" val="1_1_1_1"/>
  <p:tag name="KSO_WM_TAG_VERSION" val="3.0"/>
  <p:tag name="KSO_WM_BEAUTIFY_FLAG" val="#wm#"/>
  <p:tag name="KSO_WM_UNIT_TYPE" val="n_h_h_f"/>
  <p:tag name="KSO_WM_UNIT_INDEX" val="1_2_1_1"/>
  <p:tag name="KSO_WM_DIAGRAM_VERSION" val="3"/>
  <p:tag name="KSO_WM_DIAGRAM_COLOR_TRICK" val="1"/>
  <p:tag name="KSO_WM_DIAGRAM_COLOR_TEXT_CAN_REMOVE" val="n"/>
  <p:tag name="KSO_WM_DIAGRAM_MAX_ITEMCNT" val="4"/>
  <p:tag name="KSO_WM_DIAGRAM_MIN_ITEMCNT" val="2"/>
  <p:tag name="KSO_WM_DIAGRAM_VIRTUALLY_FRAME" val="{&quot;height&quot;:458.6193700787402,&quot;left&quot;:115.5775612850639,&quot;top&quot;:43.03062992125983,&quot;width&quot;:789.6224387149362}"/>
  <p:tag name="KSO_WM_DIAGRAM_COLOR_MATCH_VALUE" val="{&quot;shape&quot;:{&quot;fill&quot;:{&quot;type&quot;:0},&quot;glow&quot;:{&quot;colorType&quot;:0},&quot;line&quot;:{&quot;gradient&quot;:[{&quot;brightness&quot;:0,&quot;colorType&quot;:1,&quot;foreColorIndex&quot;:5,&quot;pos&quot;:0,&quot;transparency&quot;:0.25},{&quot;brightness&quot;:0,&quot;colorType&quot;:1,&quot;foreColorIndex&quot;:5,&quot;pos&quot;:1,&quot;transparency&quot;:0.8399999737739563}],&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UNIT_ID" val="diagram20231451_3*n_h_h_f*1_2_1_1"/>
  <p:tag name="KSO_WM_UNIT_SUBTYPE" val="a"/>
  <p:tag name="KSO_WM_UNIT_TEXT_LAYER_COUNT" val="1"/>
  <p:tag name="KSO_WM_UNIT_NOCLEAR" val="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TEXT_TYPE" val="1"/>
  <p:tag name="KSO_WM_UNIT_LINE_FORE_SCHEMECOLOR_INDEX" val="5"/>
  <p:tag name="KSO_WM_UNIT_USESOURCEFORMAT_APPLY" val="1"/>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51"/>
  <p:tag name="KSO_WM_UNIT_LAYERLEVEL" val="1_1_1_1"/>
  <p:tag name="KSO_WM_TAG_VERSION" val="3.0"/>
  <p:tag name="KSO_WM_BEAUTIFY_FLAG" val="#wm#"/>
  <p:tag name="KSO_WM_UNIT_TYPE" val="n_h_h_i"/>
  <p:tag name="KSO_WM_DIAGRAM_VERSION" val="3"/>
  <p:tag name="KSO_WM_DIAGRAM_COLOR_TRICK" val="1"/>
  <p:tag name="KSO_WM_DIAGRAM_COLOR_TEXT_CAN_REMOVE" val="n"/>
  <p:tag name="KSO_WM_DIAGRAM_MAX_ITEMCNT" val="4"/>
  <p:tag name="KSO_WM_DIAGRAM_MIN_ITEMCNT" val="2"/>
  <p:tag name="KSO_WM_DIAGRAM_VIRTUALLY_FRAME" val="{&quot;height&quot;:458.6193700787402,&quot;left&quot;:115.5775612850639,&quot;top&quot;:43.03062992125983,&quot;width&quot;:789.6224387149362}"/>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UNIT_INDEX" val="1_2_2_1"/>
  <p:tag name="KSO_WM_UNIT_ID" val="diagram20231451_3*n_h_h_i*1_2_2_1"/>
  <p:tag name="KSO_WM_UNIT_FILL_TYPE" val="3"/>
  <p:tag name="KSO_WM_UNIT_SHADOW_SCHEMECOLOR_INDEX" val="5"/>
  <p:tag name="KSO_WM_UNIT_TEXT_FILL_FORE_SCHEMECOLOR_INDEX" val="2"/>
  <p:tag name="KSO_WM_UNIT_TEXT_FILL_TYPE" val="1"/>
  <p:tag name="KSO_WM_UNIT_USESOURCEFORMAT_APPLY" val="1"/>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51"/>
  <p:tag name="KSO_WM_UNIT_LAYERLEVEL" val="1_1_1_1"/>
  <p:tag name="KSO_WM_TAG_VERSION" val="3.0"/>
  <p:tag name="KSO_WM_BEAUTIFY_FLAG" val="#wm#"/>
  <p:tag name="KSO_WM_UNIT_TYPE" val="n_h_h_i"/>
  <p:tag name="KSO_WM_DIAGRAM_VERSION" val="3"/>
  <p:tag name="KSO_WM_DIAGRAM_COLOR_TRICK" val="1"/>
  <p:tag name="KSO_WM_DIAGRAM_COLOR_TEXT_CAN_REMOVE" val="n"/>
  <p:tag name="KSO_WM_DIAGRAM_MAX_ITEMCNT" val="4"/>
  <p:tag name="KSO_WM_DIAGRAM_MIN_ITEMCNT" val="2"/>
  <p:tag name="KSO_WM_DIAGRAM_VIRTUALLY_FRAME" val="{&quot;height&quot;:458.6193700787402,&quot;left&quot;:115.5775612850639,&quot;top&quot;:43.03062992125983,&quot;width&quot;:789.6224387149362}"/>
  <p:tag name="KSO_WM_DIAGRAM_COLOR_MATCH_VALUE" val="{&quot;shape&quot;:{&quot;fill&quot;:{&quot;type&quot;:0},&quot;glow&quot;:{&quot;colorType&quot;:0},&quot;line&quot;:{&quot;gradient&quot;:[{&quot;brightness&quot;:0,&quot;colorType&quot;:2,&quot;pos&quot;:0.9599999785423279,&quot;rgb&quot;:&quot;#ffffff&quot;,&quot;transparency&quot;:1},{&quot;brightness&quot;:0,&quot;colorType&quot;:1,&quot;foreColorIndex&quot;:5,&quot;pos&quot;:0,&quot;transparency&quot;:0.5}],&quot;type&quot;:2},&quot;shadow&quot;:{&quot;colorType&quot;:0},&quot;threeD&quot;:{&quot;curvedSurface&quot;:{&quot;brightness&quot;:0,&quot;colorType&quot;:2,&quot;rgb&quot;:&quot;#000000&quot;},&quot;depth&quot;:{&quot;colorType&quot;:0}}},&quot;text&quot;:{&quot;fill&quot;:{},&quot;glow&quot;:{},&quot;line&quot;:{},&quot;shadow&quot;:{},&quot;threeD&quot;:{}}}"/>
  <p:tag name="KSO_WM_DIAGRAM_GROUP_CODE" val="n1-1"/>
  <p:tag name="KSO_WM_UNIT_INDEX" val="1_2_2_2"/>
  <p:tag name="KSO_WM_UNIT_ID" val="diagram20231451_3*n_h_h_i*1_2_2_2"/>
  <p:tag name="KSO_WM_UNIT_LINE_FORE_SCHEMECOLOR_INDEX" val="5"/>
  <p:tag name="KSO_WM_UNIT_USESOURCEFORMAT_APPLY" val="1"/>
</p:tagLst>
</file>

<file path=ppt/tags/tag33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TEMPLATE_CATEGORY" val="diagram"/>
  <p:tag name="KSO_WM_TEMPLATE_INDEX" val="20231451"/>
  <p:tag name="KSO_WM_UNIT_LAYERLEVEL" val="1_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MAX_ITEMCNT" val="4"/>
  <p:tag name="KSO_WM_DIAGRAM_MIN_ITEMCNT" val="2"/>
  <p:tag name="KSO_WM_DIAGRAM_VIRTUALLY_FRAME" val="{&quot;height&quot;:458.6193700787402,&quot;left&quot;:115.5775612850639,&quot;top&quot;:43.03062992125983,&quot;width&quot;:789.62243871493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n1-1"/>
  <p:tag name="KSO_WM_UNIT_ID" val="diagram20231451_3*n_h_h_a*1_2_2_1"/>
  <p:tag name="KSO_WM_UNIT_PRESET_TEXT" val="此处添加项标题"/>
  <p:tag name="KSO_WM_UNIT_TEXT_FILL_FORE_SCHEMECOLOR_INDEX" val="1"/>
  <p:tag name="KSO_WM_UNIT_TEXT_FILL_TYPE" val="1"/>
  <p:tag name="KSO_WM_UNIT_USESOURCEFORMAT_APPLY" val="1"/>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51"/>
  <p:tag name="KSO_WM_UNIT_LAYERLEVEL" val="1_1_1_1"/>
  <p:tag name="KSO_WM_TAG_VERSION" val="3.0"/>
  <p:tag name="KSO_WM_BEAUTIFY_FLAG" val="#wm#"/>
  <p:tag name="KSO_WM_UNIT_TYPE" val="n_h_h_f"/>
  <p:tag name="KSO_WM_DIAGRAM_VERSION" val="3"/>
  <p:tag name="KSO_WM_DIAGRAM_COLOR_TRICK" val="1"/>
  <p:tag name="KSO_WM_DIAGRAM_COLOR_TEXT_CAN_REMOVE" val="n"/>
  <p:tag name="KSO_WM_DIAGRAM_MAX_ITEMCNT" val="4"/>
  <p:tag name="KSO_WM_DIAGRAM_MIN_ITEMCNT" val="2"/>
  <p:tag name="KSO_WM_DIAGRAM_VIRTUALLY_FRAME" val="{&quot;height&quot;:458.6193700787402,&quot;left&quot;:115.5775612850639,&quot;top&quot;:43.03062992125983,&quot;width&quot;:789.6224387149362}"/>
  <p:tag name="KSO_WM_DIAGRAM_COLOR_MATCH_VALUE" val="{&quot;shape&quot;:{&quot;fill&quot;:{&quot;type&quot;:0},&quot;glow&quot;:{&quot;colorType&quot;:0},&quot;line&quot;:{&quot;gradient&quot;:[{&quot;brightness&quot;:0,&quot;colorType&quot;:1,&quot;foreColorIndex&quot;:5,&quot;pos&quot;:0,&quot;transparency&quot;:0.25},{&quot;brightness&quot;:0,&quot;colorType&quot;:1,&quot;foreColorIndex&quot;:5,&quot;pos&quot;:1,&quot;transparency&quot;:0.8399999737739563}],&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UNIT_INDEX" val="1_2_2_1"/>
  <p:tag name="KSO_WM_UNIT_ID" val="diagram20231451_3*n_h_h_f*1_2_2_1"/>
  <p:tag name="KSO_WM_UNIT_SUBTYPE" val="a"/>
  <p:tag name="KSO_WM_UNIT_TEXT_LAYER_COUNT" val="1"/>
  <p:tag name="KSO_WM_UNIT_NOCLEAR" val="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TEXT_TYPE" val="1"/>
  <p:tag name="KSO_WM_UNIT_VALUE" val="156"/>
  <p:tag name="KSO_WM_UNIT_LINE_FORE_SCHEMECOLOR_INDEX" val="5"/>
  <p:tag name="KSO_WM_UNIT_USESOURCEFORMAT_APPLY"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TEMPLATE_CATEGORY" val="custom"/>
  <p:tag name="KSO_WM_TEMPLATE_INDEX" val="20230311"/>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51"/>
  <p:tag name="KSO_WM_UNIT_LAYERLEVEL" val="1_1_1_1"/>
  <p:tag name="KSO_WM_TAG_VERSION" val="3.0"/>
  <p:tag name="KSO_WM_BEAUTIFY_FLAG" val="#wm#"/>
  <p:tag name="KSO_WM_UNIT_TYPE" val="n_h_h_i"/>
  <p:tag name="KSO_WM_DIAGRAM_VERSION" val="3"/>
  <p:tag name="KSO_WM_DIAGRAM_COLOR_TRICK" val="1"/>
  <p:tag name="KSO_WM_DIAGRAM_COLOR_TEXT_CAN_REMOVE" val="n"/>
  <p:tag name="KSO_WM_DIAGRAM_MAX_ITEMCNT" val="4"/>
  <p:tag name="KSO_WM_DIAGRAM_MIN_ITEMCNT" val="2"/>
  <p:tag name="KSO_WM_DIAGRAM_VIRTUALLY_FRAME" val="{&quot;height&quot;:458.6193700787402,&quot;left&quot;:115.5775612850639,&quot;top&quot;:43.03062992125983,&quot;width&quot;:789.6224387149362}"/>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UNIT_INDEX" val="1_2_3_1"/>
  <p:tag name="KSO_WM_UNIT_ID" val="diagram20231451_3*n_h_h_i*1_2_3_1"/>
  <p:tag name="KSO_WM_UNIT_FILL_TYPE" val="3"/>
  <p:tag name="KSO_WM_UNIT_SHADOW_SCHEMECOLOR_INDEX" val="5"/>
  <p:tag name="KSO_WM_UNIT_TEXT_FILL_FORE_SCHEMECOLOR_INDEX" val="2"/>
  <p:tag name="KSO_WM_UNIT_TEXT_FILL_TYPE" val="1"/>
  <p:tag name="KSO_WM_UNIT_USESOURCEFORMAT_APPLY" val="1"/>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51"/>
  <p:tag name="KSO_WM_UNIT_LAYERLEVEL" val="1_1_1_1"/>
  <p:tag name="KSO_WM_TAG_VERSION" val="3.0"/>
  <p:tag name="KSO_WM_BEAUTIFY_FLAG" val="#wm#"/>
  <p:tag name="KSO_WM_UNIT_TYPE" val="n_h_h_i"/>
  <p:tag name="KSO_WM_DIAGRAM_VERSION" val="3"/>
  <p:tag name="KSO_WM_DIAGRAM_COLOR_TRICK" val="1"/>
  <p:tag name="KSO_WM_DIAGRAM_COLOR_TEXT_CAN_REMOVE" val="n"/>
  <p:tag name="KSO_WM_DIAGRAM_MAX_ITEMCNT" val="4"/>
  <p:tag name="KSO_WM_DIAGRAM_MIN_ITEMCNT" val="2"/>
  <p:tag name="KSO_WM_DIAGRAM_VIRTUALLY_FRAME" val="{&quot;height&quot;:458.6193700787402,&quot;left&quot;:115.5775612850639,&quot;top&quot;:43.03062992125983,&quot;width&quot;:789.6224387149362}"/>
  <p:tag name="KSO_WM_DIAGRAM_COLOR_MATCH_VALUE" val="{&quot;shape&quot;:{&quot;fill&quot;:{&quot;type&quot;:0},&quot;glow&quot;:{&quot;colorType&quot;:0},&quot;line&quot;:{&quot;gradient&quot;:[{&quot;brightness&quot;:0,&quot;colorType&quot;:2,&quot;pos&quot;:0.9599999785423279,&quot;rgb&quot;:&quot;#ffffff&quot;,&quot;transparency&quot;:1},{&quot;brightness&quot;:0,&quot;colorType&quot;:1,&quot;foreColorIndex&quot;:5,&quot;pos&quot;:0,&quot;transparency&quot;:0.5}],&quot;type&quot;:2},&quot;shadow&quot;:{&quot;colorType&quot;:0},&quot;threeD&quot;:{&quot;curvedSurface&quot;:{&quot;brightness&quot;:0,&quot;colorType&quot;:2,&quot;rgb&quot;:&quot;#000000&quot;},&quot;depth&quot;:{&quot;colorType&quot;:0}}},&quot;text&quot;:{&quot;fill&quot;:{},&quot;glow&quot;:{},&quot;line&quot;:{},&quot;shadow&quot;:{},&quot;threeD&quot;:{}}}"/>
  <p:tag name="KSO_WM_DIAGRAM_GROUP_CODE" val="n1-1"/>
  <p:tag name="KSO_WM_UNIT_INDEX" val="1_2_3_2"/>
  <p:tag name="KSO_WM_UNIT_ID" val="diagram20231451_3*n_h_h_i*1_2_3_2"/>
  <p:tag name="KSO_WM_UNIT_LINE_FORE_SCHEMECOLOR_INDEX" val="5"/>
  <p:tag name="KSO_WM_UNIT_USESOURCEFORMAT_APPLY" val="1"/>
</p:tagLst>
</file>

<file path=ppt/tags/tag34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TEMPLATE_CATEGORY" val="diagram"/>
  <p:tag name="KSO_WM_TEMPLATE_INDEX" val="20231451"/>
  <p:tag name="KSO_WM_UNIT_LAYERLEVEL" val="1_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MAX_ITEMCNT" val="4"/>
  <p:tag name="KSO_WM_DIAGRAM_MIN_ITEMCNT" val="2"/>
  <p:tag name="KSO_WM_DIAGRAM_VIRTUALLY_FRAME" val="{&quot;height&quot;:458.6193700787402,&quot;left&quot;:115.5775612850639,&quot;top&quot;:43.03062992125983,&quot;width&quot;:789.62243871493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n1-1"/>
  <p:tag name="KSO_WM_UNIT_ID" val="diagram20231451_3*n_h_h_a*1_2_3_1"/>
  <p:tag name="KSO_WM_UNIT_PRESET_TEXT" val="此处添加项标题"/>
  <p:tag name="KSO_WM_UNIT_TEXT_FILL_FORE_SCHEMECOLOR_INDEX" val="1"/>
  <p:tag name="KSO_WM_UNIT_TEXT_FILL_TYPE" val="1"/>
  <p:tag name="KSO_WM_UNIT_USESOURCEFORMAT_APPLY" val="1"/>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51"/>
  <p:tag name="KSO_WM_UNIT_LAYERLEVEL" val="1_1_1_1"/>
  <p:tag name="KSO_WM_TAG_VERSION" val="3.0"/>
  <p:tag name="KSO_WM_BEAUTIFY_FLAG" val="#wm#"/>
  <p:tag name="KSO_WM_UNIT_TYPE" val="n_h_h_f"/>
  <p:tag name="KSO_WM_DIAGRAM_VERSION" val="3"/>
  <p:tag name="KSO_WM_DIAGRAM_COLOR_TRICK" val="1"/>
  <p:tag name="KSO_WM_DIAGRAM_COLOR_TEXT_CAN_REMOVE" val="n"/>
  <p:tag name="KSO_WM_DIAGRAM_MAX_ITEMCNT" val="4"/>
  <p:tag name="KSO_WM_DIAGRAM_MIN_ITEMCNT" val="2"/>
  <p:tag name="KSO_WM_DIAGRAM_VIRTUALLY_FRAME" val="{&quot;height&quot;:458.6193700787402,&quot;left&quot;:115.5775612850639,&quot;top&quot;:43.03062992125983,&quot;width&quot;:789.6224387149362}"/>
  <p:tag name="KSO_WM_DIAGRAM_COLOR_MATCH_VALUE" val="{&quot;shape&quot;:{&quot;fill&quot;:{&quot;type&quot;:0},&quot;glow&quot;:{&quot;colorType&quot;:0},&quot;line&quot;:{&quot;gradient&quot;:[{&quot;brightness&quot;:0,&quot;colorType&quot;:1,&quot;foreColorIndex&quot;:5,&quot;pos&quot;:0,&quot;transparency&quot;:0.25},{&quot;brightness&quot;:0,&quot;colorType&quot;:1,&quot;foreColorIndex&quot;:5,&quot;pos&quot;:1,&quot;transparency&quot;:0.8399999737739563}],&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UNIT_INDEX" val="1_2_3_1"/>
  <p:tag name="KSO_WM_UNIT_ID" val="diagram20231451_3*n_h_h_f*1_2_3_1"/>
  <p:tag name="KSO_WM_UNIT_SUBTYPE" val="a"/>
  <p:tag name="KSO_WM_UNIT_TEXT_LAYER_COUNT" val="1"/>
  <p:tag name="KSO_WM_UNIT_NOCLEAR" val="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TEXT_TYPE" val="1"/>
  <p:tag name="KSO_WM_UNIT_LINE_FORE_SCHEMECOLOR_INDEX" val="5"/>
  <p:tag name="KSO_WM_UNIT_USESOURCEFORMAT_APPLY" val="1"/>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51"/>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458.6193700787402,&quot;left&quot;:115.5775612850639,&quot;top&quot;:43.03062992125983,&quot;width&quot;:789.6224387149362}"/>
  <p:tag name="KSO_WM_DIAGRAM_COLOR_MATCH_VALUE" val="{&quot;shape&quot;:{&quot;fill&quot;:{&quot;type&quot;:0},&quot;glow&quot;:{&quot;colorType&quot;:0},&quot;line&quot;:{&quot;gradient&quot;:[{&quot;brightness&quot;:0,&quot;colorType&quot;:1,&quot;foreColorIndex&quot;:5,&quot;pos&quot;:0,&quot;transparency&quot;:0.25},{&quot;brightness&quot;:0,&quot;colorType&quot;:1,&quot;foreColorIndex&quot;:5,&quot;pos&quot;:1,&quot;transparency&quot;:0.8399999737739563}],&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NOCLEAR" val="0"/>
  <p:tag name="KSO_WM_DIAGRAM_GROUP_CODE" val="n1-1"/>
  <p:tag name="KSO_WM_UNIT_TYPE" val="n_h_h_f"/>
  <p:tag name="KSO_WM_UNIT_INDEX" val="1_2_4_1"/>
  <p:tag name="KSO_WM_UNIT_ID" val="diagram20231451_3*n_h_h_f*1_2_4_1"/>
  <p:tag name="KSO_WM_UNIT_TEXT_LAYER_COUNT"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TEXT_TYPE" val="1"/>
  <p:tag name="KSO_WM_UNIT_LINE_FORE_SCHEMECOLOR_INDEX" val="5"/>
  <p:tag name="KSO_WM_UNIT_USESOURCEFORMAT_APPLY" val="1"/>
</p:tagLst>
</file>

<file path=ppt/tags/tag345.xml><?xml version="1.0" encoding="utf-8"?>
<p:tagLst xmlns:p="http://schemas.openxmlformats.org/presentationml/2006/main">
  <p:tag name="KSO_WM_TEMPLATE_SUBCATEGORY" val="0"/>
  <p:tag name="KSO_WM_TEMPLATE_MASTER_TYPE" val="0"/>
  <p:tag name="KSO_WM_TEMPLATE_COLOR_TYPE" val="0"/>
  <p:tag name="KSO_WM_TAG_VERSION" val="3.0"/>
  <p:tag name="KSO_WM_BEAUTIFY_FLAG" val="#wm#"/>
  <p:tag name="KSO_WM_TEMPLATE_CATEGORY" val="diagram"/>
  <p:tag name="KSO_WM_TEMPLATE_INDEX" val="20231451"/>
  <p:tag name="KSO_WM_SLIDE_TYPE" val="text"/>
  <p:tag name="KSO_WM_SLIDE_SUBTYPE" val="diag"/>
  <p:tag name="KSO_WM_SLIDE_LAYOUT" val="a_n"/>
  <p:tag name="KSO_WM_SLIDE_LAYOUT_CNT" val="1_1"/>
  <p:tag name="KSO_WM_SPECIAL_SOURCE" val="bdnull"/>
  <p:tag name="KSO_WM_SLIDE_DIAGTYPE" val="n"/>
  <p:tag name="KSO_WM_SLIDE_ID" val="diagram20231451_3"/>
  <p:tag name="KSO_WM_SLIDE_ITEM_CNT" val="4"/>
  <p:tag name="KSO_WM_SLIDE_INDEX" val="3"/>
  <p:tag name="KSO_WM_SLIDE_SIZE" val="729.143*353.014"/>
  <p:tag name="KSO_WM_SLIDE_POSITION" val="115.578*148.611"/>
  <p:tag name="KSO_WM_DIAGRAM_GROUP_CODE" val="n1-1"/>
</p:tagLst>
</file>

<file path=ppt/tags/tag34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136_1*a*1"/>
  <p:tag name="KSO_WM_TEMPLATE_CATEGORY" val="custom"/>
  <p:tag name="KSO_WM_TEMPLATE_INDEX" val="20235136"/>
  <p:tag name="KSO_WM_UNIT_LAYERLEVEL" val="1"/>
  <p:tag name="KSO_WM_TAG_VERSION" val="3.0"/>
  <p:tag name="KSO_WM_BEAUTIFY_FLAG" val="#wm#"/>
  <p:tag name="KSO_WM_UNIT_VALUE" val="29"/>
  <p:tag name="KSO_WM_UNIT_PRESET_TEXT" val="单击此处添加标题"/>
  <p:tag name="KSO_WM_UNIT_TEXT_TYPE" val="1"/>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1"/>
  <p:tag name="KSO_WM_TEMPLATE_CATEGORY" val="custom"/>
  <p:tag name="KSO_WM_TEMPLATE_INDEX" val="20235136"/>
  <p:tag name="KSO_WM_UNIT_LAYERLEVEL" val="1"/>
  <p:tag name="KSO_WM_TAG_VERSION" val="3.0"/>
  <p:tag name="KSO_WM_BEAUTIFY_FLAG" val="#wm#"/>
  <p:tag name="KSO_WM_UNIT_TYPE" val="i"/>
  <p:tag name="KSO_WM_UNIT_INDEX" val="1"/>
</p:tagLst>
</file>

<file path=ppt/tags/tag34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c_a"/>
  <p:tag name="KSO_WM_UNIT_INDEX" val="1_1"/>
  <p:tag name="KSO_WM_UNIT_ID" val="custom20235136_1*c_a*1_1"/>
  <p:tag name="KSO_WM_TEMPLATE_CATEGORY" val="custom"/>
  <p:tag name="KSO_WM_TEMPLATE_INDEX" val="20235136"/>
  <p:tag name="KSO_WM_UNIT_LAYERLEVEL" val="1_1"/>
  <p:tag name="KSO_WM_TAG_VERSION" val="3.0"/>
  <p:tag name="KSO_WM_BEAUTIFY_FLAG" val="#wm#"/>
  <p:tag name="KSO_WM_UNIT_VALUE" val="76"/>
  <p:tag name="KSO_WM_UNIT_PRESET_TEXT" val="单击此处添加标题内容"/>
  <p:tag name="KSO_WM_UNIT_TEXT_TYPE" val="1"/>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2"/>
  <p:tag name="KSO_WM_TEMPLATE_CATEGORY" val="custom"/>
  <p:tag name="KSO_WM_TEMPLATE_INDEX" val="20235136"/>
  <p:tag name="KSO_WM_UNIT_LAYERLEVEL" val="1"/>
  <p:tag name="KSO_WM_TAG_VERSION" val="3.0"/>
  <p:tag name="KSO_WM_BEAUTIFY_FLAG" val="#wm#"/>
  <p:tag name="KSO_WM_UNIT_TYPE" val="i"/>
  <p:tag name="KSO_WM_UNIT_INDEX" val="2"/>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3"/>
  <p:tag name="KSO_WM_TEMPLATE_CATEGORY" val="custom"/>
  <p:tag name="KSO_WM_TEMPLATE_INDEX" val="20235136"/>
  <p:tag name="KSO_WM_UNIT_LAYERLEVEL" val="1"/>
  <p:tag name="KSO_WM_TAG_VERSION" val="3.0"/>
  <p:tag name="KSO_WM_BEAUTIFY_FLAG" val="#wm#"/>
  <p:tag name="KSO_WM_UNIT_TYPE" val="i"/>
  <p:tag name="KSO_WM_UNIT_INDEX" val="3"/>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4"/>
  <p:tag name="KSO_WM_TEMPLATE_CATEGORY" val="custom"/>
  <p:tag name="KSO_WM_TEMPLATE_INDEX" val="20235136"/>
  <p:tag name="KSO_WM_UNIT_LAYERLEVEL" val="1"/>
  <p:tag name="KSO_WM_TAG_VERSION" val="3.0"/>
  <p:tag name="KSO_WM_BEAUTIFY_FLAG" val="#wm#"/>
  <p:tag name="KSO_WM_UNIT_TYPE" val="i"/>
  <p:tag name="KSO_WM_UNIT_INDEX" val="4"/>
</p:tagLst>
</file>

<file path=ppt/tags/tag352.xml><?xml version="1.0" encoding="utf-8"?>
<p:tagLst xmlns:p="http://schemas.openxmlformats.org/presentationml/2006/main">
  <p:tag name="KSO_WM_UNIT_SUBTYPE" val="a"/>
  <p:tag name="KSO_WM_UNIT_TEXT_LAYER_COUNT" val="1"/>
  <p:tag name="KSO_WM_UNIT_NOCLEAR" val="0"/>
  <p:tag name="KSO_WM_UNIT_VALUE" val="344"/>
  <p:tag name="KSO_WM_UNIT_HIGHLIGHT" val="0"/>
  <p:tag name="KSO_WM_UNIT_COMPATIBLE" val="0"/>
  <p:tag name="KSO_WM_UNIT_DIAGRAM_ISNUMVISUAL" val="0"/>
  <p:tag name="KSO_WM_UNIT_DIAGRAM_ISREFERUNIT" val="0"/>
  <p:tag name="KSO_WM_UNIT_TYPE" val="c_f"/>
  <p:tag name="KSO_WM_UNIT_INDEX" val="1_1"/>
  <p:tag name="KSO_WM_UNIT_ID" val="custom20235136_1*c_f*1_1"/>
  <p:tag name="KSO_WM_TEMPLATE_CATEGORY" val="custom"/>
  <p:tag name="KSO_WM_TEMPLATE_INDEX" val="20235136"/>
  <p:tag name="KSO_WM_UNIT_LAYERLEVEL" val="1_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
  <p:tag name="KSO_WM_UNIT_TEXT_TYPE" val="1"/>
</p:tagLst>
</file>

<file path=ppt/tags/tag353.xml><?xml version="1.0" encoding="utf-8"?>
<p:tagLst xmlns:p="http://schemas.openxmlformats.org/presentationml/2006/main">
  <p:tag name="KSO_WM_SLIDE_ID" val="custom20235136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136"/>
  <p:tag name="KSO_WM_SLIDE_LAYOUT" val="a_c"/>
  <p:tag name="KSO_WM_SLIDE_LAYOUT_CNT" val="1_1"/>
  <p:tag name="KSO_WM_SLIDE_TYPE" val="text"/>
  <p:tag name="KSO_WM_SLIDE_SUBTYPE" val="picTxt"/>
  <p:tag name="KSO_WM_SLIDE_SIZE" val="792.3*271.3"/>
  <p:tag name="KSO_WM_SLIDE_POSITION" val="85.8*192.25"/>
</p:tagLst>
</file>

<file path=ppt/tags/tag35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141_1*a*1"/>
  <p:tag name="KSO_WM_TEMPLATE_CATEGORY" val="custom"/>
  <p:tag name="KSO_WM_TEMPLATE_INDEX" val="20235141"/>
  <p:tag name="KSO_WM_UNIT_LAYERLEVEL" val="1"/>
  <p:tag name="KSO_WM_TAG_VERSION" val="3.0"/>
  <p:tag name="KSO_WM_BEAUTIFY_FLAG" val="#wm#"/>
  <p:tag name="KSO_WM_UNIT_PRESET_TEXT" val="单击此处添加文档标题内容"/>
  <p:tag name="KSO_WM_UNIT_TEXT_TYPE" val="1"/>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5141_1*i*1"/>
  <p:tag name="KSO_WM_TEMPLATE_CATEGORY" val="custom"/>
  <p:tag name="KSO_WM_TEMPLATE_INDEX" val="20235141"/>
  <p:tag name="KSO_WM_UNIT_LAYERLEVEL" val="1"/>
  <p:tag name="KSO_WM_TAG_VERSION" val="3.0"/>
  <p:tag name="KSO_WM_BEAUTIFY_FLAG" val="#wm#"/>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5141_1*i*2"/>
  <p:tag name="KSO_WM_TEMPLATE_CATEGORY" val="custom"/>
  <p:tag name="KSO_WM_TEMPLATE_INDEX" val="20235141"/>
  <p:tag name="KSO_WM_UNIT_LAYERLEVEL" val="1"/>
  <p:tag name="KSO_WM_TAG_VERSION" val="3.0"/>
  <p:tag name="KSO_WM_BEAUTIFY_FLAG" val="#wm#"/>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5141_1*i*3"/>
  <p:tag name="KSO_WM_TEMPLATE_CATEGORY" val="custom"/>
  <p:tag name="KSO_WM_TEMPLATE_INDEX" val="20235141"/>
  <p:tag name="KSO_WM_UNIT_LAYERLEVEL" val="1"/>
  <p:tag name="KSO_WM_TAG_VERSION" val="3.0"/>
  <p:tag name="KSO_WM_BEAUTIFY_FLAG" val="#wm#"/>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41_1*c_f*1_1"/>
  <p:tag name="KSO_WM_TEMPLATE_CATEGORY" val="custom"/>
  <p:tag name="KSO_WM_TEMPLATE_INDEX" val="20235141"/>
  <p:tag name="KSO_WM_UNIT_LAYERLEVEL" val="1_1"/>
  <p:tag name="KSO_WM_TAG_VERSION" val="3.0"/>
  <p:tag name="KSO_WM_UNIT_SUBTYPE" val="a"/>
  <p:tag name="KSO_WM_UNIT_NOCLEAR" val="0"/>
  <p:tag name="KSO_WM_UNIT_VALUE" val="36"/>
  <p:tag name="KSO_WM_UNIT_TYPE" val="c_f"/>
  <p:tag name="KSO_WM_UNIT_INDEX" val="1_1"/>
  <p:tag name="KSO_WM_DIAGRAM_VERSION" val="3"/>
  <p:tag name="KSO_WM_DIAGRAM_COLOR_TRICK" val="1"/>
  <p:tag name="KSO_WM_DIAGRAM_COLOR_TEXT_CAN_REMOVE" val="n"/>
  <p:tag name="KSO_WM_DIAGRAM_MAX_ITEMCNT" val="4"/>
  <p:tag name="KSO_WM_DIAGRAM_MIN_ITEMCNT" val="1"/>
  <p:tag name="KSO_WM_DIAGRAM_VIRTUALLY_FRAME" val="{&quot;height&quot;:335.95001220703125,&quot;left&quot;:60.61255768062565,&quot;top&quot;:141.03208051065758,&quot;width&quot;:343.7749633789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2"/>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根据需要可酌情增减文字以便观者准确地理解您传达的思想。&#10;单击此处添加文本具体内容，简明扼要地阐述您的观点。根据需要可酌情增减文字以便观者准确地理解您传达的思想。&#10;单击此处添加文本具体内容，简明扼要地阐述您的观点。&#10;根据需要可酌情增减文字。根据需要可酌情增减文字以便观者准确地理解您传达的思想。"/>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5141_1*i*4"/>
  <p:tag name="KSO_WM_TEMPLATE_CATEGORY" val="custom"/>
  <p:tag name="KSO_WM_TEMPLATE_INDEX" val="20235141"/>
  <p:tag name="KSO_WM_UNIT_LAYERLEVEL" val="1"/>
  <p:tag name="KSO_WM_TAG_VERSION" val="3.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5141_1*i*5"/>
  <p:tag name="KSO_WM_TEMPLATE_CATEGORY" val="custom"/>
  <p:tag name="KSO_WM_TEMPLATE_INDEX" val="20235141"/>
  <p:tag name="KSO_WM_UNIT_LAYERLEVEL" val="1"/>
  <p:tag name="KSO_WM_TAG_VERSION" val="3.0"/>
  <p:tag name="KSO_WM_BEAUTIFY_FLAG" val="#wm#"/>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c_a"/>
  <p:tag name="KSO_WM_UNIT_INDEX" val="1_1"/>
  <p:tag name="KSO_WM_UNIT_ID" val="custom20235141_1*c_a*1_1"/>
  <p:tag name="KSO_WM_TEMPLATE_CATEGORY" val="custom"/>
  <p:tag name="KSO_WM_TEMPLATE_INDEX" val="20235141"/>
  <p:tag name="KSO_WM_UNIT_LAYERLEVEL" val="1_1"/>
  <p:tag name="KSO_WM_TAG_VERSION" val="3.0"/>
  <p:tag name="KSO_WM_BEAUTIFY_FLAG" val="#wm#"/>
  <p:tag name="KSO_WM_UNIT_ISCONTENTSTITLE" val="0"/>
  <p:tag name="KSO_WM_UNIT_ISNUMDGMTITLE" val="0"/>
  <p:tag name="KSO_WM_UNIT_PRESET_TEXT" val="单击此处添加文档标题内容"/>
  <p:tag name="KSO_WM_UNIT_NOCLEAR" val="0"/>
  <p:tag name="KSO_WM_UNIT_VALUE" val="35"/>
  <p:tag name="KSO_WM_UNIT_TEXT_TYPE" val="1"/>
</p:tagLst>
</file>

<file path=ppt/tags/tag362.xml><?xml version="1.0" encoding="utf-8"?>
<p:tagLst xmlns:p="http://schemas.openxmlformats.org/presentationml/2006/main">
  <p:tag name="KSO_WM_SLIDE_ID" val="custom20235141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141"/>
  <p:tag name="KSO_WM_SLIDE_TYPE" val="text"/>
  <p:tag name="KSO_WM_SLIDE_SUBTYPE" val="picTxt"/>
  <p:tag name="KSO_WM_SLIDE_SIZE" val="786.85*239.3"/>
  <p:tag name="KSO_WM_SLIDE_POSITION" val="85.85*193.85"/>
  <p:tag name="KSO_WM_SLIDE_LAYOUT" val="a_c"/>
  <p:tag name="KSO_WM_SLIDE_LAYOUT_CNT" val="1_1"/>
  <p:tag name="KSO_WM_SPECIAL_SOURCE" val="bdnull"/>
</p:tagLst>
</file>

<file path=ppt/tags/tag36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141_1*a*1"/>
  <p:tag name="KSO_WM_TEMPLATE_CATEGORY" val="custom"/>
  <p:tag name="KSO_WM_TEMPLATE_INDEX" val="20235141"/>
  <p:tag name="KSO_WM_UNIT_LAYERLEVEL" val="1"/>
  <p:tag name="KSO_WM_TAG_VERSION" val="3.0"/>
  <p:tag name="KSO_WM_BEAUTIFY_FLAG" val="#wm#"/>
  <p:tag name="KSO_WM_UNIT_PRESET_TEXT" val="单击此处添加文档标题内容"/>
  <p:tag name="KSO_WM_UNIT_TEXT_TYPE" val="1"/>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5141_1*i*1"/>
  <p:tag name="KSO_WM_TEMPLATE_CATEGORY" val="custom"/>
  <p:tag name="KSO_WM_TEMPLATE_INDEX" val="20235141"/>
  <p:tag name="KSO_WM_UNIT_LAYERLEVEL" val="1"/>
  <p:tag name="KSO_WM_TAG_VERSION" val="3.0"/>
  <p:tag name="KSO_WM_BEAUTIFY_FLAG" val="#wm#"/>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5141_1*i*2"/>
  <p:tag name="KSO_WM_TEMPLATE_CATEGORY" val="custom"/>
  <p:tag name="KSO_WM_TEMPLATE_INDEX" val="20235141"/>
  <p:tag name="KSO_WM_UNIT_LAYERLEVEL" val="1"/>
  <p:tag name="KSO_WM_TAG_VERSION" val="3.0"/>
  <p:tag name="KSO_WM_BEAUTIFY_FLAG" val="#wm#"/>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5141_1*i*3"/>
  <p:tag name="KSO_WM_TEMPLATE_CATEGORY" val="custom"/>
  <p:tag name="KSO_WM_TEMPLATE_INDEX" val="20235141"/>
  <p:tag name="KSO_WM_UNIT_LAYERLEVEL" val="1"/>
  <p:tag name="KSO_WM_TAG_VERSION" val="3.0"/>
  <p:tag name="KSO_WM_BEAUTIFY_FLAG" val="#wm#"/>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41_1*c_f*1_1"/>
  <p:tag name="KSO_WM_TEMPLATE_CATEGORY" val="custom"/>
  <p:tag name="KSO_WM_TEMPLATE_INDEX" val="20235141"/>
  <p:tag name="KSO_WM_UNIT_LAYERLEVEL" val="1_1"/>
  <p:tag name="KSO_WM_TAG_VERSION" val="3.0"/>
  <p:tag name="KSO_WM_UNIT_SUBTYPE" val="a"/>
  <p:tag name="KSO_WM_UNIT_NOCLEAR" val="0"/>
  <p:tag name="KSO_WM_UNIT_VALUE" val="36"/>
  <p:tag name="KSO_WM_UNIT_TYPE" val="c_f"/>
  <p:tag name="KSO_WM_UNIT_INDEX" val="1_1"/>
  <p:tag name="KSO_WM_DIAGRAM_VERSION" val="3"/>
  <p:tag name="KSO_WM_DIAGRAM_COLOR_TRICK" val="1"/>
  <p:tag name="KSO_WM_DIAGRAM_COLOR_TEXT_CAN_REMOVE" val="n"/>
  <p:tag name="KSO_WM_DIAGRAM_MAX_ITEMCNT" val="4"/>
  <p:tag name="KSO_WM_DIAGRAM_MIN_ITEMCNT" val="1"/>
  <p:tag name="KSO_WM_DIAGRAM_VIRTUALLY_FRAME" val="{&quot;height&quot;:335.95001220703125,&quot;left&quot;:60.61255768062565,&quot;top&quot;:141.03208051065758,&quot;width&quot;:343.7749633789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2"/>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根据需要可酌情增减文字以便观者准确地理解您传达的思想。&#10;单击此处添加文本具体内容，简明扼要地阐述您的观点。根据需要可酌情增减文字以便观者准确地理解您传达的思想。&#10;单击此处添加文本具体内容，简明扼要地阐述您的观点。&#10;根据需要可酌情增减文字。根据需要可酌情增减文字以便观者准确地理解您传达的思想。"/>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5141_1*i*4"/>
  <p:tag name="KSO_WM_TEMPLATE_CATEGORY" val="custom"/>
  <p:tag name="KSO_WM_TEMPLATE_INDEX" val="20235141"/>
  <p:tag name="KSO_WM_UNIT_LAYERLEVEL" val="1"/>
  <p:tag name="KSO_WM_TAG_VERSION" val="3.0"/>
  <p:tag name="KSO_WM_BEAUTIFY_FLAG" val="#wm#"/>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5141_1*i*5"/>
  <p:tag name="KSO_WM_TEMPLATE_CATEGORY" val="custom"/>
  <p:tag name="KSO_WM_TEMPLATE_INDEX" val="20235141"/>
  <p:tag name="KSO_WM_UNIT_LAYERLEVEL" val="1"/>
  <p:tag name="KSO_WM_TAG_VERSION" val="3.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c_a"/>
  <p:tag name="KSO_WM_UNIT_INDEX" val="1_1"/>
  <p:tag name="KSO_WM_UNIT_ID" val="custom20235141_1*c_a*1_1"/>
  <p:tag name="KSO_WM_TEMPLATE_CATEGORY" val="custom"/>
  <p:tag name="KSO_WM_TEMPLATE_INDEX" val="20235141"/>
  <p:tag name="KSO_WM_UNIT_LAYERLEVEL" val="1_1"/>
  <p:tag name="KSO_WM_TAG_VERSION" val="3.0"/>
  <p:tag name="KSO_WM_BEAUTIFY_FLAG" val="#wm#"/>
  <p:tag name="KSO_WM_UNIT_ISCONTENTSTITLE" val="0"/>
  <p:tag name="KSO_WM_UNIT_ISNUMDGMTITLE" val="0"/>
  <p:tag name="KSO_WM_UNIT_PRESET_TEXT" val="单击此处添加文档标题内容"/>
  <p:tag name="KSO_WM_UNIT_NOCLEAR" val="0"/>
  <p:tag name="KSO_WM_UNIT_VALUE" val="35"/>
  <p:tag name="KSO_WM_UNIT_TEXT_TYPE" val="1"/>
</p:tagLst>
</file>

<file path=ppt/tags/tag371.xml><?xml version="1.0" encoding="utf-8"?>
<p:tagLst xmlns:p="http://schemas.openxmlformats.org/presentationml/2006/main">
  <p:tag name="KSO_WM_SLIDE_ID" val="custom20235141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141"/>
  <p:tag name="KSO_WM_SLIDE_TYPE" val="text"/>
  <p:tag name="KSO_WM_SLIDE_SUBTYPE" val="picTxt"/>
  <p:tag name="KSO_WM_SLIDE_SIZE" val="786.85*239.3"/>
  <p:tag name="KSO_WM_SLIDE_POSITION" val="85.85*193.85"/>
  <p:tag name="KSO_WM_SLIDE_LAYOUT" val="a_c"/>
  <p:tag name="KSO_WM_SLIDE_LAYOUT_CNT" val="1_1"/>
  <p:tag name="KSO_WM_SPECIAL_SOURCE" val="bdnull"/>
</p:tagLst>
</file>

<file path=ppt/tags/tag37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136_1*a*1"/>
  <p:tag name="KSO_WM_TEMPLATE_CATEGORY" val="custom"/>
  <p:tag name="KSO_WM_TEMPLATE_INDEX" val="20235136"/>
  <p:tag name="KSO_WM_UNIT_LAYERLEVEL" val="1"/>
  <p:tag name="KSO_WM_TAG_VERSION" val="3.0"/>
  <p:tag name="KSO_WM_BEAUTIFY_FLAG" val="#wm#"/>
  <p:tag name="KSO_WM_UNIT_VALUE" val="29"/>
  <p:tag name="KSO_WM_UNIT_PRESET_TEXT" val="单击此处添加标题"/>
  <p:tag name="KSO_WM_UNIT_TEXT_TYPE" val="1"/>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1"/>
  <p:tag name="KSO_WM_TEMPLATE_CATEGORY" val="custom"/>
  <p:tag name="KSO_WM_TEMPLATE_INDEX" val="20235136"/>
  <p:tag name="KSO_WM_UNIT_LAYERLEVEL" val="1"/>
  <p:tag name="KSO_WM_TAG_VERSION" val="3.0"/>
  <p:tag name="KSO_WM_BEAUTIFY_FLAG" val="#wm#"/>
  <p:tag name="KSO_WM_UNIT_TYPE" val="i"/>
  <p:tag name="KSO_WM_UNIT_INDEX" val="1"/>
</p:tagLst>
</file>

<file path=ppt/tags/tag37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c_a"/>
  <p:tag name="KSO_WM_UNIT_INDEX" val="1_1"/>
  <p:tag name="KSO_WM_UNIT_ID" val="custom20235136_1*c_a*1_1"/>
  <p:tag name="KSO_WM_TEMPLATE_CATEGORY" val="custom"/>
  <p:tag name="KSO_WM_TEMPLATE_INDEX" val="20235136"/>
  <p:tag name="KSO_WM_UNIT_LAYERLEVEL" val="1_1"/>
  <p:tag name="KSO_WM_TAG_VERSION" val="3.0"/>
  <p:tag name="KSO_WM_BEAUTIFY_FLAG" val="#wm#"/>
  <p:tag name="KSO_WM_UNIT_VALUE" val="76"/>
  <p:tag name="KSO_WM_UNIT_PRESET_TEXT" val="单击此处添加标题内容"/>
  <p:tag name="KSO_WM_UNIT_TEXT_TYPE" val="1"/>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2"/>
  <p:tag name="KSO_WM_TEMPLATE_CATEGORY" val="custom"/>
  <p:tag name="KSO_WM_TEMPLATE_INDEX" val="20235136"/>
  <p:tag name="KSO_WM_UNIT_LAYERLEVEL" val="1"/>
  <p:tag name="KSO_WM_TAG_VERSION" val="3.0"/>
  <p:tag name="KSO_WM_BEAUTIFY_FLAG" val="#wm#"/>
  <p:tag name="KSO_WM_UNIT_TYPE" val="i"/>
  <p:tag name="KSO_WM_UNIT_INDEX" val="2"/>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3"/>
  <p:tag name="KSO_WM_TEMPLATE_CATEGORY" val="custom"/>
  <p:tag name="KSO_WM_TEMPLATE_INDEX" val="20235136"/>
  <p:tag name="KSO_WM_UNIT_LAYERLEVEL" val="1"/>
  <p:tag name="KSO_WM_TAG_VERSION" val="3.0"/>
  <p:tag name="KSO_WM_BEAUTIFY_FLAG" val="#wm#"/>
  <p:tag name="KSO_WM_UNIT_TYPE" val="i"/>
  <p:tag name="KSO_WM_UNIT_INDEX" val="3"/>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4"/>
  <p:tag name="KSO_WM_TEMPLATE_CATEGORY" val="custom"/>
  <p:tag name="KSO_WM_TEMPLATE_INDEX" val="20235136"/>
  <p:tag name="KSO_WM_UNIT_LAYERLEVEL" val="1"/>
  <p:tag name="KSO_WM_TAG_VERSION" val="3.0"/>
  <p:tag name="KSO_WM_BEAUTIFY_FLAG" val="#wm#"/>
  <p:tag name="KSO_WM_UNIT_TYPE" val="i"/>
  <p:tag name="KSO_WM_UNIT_INDEX" val="4"/>
</p:tagLst>
</file>

<file path=ppt/tags/tag378.xml><?xml version="1.0" encoding="utf-8"?>
<p:tagLst xmlns:p="http://schemas.openxmlformats.org/presentationml/2006/main">
  <p:tag name="KSO_WM_UNIT_SUBTYPE" val="a"/>
  <p:tag name="KSO_WM_UNIT_TEXT_LAYER_COUNT" val="1"/>
  <p:tag name="KSO_WM_UNIT_NOCLEAR" val="0"/>
  <p:tag name="KSO_WM_UNIT_VALUE" val="344"/>
  <p:tag name="KSO_WM_UNIT_HIGHLIGHT" val="0"/>
  <p:tag name="KSO_WM_UNIT_COMPATIBLE" val="0"/>
  <p:tag name="KSO_WM_UNIT_DIAGRAM_ISNUMVISUAL" val="0"/>
  <p:tag name="KSO_WM_UNIT_DIAGRAM_ISREFERUNIT" val="0"/>
  <p:tag name="KSO_WM_UNIT_TYPE" val="c_f"/>
  <p:tag name="KSO_WM_UNIT_INDEX" val="1_1"/>
  <p:tag name="KSO_WM_UNIT_ID" val="custom20235136_1*c_f*1_1"/>
  <p:tag name="KSO_WM_TEMPLATE_CATEGORY" val="custom"/>
  <p:tag name="KSO_WM_TEMPLATE_INDEX" val="20235136"/>
  <p:tag name="KSO_WM_UNIT_LAYERLEVEL" val="1_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
  <p:tag name="KSO_WM_UNIT_TEXT_TYPE" val="1"/>
</p:tagLst>
</file>

<file path=ppt/tags/tag379.xml><?xml version="1.0" encoding="utf-8"?>
<p:tagLst xmlns:p="http://schemas.openxmlformats.org/presentationml/2006/main">
  <p:tag name="KSO_WM_SLIDE_ID" val="custom20235136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136"/>
  <p:tag name="KSO_WM_SLIDE_LAYOUT" val="a_c"/>
  <p:tag name="KSO_WM_SLIDE_LAYOUT_CNT" val="1_1"/>
  <p:tag name="KSO_WM_SLIDE_TYPE" val="text"/>
  <p:tag name="KSO_WM_SLIDE_SUBTYPE" val="picTxt"/>
  <p:tag name="KSO_WM_SLIDE_SIZE" val="792.3*271.3"/>
  <p:tag name="KSO_WM_SLIDE_POSITION" val="85.8*192.25"/>
</p:tagLst>
</file>

<file path=ppt/tags/tag38.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0311"/>
  <p:tag name="KSO_WM_TEMPLATE_THUMBS_INDEX" val="1、9"/>
</p:tagLst>
</file>

<file path=ppt/tags/tag38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136_1*a*1"/>
  <p:tag name="KSO_WM_TEMPLATE_CATEGORY" val="custom"/>
  <p:tag name="KSO_WM_TEMPLATE_INDEX" val="20235136"/>
  <p:tag name="KSO_WM_UNIT_LAYERLEVEL" val="1"/>
  <p:tag name="KSO_WM_TAG_VERSION" val="3.0"/>
  <p:tag name="KSO_WM_BEAUTIFY_FLAG" val="#wm#"/>
  <p:tag name="KSO_WM_UNIT_VALUE" val="29"/>
  <p:tag name="KSO_WM_UNIT_PRESET_TEXT" val="单击此处添加标题"/>
  <p:tag name="KSO_WM_UNIT_TEXT_TYPE" val="1"/>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1"/>
  <p:tag name="KSO_WM_TEMPLATE_CATEGORY" val="custom"/>
  <p:tag name="KSO_WM_TEMPLATE_INDEX" val="20235136"/>
  <p:tag name="KSO_WM_UNIT_LAYERLEVEL" val="1"/>
  <p:tag name="KSO_WM_TAG_VERSION" val="3.0"/>
  <p:tag name="KSO_WM_BEAUTIFY_FLAG" val="#wm#"/>
  <p:tag name="KSO_WM_UNIT_TYPE" val="i"/>
  <p:tag name="KSO_WM_UNIT_INDEX" val="1"/>
</p:tagLst>
</file>

<file path=ppt/tags/tag38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c_a"/>
  <p:tag name="KSO_WM_UNIT_INDEX" val="1_1"/>
  <p:tag name="KSO_WM_UNIT_ID" val="custom20235136_1*c_a*1_1"/>
  <p:tag name="KSO_WM_TEMPLATE_CATEGORY" val="custom"/>
  <p:tag name="KSO_WM_TEMPLATE_INDEX" val="20235136"/>
  <p:tag name="KSO_WM_UNIT_LAYERLEVEL" val="1_1"/>
  <p:tag name="KSO_WM_TAG_VERSION" val="3.0"/>
  <p:tag name="KSO_WM_BEAUTIFY_FLAG" val="#wm#"/>
  <p:tag name="KSO_WM_UNIT_VALUE" val="76"/>
  <p:tag name="KSO_WM_UNIT_PRESET_TEXT" val="单击此处添加标题内容"/>
  <p:tag name="KSO_WM_UNIT_TEXT_TYPE" val="1"/>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2"/>
  <p:tag name="KSO_WM_TEMPLATE_CATEGORY" val="custom"/>
  <p:tag name="KSO_WM_TEMPLATE_INDEX" val="20235136"/>
  <p:tag name="KSO_WM_UNIT_LAYERLEVEL" val="1"/>
  <p:tag name="KSO_WM_TAG_VERSION" val="3.0"/>
  <p:tag name="KSO_WM_BEAUTIFY_FLAG" val="#wm#"/>
  <p:tag name="KSO_WM_UNIT_TYPE" val="i"/>
  <p:tag name="KSO_WM_UNIT_INDEX" val="2"/>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3"/>
  <p:tag name="KSO_WM_TEMPLATE_CATEGORY" val="custom"/>
  <p:tag name="KSO_WM_TEMPLATE_INDEX" val="20235136"/>
  <p:tag name="KSO_WM_UNIT_LAYERLEVEL" val="1"/>
  <p:tag name="KSO_WM_TAG_VERSION" val="3.0"/>
  <p:tag name="KSO_WM_BEAUTIFY_FLAG" val="#wm#"/>
  <p:tag name="KSO_WM_UNIT_TYPE" val="i"/>
  <p:tag name="KSO_WM_UNIT_INDEX" val="3"/>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4"/>
  <p:tag name="KSO_WM_TEMPLATE_CATEGORY" val="custom"/>
  <p:tag name="KSO_WM_TEMPLATE_INDEX" val="20235136"/>
  <p:tag name="KSO_WM_UNIT_LAYERLEVEL" val="1"/>
  <p:tag name="KSO_WM_TAG_VERSION" val="3.0"/>
  <p:tag name="KSO_WM_BEAUTIFY_FLAG" val="#wm#"/>
  <p:tag name="KSO_WM_UNIT_TYPE" val="i"/>
  <p:tag name="KSO_WM_UNIT_INDEX" val="4"/>
</p:tagLst>
</file>

<file path=ppt/tags/tag386.xml><?xml version="1.0" encoding="utf-8"?>
<p:tagLst xmlns:p="http://schemas.openxmlformats.org/presentationml/2006/main">
  <p:tag name="KSO_WM_UNIT_SUBTYPE" val="a"/>
  <p:tag name="KSO_WM_UNIT_TEXT_LAYER_COUNT" val="1"/>
  <p:tag name="KSO_WM_UNIT_NOCLEAR" val="0"/>
  <p:tag name="KSO_WM_UNIT_VALUE" val="344"/>
  <p:tag name="KSO_WM_UNIT_HIGHLIGHT" val="0"/>
  <p:tag name="KSO_WM_UNIT_COMPATIBLE" val="0"/>
  <p:tag name="KSO_WM_UNIT_DIAGRAM_ISNUMVISUAL" val="0"/>
  <p:tag name="KSO_WM_UNIT_DIAGRAM_ISREFERUNIT" val="0"/>
  <p:tag name="KSO_WM_UNIT_TYPE" val="c_f"/>
  <p:tag name="KSO_WM_UNIT_INDEX" val="1_1"/>
  <p:tag name="KSO_WM_UNIT_ID" val="custom20235136_1*c_f*1_1"/>
  <p:tag name="KSO_WM_TEMPLATE_CATEGORY" val="custom"/>
  <p:tag name="KSO_WM_TEMPLATE_INDEX" val="20235136"/>
  <p:tag name="KSO_WM_UNIT_LAYERLEVEL" val="1_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
  <p:tag name="KSO_WM_UNIT_TEXT_TYPE" val="1"/>
</p:tagLst>
</file>

<file path=ppt/tags/tag387.xml><?xml version="1.0" encoding="utf-8"?>
<p:tagLst xmlns:p="http://schemas.openxmlformats.org/presentationml/2006/main">
  <p:tag name="KSO_WM_SLIDE_ID" val="custom20235136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136"/>
  <p:tag name="KSO_WM_SLIDE_LAYOUT" val="a_c"/>
  <p:tag name="KSO_WM_SLIDE_LAYOUT_CNT" val="1_1"/>
  <p:tag name="KSO_WM_SLIDE_TYPE" val="text"/>
  <p:tag name="KSO_WM_SLIDE_SUBTYPE" val="picTxt"/>
  <p:tag name="KSO_WM_SLIDE_SIZE" val="792.3*271.3"/>
  <p:tag name="KSO_WM_SLIDE_POSITION" val="85.8*192.25"/>
</p:tagLst>
</file>

<file path=ppt/tags/tag388.xml><?xml version="1.0" encoding="utf-8"?>
<p:tagLst xmlns:p="http://schemas.openxmlformats.org/presentationml/2006/main">
  <p:tag name="KSO_WM_UNIT_ISCONTENTSTITLE" val="0"/>
  <p:tag name="KSO_WM_UNIT_ISNUMDGMTITLE" val="0"/>
  <p:tag name="KSO_WM_UNIT_NOCLEAR" val="0"/>
  <p:tag name="KSO_WM_UNIT_VALUE" val="23"/>
  <p:tag name="KSO_WM_UNIT_HIGHLIGHT" val="0"/>
  <p:tag name="KSO_WM_UNIT_COMPATIBLE" val="0"/>
  <p:tag name="KSO_WM_UNIT_DIAGRAM_ISNUMVISUAL" val="0"/>
  <p:tag name="KSO_WM_UNIT_DIAGRAM_ISREFERUNIT" val="0"/>
  <p:tag name="KSO_WM_UNIT_TYPE" val="a"/>
  <p:tag name="KSO_WM_UNIT_INDEX" val="1"/>
  <p:tag name="KSO_WM_UNIT_ID" val="custom20238440_1*a*1"/>
  <p:tag name="KSO_WM_TEMPLATE_CATEGORY" val="custom"/>
  <p:tag name="KSO_WM_TEMPLATE_INDEX" val="20238440"/>
  <p:tag name="KSO_WM_UNIT_LAYERLEVEL" val="1"/>
  <p:tag name="KSO_WM_TAG_VERSION" val="3.0"/>
  <p:tag name="KSO_WM_BEAUTIFY_FLAG" val="#wm#"/>
  <p:tag name="KSO_WM_UNIT_TEXT_TYPE" val="1"/>
  <p:tag name="KSO_WM_UNIT_PRESET_TEXT" val="单击此处添加大标题内容"/>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440_1*i*1"/>
  <p:tag name="KSO_WM_UNIT_LAYERLEVEL" val="1"/>
  <p:tag name="KSO_WM_TAG_VERSION" val="3.0"/>
  <p:tag name="KSO_WM_BEAUTIFY_FLAG" val="#wm#"/>
  <p:tag name="KSO_WM_UNIT_TYPE" val="i"/>
  <p:tag name="KSO_WM_UNIT_INDEX" val="1"/>
  <p:tag name="KSO_WM_SLIDE_BACKGROUND_TYPE" val="bottomTop"/>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custom"/>
  <p:tag name="KSO_WM_TEMPLATE_INDEX" val="20238440"/>
  <p:tag name="KSO_WM_TEMPLATE_ASSEMBLE_XID" val="637600a50c9383becde15bb6"/>
  <p:tag name="KSO_WM_TEMPLATE_ASSEMBLE_GROUPID" val="637600a50c9383becde15bb6"/>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2"/>
  <p:tag name="KSO_WM_UNIT_LAYERLEVEL" val="1"/>
  <p:tag name="KSO_WM_TAG_VERSION" val="3.0"/>
  <p:tag name="KSO_WM_BEAUTIFY_FLAG" val="#wm#"/>
  <p:tag name="KSO_WM_UNIT_TYPE" val="i"/>
  <p:tag name="KSO_WM_UNIT_INDEX" val="2"/>
</p:tagLst>
</file>

<file path=ppt/tags/tag390.xml><?xml version="1.0" encoding="utf-8"?>
<p:tagLst xmlns:p="http://schemas.openxmlformats.org/presentationml/2006/main">
  <p:tag name="KSO_WM_UNIT_BLOCK" val="0"/>
  <p:tag name="KSO_WM_UNIT_HIGHLIGHT" val="0"/>
  <p:tag name="KSO_WM_UNIT_COMPATIBLE" val="0"/>
  <p:tag name="KSO_WM_UNIT_DIAGRAM_ISNUMVISUAL" val="0"/>
  <p:tag name="KSO_WM_UNIT_DIAGRAM_ISREFERUNIT" val="0"/>
  <p:tag name="KSO_WM_UNIT_TYPE" val="i"/>
  <p:tag name="KSO_WM_UNIT_INDEX" val="2"/>
  <p:tag name="KSO_WM_UNIT_ID" val="custom20238440_1*i*2"/>
  <p:tag name="KSO_WM_TEMPLATE_CATEGORY" val="custom"/>
  <p:tag name="KSO_WM_TEMPLATE_INDEX" val="20238440"/>
  <p:tag name="KSO_WM_UNIT_LAYERLEVEL" val="1"/>
  <p:tag name="KSO_WM_TAG_VERSION" val="3.0"/>
  <p:tag name="KSO_WM_BEAUTIFY_FLAG" val="#wm#"/>
  <p:tag name="KSO_WM_CHIP_GROUPID" val="5eda18a25860357932c55e72"/>
  <p:tag name="KSO_WM_UNIT_SM_LIMIT_TYPE" val="2"/>
  <p:tag name="KSO_WM_UNIT_DECORATE_INFO" val="{&quot;DecorateInfoH&quot;:{&quot;IsAbs&quot;:false},&quot;DecorateInfoW&quot;:{&quot;IsAbs&quot;:false},&quot;DecorateInfoX&quot;:{&quot;IsAbs&quot;:false,&quot;Pos&quot;:1},&quot;DecorateInfoY&quot;:{&quot;IsAbs&quot;:false,&quot;Pos&quot;:1},&quot;ReferentInfo&quot;:{&quot;Id&quot;:&quot;72e7dc758fee4e6db4f5488c2d49ac62&quot;,&quot;X&quot;:{&quot;Pos&quot;:1},&quot;Y&quot;:{&quot;Pos&quot;:1}},&quot;whChangeMode&quot;:0}"/>
  <p:tag name="KSO_WM_UNIT_DEC_AREA_ID" val="0a8fc41e3c7145f98573150470e3ff5e"/>
  <p:tag name="KSO_WM_CHIP_XID" val="5eda18ef5860357932c55e83"/>
  <p:tag name="KSO_WM_UNIT_FILL_FORE_SCHEMECOLOR_INDEX_BRIGHTNESS" val="0"/>
  <p:tag name="KSO_WM_UNIT_FILL_FORE_SCHEMECOLOR_INDEX" val="14"/>
  <p:tag name="KSO_WM_UNIT_FILL_TYPE" val="1"/>
  <p:tag name="KSO_WM_UNIT_SHADOW_SCHEMECOLOR_INDEX_BRIGHTNESS" val="0"/>
  <p:tag name="KSO_WM_UNIT_SHADOW_SCHEMECOLOR_INDEX" val="13"/>
  <p:tag name="KSO_WM_UNIT_VALUE" val="864"/>
  <p:tag name="KSO_WM_TEMPLATE_ASSEMBLE_XID" val="637600a50c9383becde15bb6"/>
  <p:tag name="KSO_WM_TEMPLATE_ASSEMBLE_GROUPID" val="637600a50c9383becde15bb6"/>
</p:tagLst>
</file>

<file path=ppt/tags/tag391.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8440_1*f*1"/>
  <p:tag name="KSO_WM_TEMPLATE_CATEGORY" val="custom"/>
  <p:tag name="KSO_WM_TEMPLATE_INDEX" val="20238440"/>
  <p:tag name="KSO_WM_UNIT_LAYERLEVEL" val="1"/>
  <p:tag name="KSO_WM_TAG_VERSION" val="3.0"/>
  <p:tag name="KSO_WM_BEAUTIFY_FLAG" val="#wm#"/>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Lst>
</file>

<file path=ppt/tags/tag392.xml><?xml version="1.0" encoding="utf-8"?>
<p:tagLst xmlns:p="http://schemas.openxmlformats.org/presentationml/2006/main">
  <p:tag name="KSO_WM_BEAUTIFY_FLAG" val="#wm#"/>
  <p:tag name="KSO_WM_TEMPLATE_CATEGORY" val="custom"/>
  <p:tag name="KSO_WM_TEMPLATE_INDEX" val="20238440"/>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LAYOUT_INFO" val="{&quot;backgroundInfo&quot;:[{&quot;bottom&quot;:0,&quot;bottomAbs&quot;:false,&quot;left&quot;:0,&quot;leftAbs&quot;:false,&quot;right&quot;:0,&quot;rightAbs&quot;:false,&quot;top&quot;:0.44444444799999999,&quot;topAbs&quot;:false,&quot;type&quot;:&quot;bottomTop&quot;},{&quot;bottom&quot;:0,&quot;bottomAbs&quot;:false,&quot;left&quot;:0,&quot;leftAbs&quot;:false,&quot;right&quot;:0,&quot;rightAbs&quot;:false,&quot;top&quot;:0,&quot;topAbs&quot;:false,&quot;type&quot;:&quot;general&quot;}],&quot;id&quot;:&quot;2022-11-17T17:36:38&quot;,&quot;maxSize&quot;:{&quot;size1&quot;:26.699999999999999},&quot;minSize&quot;:{&quot;size1&quot;:20},&quot;normalSize&quot;:{&quot;size1&quot;:20},&quot;subLayout&quot;:[{&quot;id&quot;:&quot;2022-11-17T17:36:38&quot;,&quot;margin&quot;:{&quot;bottom&quot;:0,&quot;left&quot;:1.6929999589920044,&quot;right&quot;:1.6929999589920044,&quot;top&quot;:1.6929999589920044},&quot;type&quot;:0},{&quot;id&quot;:&quot;2022-11-17T17:36:38&quot;,&quot;margin&quot;:{&quot;bottom&quot;:2.5399999618530273,&quot;left&quot;:2.5399999618530273,&quot;right&quot;:2.5399999618530273,&quot;top&quot;:2.1170001029968262},&quot;type&quot;:0}],&quot;type&quot;:0}"/>
  <p:tag name="KSO_WM_SLIDE_BACKGROUND" val="[&quot;bottomTop&quot;,&quot;general&quot;]"/>
  <p:tag name="KSO_WM_SLIDE_RATIO" val="1.777778"/>
  <p:tag name="KSO_WM_SLIDE_ID" val="custom20238440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60*512"/>
  <p:tag name="KSO_WM_SLIDE_POSITION" val="0*28"/>
  <p:tag name="KSO_WM_TAG_VERSION" val="3.0"/>
  <p:tag name="KSO_WM_SLIDE_LAYOUT" val="a_f"/>
  <p:tag name="KSO_WM_SLIDE_LAYOUT_CNT" val="1_1"/>
  <p:tag name="KSO_WM_CHIP_FILLPROP" val="[[{&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lm&quot;,&quot;text_direction&quot;:&quot;horizontal&quot;,&quot;support_features&quot;:[&quot;collage&quot;,&quot;carousel&quot;],&quot;support_big_font&quot;:false,&quot;picture_toward&quot;:0,&quot;picture_dockside&quot;:[],&quot;fill_id&quot;:&quot;862a40b1085942b3ac37b2627f08a9a8&quot;,&quot;fill_align&quot;:&quot;cm&quot;,&quot;chip_types&quot;:[&quot;diagram&quot;,&quot;pictext&quot;,&quot;text&quot;,&quot;picture&quot;,&quot;chart&quot;,&quot;table&quot;,&quot;video&quot;]}],[{&quot;text_align&quot;:&quot;ct&quot;,&quot;text_direction&quot;:&quot;horizontal&quot;,&quot;support_big_font&quot;:false,&quot;picture_toward&quot;:0,&quot;picture_dockside&quot;:[],&quot;fill_id&quot;:&quot;fbc1d1c81b9c4bca8f09873cfc4ac6db&quot;,&quot;fill_align&quot;:&quot;ct&quot;,&quot;chip_types&quot;:[&quot;header&quot;]},{&quot;text_align&quot;:&quot;lm&quot;,&quot;text_direction&quot;:&quot;horizontal&quot;,&quot;support_features&quot;:[&quot;collage&quot;,&quot;carousel&quot;],&quot;support_big_font&quot;:false,&quot;picture_toward&quot;:0,&quot;picture_dockside&quot;:[],&quot;fill_id&quot;:&quot;862a40b1085942b3ac37b2627f08a9a8&quot;,&quot;fill_align&quot;:&quot;cm&quot;,&quot;chip_types&quot;:[&quot;diagram&quot;,&quot;pictext&quot;,&quot;text&quot;,&quot;picture&quot;,&quot;chart&quot;,&quot;table&quot;,&quot;video&quot;]}]]"/>
  <p:tag name="KSO_WM_CHIP_GROUPID" val="5eda18a25860357932c55e72"/>
  <p:tag name="KSO_WM_CHIP_XID" val="5eda18ef5860357932c55e83"/>
  <p:tag name="KSO_WM_CHIP_DECFILLPROP" val="[]"/>
  <p:tag name="KSO_WM_SLIDE_BK_DARK_LIGHT" val="2"/>
  <p:tag name="KSO_WM_SLIDE_BACKGROUND_TYPE" val="bottomTop"/>
  <p:tag name="KSO_WM_SLIDE_SUPPORT_FEATURE_TYPE" val="0"/>
  <p:tag name="KSO_WM_TEMPLATE_ASSEMBLE_XID" val="637600a50c9383becde15bb6"/>
  <p:tag name="KSO_WM_TEMPLATE_ASSEMBLE_GROUPID" val="637600a50c9383becde15bb6"/>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599_7*a*1"/>
  <p:tag name="KSO_WM_TEMPLATE_CATEGORY" val="custom"/>
  <p:tag name="KSO_WM_TEMPLATE_INDEX" val="20238599"/>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TEXT_TYPE" val="1"/>
  <p:tag name="KSO_WM_UNIT_PRESET_TEXT" val="单击添加章节标题"/>
</p:tagLst>
</file>

<file path=ppt/tags/tag394.xml><?xml version="1.0" encoding="utf-8"?>
<p:tagLst xmlns:p="http://schemas.openxmlformats.org/presentationml/2006/main">
  <p:tag name="KSO_WM_SLIDE_ID" val="custom20238599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8599"/>
  <p:tag name="KSO_WM_SLIDE_TYPE" val="sectionTitle"/>
  <p:tag name="KSO_WM_SLIDE_SUBTYPE" val="pureTxt"/>
  <p:tag name="KSO_WM_SLIDE_LAYOUT" val="a_e"/>
  <p:tag name="KSO_WM_SLIDE_LAYOUT_CNT" val="1_1"/>
</p:tagLst>
</file>

<file path=ppt/tags/tag39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5146_2*a*1"/>
  <p:tag name="KSO_WM_TEMPLATE_CATEGORY" val="diagram"/>
  <p:tag name="KSO_WM_TEMPLATE_INDEX" val="20235146"/>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396.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1*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402.04999389648435,&quot;left&quot;:54.75,&quot;top&quot;:112.65000610351562,&quot;width&quot;:850.5}"/>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USESOURCEFORMAT_APPLY" val="1"/>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1*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402.04999389648435,&quot;left&quot;:54.75,&quot;top&quot;:112.65000610351562,&quot;width&quot;:850.5}"/>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1"/>
</p:tagLst>
</file>

<file path=ppt/tags/tag398.xml><?xml version="1.0" encoding="utf-8"?>
<p:tagLst xmlns:p="http://schemas.openxmlformats.org/presentationml/2006/main">
  <p:tag name="KSO_WM_SLIDE_ID" val="diagram20235146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5146"/>
  <p:tag name="KSO_WM_SLIDE_TYPE" val="text"/>
  <p:tag name="KSO_WM_SLIDE_SUBTYPE" val="diag"/>
  <p:tag name="KSO_WM_SLIDE_SIZE" val="850.45*388.8"/>
  <p:tag name="KSO_WM_SLIDE_POSITION" val="54.75*112.65"/>
  <p:tag name="KSO_WM_SLIDE_LAYOUT" val="a_l"/>
  <p:tag name="KSO_WM_SLIDE_LAYOUT_CNT" val="1_1"/>
  <p:tag name="KSO_WM_SPECIAL_SOURCE" val="bdnull"/>
  <p:tag name="KSO_WM_DIAGRAM_GROUP_CODE" val="l1-1"/>
  <p:tag name="KSO_WM_SLIDE_DIAGTYPE" val="l"/>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3"/>
  <p:tag name="KSO_WM_UNIT_LAYERLEVEL" val="1"/>
  <p:tag name="KSO_WM_TAG_VERSION" val="3.0"/>
  <p:tag name="KSO_WM_BEAUTIFY_FLAG" val="#wm#"/>
  <p:tag name="KSO_WM_UNIT_TYPE" val="i"/>
  <p:tag name="KSO_WM_UNIT_INDEX" val="3"/>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404.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TYPE" val="1"/>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4"/>
  <p:tag name="KSO_WM_UNIT_LAYERLEVEL" val="1"/>
  <p:tag name="KSO_WM_TAG_VERSION" val="3.0"/>
  <p:tag name="KSO_WM_BEAUTIFY_FLAG" val="#wm#"/>
  <p:tag name="KSO_WM_UNIT_TYPE" val="i"/>
  <p:tag name="KSO_WM_UNIT_INDEX" val="4"/>
</p:tagLst>
</file>

<file path=ppt/tags/tag410.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41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136_1*a*1"/>
  <p:tag name="KSO_WM_TEMPLATE_CATEGORY" val="custom"/>
  <p:tag name="KSO_WM_TEMPLATE_INDEX" val="20235136"/>
  <p:tag name="KSO_WM_UNIT_LAYERLEVEL" val="1"/>
  <p:tag name="KSO_WM_TAG_VERSION" val="3.0"/>
  <p:tag name="KSO_WM_BEAUTIFY_FLAG" val="#wm#"/>
  <p:tag name="KSO_WM_UNIT_VALUE" val="29"/>
  <p:tag name="KSO_WM_UNIT_PRESET_TEXT" val="单击此处添加标题"/>
  <p:tag name="KSO_WM_UNIT_TEXT_TYPE" val="1"/>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1"/>
  <p:tag name="KSO_WM_TEMPLATE_CATEGORY" val="custom"/>
  <p:tag name="KSO_WM_TEMPLATE_INDEX" val="20235136"/>
  <p:tag name="KSO_WM_UNIT_LAYERLEVEL" val="1"/>
  <p:tag name="KSO_WM_TAG_VERSION" val="3.0"/>
  <p:tag name="KSO_WM_BEAUTIFY_FLAG" val="#wm#"/>
  <p:tag name="KSO_WM_UNIT_TYPE" val="i"/>
  <p:tag name="KSO_WM_UNIT_INDEX" val="1"/>
</p:tagLst>
</file>

<file path=ppt/tags/tag41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c_a"/>
  <p:tag name="KSO_WM_UNIT_INDEX" val="1_1"/>
  <p:tag name="KSO_WM_UNIT_ID" val="custom20235136_1*c_a*1_1"/>
  <p:tag name="KSO_WM_TEMPLATE_CATEGORY" val="custom"/>
  <p:tag name="KSO_WM_TEMPLATE_INDEX" val="20235136"/>
  <p:tag name="KSO_WM_UNIT_LAYERLEVEL" val="1_1"/>
  <p:tag name="KSO_WM_TAG_VERSION" val="3.0"/>
  <p:tag name="KSO_WM_BEAUTIFY_FLAG" val="#wm#"/>
  <p:tag name="KSO_WM_UNIT_VALUE" val="76"/>
  <p:tag name="KSO_WM_UNIT_PRESET_TEXT" val="单击此处添加标题内容"/>
  <p:tag name="KSO_WM_UNIT_TEXT_TYPE" val="1"/>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2"/>
  <p:tag name="KSO_WM_TEMPLATE_CATEGORY" val="custom"/>
  <p:tag name="KSO_WM_TEMPLATE_INDEX" val="20235136"/>
  <p:tag name="KSO_WM_UNIT_LAYERLEVEL" val="1"/>
  <p:tag name="KSO_WM_TAG_VERSION" val="3.0"/>
  <p:tag name="KSO_WM_BEAUTIFY_FLAG" val="#wm#"/>
  <p:tag name="KSO_WM_UNIT_TYPE" val="i"/>
  <p:tag name="KSO_WM_UNIT_INDEX" val="2"/>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3"/>
  <p:tag name="KSO_WM_TEMPLATE_CATEGORY" val="custom"/>
  <p:tag name="KSO_WM_TEMPLATE_INDEX" val="20235136"/>
  <p:tag name="KSO_WM_UNIT_LAYERLEVEL" val="1"/>
  <p:tag name="KSO_WM_TAG_VERSION" val="3.0"/>
  <p:tag name="KSO_WM_BEAUTIFY_FLAG" val="#wm#"/>
  <p:tag name="KSO_WM_UNIT_TYPE" val="i"/>
  <p:tag name="KSO_WM_UNIT_INDEX" val="3"/>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4"/>
  <p:tag name="KSO_WM_TEMPLATE_CATEGORY" val="custom"/>
  <p:tag name="KSO_WM_TEMPLATE_INDEX" val="20235136"/>
  <p:tag name="KSO_WM_UNIT_LAYERLEVEL" val="1"/>
  <p:tag name="KSO_WM_TAG_VERSION" val="3.0"/>
  <p:tag name="KSO_WM_BEAUTIFY_FLAG" val="#wm#"/>
  <p:tag name="KSO_WM_UNIT_TYPE" val="i"/>
  <p:tag name="KSO_WM_UNIT_INDEX" val="4"/>
</p:tagLst>
</file>

<file path=ppt/tags/tag417.xml><?xml version="1.0" encoding="utf-8"?>
<p:tagLst xmlns:p="http://schemas.openxmlformats.org/presentationml/2006/main">
  <p:tag name="KSO_WM_UNIT_SUBTYPE" val="a"/>
  <p:tag name="KSO_WM_UNIT_TEXT_LAYER_COUNT" val="1"/>
  <p:tag name="KSO_WM_UNIT_NOCLEAR" val="0"/>
  <p:tag name="KSO_WM_UNIT_VALUE" val="344"/>
  <p:tag name="KSO_WM_UNIT_HIGHLIGHT" val="0"/>
  <p:tag name="KSO_WM_UNIT_COMPATIBLE" val="0"/>
  <p:tag name="KSO_WM_UNIT_DIAGRAM_ISNUMVISUAL" val="0"/>
  <p:tag name="KSO_WM_UNIT_DIAGRAM_ISREFERUNIT" val="0"/>
  <p:tag name="KSO_WM_UNIT_TYPE" val="c_f"/>
  <p:tag name="KSO_WM_UNIT_INDEX" val="1_1"/>
  <p:tag name="KSO_WM_UNIT_ID" val="custom20235136_1*c_f*1_1"/>
  <p:tag name="KSO_WM_TEMPLATE_CATEGORY" val="custom"/>
  <p:tag name="KSO_WM_TEMPLATE_INDEX" val="20235136"/>
  <p:tag name="KSO_WM_UNIT_LAYERLEVEL" val="1_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
  <p:tag name="KSO_WM_UNIT_TEXT_TYPE" val="1"/>
</p:tagLst>
</file>

<file path=ppt/tags/tag418.xml><?xml version="1.0" encoding="utf-8"?>
<p:tagLst xmlns:p="http://schemas.openxmlformats.org/presentationml/2006/main">
  <p:tag name="KSO_WM_SLIDE_ID" val="custom20235136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136"/>
  <p:tag name="KSO_WM_SLIDE_LAYOUT" val="a_c"/>
  <p:tag name="KSO_WM_SLIDE_LAYOUT_CNT" val="1_1"/>
  <p:tag name="KSO_WM_SLIDE_TYPE" val="text"/>
  <p:tag name="KSO_WM_SLIDE_SUBTYPE" val="picTxt"/>
  <p:tag name="KSO_WM_SLIDE_SIZE" val="792.3*271.3"/>
  <p:tag name="KSO_WM_SLIDE_POSITION" val="85.8*192.25"/>
</p:tagLst>
</file>

<file path=ppt/tags/tag41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136_1*a*1"/>
  <p:tag name="KSO_WM_TEMPLATE_CATEGORY" val="custom"/>
  <p:tag name="KSO_WM_TEMPLATE_INDEX" val="20235136"/>
  <p:tag name="KSO_WM_UNIT_LAYERLEVEL" val="1"/>
  <p:tag name="KSO_WM_TAG_VERSION" val="3.0"/>
  <p:tag name="KSO_WM_BEAUTIFY_FLAG" val="#wm#"/>
  <p:tag name="KSO_WM_UNIT_VALUE" val="29"/>
  <p:tag name="KSO_WM_UNIT_PRESET_TEXT" val="单击此处添加标题"/>
  <p:tag name="KSO_WM_UNIT_TEXT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5"/>
  <p:tag name="KSO_WM_UNIT_LAYERLEVEL" val="1"/>
  <p:tag name="KSO_WM_TAG_VERSION" val="3.0"/>
  <p:tag name="KSO_WM_BEAUTIFY_FLAG" val="#wm#"/>
  <p:tag name="KSO_WM_UNIT_TYPE" val="i"/>
  <p:tag name="KSO_WM_UNIT_INDEX" val="5"/>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1"/>
  <p:tag name="KSO_WM_TEMPLATE_CATEGORY" val="custom"/>
  <p:tag name="KSO_WM_TEMPLATE_INDEX" val="20235136"/>
  <p:tag name="KSO_WM_UNIT_LAYERLEVEL" val="1"/>
  <p:tag name="KSO_WM_TAG_VERSION" val="3.0"/>
  <p:tag name="KSO_WM_BEAUTIFY_FLAG" val="#wm#"/>
  <p:tag name="KSO_WM_UNIT_TYPE" val="i"/>
  <p:tag name="KSO_WM_UNIT_INDEX" val="1"/>
</p:tagLst>
</file>

<file path=ppt/tags/tag42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c_a"/>
  <p:tag name="KSO_WM_UNIT_INDEX" val="1_1"/>
  <p:tag name="KSO_WM_UNIT_ID" val="custom20235136_1*c_a*1_1"/>
  <p:tag name="KSO_WM_TEMPLATE_CATEGORY" val="custom"/>
  <p:tag name="KSO_WM_TEMPLATE_INDEX" val="20235136"/>
  <p:tag name="KSO_WM_UNIT_LAYERLEVEL" val="1_1"/>
  <p:tag name="KSO_WM_TAG_VERSION" val="3.0"/>
  <p:tag name="KSO_WM_BEAUTIFY_FLAG" val="#wm#"/>
  <p:tag name="KSO_WM_UNIT_VALUE" val="76"/>
  <p:tag name="KSO_WM_UNIT_PRESET_TEXT" val="单击此处添加标题内容"/>
  <p:tag name="KSO_WM_UNIT_TEXT_TYPE" val="1"/>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2"/>
  <p:tag name="KSO_WM_TEMPLATE_CATEGORY" val="custom"/>
  <p:tag name="KSO_WM_TEMPLATE_INDEX" val="20235136"/>
  <p:tag name="KSO_WM_UNIT_LAYERLEVEL" val="1"/>
  <p:tag name="KSO_WM_TAG_VERSION" val="3.0"/>
  <p:tag name="KSO_WM_BEAUTIFY_FLAG" val="#wm#"/>
  <p:tag name="KSO_WM_UNIT_TYPE" val="i"/>
  <p:tag name="KSO_WM_UNIT_INDEX" val="2"/>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3"/>
  <p:tag name="KSO_WM_TEMPLATE_CATEGORY" val="custom"/>
  <p:tag name="KSO_WM_TEMPLATE_INDEX" val="20235136"/>
  <p:tag name="KSO_WM_UNIT_LAYERLEVEL" val="1"/>
  <p:tag name="KSO_WM_TAG_VERSION" val="3.0"/>
  <p:tag name="KSO_WM_BEAUTIFY_FLAG" val="#wm#"/>
  <p:tag name="KSO_WM_UNIT_TYPE" val="i"/>
  <p:tag name="KSO_WM_UNIT_INDEX" val="3"/>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4"/>
  <p:tag name="KSO_WM_TEMPLATE_CATEGORY" val="custom"/>
  <p:tag name="KSO_WM_TEMPLATE_INDEX" val="20235136"/>
  <p:tag name="KSO_WM_UNIT_LAYERLEVEL" val="1"/>
  <p:tag name="KSO_WM_TAG_VERSION" val="3.0"/>
  <p:tag name="KSO_WM_BEAUTIFY_FLAG" val="#wm#"/>
  <p:tag name="KSO_WM_UNIT_TYPE" val="i"/>
  <p:tag name="KSO_WM_UNIT_INDEX" val="4"/>
</p:tagLst>
</file>

<file path=ppt/tags/tag425.xml><?xml version="1.0" encoding="utf-8"?>
<p:tagLst xmlns:p="http://schemas.openxmlformats.org/presentationml/2006/main">
  <p:tag name="KSO_WM_UNIT_SUBTYPE" val="a"/>
  <p:tag name="KSO_WM_UNIT_TEXT_LAYER_COUNT" val="1"/>
  <p:tag name="KSO_WM_UNIT_NOCLEAR" val="0"/>
  <p:tag name="KSO_WM_UNIT_VALUE" val="344"/>
  <p:tag name="KSO_WM_UNIT_HIGHLIGHT" val="0"/>
  <p:tag name="KSO_WM_UNIT_COMPATIBLE" val="0"/>
  <p:tag name="KSO_WM_UNIT_DIAGRAM_ISNUMVISUAL" val="0"/>
  <p:tag name="KSO_WM_UNIT_DIAGRAM_ISREFERUNIT" val="0"/>
  <p:tag name="KSO_WM_UNIT_TYPE" val="c_f"/>
  <p:tag name="KSO_WM_UNIT_INDEX" val="1_1"/>
  <p:tag name="KSO_WM_UNIT_ID" val="custom20235136_1*c_f*1_1"/>
  <p:tag name="KSO_WM_TEMPLATE_CATEGORY" val="custom"/>
  <p:tag name="KSO_WM_TEMPLATE_INDEX" val="20235136"/>
  <p:tag name="KSO_WM_UNIT_LAYERLEVEL" val="1_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
  <p:tag name="KSO_WM_UNIT_TEXT_TYPE" val="1"/>
</p:tagLst>
</file>

<file path=ppt/tags/tag426.xml><?xml version="1.0" encoding="utf-8"?>
<p:tagLst xmlns:p="http://schemas.openxmlformats.org/presentationml/2006/main">
  <p:tag name="KSO_WM_SLIDE_ID" val="custom20235136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136"/>
  <p:tag name="KSO_WM_SLIDE_LAYOUT" val="a_c"/>
  <p:tag name="KSO_WM_SLIDE_LAYOUT_CNT" val="1_1"/>
  <p:tag name="KSO_WM_SLIDE_TYPE" val="text"/>
  <p:tag name="KSO_WM_SLIDE_SUBTYPE" val="picTxt"/>
  <p:tag name="KSO_WM_SLIDE_SIZE" val="792.3*271.3"/>
  <p:tag name="KSO_WM_SLIDE_POSITION" val="85.8*192.25"/>
</p:tagLst>
</file>

<file path=ppt/tags/tag42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20_2*q_h_i*1_3_4"/>
  <p:tag name="KSO_WM_TEMPLATE_CATEGORY" val="diagram"/>
  <p:tag name="KSO_WM_TEMPLATE_INDEX" val="20230320"/>
  <p:tag name="KSO_WM_UNIT_LAYERLEVEL" val="1_1_1"/>
  <p:tag name="KSO_WM_TAG_VERSION" val="3.0"/>
  <p:tag name="KSO_WM_DIAGRAM_GROUP_CODE" val="q1-1"/>
  <p:tag name="KSO_WM_UNIT_TYPE" val="q_h_i"/>
  <p:tag name="KSO_WM_UNIT_INDEX" val="1_3_4"/>
  <p:tag name="KSO_WM_DIAGRAM_VERSION" val="3"/>
  <p:tag name="KSO_WM_DIAGRAM_COLOR_TRICK" val="4"/>
  <p:tag name="KSO_WM_DIAGRAM_COLOR_TEXT_CAN_REMOVE" val="n"/>
  <p:tag name="KSO_WM_DIAGRAM_MAX_ITEMCNT" val="4"/>
  <p:tag name="KSO_WM_DIAGRAM_MIN_ITEMCNT" val="2"/>
  <p:tag name="KSO_WM_DIAGRAM_VIRTUALLY_FRAME" val="{&quot;height&quot;:397.0987355393254,&quot;left&quot;:56.4,&quot;top&quot;:108.74889763779527,&quot;width&quot;:850.4515748031496}"/>
  <p:tag name="KSO_WM_DIAGRAM_COLOR_MATCH_VALUE" val="{&quot;shape&quot;:{&quot;fill&quot;:{&quot;gradient&quot;:[{&quot;brightness&quot;:0,&quot;colorType&quot;:1,&quot;foreColorIndex&quot;:7,&quot;pos&quot;:1,&quot;transparency&quot;:0},{&quot;brightness&quot;:0.4000000059604645,&quot;colorType&quot;:1,&quot;foreColorIndex&quot;:7,&quot;pos&quot;:0,&quot;transparency&quot;:0}],&quot;type&quot;:3},&quot;glow&quot;:{&quot;colorType&quot;:0},&quot;line&quot;:{&quot;type&quot;:0},&quot;shadow&quot;:{&quot;brightness&quot;:0,&quot;colorType&quot;:1,&quot;foreColorIndex&quot;:7,&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 val="7"/>
  <p:tag name="KSO_WM_UNIT_TEXT_FILL_FORE_SCHEMECOLOR_INDEX" val="13"/>
  <p:tag name="KSO_WM_UNIT_TEXT_FILL_TYPE" val="1"/>
  <p:tag name="KSO_WM_UNIT_USESOURCEFORMAT_APPLY" val="1"/>
</p:tagLst>
</file>

<file path=ppt/tags/tag42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20_2*q_h_i*1_1_4"/>
  <p:tag name="KSO_WM_TEMPLATE_CATEGORY" val="diagram"/>
  <p:tag name="KSO_WM_TEMPLATE_INDEX" val="20230320"/>
  <p:tag name="KSO_WM_UNIT_LAYERLEVEL" val="1_1_1"/>
  <p:tag name="KSO_WM_TAG_VERSION" val="3.0"/>
  <p:tag name="KSO_WM_DIAGRAM_GROUP_CODE" val="q1-1"/>
  <p:tag name="KSO_WM_UNIT_TYPE" val="q_h_i"/>
  <p:tag name="KSO_WM_UNIT_INDEX" val="1_1_4"/>
  <p:tag name="KSO_WM_DIAGRAM_VERSION" val="3"/>
  <p:tag name="KSO_WM_DIAGRAM_COLOR_TRICK" val="4"/>
  <p:tag name="KSO_WM_DIAGRAM_COLOR_TEXT_CAN_REMOVE" val="n"/>
  <p:tag name="KSO_WM_DIAGRAM_MAX_ITEMCNT" val="4"/>
  <p:tag name="KSO_WM_DIAGRAM_MIN_ITEMCNT" val="2"/>
  <p:tag name="KSO_WM_DIAGRAM_VIRTUALLY_FRAME" val="{&quot;height&quot;:397.0987355393254,&quot;left&quot;:56.4,&quot;top&quot;:108.74889763779527,&quot;width&quot;:850.4515748031496}"/>
  <p:tag name="KSO_WM_DIAGRAM_COLOR_MATCH_VALUE" val="{&quot;shape&quot;:{&quot;fill&quot;:{&quot;gradient&quot;:[{&quot;brightness&quot;:0,&quot;colorType&quot;:1,&quot;foreColorIndex&quot;:5,&quot;pos&quot;:1,&quot;transparency&quot;:0},{&quot;brightness&quot;:0.5099999904632568,&quot;colorType&quot;:1,&quot;foreColorIndex&quot;:5,&quot;pos&quot;:0,&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 val="5"/>
  <p:tag name="KSO_WM_UNIT_TEXT_FILL_FORE_SCHEMECOLOR_INDEX" val="13"/>
  <p:tag name="KSO_WM_UNIT_TEXT_FILL_TYPE" val="1"/>
  <p:tag name="KSO_WM_UNIT_USESOURCEFORMAT_APPLY" val="1"/>
</p:tagLst>
</file>

<file path=ppt/tags/tag42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20_2*q_h_i*1_2_4"/>
  <p:tag name="KSO_WM_TEMPLATE_CATEGORY" val="diagram"/>
  <p:tag name="KSO_WM_TEMPLATE_INDEX" val="20230320"/>
  <p:tag name="KSO_WM_UNIT_LAYERLEVEL" val="1_1_1"/>
  <p:tag name="KSO_WM_TAG_VERSION" val="3.0"/>
  <p:tag name="KSO_WM_DIAGRAM_GROUP_CODE" val="q1-1"/>
  <p:tag name="KSO_WM_UNIT_TYPE" val="q_h_i"/>
  <p:tag name="KSO_WM_UNIT_INDEX" val="1_2_4"/>
  <p:tag name="KSO_WM_DIAGRAM_VERSION" val="3"/>
  <p:tag name="KSO_WM_DIAGRAM_COLOR_TRICK" val="4"/>
  <p:tag name="KSO_WM_DIAGRAM_COLOR_TEXT_CAN_REMOVE" val="n"/>
  <p:tag name="KSO_WM_DIAGRAM_MAX_ITEMCNT" val="4"/>
  <p:tag name="KSO_WM_DIAGRAM_MIN_ITEMCNT" val="2"/>
  <p:tag name="KSO_WM_DIAGRAM_VIRTUALLY_FRAME" val="{&quot;height&quot;:397.0987355393254,&quot;left&quot;:56.4,&quot;top&quot;:108.74889763779527,&quot;width&quot;:850.4515748031496}"/>
  <p:tag name="KSO_WM_DIAGRAM_COLOR_MATCH_VALUE" val="{&quot;shape&quot;:{&quot;fill&quot;:{&quot;gradient&quot;:[{&quot;brightness&quot;:0.6000000238418579,&quot;colorType&quot;:1,&quot;foreColorIndex&quot;:6,&quot;pos&quot;:1,&quot;transparency&quot;:0},{&quot;brightness&quot;:0,&quot;colorType&quot;:1,&quot;foreColorIndex&quot;:6,&quot;pos&quot;:0,&quot;transparency&quot;:0}],&quot;type&quot;:3},&quot;glow&quot;:{&quot;colorType&quot;:0},&quot;line&quot;:{&quot;type&quot;:0},&quot;shadow&quot;:{&quot;brightness&quot;:0,&quot;colorType&quot;:1,&quot;foreColorIndex&quot;:6,&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 val="6"/>
  <p:tag name="KSO_WM_UNIT_TEXT_FILL_FORE_SCHEMECOLOR_INDEX" val="13"/>
  <p:tag name="KSO_WM_UNIT_TEXT_FILL_TYPE" val="1"/>
  <p:tag name="KSO_WM_UNIT_USESOURCEFORMAT_APPLY"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6"/>
  <p:tag name="KSO_WM_UNIT_LAYERLEVEL" val="1"/>
  <p:tag name="KSO_WM_TAG_VERSION" val="3.0"/>
  <p:tag name="KSO_WM_BEAUTIFY_FLAG" val="#wm#"/>
  <p:tag name="KSO_WM_UNIT_TYPE" val="i"/>
  <p:tag name="KSO_WM_UNIT_INDEX" val="6"/>
</p:tagLst>
</file>

<file path=ppt/tags/tag43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20_2*q_h_i*1_3_3"/>
  <p:tag name="KSO_WM_TEMPLATE_CATEGORY" val="diagram"/>
  <p:tag name="KSO_WM_TEMPLATE_INDEX" val="20230320"/>
  <p:tag name="KSO_WM_UNIT_LAYERLEVEL" val="1_1_1"/>
  <p:tag name="KSO_WM_TAG_VERSION" val="3.0"/>
  <p:tag name="KSO_WM_DIAGRAM_GROUP_CODE" val="q1-1"/>
  <p:tag name="KSO_WM_UNIT_TYPE" val="q_h_i"/>
  <p:tag name="KSO_WM_UNIT_INDEX" val="1_3_3"/>
  <p:tag name="KSO_WM_DIAGRAM_VERSION" val="3"/>
  <p:tag name="KSO_WM_DIAGRAM_COLOR_TRICK" val="4"/>
  <p:tag name="KSO_WM_DIAGRAM_COLOR_TEXT_CAN_REMOVE" val="n"/>
  <p:tag name="KSO_WM_DIAGRAM_MAX_ITEMCNT" val="4"/>
  <p:tag name="KSO_WM_DIAGRAM_MIN_ITEMCNT" val="2"/>
  <p:tag name="KSO_WM_DIAGRAM_VIRTUALLY_FRAME" val="{&quot;height&quot;:397.0987355393254,&quot;left&quot;:56.4,&quot;top&quot;:108.74889763779527,&quot;width&quot;:850.4515748031496}"/>
  <p:tag name="KSO_WM_DIAGRAM_COLOR_MATCH_VALUE" val="{&quot;shape&quot;:{&quot;fill&quot;:{&quot;gradient&quot;:[{&quot;brightness&quot;:0,&quot;colorType&quot;:1,&quot;foreColorIndex&quot;:7,&quot;pos&quot;:1,&quot;transparency&quot;:0},{&quot;brightness&quot;:0.44999998807907104,&quot;colorType&quot;:1,&quot;foreColorIndex&quot;:7,&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3"/>
  <p:tag name="KSO_WM_UNIT_TEXT_FILL_TYPE" val="1"/>
  <p:tag name="KSO_WM_UNIT_USESOURCEFORMAT_APPLY" val="1"/>
</p:tagLst>
</file>

<file path=ppt/tags/tag43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20_2*q_h_i*1_2_3"/>
  <p:tag name="KSO_WM_TEMPLATE_CATEGORY" val="diagram"/>
  <p:tag name="KSO_WM_TEMPLATE_INDEX" val="20230320"/>
  <p:tag name="KSO_WM_UNIT_LAYERLEVEL" val="1_1_1"/>
  <p:tag name="KSO_WM_TAG_VERSION" val="3.0"/>
  <p:tag name="KSO_WM_DIAGRAM_GROUP_CODE" val="q1-1"/>
  <p:tag name="KSO_WM_UNIT_TYPE" val="q_h_i"/>
  <p:tag name="KSO_WM_UNIT_INDEX" val="1_2_3"/>
  <p:tag name="KSO_WM_DIAGRAM_VERSION" val="3"/>
  <p:tag name="KSO_WM_DIAGRAM_COLOR_TRICK" val="4"/>
  <p:tag name="KSO_WM_DIAGRAM_COLOR_TEXT_CAN_REMOVE" val="n"/>
  <p:tag name="KSO_WM_DIAGRAM_MAX_ITEMCNT" val="4"/>
  <p:tag name="KSO_WM_DIAGRAM_MIN_ITEMCNT" val="2"/>
  <p:tag name="KSO_WM_DIAGRAM_VIRTUALLY_FRAME" val="{&quot;height&quot;:397.0987355393254,&quot;left&quot;:56.4,&quot;top&quot;:108.74889763779527,&quot;width&quot;:850.4515748031496}"/>
  <p:tag name="KSO_WM_DIAGRAM_COLOR_MATCH_VALUE" val="{&quot;shape&quot;:{&quot;fill&quot;:{&quot;gradient&quot;:[{&quot;brightness&quot;:0.6499999761581421,&quot;colorType&quot;:1,&quot;foreColorIndex&quot;:6,&quot;pos&quot;:1,&quot;transparency&quot;:0},{&quot;brightness&quot;:0,&quot;colorType&quot;:1,&quot;foreColorIndex&quot;:6,&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3"/>
  <p:tag name="KSO_WM_UNIT_TEXT_FILL_TYPE" val="1"/>
  <p:tag name="KSO_WM_UNIT_USESOURCEFORMAT_APPLY" val="1"/>
</p:tagLst>
</file>

<file path=ppt/tags/tag43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20_2*q_h_i*1_1_3"/>
  <p:tag name="KSO_WM_TEMPLATE_CATEGORY" val="diagram"/>
  <p:tag name="KSO_WM_TEMPLATE_INDEX" val="20230320"/>
  <p:tag name="KSO_WM_UNIT_LAYERLEVEL" val="1_1_1"/>
  <p:tag name="KSO_WM_TAG_VERSION" val="3.0"/>
  <p:tag name="KSO_WM_DIAGRAM_GROUP_CODE" val="q1-1"/>
  <p:tag name="KSO_WM_UNIT_TYPE" val="q_h_i"/>
  <p:tag name="KSO_WM_UNIT_INDEX" val="1_1_3"/>
  <p:tag name="KSO_WM_DIAGRAM_VERSION" val="3"/>
  <p:tag name="KSO_WM_DIAGRAM_COLOR_TRICK" val="4"/>
  <p:tag name="KSO_WM_DIAGRAM_COLOR_TEXT_CAN_REMOVE" val="n"/>
  <p:tag name="KSO_WM_DIAGRAM_MAX_ITEMCNT" val="4"/>
  <p:tag name="KSO_WM_DIAGRAM_MIN_ITEMCNT" val="2"/>
  <p:tag name="KSO_WM_DIAGRAM_VIRTUALLY_FRAME" val="{&quot;height&quot;:397.0987355393254,&quot;left&quot;:56.4,&quot;top&quot;:108.74889763779527,&quot;width&quot;:850.4515748031496}"/>
  <p:tag name="KSO_WM_DIAGRAM_COLOR_MATCH_VALUE" val="{&quot;shape&quot;:{&quot;fill&quot;:{&quot;gradient&quot;:[{&quot;brightness&quot;:0,&quot;colorType&quot;:1,&quot;foreColorIndex&quot;:5,&quot;pos&quot;:1,&quot;transparency&quot;:0},{&quot;brightness&quot;:0.6000000238418579,&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3"/>
  <p:tag name="KSO_WM_UNIT_TEXT_FILL_TYPE" val="1"/>
  <p:tag name="KSO_WM_UNIT_USESOURCEFORMAT_APPLY" val="1"/>
</p:tagLst>
</file>

<file path=ppt/tags/tag43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20_2*q_h_i*1_1_1"/>
  <p:tag name="KSO_WM_TEMPLATE_CATEGORY" val="diagram"/>
  <p:tag name="KSO_WM_TEMPLATE_INDEX" val="20230320"/>
  <p:tag name="KSO_WM_UNIT_LAYERLEVEL" val="1_1_1"/>
  <p:tag name="KSO_WM_TAG_VERSION" val="3.0"/>
  <p:tag name="KSO_WM_DIAGRAM_GROUP_CODE" val="q1-1"/>
  <p:tag name="KSO_WM_UNIT_TYPE" val="q_h_i"/>
  <p:tag name="KSO_WM_UNIT_INDEX" val="1_1_1"/>
  <p:tag name="KSO_WM_DIAGRAM_VERSION" val="3"/>
  <p:tag name="KSO_WM_DIAGRAM_COLOR_TRICK" val="4"/>
  <p:tag name="KSO_WM_DIAGRAM_COLOR_TEXT_CAN_REMOVE" val="n"/>
  <p:tag name="KSO_WM_DIAGRAM_MAX_ITEMCNT" val="4"/>
  <p:tag name="KSO_WM_DIAGRAM_MIN_ITEMCNT" val="2"/>
  <p:tag name="KSO_WM_DIAGRAM_VIRTUALLY_FRAME" val="{&quot;height&quot;:397.0987355393254,&quot;left&quot;:56.4,&quot;top&quot;:108.74889763779527,&quot;width&quot;:850.4515748031496}"/>
  <p:tag name="KSO_WM_DIAGRAM_COLOR_MATCH_VALUE" val="{&quot;shape&quot;:{&quot;fill&quot;:{&quot;gradient&quot;:[{&quot;brightness&quot;:0,&quot;colorType&quot;:1,&quot;foreColorIndex&quot;:5,&quot;pos&quot;:1,&quot;transparency&quot;:0},{&quot;brightness&quot;:0.4000000059604645,&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3"/>
  <p:tag name="KSO_WM_UNIT_TEXT_FILL_TYPE" val="1"/>
  <p:tag name="KSO_WM_UNIT_USESOURCEFORMAT_APPLY" val="1"/>
</p:tagLst>
</file>

<file path=ppt/tags/tag43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20_2*q_h_i*1_1_2"/>
  <p:tag name="KSO_WM_TEMPLATE_CATEGORY" val="diagram"/>
  <p:tag name="KSO_WM_TEMPLATE_INDEX" val="20230320"/>
  <p:tag name="KSO_WM_UNIT_LAYERLEVEL" val="1_1_1"/>
  <p:tag name="KSO_WM_TAG_VERSION" val="3.0"/>
  <p:tag name="KSO_WM_DIAGRAM_GROUP_CODE" val="q1-1"/>
  <p:tag name="KSO_WM_UNIT_TYPE" val="q_h_i"/>
  <p:tag name="KSO_WM_UNIT_INDEX" val="1_1_2"/>
  <p:tag name="KSO_WM_DIAGRAM_VERSION" val="3"/>
  <p:tag name="KSO_WM_DIAGRAM_COLOR_TRICK" val="4"/>
  <p:tag name="KSO_WM_DIAGRAM_COLOR_TEXT_CAN_REMOVE" val="n"/>
  <p:tag name="KSO_WM_DIAGRAM_MAX_ITEMCNT" val="4"/>
  <p:tag name="KSO_WM_DIAGRAM_MIN_ITEMCNT" val="2"/>
  <p:tag name="KSO_WM_DIAGRAM_VIRTUALLY_FRAME" val="{&quot;height&quot;:397.0987355393254,&quot;left&quot;:56.4,&quot;top&quot;:108.74889763779527,&quot;width&quot;:850.4515748031496}"/>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TEXT_FILL_FORE_SCHEMECOLOR_INDEX" val="13"/>
  <p:tag name="KSO_WM_UNIT_TEXT_FILL_TYPE" val="1"/>
  <p:tag name="KSO_WM_UNIT_USESOURCEFORMAT_APPLY" val="1"/>
</p:tagLst>
</file>

<file path=ppt/tags/tag43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20_2*q_h_i*1_2_1"/>
  <p:tag name="KSO_WM_TEMPLATE_CATEGORY" val="diagram"/>
  <p:tag name="KSO_WM_TEMPLATE_INDEX" val="20230320"/>
  <p:tag name="KSO_WM_UNIT_LAYERLEVEL" val="1_1_1"/>
  <p:tag name="KSO_WM_TAG_VERSION" val="3.0"/>
  <p:tag name="KSO_WM_DIAGRAM_GROUP_CODE" val="q1-1"/>
  <p:tag name="KSO_WM_UNIT_TYPE" val="q_h_i"/>
  <p:tag name="KSO_WM_UNIT_INDEX" val="1_2_1"/>
  <p:tag name="KSO_WM_DIAGRAM_VERSION" val="3"/>
  <p:tag name="KSO_WM_DIAGRAM_COLOR_TRICK" val="4"/>
  <p:tag name="KSO_WM_DIAGRAM_COLOR_TEXT_CAN_REMOVE" val="n"/>
  <p:tag name="KSO_WM_DIAGRAM_MAX_ITEMCNT" val="4"/>
  <p:tag name="KSO_WM_DIAGRAM_MIN_ITEMCNT" val="2"/>
  <p:tag name="KSO_WM_DIAGRAM_VIRTUALLY_FRAME" val="{&quot;height&quot;:397.0987355393254,&quot;left&quot;:56.4,&quot;top&quot;:108.74889763779527,&quot;width&quot;:850.4515748031496}"/>
  <p:tag name="KSO_WM_DIAGRAM_COLOR_MATCH_VALUE" val="{&quot;shape&quot;:{&quot;fill&quot;:{&quot;gradient&quot;:[{&quot;brightness&quot;:0,&quot;colorType&quot;:1,&quot;foreColorIndex&quot;:6,&quot;pos&quot;:1,&quot;transparency&quot;:0},{&quot;brightness&quot;:0.4000000059604645,&quot;colorType&quot;:1,&quot;foreColorIndex&quot;:6,&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3"/>
  <p:tag name="KSO_WM_UNIT_TEXT_FILL_TYPE" val="1"/>
  <p:tag name="KSO_WM_UNIT_USESOURCEFORMAT_APPLY" val="1"/>
</p:tagLst>
</file>

<file path=ppt/tags/tag43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20_2*q_h_i*1_2_2"/>
  <p:tag name="KSO_WM_TEMPLATE_CATEGORY" val="diagram"/>
  <p:tag name="KSO_WM_TEMPLATE_INDEX" val="20230320"/>
  <p:tag name="KSO_WM_UNIT_LAYERLEVEL" val="1_1_1"/>
  <p:tag name="KSO_WM_TAG_VERSION" val="3.0"/>
  <p:tag name="KSO_WM_DIAGRAM_GROUP_CODE" val="q1-1"/>
  <p:tag name="KSO_WM_UNIT_TYPE" val="q_h_i"/>
  <p:tag name="KSO_WM_UNIT_INDEX" val="1_2_2"/>
  <p:tag name="KSO_WM_DIAGRAM_VERSION" val="3"/>
  <p:tag name="KSO_WM_DIAGRAM_COLOR_TRICK" val="4"/>
  <p:tag name="KSO_WM_DIAGRAM_COLOR_TEXT_CAN_REMOVE" val="n"/>
  <p:tag name="KSO_WM_DIAGRAM_MAX_ITEMCNT" val="4"/>
  <p:tag name="KSO_WM_DIAGRAM_MIN_ITEMCNT" val="2"/>
  <p:tag name="KSO_WM_DIAGRAM_VIRTUALLY_FRAME" val="{&quot;height&quot;:397.0987355393254,&quot;left&quot;:56.4,&quot;top&quot;:108.74889763779527,&quot;width&quot;:850.4515748031496}"/>
  <p:tag name="KSO_WM_DIAGRAM_COLOR_MATCH_VALUE" val="{&quot;shape&quot;:{&quot;fill&quot;:{&quot;type&quot;:0},&quot;glow&quot;:{&quot;colorType&quot;:0},&quot;line&quot;:{&quot;solidLine&quot;:{&quot;brightness&quot;:0.6000000238418579,&quot;colorType&quot;:1,&quot;foreColorIndex&quot;: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6"/>
  <p:tag name="KSO_WM_UNIT_LINE_FILL_TYPE" val="2"/>
  <p:tag name="KSO_WM_UNIT_TEXT_FILL_FORE_SCHEMECOLOR_INDEX" val="13"/>
  <p:tag name="KSO_WM_UNIT_TEXT_FILL_TYPE" val="1"/>
  <p:tag name="KSO_WM_UNIT_USESOURCEFORMAT_APPLY" val="1"/>
</p:tagLst>
</file>

<file path=ppt/tags/tag43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0320_2*q_h_f*1_1_1"/>
  <p:tag name="KSO_WM_TEMPLATE_CATEGORY" val="diagram"/>
  <p:tag name="KSO_WM_TEMPLATE_INDEX" val="20230320"/>
  <p:tag name="KSO_WM_UNIT_LAYERLEVEL" val="1_1_1"/>
  <p:tag name="KSO_WM_TAG_VERSION" val="3.0"/>
  <p:tag name="KSO_WM_UNIT_TEXT_FILL_FORE_SCHEMECOLOR_INDEX_BRIGHTNESS" val="0.15"/>
  <p:tag name="KSO_WM_DIAGRAM_GROUP_CODE" val="q1-1"/>
  <p:tag name="KSO_WM_DIAGRAM_VERSION" val="3"/>
  <p:tag name="KSO_WM_DIAGRAM_COLOR_TRICK" val="4"/>
  <p:tag name="KSO_WM_DIAGRAM_COLOR_TEXT_CAN_REMOVE" val="n"/>
  <p:tag name="KSO_WM_DIAGRAM_MAX_ITEMCNT" val="4"/>
  <p:tag name="KSO_WM_DIAGRAM_MIN_ITEMCNT" val="2"/>
  <p:tag name="KSO_WM_DIAGRAM_VIRTUALLY_FRAME" val="{&quot;height&quot;:397.0987355393254,&quot;left&quot;:56.4,&quot;top&quot;:108.74889763779527,&quot;width&quot;:850.451574803149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UNIT_TEXT_TYPE" val="1"/>
  <p:tag name="KSO_WM_UNIT_USESOURCEFORMAT_APPLY" val="1"/>
</p:tagLst>
</file>

<file path=ppt/tags/tag43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20_2*q_h_i*1_3_1"/>
  <p:tag name="KSO_WM_TEMPLATE_CATEGORY" val="diagram"/>
  <p:tag name="KSO_WM_TEMPLATE_INDEX" val="20230320"/>
  <p:tag name="KSO_WM_UNIT_LAYERLEVEL" val="1_1_1"/>
  <p:tag name="KSO_WM_TAG_VERSION" val="3.0"/>
  <p:tag name="KSO_WM_DIAGRAM_GROUP_CODE" val="q1-1"/>
  <p:tag name="KSO_WM_UNIT_TYPE" val="q_h_i"/>
  <p:tag name="KSO_WM_UNIT_INDEX" val="1_3_1"/>
  <p:tag name="KSO_WM_DIAGRAM_VERSION" val="3"/>
  <p:tag name="KSO_WM_DIAGRAM_COLOR_TRICK" val="4"/>
  <p:tag name="KSO_WM_DIAGRAM_COLOR_TEXT_CAN_REMOVE" val="n"/>
  <p:tag name="KSO_WM_DIAGRAM_MAX_ITEMCNT" val="4"/>
  <p:tag name="KSO_WM_DIAGRAM_MIN_ITEMCNT" val="2"/>
  <p:tag name="KSO_WM_DIAGRAM_VIRTUALLY_FRAME" val="{&quot;height&quot;:397.0987355393254,&quot;left&quot;:56.4,&quot;top&quot;:108.74889763779527,&quot;width&quot;:850.4515748031496}"/>
  <p:tag name="KSO_WM_DIAGRAM_COLOR_MATCH_VALUE" val="{&quot;shape&quot;:{&quot;fill&quot;:{&quot;gradient&quot;:[{&quot;brightness&quot;:0,&quot;colorType&quot;:1,&quot;foreColorIndex&quot;:7,&quot;pos&quot;:1,&quot;transparency&quot;:0},{&quot;brightness&quot;:0.4000000059604645,&quot;colorType&quot;:1,&quot;foreColorIndex&quot;:7,&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3"/>
  <p:tag name="KSO_WM_UNIT_TEXT_FILL_TYPE" val="1"/>
  <p:tag name="KSO_WM_UNIT_USESOURCEFORMAT_APPLY" val="1"/>
</p:tagLst>
</file>

<file path=ppt/tags/tag43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20_2*q_h_i*1_3_2"/>
  <p:tag name="KSO_WM_TEMPLATE_CATEGORY" val="diagram"/>
  <p:tag name="KSO_WM_TEMPLATE_INDEX" val="20230320"/>
  <p:tag name="KSO_WM_UNIT_LAYERLEVEL" val="1_1_1"/>
  <p:tag name="KSO_WM_TAG_VERSION" val="3.0"/>
  <p:tag name="KSO_WM_DIAGRAM_GROUP_CODE" val="q1-1"/>
  <p:tag name="KSO_WM_UNIT_TYPE" val="q_h_i"/>
  <p:tag name="KSO_WM_UNIT_INDEX" val="1_3_2"/>
  <p:tag name="KSO_WM_DIAGRAM_VERSION" val="3"/>
  <p:tag name="KSO_WM_DIAGRAM_COLOR_TRICK" val="4"/>
  <p:tag name="KSO_WM_DIAGRAM_COLOR_TEXT_CAN_REMOVE" val="n"/>
  <p:tag name="KSO_WM_DIAGRAM_MAX_ITEMCNT" val="4"/>
  <p:tag name="KSO_WM_DIAGRAM_MIN_ITEMCNT" val="2"/>
  <p:tag name="KSO_WM_DIAGRAM_VIRTUALLY_FRAME" val="{&quot;height&quot;:397.0987355393254,&quot;left&quot;:56.4,&quot;top&quot;:108.74889763779527,&quot;width&quot;:850.4515748031496}"/>
  <p:tag name="KSO_WM_DIAGRAM_COLOR_MATCH_VALUE" val="{&quot;shape&quot;:{&quot;fill&quot;:{&quot;type&quot;:0},&quot;glow&quot;:{&quot;colorType&quot;:0},&quot;line&quot;:{&quot;solidLine&quot;:{&quot;brightness&quot;:0.6000000238418579,&quot;colorType&quot;:1,&quot;foreColorIndex&quot;:7,&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7"/>
  <p:tag name="KSO_WM_UNIT_LINE_FILL_TYPE" val="2"/>
  <p:tag name="KSO_WM_UNIT_TEXT_FILL_FORE_SCHEMECOLOR_INDEX" val="13"/>
  <p:tag name="KSO_WM_UNIT_TEXT_FILL_TYPE" val="1"/>
  <p:tag name="KSO_WM_UNIT_USESOURCEFORMAT_APPLY"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44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0320_2*q_h_f*1_3_1"/>
  <p:tag name="KSO_WM_TEMPLATE_CATEGORY" val="diagram"/>
  <p:tag name="KSO_WM_TEMPLATE_INDEX" val="20230320"/>
  <p:tag name="KSO_WM_UNIT_LAYERLEVEL" val="1_1_1"/>
  <p:tag name="KSO_WM_TAG_VERSION" val="3.0"/>
  <p:tag name="KSO_WM_UNIT_TEXT_FILL_FORE_SCHEMECOLOR_INDEX_BRIGHTNESS" val="0.15"/>
  <p:tag name="KSO_WM_DIAGRAM_GROUP_CODE" val="q1-1"/>
  <p:tag name="KSO_WM_DIAGRAM_VERSION" val="3"/>
  <p:tag name="KSO_WM_DIAGRAM_COLOR_TRICK" val="4"/>
  <p:tag name="KSO_WM_DIAGRAM_COLOR_TEXT_CAN_REMOVE" val="n"/>
  <p:tag name="KSO_WM_DIAGRAM_MAX_ITEMCNT" val="4"/>
  <p:tag name="KSO_WM_DIAGRAM_MIN_ITEMCNT" val="2"/>
  <p:tag name="KSO_WM_DIAGRAM_VIRTUALLY_FRAME" val="{&quot;height&quot;:397.0987355393254,&quot;left&quot;:56.4,&quot;top&quot;:108.74889763779527,&quot;width&quot;:850.451574803149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发"/>
  <p:tag name="KSO_WM_UNIT_TEXT_FILL_FORE_SCHEMECOLOR_INDEX" val="1"/>
  <p:tag name="KSO_WM_UNIT_TEXT_FILL_TYPE" val="1"/>
  <p:tag name="KSO_WM_UNIT_TEXT_TYPE" val="1"/>
  <p:tag name="KSO_WM_UNIT_USESOURCEFORMAT_APPLY" val="1"/>
</p:tagLst>
</file>

<file path=ppt/tags/tag44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0320_2*q_h_f*1_2_1"/>
  <p:tag name="KSO_WM_TEMPLATE_CATEGORY" val="diagram"/>
  <p:tag name="KSO_WM_TEMPLATE_INDEX" val="20230320"/>
  <p:tag name="KSO_WM_UNIT_LAYERLEVEL" val="1_1_1"/>
  <p:tag name="KSO_WM_TAG_VERSION" val="3.0"/>
  <p:tag name="KSO_WM_UNIT_TEXT_FILL_FORE_SCHEMECOLOR_INDEX_BRIGHTNESS" val="0.15"/>
  <p:tag name="KSO_WM_DIAGRAM_GROUP_CODE" val="q1-1"/>
  <p:tag name="KSO_WM_DIAGRAM_VERSION" val="3"/>
  <p:tag name="KSO_WM_DIAGRAM_COLOR_TRICK" val="4"/>
  <p:tag name="KSO_WM_DIAGRAM_COLOR_TEXT_CAN_REMOVE" val="n"/>
  <p:tag name="KSO_WM_DIAGRAM_MAX_ITEMCNT" val="4"/>
  <p:tag name="KSO_WM_DIAGRAM_MIN_ITEMCNT" val="2"/>
  <p:tag name="KSO_WM_DIAGRAM_VIRTUALLY_FRAME" val="{&quot;height&quot;:397.0987355393254,&quot;left&quot;:56.4,&quot;top&quot;:108.74889763779527,&quot;width&quot;:850.451574803149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UNIT_TEXT_TYPE" val="1"/>
  <p:tag name="KSO_WM_UNIT_USESOURCEFORMAT_APPLY" val="1"/>
</p:tagLst>
</file>

<file path=ppt/tags/tag44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20_2*q_h_x*1_1_1"/>
  <p:tag name="KSO_WM_TEMPLATE_CATEGORY" val="diagram"/>
  <p:tag name="KSO_WM_TEMPLATE_INDEX" val="20230320"/>
  <p:tag name="KSO_WM_UNIT_LAYERLEVEL" val="1_1_1"/>
  <p:tag name="KSO_WM_TAG_VERSION" val="3.0"/>
  <p:tag name="KSO_WM_UNIT_VALUE" val="65*65"/>
  <p:tag name="KSO_WM_DIAGRAM_GROUP_CODE" val="q1-1"/>
  <p:tag name="KSO_WM_UNIT_TYPE" val="q_h_x"/>
  <p:tag name="KSO_WM_UNIT_INDEX" val="1_1_1"/>
  <p:tag name="KSO_WM_DIAGRAM_VERSION" val="3"/>
  <p:tag name="KSO_WM_DIAGRAM_COLOR_TRICK" val="4"/>
  <p:tag name="KSO_WM_DIAGRAM_COLOR_TEXT_CAN_REMOVE" val="n"/>
  <p:tag name="KSO_WM_DIAGRAM_MAX_ITEMCNT" val="4"/>
  <p:tag name="KSO_WM_DIAGRAM_MIN_ITEMCNT" val="2"/>
  <p:tag name="KSO_WM_DIAGRAM_VIRTUALLY_FRAME" val="{&quot;height&quot;:397.0987355393254,&quot;left&quot;:56.4,&quot;top&quot;:108.74889763779527,&quot;width&quot;:850.451574803149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UNIT_USESOURCEFORMAT_APPLY" val="1"/>
</p:tagLst>
</file>

<file path=ppt/tags/tag44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20_2*q_h_x*1_2_1"/>
  <p:tag name="KSO_WM_TEMPLATE_CATEGORY" val="diagram"/>
  <p:tag name="KSO_WM_TEMPLATE_INDEX" val="20230320"/>
  <p:tag name="KSO_WM_UNIT_LAYERLEVEL" val="1_1_1"/>
  <p:tag name="KSO_WM_TAG_VERSION" val="3.0"/>
  <p:tag name="KSO_WM_UNIT_VALUE" val="66*66"/>
  <p:tag name="KSO_WM_DIAGRAM_GROUP_CODE" val="q1-1"/>
  <p:tag name="KSO_WM_UNIT_TYPE" val="q_h_x"/>
  <p:tag name="KSO_WM_UNIT_INDEX" val="1_2_1"/>
  <p:tag name="KSO_WM_DIAGRAM_VERSION" val="3"/>
  <p:tag name="KSO_WM_DIAGRAM_COLOR_TRICK" val="4"/>
  <p:tag name="KSO_WM_DIAGRAM_COLOR_TEXT_CAN_REMOVE" val="n"/>
  <p:tag name="KSO_WM_DIAGRAM_MAX_ITEMCNT" val="4"/>
  <p:tag name="KSO_WM_DIAGRAM_MIN_ITEMCNT" val="2"/>
  <p:tag name="KSO_WM_DIAGRAM_VIRTUALLY_FRAME" val="{&quot;height&quot;:397.0987355393254,&quot;left&quot;:56.4,&quot;top&quot;:108.74889763779527,&quot;width&quot;:850.451574803149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UNIT_USESOURCEFORMAT_APPLY" val="1"/>
</p:tagLst>
</file>

<file path=ppt/tags/tag44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20_2*q_h_x*1_3_1"/>
  <p:tag name="KSO_WM_TEMPLATE_CATEGORY" val="diagram"/>
  <p:tag name="KSO_WM_TEMPLATE_INDEX" val="20230320"/>
  <p:tag name="KSO_WM_UNIT_LAYERLEVEL" val="1_1_1"/>
  <p:tag name="KSO_WM_TAG_VERSION" val="3.0"/>
  <p:tag name="KSO_WM_UNIT_VALUE" val="58*58"/>
  <p:tag name="KSO_WM_DIAGRAM_GROUP_CODE" val="q1-1"/>
  <p:tag name="KSO_WM_UNIT_TYPE" val="q_h_x"/>
  <p:tag name="KSO_WM_UNIT_INDEX" val="1_3_1"/>
  <p:tag name="KSO_WM_DIAGRAM_VERSION" val="3"/>
  <p:tag name="KSO_WM_DIAGRAM_COLOR_TRICK" val="4"/>
  <p:tag name="KSO_WM_DIAGRAM_COLOR_TEXT_CAN_REMOVE" val="n"/>
  <p:tag name="KSO_WM_DIAGRAM_MAX_ITEMCNT" val="4"/>
  <p:tag name="KSO_WM_DIAGRAM_MIN_ITEMCNT" val="2"/>
  <p:tag name="KSO_WM_DIAGRAM_VIRTUALLY_FRAME" val="{&quot;height&quot;:397.0987355393254,&quot;left&quot;:56.4,&quot;top&quot;:108.74889763779527,&quot;width&quot;:850.451574803149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UNIT_USESOURCEFORMAT_APPLY" val="1"/>
</p:tagLst>
</file>

<file path=ppt/tags/tag445.xml><?xml version="1.0" encoding="utf-8"?>
<p:tagLst xmlns:p="http://schemas.openxmlformats.org/presentationml/2006/main">
  <p:tag name="KSO_WM_SLIDE_ID" val="diagram20230320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0320"/>
  <p:tag name="KSO_WM_SLIDE_TYPE" val="text"/>
  <p:tag name="KSO_WM_SLIDE_SUBTYPE" val="diag"/>
  <p:tag name="KSO_WM_SLIDE_SIZE" val="833.9*327.914"/>
  <p:tag name="KSO_WM_SLIDE_POSITION" val="64.65*136.003"/>
  <p:tag name="KSO_WM_SLIDE_LAYOUT" val="a_q"/>
  <p:tag name="KSO_WM_SLIDE_LAYOUT_CNT" val="1_1"/>
  <p:tag name="KSO_WM_SPECIAL_SOURCE" val="bdnull"/>
  <p:tag name="KSO_WM_DIAGRAM_GROUP_CODE" val="q1-1"/>
  <p:tag name="KSO_WM_SLIDE_DIAGTYPE" val="q"/>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8557_1*i*1"/>
  <p:tag name="KSO_WM_TEMPLATE_CATEGORY" val="diagram"/>
  <p:tag name="KSO_WM_TEMPLATE_INDEX" val="20208557"/>
  <p:tag name="KSO_WM_UNIT_LAYERLEVEL" val="1"/>
  <p:tag name="KSO_WM_TAG_VERSION" val="1.0"/>
  <p:tag name="KSO_WM_BEAUTIFY_FLAG" val="#wm#"/>
  <p:tag name="KSO_WM_UNIT_BLOCK" val="0"/>
  <p:tag name="KSO_WM_UNIT_SM_LIMIT_TYPE" val="2"/>
  <p:tag name="KSO_WM_UNIT_DEC_AREA_ID" val="f43db63a1bf644c78865d15c43542aff"/>
  <p:tag name="KSO_WM_UNIT_DECORATE_INFO" val="{&quot;ReferentInfo&quot;:{&quot;Id&quot;:&quot;slide&quot;,&quot;X&quot;:{&quot;Pos&quot;:1},&quot;Y&quot;:{&quot;Pos&quot;:0}},&quot;DecorateInfoX&quot;:{&quot;Pos&quot;:0,&quot;IsAbs&quot;:false},&quot;DecorateInfoY&quot;:{&quot;Pos&quot;:0,&quot;IsAbs&quot;:false},&quot;DecorateInfoW&quot;:{&quot;IsAbs&quot;:false},&quot;DecorateInfoH&quot;:{&quot;IsAbs&quot;:false},&quot;whChangeMode&quot;:1}"/>
  <p:tag name="KSO_WM_CHIP_GROUPID" val="5ef2fbd8f1c417157da4526e"/>
  <p:tag name="KSO_WM_CHIP_XID" val="5ef2fbd8f1c417157da4526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VALUE" val="368"/>
  <p:tag name="KSO_WM_TEMPLATE_ASSEMBLE_XID" val="60656e7b4054ed1e2fb7f9ba"/>
  <p:tag name="KSO_WM_TEMPLATE_ASSEMBLE_GROUPID" val="60656e7b4054ed1e2fb7f9ba"/>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8557_1*i*2"/>
  <p:tag name="KSO_WM_TEMPLATE_CATEGORY" val="diagram"/>
  <p:tag name="KSO_WM_TEMPLATE_INDEX" val="20208557"/>
  <p:tag name="KSO_WM_UNIT_LAYERLEVEL" val="1"/>
  <p:tag name="KSO_WM_TAG_VERSION" val="1.0"/>
  <p:tag name="KSO_WM_BEAUTIFY_FLAG" val="#wm#"/>
  <p:tag name="KSO_WM_UNIT_BLOCK" val="0"/>
  <p:tag name="KSO_WM_UNIT_SM_LIMIT_TYPE" val="2"/>
  <p:tag name="KSO_WM_UNIT_DEC_AREA_ID" val="bfc6aae100d546ff901883ad23056572"/>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ef2fbd8f1c417157da4526e"/>
  <p:tag name="KSO_WM_CHIP_XID" val="5ef2fbd8f1c417157da4526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VALUE" val="552"/>
  <p:tag name="KSO_WM_TEMPLATE_ASSEMBLE_XID" val="60656e7b4054ed1e2fb7f9ba"/>
  <p:tag name="KSO_WM_TEMPLATE_ASSEMBLE_GROUPID" val="60656e7b4054ed1e2fb7f9ba"/>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8557_1*i*3"/>
  <p:tag name="KSO_WM_TEMPLATE_CATEGORY" val="diagram"/>
  <p:tag name="KSO_WM_TEMPLATE_INDEX" val="20208557"/>
  <p:tag name="KSO_WM_UNIT_LAYERLEVEL" val="1"/>
  <p:tag name="KSO_WM_TAG_VERSION" val="1.0"/>
  <p:tag name="KSO_WM_BEAUTIFY_FLAG" val="#wm#"/>
  <p:tag name="KSO_WM_UNIT_BLOCK" val="0"/>
  <p:tag name="KSO_WM_UNIT_SM_LIMIT_TYPE" val="2"/>
  <p:tag name="KSO_WM_UNIT_DEC_AREA_ID" val="8535f6c6c1df4e639245ebd192f17f4a"/>
  <p:tag name="KSO_WM_UNIT_DECORATE_INFO" val="{&quot;DecorateInfoH&quot;:{&quot;IsAbs&quot;:true},&quot;DecorateInfoW&quot;:{&quot;IsAbs&quot;:true},&quot;DecorateInfoX&quot;:{&quot;IsAbs&quot;:true,&quot;Pos&quot;:1},&quot;DecorateInfoY&quot;:{&quot;IsAbs&quot;:true,&quot;Pos&quot;:1},&quot;ReferentInfo&quot;:{&quot;Id&quot;:&quot;db1ada81bbf14f0abd7a995662501014&quot;,&quot;X&quot;:{&quot;Pos&quot;:1},&quot;Y&quot;:{&quot;Pos&quot;:1}},&quot;whChangeMode&quot;:0}"/>
  <p:tag name="KSO_WM_CHIP_GROUPID" val="5ef2fbd8f1c417157da4526e"/>
  <p:tag name="KSO_WM_CHIP_XID" val="5ef2fbd8f1c417157da4526f"/>
  <p:tag name="KSO_WM_UNIT_FILL_FORE_SCHEMECOLOR_INDEX_BRIGHTNESS" val="0"/>
  <p:tag name="KSO_WM_UNIT_FILL_FORE_SCHEMECOLOR_INDEX" val="16"/>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4"/>
  <p:tag name="KSO_WM_UNIT_TEXT_FILL_TYPE" val="1"/>
  <p:tag name="KSO_WM_UNIT_VALUE" val="840"/>
  <p:tag name="KSO_WM_TEMPLATE_ASSEMBLE_XID" val="60656e7b4054ed1e2fb7f9ba"/>
  <p:tag name="KSO_WM_TEMPLATE_ASSEMBLE_GROUPID" val="60656e7b4054ed1e2fb7f9ba"/>
</p:tagLst>
</file>

<file path=ppt/tags/tag449.xml><?xml version="1.0" encoding="utf-8"?>
<p:tagLst xmlns:p="http://schemas.openxmlformats.org/presentationml/2006/mai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8557_1*a*1"/>
  <p:tag name="KSO_WM_TEMPLATE_CATEGORY" val="diagram"/>
  <p:tag name="KSO_WM_TEMPLATE_INDEX" val="20208557"/>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381492a5ea146c5ae329fc626d91fe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70cee656157447a694cf5bf5ffa69147"/>
  <p:tag name="KSO_WM_UNIT_SUPPORT_BIG_FONT" val="1"/>
  <p:tag name="KSO_WM_UNIT_TEXT_FILL_FORE_SCHEMECOLOR_INDEX_BRIGHTNESS" val="0"/>
  <p:tag name="KSO_WM_UNIT_TEXT_FILL_FORE_SCHEMECOLOR_INDEX" val="13"/>
  <p:tag name="KSO_WM_UNIT_TEXT_FILL_TYPE" val="1"/>
  <p:tag name="KSO_WM_TEMPLATE_ASSEMBLE_XID" val="60656e7b4054ed1e2fb7f9ba"/>
  <p:tag name="KSO_WM_TEMPLATE_ASSEMBLE_GROUPID" val="60656e7b4054ed1e2fb7f9ba"/>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2_2_1"/>
  <p:tag name="KSO_WM_UNIT_ID" val="diagram20231985_1*l_h_i*2_2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295.55,&quot;left&quot;:71.99125984251968,&quot;top&quot;:156.6,&quot;width&quot;:816.017874015748}"/>
  <p:tag name="KSO_WM_DIAGRAM_COLOR_MATCH_VALUE" val="{&quot;shape&quot;:{&quot;fill&quot;:{&quot;solid&quot;:{&quot;brightness&quot;:0,&quot;colorType&quot;:2,&quot;rgb&quot;:&quot;#ffffff&quot;,&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UNIT_FILL_FORE_SCHEMECOLOR_INDEX" val="2"/>
  <p:tag name="KSO_WM_UNIT_FILL_FORE_SCHEMECOLOR_INDEX_BRIGHTNESS" val="0.6"/>
  <p:tag name="KSO_WM_BEAUTIFY_FLAG" val="#wm#"/>
  <p:tag name="KSO_WM_UNIT_LINE_FORE_SCHEMECOLOR_INDEX" val="5"/>
  <p:tag name="KSO_WM_DIAGRAM_USE_COLOR_VALUE" val="{&quot;color_scheme&quot;:1,&quot;color_type&quot;:1,&quot;theme_color_indexes&quot;:[5,6,5,6,5,6]}"/>
</p:tagLst>
</file>

<file path=ppt/tags/tag451.xml><?xml version="1.0" encoding="utf-8"?>
<p:tagLst xmlns:p="http://schemas.openxmlformats.org/presentationml/2006/main">
  <p:tag name="KSO_WM_UNIT_BLOCK" val="0"/>
  <p:tag name="KSO_WM_UNIT_DEC_AREA_ID" val="c37347cbc0a24348939d931e37367649"/>
  <p:tag name="KSO_WM_UNIT_DEFAULT_FONT" val="12;18;2"/>
  <p:tag name="KSO_WM_UNIT_SUBTYPE" val="a"/>
  <p:tag name="KSO_WM_UNIT_NOCLEAR" val="0"/>
  <p:tag name="KSO_WM_UNIT_VALUE" val="46"/>
  <p:tag name="KSO_WM_UNIT_HIGHLIGHT" val="0"/>
  <p:tag name="KSO_WM_UNIT_COMPATIBLE" val="0"/>
  <p:tag name="KSO_WM_UNIT_DIAGRAM_ISNUMVISUAL" val="0"/>
  <p:tag name="KSO_WM_UNIT_DIAGRAM_ISREFERUNIT" val="0"/>
  <p:tag name="KSO_WM_DIAGRAM_GROUP_CODE" val="l1-1"/>
  <p:tag name="KSO_WM_UNIT_TYPE" val="l_h_f"/>
  <p:tag name="KSO_WM_UNIT_INDEX" val="2_2_1"/>
  <p:tag name="KSO_WM_UNIT_ID" val="diagram20231985_1*l_h_f*2_2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295.55,&quot;left&quot;:71.99125984251968,&quot;top&quot;:156.6,&quot;width&quot;:816.0178740157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UNIT_TEXT_TYPE" val="1"/>
  <p:tag name="KSO_WM_UNIT_TEXT_LAYER_COUNT" val="1"/>
  <p:tag name="KSO_WM_BEAUTIFY_FLAG" val="#wm#"/>
  <p:tag name="KSO_WM_UNIT_PRESET_TEXT" val="单击此处输入智能图形单击此处输入智能图形单击此处输入智能图形单击此处输入智能图形单击此处输入智能图形"/>
  <p:tag name="KSO_WM_UNIT_TEXT_FILL_FORE_SCHEMECOLOR_INDEX" val="1"/>
  <p:tag name="KSO_WM_UNIT_TEXT_FILL_TYPE" val="1"/>
  <p:tag name="KSO_WM_DIAGRAM_USE_COLOR_VALUE" val="{&quot;color_scheme&quot;:1,&quot;color_type&quot;:1,&quot;theme_color_indexes&quot;:[5,6,5,6,5,6]}"/>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2_1_1"/>
  <p:tag name="KSO_WM_UNIT_ID" val="diagram20231985_1*l_h_i*2_1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295.55,&quot;left&quot;:71.99125984251968,&quot;top&quot;:156.6,&quot;width&quot;:816.017874015748}"/>
  <p:tag name="KSO_WM_DIAGRAM_COLOR_MATCH_VALUE" val="{&quot;shape&quot;:{&quot;fill&quot;:{&quot;gradient&quot;:[{&quot;brightness&quot;:0,&quot;colorType&quot;:1,&quot;foreColorIndex&quot;:5,&quot;pos&quot;:0,&quot;transparency&quot;:0},{&quot;brightness&quot;:0,&quot;colorType&quot;:1,&quot;foreColorIndex&quot;:5,&quot;pos&quot;:0.5,&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BEAUTIFY_FLAG" val="#wm#"/>
  <p:tag name="KSO_WM_UNIT_FILL_TYPE" val="3"/>
  <p:tag name="KSO_WM_DIAGRAM_USE_COLOR_VALUE" val="{&quot;color_scheme&quot;:1,&quot;color_type&quot;:1,&quot;theme_color_indexes&quot;:[5,6,5,6,5,6]}"/>
</p:tagLst>
</file>

<file path=ppt/tags/tag453.xml><?xml version="1.0" encoding="utf-8"?>
<p:tagLst xmlns:p="http://schemas.openxmlformats.org/presentationml/2006/main">
  <p:tag name="KSO_WM_UNIT_BLOCK" val="0"/>
  <p:tag name="KSO_WM_UNIT_DEC_AREA_ID" val="c37347cbc0a24348939d931e37367649"/>
  <p:tag name="KSO_WM_UNIT_DEFAULT_FONT" val="12;18;2"/>
  <p:tag name="KSO_WM_UNIT_SUBTYPE" val="a"/>
  <p:tag name="KSO_WM_UNIT_NOCLEAR" val="0"/>
  <p:tag name="KSO_WM_UNIT_VALUE" val="46"/>
  <p:tag name="KSO_WM_UNIT_HIGHLIGHT" val="0"/>
  <p:tag name="KSO_WM_UNIT_COMPATIBLE" val="0"/>
  <p:tag name="KSO_WM_UNIT_DIAGRAM_ISNUMVISUAL" val="0"/>
  <p:tag name="KSO_WM_UNIT_DIAGRAM_ISREFERUNIT" val="0"/>
  <p:tag name="KSO_WM_DIAGRAM_GROUP_CODE" val="l1-1"/>
  <p:tag name="KSO_WM_UNIT_TYPE" val="l_h_f"/>
  <p:tag name="KSO_WM_UNIT_INDEX" val="2_1_1"/>
  <p:tag name="KSO_WM_UNIT_ID" val="diagram20231985_1*l_h_f*2_1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295.55,&quot;left&quot;:71.99125984251968,&quot;top&quot;:156.6,&quot;width&quot;:816.0178740157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UNIT_TEXT_TYPE" val="1"/>
  <p:tag name="KSO_WM_UNIT_TEXT_LAYER_COUNT" val="1"/>
  <p:tag name="KSO_WM_BEAUTIFY_FLAG" val="#wm#"/>
  <p:tag name="KSO_WM_UNIT_PRESET_TEXT" val="单击此处输入智能图形单击此处输入智能图形单击此处输入智能图形单击此处输入智能图形单击此处输入智能图形"/>
  <p:tag name="KSO_WM_UNIT_TEXT_FILL_FORE_SCHEMECOLOR_INDEX" val="1"/>
  <p:tag name="KSO_WM_UNIT_TEXT_FILL_TYPE" val="1"/>
  <p:tag name="KSO_WM_DIAGRAM_USE_COLOR_VALUE" val="{&quot;color_scheme&quot;:1,&quot;color_type&quot;:1,&quot;theme_color_indexes&quot;:[5,6,5,6,5,6]}"/>
</p:tagLst>
</file>

<file path=ppt/tags/tag454.xml><?xml version="1.0" encoding="utf-8"?>
<p:tagLst xmlns:p="http://schemas.openxmlformats.org/presentationml/2006/main">
  <p:tag name="KSO_WM_SLIDE_ID" val="diagram20208557_1"/>
  <p:tag name="KSO_WM_TEMPLATE_SUBCATEGORY" val="21"/>
  <p:tag name="KSO_WM_TEMPLATE_MASTER_TYPE" val="0"/>
  <p:tag name="KSO_WM_TEMPLATE_COLOR_TYPE" val="1"/>
  <p:tag name="KSO_WM_SLIDE_ITEM_CNT" val="0"/>
  <p:tag name="KSO_WM_SLIDE_INDEX" val="1"/>
  <p:tag name="KSO_WM_TAG_VERSION" val="1.0"/>
  <p:tag name="KSO_WM_BEAUTIFY_FLAG" val="#wm#"/>
  <p:tag name="KSO_WM_TEMPLATE_CATEGORY" val="diagram"/>
  <p:tag name="KSO_WM_TEMPLATE_INDEX" val="20208557"/>
  <p:tag name="KSO_WM_SLIDE_LAYOUT" val="a_d"/>
  <p:tag name="KSO_WM_SLIDE_LAYOUT_CNT" val="1_1"/>
  <p:tag name="KSO_WM_SLIDE_TYPE" val="text"/>
  <p:tag name="KSO_WM_SLIDE_SUBTYPE" val="picTxt"/>
  <p:tag name="KSO_WM_SLIDE_SIZE" val="960*540"/>
  <p:tag name="KSO_WM_SLIDE_POSITION" val="0*0"/>
  <p:tag name="KSO_WM_SLIDE_LAYOUT_INFO" val="{&quot;backgroundInfo&quot;:[{&quot;bottom&quot;:0,&quot;bottomAbs&quot;:false,&quot;left&quot;:0,&quot;leftAbs&quot;:false,&quot;right&quot;:0,&quot;rightAbs&quot;:false,&quot;top&quot;:0,&quot;topAbs&quot;:false,&quot;type&quot;:&quot;general&quot;}],&quot;id&quot;:&quot;2021-04-01T15:01:36&quot;,&quot;maxSize&quot;:{&quot;size1&quot;:24.4},&quot;minSize&quot;:{&quot;size1&quot;:22.4},&quot;normalSize&quot;:{&quot;size1&quot;:22.4},&quot;subLayout&quot;:[{&quot;id&quot;:&quot;2021-04-01T15:01:36&quot;,&quot;margin&quot;:{&quot;bottom&quot;:0.02600000612437725,&quot;left&quot;:2.5399999618530273,&quot;right&quot;:9.313000679016113,&quot;top&quot;:2.117000102996826},&quot;type&quot;:0},{&quot;id&quot;:&quot;2021-04-01T15:01:36&quot;,&quot;margin&quot;:{&quot;bottom&quot;:2.9629998207092285,&quot;left&quot;:2.5399999618530273,&quot;right&quot;:2.5399999618530273,&quot;top&quot;:2.0899999141693115},&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a6a0dfab663e44c2ba920b65ae69ae35&quot;,&quot;fill_align&quot;:&quot;lm&quot;,&quot;chip_types&quot;:[&quot;header&quot;]},{&quot;text_align&quot;:&quot;lm&quot;,&quot;text_direction&quot;:&quot;horizontal&quot;,&quot;support_features&quot;:[&quot;collage&quot;,&quot;carousel&quot;],&quot;support_big_font&quot;:true,&quot;fill_id&quot;:&quot;374ccdda6b66494bba78fc484e66cf01&quot;,&quot;fill_align&quot;:&quot;cm&quot;,&quot;chip_types&quot;:[&quot;diagram&quot;,&quot;pictext&quot;,&quot;text&quot;,&quot;picture&quot;,&quot;chart&quot;,&quot;table&quot;,&quot;video&quot;]}]]"/>
  <p:tag name="KSO_WM_CHIP_XID" val="5ef2fbd8f1c417157da4526f"/>
  <p:tag name="KSO_WM_CHIP_DECFILLPROP" val="[]"/>
  <p:tag name="KSO_WM_CHIP_GROUPID" val="5ef2fbd8f1c417157da4526e"/>
  <p:tag name="KSO_WM_SLIDE_BK_DARK_LIGHT" val="2"/>
  <p:tag name="KSO_WM_SLIDE_BACKGROUND_TYPE" val="general"/>
  <p:tag name="KSO_WM_SLIDE_SUPPORT_FEATURE_TYPE" val="3"/>
  <p:tag name="KSO_WM_TEMPLATE_ASSEMBLE_XID" val="60656e7b4054ed1e2fb7f9ba"/>
  <p:tag name="KSO_WM_TEMPLATE_ASSEMBLE_GROUPID" val="60656e7b4054ed1e2fb7f9ba"/>
  <p:tag name="resource_record_key" val="{&quot;65&quot;:[20238599],&quot;70&quot;:[3321538]}"/>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8726_1*i*1"/>
  <p:tag name="KSO_WM_TEMPLATE_CATEGORY" val="diagram"/>
  <p:tag name="KSO_WM_TEMPLATE_INDEX" val="20208726"/>
  <p:tag name="KSO_WM_UNIT_LAYERLEVEL" val="1"/>
  <p:tag name="KSO_WM_TAG_VERSION" val="1.0"/>
  <p:tag name="KSO_WM_BEAUTIFY_FLAG" val="#wm#"/>
  <p:tag name="KSO_WM_UNIT_BLOCK" val="0"/>
  <p:tag name="KSO_WM_UNIT_DEC_AREA_ID" val="ba7081483e1b462196cb4cf6d67e99e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f16cf55bb2a422ac9a2b39"/>
  <p:tag name="KSO_WM_CHIP_XID" val="5ef16cf55bb2a422ac9a2b3a"/>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0"/>
  <p:tag name="KSO_WM_TEMPLATE_ASSEMBLE_XID" val="60656e7d4054ed1e2fb7f9d1"/>
  <p:tag name="KSO_WM_TEMPLATE_ASSEMBLE_GROUPID" val="60656e7d4054ed1e2fb7f9d1"/>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8726_1*i*2"/>
  <p:tag name="KSO_WM_TEMPLATE_CATEGORY" val="diagram"/>
  <p:tag name="KSO_WM_TEMPLATE_INDEX" val="20208726"/>
  <p:tag name="KSO_WM_UNIT_LAYERLEVEL" val="1"/>
  <p:tag name="KSO_WM_TAG_VERSION" val="1.0"/>
  <p:tag name="KSO_WM_BEAUTIFY_FLAG" val="#wm#"/>
  <p:tag name="KSO_WM_UNIT_BLOCK" val="0"/>
  <p:tag name="KSO_WM_UNIT_DEC_AREA_ID" val="d82ac3d2021f4a4e883509ca1c1b252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f16cf55bb2a422ac9a2b39"/>
  <p:tag name="KSO_WM_CHIP_XID" val="5ef16cf55bb2a422ac9a2b3a"/>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0"/>
  <p:tag name="KSO_WM_TEMPLATE_ASSEMBLE_XID" val="60656e7d4054ed1e2fb7f9d1"/>
  <p:tag name="KSO_WM_TEMPLATE_ASSEMBLE_GROUPID" val="60656e7d4054ed1e2fb7f9d1"/>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8726_1*i*3"/>
  <p:tag name="KSO_WM_TEMPLATE_CATEGORY" val="diagram"/>
  <p:tag name="KSO_WM_TEMPLATE_INDEX" val="20208726"/>
  <p:tag name="KSO_WM_UNIT_LAYERLEVEL" val="1"/>
  <p:tag name="KSO_WM_TAG_VERSION" val="1.0"/>
  <p:tag name="KSO_WM_BEAUTIFY_FLAG" val="#wm#"/>
  <p:tag name="KSO_WM_UNIT_BLOCK" val="0"/>
  <p:tag name="KSO_WM_UNIT_SM_LIMIT_TYPE" val="2"/>
  <p:tag name="KSO_WM_UNIT_DEC_AREA_ID" val="0d5ea1dbb9674955bc0edb101f41cb61"/>
  <p:tag name="KSO_WM_UNIT_DECORATE_INFO" val="{&quot;DecorateInfoH&quot;:{&quot;IsAbs&quot;:true},&quot;DecorateInfoW&quot;:{&quot;IsAbs&quot;:true},&quot;DecorateInfoX&quot;:{&quot;IsAbs&quot;:true,&quot;Pos&quot;:1},&quot;DecorateInfoY&quot;:{&quot;IsAbs&quot;:true,&quot;Pos&quot;:1},&quot;ReferentInfo&quot;:{&quot;Id&quot;:&quot;c85ef47edd9c40f893913b115563a082&quot;,&quot;X&quot;:{&quot;Pos&quot;:1},&quot;Y&quot;:{&quot;Pos&quot;:1}},&quot;whChangeMode&quot;:0}"/>
  <p:tag name="KSO_WM_CHIP_GROUPID" val="5ef16cf55bb2a422ac9a2b39"/>
  <p:tag name="KSO_WM_CHIP_XID" val="5ef16cf55bb2a422ac9a2b3a"/>
  <p:tag name="KSO_WM_UNIT_FILL_FORE_SCHEMECOLOR_INDEX_BRIGHTNESS" val="0"/>
  <p:tag name="KSO_WM_UNIT_FILL_FORE_SCHEMECOLOR_INDEX" val="14"/>
  <p:tag name="KSO_WM_UNIT_FILL_TYPE" val="1"/>
  <p:tag name="KSO_WM_UNIT_SHADOW_SCHEMECOLOR_INDEX_BRIGHTNESS" val="0"/>
  <p:tag name="KSO_WM_UNIT_SHADOW_SCHEMECOLOR_INDEX" val="13"/>
  <p:tag name="KSO_WM_UNIT_TEXT_FILL_FORE_SCHEMECOLOR_INDEX_BRIGHTNESS" val="0"/>
  <p:tag name="KSO_WM_UNIT_TEXT_FILL_FORE_SCHEMECOLOR_INDEX" val="2"/>
  <p:tag name="KSO_WM_UNIT_TEXT_FILL_TYPE" val="1"/>
  <p:tag name="KSO_WM_UNIT_VALUE" val="380"/>
  <p:tag name="KSO_WM_TEMPLATE_ASSEMBLE_XID" val="60656e7d4054ed1e2fb7f9d1"/>
  <p:tag name="KSO_WM_TEMPLATE_ASSEMBLE_GROUPID" val="60656e7d4054ed1e2fb7f9d1"/>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8726_1*i*4"/>
  <p:tag name="KSO_WM_TEMPLATE_CATEGORY" val="diagram"/>
  <p:tag name="KSO_WM_TEMPLATE_INDEX" val="20208726"/>
  <p:tag name="KSO_WM_UNIT_LAYERLEVEL" val="1"/>
  <p:tag name="KSO_WM_TAG_VERSION" val="1.0"/>
  <p:tag name="KSO_WM_BEAUTIFY_FLAG" val="#wm#"/>
  <p:tag name="KSO_WM_UNIT_BLOCK" val="0"/>
  <p:tag name="KSO_WM_UNIT_DEC_AREA_ID" val="1c8bd37d19a3427cbf432b66fecf5d96"/>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CHIP_GROUPID" val="5ef16cf55bb2a422ac9a2b39"/>
  <p:tag name="KSO_WM_CHIP_XID" val="5ef16cf55bb2a422ac9a2b3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60656e7d4054ed1e2fb7f9d1"/>
  <p:tag name="KSO_WM_TEMPLATE_ASSEMBLE_GROUPID" val="60656e7d4054ed1e2fb7f9d1"/>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8726_1*i*5"/>
  <p:tag name="KSO_WM_TEMPLATE_CATEGORY" val="diagram"/>
  <p:tag name="KSO_WM_TEMPLATE_INDEX" val="20208726"/>
  <p:tag name="KSO_WM_UNIT_LAYERLEVEL" val="1"/>
  <p:tag name="KSO_WM_TAG_VERSION" val="1.0"/>
  <p:tag name="KSO_WM_BEAUTIFY_FLAG" val="#wm#"/>
  <p:tag name="KSO_WM_UNIT_BLOCK" val="0"/>
  <p:tag name="KSO_WM_UNIT_DEC_AREA_ID" val="fa4da34123114e7191a39190d84d996d"/>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CHIP_GROUPID" val="5ef16cf55bb2a422ac9a2b39"/>
  <p:tag name="KSO_WM_CHIP_XID" val="5ef16cf55bb2a422ac9a2b3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60656e7d4054ed1e2fb7f9d1"/>
  <p:tag name="KSO_WM_TEMPLATE_ASSEMBLE_GROUPID" val="60656e7d4054ed1e2fb7f9d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8726_1*i*6"/>
  <p:tag name="KSO_WM_TEMPLATE_CATEGORY" val="diagram"/>
  <p:tag name="KSO_WM_TEMPLATE_INDEX" val="20208726"/>
  <p:tag name="KSO_WM_UNIT_LAYERLEVEL" val="1"/>
  <p:tag name="KSO_WM_TAG_VERSION" val="1.0"/>
  <p:tag name="KSO_WM_BEAUTIFY_FLAG" val="#wm#"/>
  <p:tag name="KSO_WM_UNIT_BLOCK" val="0"/>
  <p:tag name="KSO_WM_UNIT_SM_LIMIT_TYPE" val="2"/>
  <p:tag name="KSO_WM_UNIT_DEC_AREA_ID" val="b04fdc8207a7412691f1e470750ab0bf"/>
  <p:tag name="KSO_WM_UNIT_DECORATE_INFO" val="{&quot;DecorateInfoH&quot;:{&quot;IsAbs&quot;:true},&quot;DecorateInfoW&quot;:{&quot;IsAbs&quot;:true},&quot;DecorateInfoX&quot;:{&quot;IsAbs&quot;:true,&quot;Pos&quot;:1},&quot;DecorateInfoY&quot;:{&quot;IsAbs&quot;:true,&quot;Pos&quot;:1},&quot;ReferentInfo&quot;:{&quot;Id&quot;:&quot;a81a1a1ab0494ff8bf247e4e58c24dc7&quot;,&quot;X&quot;:{&quot;Pos&quot;:1},&quot;Y&quot;:{&quot;Pos&quot;:1}},&quot;whChangeMode&quot;:0}"/>
  <p:tag name="KSO_WM_CHIP_GROUPID" val="5ef16cf55bb2a422ac9a2b39"/>
  <p:tag name="KSO_WM_CHIP_XID" val="5ef16cf55bb2a422ac9a2b3a"/>
  <p:tag name="KSO_WM_UNIT_FILL_FORE_SCHEMECOLOR_INDEX_BRIGHTNESS" val="0"/>
  <p:tag name="KSO_WM_UNIT_FILL_FORE_SCHEMECOLOR_INDEX" val="14"/>
  <p:tag name="KSO_WM_UNIT_FILL_TYPE" val="1"/>
  <p:tag name="KSO_WM_UNIT_SHADOW_SCHEMECOLOR_INDEX_BRIGHTNESS" val="0"/>
  <p:tag name="KSO_WM_UNIT_SHADOW_SCHEMECOLOR_INDEX" val="13"/>
  <p:tag name="KSO_WM_UNIT_TEXT_FILL_FORE_SCHEMECOLOR_INDEX_BRIGHTNESS" val="0"/>
  <p:tag name="KSO_WM_UNIT_TEXT_FILL_FORE_SCHEMECOLOR_INDEX" val="2"/>
  <p:tag name="KSO_WM_UNIT_TEXT_FILL_TYPE" val="1"/>
  <p:tag name="KSO_WM_UNIT_VALUE" val="152"/>
  <p:tag name="KSO_WM_TEMPLATE_ASSEMBLE_XID" val="60656e7d4054ed1e2fb7f9d1"/>
  <p:tag name="KSO_WM_TEMPLATE_ASSEMBLE_GROUPID" val="60656e7d4054ed1e2fb7f9d1"/>
</p:tagLst>
</file>

<file path=ppt/tags/tag461.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8726_1*a*1"/>
  <p:tag name="KSO_WM_TEMPLATE_CATEGORY" val="diagram"/>
  <p:tag name="KSO_WM_TEMPLATE_INDEX" val="20208726"/>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a81a1a1ab0494ff8bf247e4e58c24dc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0b80a31f12449419b7d2465d90c9183"/>
  <p:tag name="KSO_WM_UNIT_TEXT_FILL_FORE_SCHEMECOLOR_INDEX_BRIGHTNESS" val="0"/>
  <p:tag name="KSO_WM_UNIT_TEXT_FILL_FORE_SCHEMECOLOR_INDEX" val="13"/>
  <p:tag name="KSO_WM_UNIT_TEXT_FILL_TYPE" val="1"/>
  <p:tag name="KSO_WM_TEMPLATE_ASSEMBLE_XID" val="60656e7d4054ed1e2fb7f9d1"/>
  <p:tag name="KSO_WM_TEMPLATE_ASSEMBLE_GROUPID" val="60656e7d4054ed1e2fb7f9d1"/>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3_2*l_h_i*1_3_1"/>
  <p:tag name="KSO_WM_TEMPLATE_CATEGORY" val="diagram"/>
  <p:tag name="KSO_WM_TEMPLATE_INDEX" val="20228783"/>
  <p:tag name="KSO_WM_UNIT_LAYERLEVEL" val="1_1_1"/>
  <p:tag name="KSO_WM_TAG_VERSION" val="1.0"/>
  <p:tag name="KSO_WM_BEAUTIFY_FLAG" val="#wm#"/>
  <p:tag name="KSO_WM_DIAGRAM_GROUP_CODE" val="l1-1"/>
  <p:tag name="KSO_WM_UNIT_TYPE" val="l_h_i"/>
  <p:tag name="KSO_WM_UNIT_INDEX" val="1_3_1"/>
  <p:tag name="KSO_WM_UNIT_FILL_FORE_SCHEMECOLOR_INDEX_BRIGHTNESS" val="0"/>
  <p:tag name="KSO_WM_UNIT_FILL_FORE_SCHEMECOLOR_INDEX" val="5"/>
  <p:tag name="KSO_WM_UNIT_FILL_TYPE" val="1"/>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3_2*l_h_i*1_3_3"/>
  <p:tag name="KSO_WM_TEMPLATE_CATEGORY" val="diagram"/>
  <p:tag name="KSO_WM_TEMPLATE_INDEX" val="20228783"/>
  <p:tag name="KSO_WM_UNIT_LAYERLEVEL" val="1_1_1"/>
  <p:tag name="KSO_WM_TAG_VERSION" val="1.0"/>
  <p:tag name="KSO_WM_BEAUTIFY_FLAG" val="#wm#"/>
  <p:tag name="KSO_WM_DIAGRAM_GROUP_CODE" val="l1-1"/>
  <p:tag name="KSO_WM_UNIT_TYPE" val="l_h_i"/>
  <p:tag name="KSO_WM_UNIT_INDEX" val="1_3_3"/>
  <p:tag name="KSO_WM_UNIT_FILL_FORE_SCHEMECOLOR_INDEX_BRIGHTNESS" val="0"/>
  <p:tag name="KSO_WM_UNIT_FILL_FORE_SCHEMECOLOR_INDEX" val="14"/>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USESOURCEFORMAT_APPLY" val="1"/>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3_2*l_h_i*1_3_2"/>
  <p:tag name="KSO_WM_TEMPLATE_CATEGORY" val="diagram"/>
  <p:tag name="KSO_WM_TEMPLATE_INDEX" val="20228783"/>
  <p:tag name="KSO_WM_UNIT_LAYERLEVEL" val="1_1_1"/>
  <p:tag name="KSO_WM_TAG_VERSION" val="1.0"/>
  <p:tag name="KSO_WM_BEAUTIFY_FLAG" val="#wm#"/>
  <p:tag name="KSO_WM_DIAGRAM_GROUP_CODE" val="l1-1"/>
  <p:tag name="KSO_WM_UNIT_SUBTYPE" val="d"/>
  <p:tag name="KSO_WM_UNIT_TYPE" val="l_h_i"/>
  <p:tag name="KSO_WM_UNIT_INDEX" val="1_3_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3_2*l_h_f*1_3_1"/>
  <p:tag name="KSO_WM_TEMPLATE_CATEGORY" val="diagram"/>
  <p:tag name="KSO_WM_TEMPLATE_INDEX" val="20228783"/>
  <p:tag name="KSO_WM_UNIT_LAYERLEVEL" val="1_1_1"/>
  <p:tag name="KSO_WM_TAG_VERSION" val="1.0"/>
  <p:tag name="KSO_WM_BEAUTIFY_FLAG" val="#wm#"/>
  <p:tag name="KSO_WM_UNIT_SUBTYPE" val="a"/>
  <p:tag name="KSO_WM_UNIT_PRESET_TEXT" val="点击此处添加正文"/>
  <p:tag name="KSO_WM_UNIT_NOCLEAR" val="0"/>
  <p:tag name="KSO_WM_DIAGRAM_GROUP_CODE" val="l1-1"/>
  <p:tag name="KSO_WM_UNIT_TYPE" val="l_h_f"/>
  <p:tag name="KSO_WM_UNIT_INDEX" val="1_3_1"/>
  <p:tag name="KSO_WM_UNIT_TEXT_FILL_FORE_SCHEMECOLOR_INDEX_BRIGHTNESS" val="0"/>
  <p:tag name="KSO_WM_UNIT_TEXT_FILL_FORE_SCHEMECOLOR_INDEX" val="14"/>
  <p:tag name="KSO_WM_UNIT_TEXT_FILL_TYPE" val="1"/>
  <p:tag name="KSO_WM_UNIT_USESOURCEFORMAT_APPLY" val="1"/>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3_2*l_h_i*1_2_1"/>
  <p:tag name="KSO_WM_TEMPLATE_CATEGORY" val="diagram"/>
  <p:tag name="KSO_WM_TEMPLATE_INDEX" val="20228783"/>
  <p:tag name="KSO_WM_UNIT_LAYERLEVEL" val="1_1_1"/>
  <p:tag name="KSO_WM_TAG_VERSION" val="1.0"/>
  <p:tag name="KSO_WM_BEAUTIFY_FLAG" val="#wm#"/>
  <p:tag name="KSO_WM_DIAGRAM_GROUP_CODE" val="l1-1"/>
  <p:tag name="KSO_WM_UNIT_TYPE" val="l_h_i"/>
  <p:tag name="KSO_WM_UNIT_INDEX" val="1_2_1"/>
  <p:tag name="KSO_WM_UNIT_FILL_FORE_SCHEMECOLOR_INDEX_BRIGHTNESS" val="0"/>
  <p:tag name="KSO_WM_UNIT_FILL_FORE_SCHEMECOLOR_INDEX" val="14"/>
  <p:tag name="KSO_WM_UNIT_FILL_TYPE" val="1"/>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3_2*l_h_i*1_2_3"/>
  <p:tag name="KSO_WM_TEMPLATE_CATEGORY" val="diagram"/>
  <p:tag name="KSO_WM_TEMPLATE_INDEX" val="20228783"/>
  <p:tag name="KSO_WM_UNIT_LAYERLEVEL" val="1_1_1"/>
  <p:tag name="KSO_WM_TAG_VERSION" val="1.0"/>
  <p:tag name="KSO_WM_BEAUTIFY_FLAG" val="#wm#"/>
  <p:tag name="KSO_WM_DIAGRAM_GROUP_CODE" val="l1-1"/>
  <p:tag name="KSO_WM_UNIT_TYPE" val="l_h_i"/>
  <p:tag name="KSO_WM_UNIT_INDEX" val="1_2_3"/>
  <p:tag name="KSO_WM_UNIT_FILL_FORE_SCHEMECOLOR_INDEX_BRIGHTNESS" val="0"/>
  <p:tag name="KSO_WM_UNIT_FILL_FORE_SCHEMECOLOR_INDEX" val="14"/>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USESOURCEFORMAT_APPLY" val="1"/>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3_2*l_h_i*1_2_2"/>
  <p:tag name="KSO_WM_TEMPLATE_CATEGORY" val="diagram"/>
  <p:tag name="KSO_WM_TEMPLATE_INDEX" val="20228783"/>
  <p:tag name="KSO_WM_UNIT_LAYERLEVEL" val="1_1_1"/>
  <p:tag name="KSO_WM_TAG_VERSION" val="1.0"/>
  <p:tag name="KSO_WM_BEAUTIFY_FLAG" val="#wm#"/>
  <p:tag name="KSO_WM_DIAGRAM_GROUP_CODE" val="l1-1"/>
  <p:tag name="KSO_WM_UNIT_SUBTYPE" val="d"/>
  <p:tag name="KSO_WM_UNIT_TYPE" val="l_h_i"/>
  <p:tag name="KSO_WM_UNIT_INDEX" val="1_2_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3_2*l_h_i*1_1_1"/>
  <p:tag name="KSO_WM_TEMPLATE_CATEGORY" val="diagram"/>
  <p:tag name="KSO_WM_TEMPLATE_INDEX" val="20228783"/>
  <p:tag name="KSO_WM_UNIT_LAYERLEVEL" val="1_1_1"/>
  <p:tag name="KSO_WM_TAG_VERSION" val="1.0"/>
  <p:tag name="KSO_WM_BEAUTIFY_FLAG" val="#wm#"/>
  <p:tag name="KSO_WM_DIAGRAM_GROUP_CODE" val="l1-1"/>
  <p:tag name="KSO_WM_UNIT_TYPE" val="l_h_i"/>
  <p:tag name="KSO_WM_UNIT_INDEX" val="1_1_1"/>
  <p:tag name="KSO_WM_UNIT_FILL_FORE_SCHEMECOLOR_INDEX_BRIGHTNESS" val="0"/>
  <p:tag name="KSO_WM_UNIT_FILL_FORE_SCHEMECOLOR_INDEX" val="5"/>
  <p:tag name="KSO_WM_UNIT_FILL_TYPE" val="1"/>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3_2*l_h_i*1_1_3"/>
  <p:tag name="KSO_WM_TEMPLATE_CATEGORY" val="diagram"/>
  <p:tag name="KSO_WM_TEMPLATE_INDEX" val="20228783"/>
  <p:tag name="KSO_WM_UNIT_LAYERLEVEL" val="1_1_1"/>
  <p:tag name="KSO_WM_TAG_VERSION" val="1.0"/>
  <p:tag name="KSO_WM_BEAUTIFY_FLAG" val="#wm#"/>
  <p:tag name="KSO_WM_DIAGRAM_GROUP_CODE" val="l1-1"/>
  <p:tag name="KSO_WM_UNIT_TYPE" val="l_h_i"/>
  <p:tag name="KSO_WM_UNIT_INDEX" val="1_1_3"/>
  <p:tag name="KSO_WM_UNIT_FILL_FORE_SCHEMECOLOR_INDEX_BRIGHTNESS" val="0"/>
  <p:tag name="KSO_WM_UNIT_FILL_FORE_SCHEMECOLOR_INDEX" val="14"/>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USESOURCEFORMAT_APPLY" val="1"/>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3_2*l_h_i*1_1_2"/>
  <p:tag name="KSO_WM_TEMPLATE_CATEGORY" val="diagram"/>
  <p:tag name="KSO_WM_TEMPLATE_INDEX" val="20228783"/>
  <p:tag name="KSO_WM_UNIT_LAYERLEVEL" val="1_1_1"/>
  <p:tag name="KSO_WM_TAG_VERSION" val="1.0"/>
  <p:tag name="KSO_WM_BEAUTIFY_FLAG" val="#wm#"/>
  <p:tag name="KSO_WM_DIAGRAM_GROUP_CODE" val="l1-1"/>
  <p:tag name="KSO_WM_UNIT_SUBTYPE" val="d"/>
  <p:tag name="KSO_WM_UNIT_TYPE" val="l_h_i"/>
  <p:tag name="KSO_WM_UNIT_INDEX" val="1_1_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3_2*l_h_f*1_1_1"/>
  <p:tag name="KSO_WM_TEMPLATE_CATEGORY" val="diagram"/>
  <p:tag name="KSO_WM_TEMPLATE_INDEX" val="20228783"/>
  <p:tag name="KSO_WM_UNIT_LAYERLEVEL" val="1_1_1"/>
  <p:tag name="KSO_WM_TAG_VERSION" val="1.0"/>
  <p:tag name="KSO_WM_BEAUTIFY_FLAG" val="#wm#"/>
  <p:tag name="KSO_WM_UNIT_SUBTYPE" val="a"/>
  <p:tag name="KSO_WM_UNIT_PRESET_TEXT" val="点击此处添加正文"/>
  <p:tag name="KSO_WM_UNIT_NOCLEAR" val="0"/>
  <p:tag name="KSO_WM_DIAGRAM_GROUP_CODE" val="l1-1"/>
  <p:tag name="KSO_WM_UNIT_TYPE" val="l_h_f"/>
  <p:tag name="KSO_WM_UNIT_INDEX" val="1_1_1"/>
  <p:tag name="KSO_WM_UNIT_TEXT_FILL_FORE_SCHEMECOLOR_INDEX_BRIGHTNESS" val="0"/>
  <p:tag name="KSO_WM_UNIT_TEXT_FILL_FORE_SCHEMECOLOR_INDEX" val="14"/>
  <p:tag name="KSO_WM_UNIT_TEXT_FILL_TYPE" val="1"/>
  <p:tag name="KSO_WM_UNIT_USESOURCEFORMAT_APPLY" val="1"/>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3_2*l_h_f*1_2_1"/>
  <p:tag name="KSO_WM_TEMPLATE_CATEGORY" val="diagram"/>
  <p:tag name="KSO_WM_TEMPLATE_INDEX" val="20228783"/>
  <p:tag name="KSO_WM_UNIT_LAYERLEVEL" val="1_1_1"/>
  <p:tag name="KSO_WM_TAG_VERSION" val="1.0"/>
  <p:tag name="KSO_WM_BEAUTIFY_FLAG" val="#wm#"/>
  <p:tag name="KSO_WM_UNIT_SUBTYPE" val="a"/>
  <p:tag name="KSO_WM_UNIT_PRESET_TEXT" val="点击此处添加正文"/>
  <p:tag name="KSO_WM_UNIT_NOCLEAR" val="0"/>
  <p:tag name="KSO_WM_DIAGRAM_GROUP_CODE" val="l1-1"/>
  <p:tag name="KSO_WM_UNIT_TYPE" val="l_h_f"/>
  <p:tag name="KSO_WM_UNIT_INDEX" val="1_2_1"/>
  <p:tag name="KSO_WM_UNIT_TEXT_FILL_FORE_SCHEMECOLOR_INDEX_BRIGHTNESS" val="0"/>
  <p:tag name="KSO_WM_UNIT_TEXT_FILL_FORE_SCHEMECOLOR_INDEX" val="5"/>
  <p:tag name="KSO_WM_UNIT_TEXT_FILL_TYPE" val="1"/>
  <p:tag name="KSO_WM_UNIT_USESOURCEFORMAT_APPLY" val="1"/>
</p:tagLst>
</file>

<file path=ppt/tags/tag474.xml><?xml version="1.0" encoding="utf-8"?>
<p:tagLst xmlns:p="http://schemas.openxmlformats.org/presentationml/2006/main">
  <p:tag name="KSO_WM_BEAUTIFY_FLAG" val="#wm#"/>
  <p:tag name="KSO_WM_TEMPLATE_CATEGORY" val="diagram"/>
  <p:tag name="KSO_WM_TEMPLATE_INDEX" val="20208726"/>
  <p:tag name="KSO_WM_SLIDE_ID" val="diagram20208726_1"/>
  <p:tag name="KSO_WM_TEMPLATE_SUBCATEGORY" val="21"/>
  <p:tag name="KSO_WM_SLIDE_TYPE" val="text"/>
  <p:tag name="KSO_WM_SLIDE_SUBTYPE" val="picTxt"/>
  <p:tag name="KSO_WM_SLIDE_ITEM_CNT" val="0"/>
  <p:tag name="KSO_WM_SLIDE_INDEX" val="1"/>
  <p:tag name="KSO_WM_SLIDE_SIZE" val="868*473"/>
  <p:tag name="KSO_WM_SLIDE_POSITION" val="48*36"/>
  <p:tag name="KSO_WM_TAG_VERSION" val="1.0"/>
  <p:tag name="KSO_WM_SLIDE_LAYOUT" val="a_d"/>
  <p:tag name="KSO_WM_SLIDE_LAYOUT_CNT" val="1_1"/>
  <p:tag name="KSO_WM_TEMPLATE_MASTER_TYPE" val="0"/>
  <p:tag name="KSO_WM_TEMPLATE_COLOR_TYPE"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big_font&quot;:false,&quot;picture_toward&quot;:0,&quot;picture_dockside&quot;:[],&quot;fill_id&quot;:&quot;ae62fc3b35c9411d905b7bc231385e5c&quot;,&quot;fill_align&quot;:&quot;cm&quot;,&quot;chip_types&quot;:[&quot;header&quot;]},{&quot;text_align&quot;:&quot;lm&quot;,&quot;text_direction&quot;:&quot;horizontal&quot;,&quot;support_big_font&quot;:true,&quot;picture_toward&quot;:0,&quot;picture_dockside&quot;:[],&quot;fill_id&quot;:&quot;fd2aa0c658d24d49b39a205f095b05d5&quot;,&quot;fill_align&quot;:&quot;cm&quot;,&quot;chip_types&quot;:[&quot;text&quot;]}],[{&quot;text_align&quot;:&quot;cm&quot;,&quot;text_direction&quot;:&quot;horizontal&quot;,&quot;support_big_font&quot;:false,&quot;picture_toward&quot;:0,&quot;picture_dockside&quot;:[],&quot;fill_id&quot;:&quot;ae62fc3b35c9411d905b7bc231385e5c&quot;,&quot;fill_align&quot;:&quot;cm&quot;,&quot;chip_types&quot;:[&quot;header&quot;]},{&quot;text_align&quot;:&quot;cm&quot;,&quot;text_direction&quot;:&quot;horizontal&quot;,&quot;support_features&quot;:[&quot;collage&quot;,&quot;carousel&quot;],&quot;support_big_font&quot;:false,&quot;picture_toward&quot;:0,&quot;picture_dockside&quot;:[],&quot;fill_id&quot;:&quot;fd2aa0c658d24d49b39a205f095b05d5&quot;,&quot;fill_align&quot;:&quot;cm&quot;,&quot;chip_types&quot;:[&quot;diagram&quot;,&quot;pictext&quot;,&quot;picture&quot;,&quot;chart&quot;,&quot;table&quot;,&quot;video&quot;]}]]"/>
  <p:tag name="KSO_WM_CHIP_XID" val="5ef16cf55bb2a422ac9a2b3a"/>
  <p:tag name="KSO_WM_SLIDE_CAN_ADD_NAVIGATION" val="1"/>
  <p:tag name="KSO_WM_CHIP_DECFILLPROP" val="[]"/>
  <p:tag name="KSO_WM_SLIDE_LAYOUT_INFO" val="{&quot;id&quot;:&quot;2021-04-01T15:01:50&quot;,&quot;maxSize&quot;:{&quot;size1&quot;:39.9},&quot;minSize&quot;:{&quot;size1&quot;:37.8},&quot;normalSize&quot;:{&quot;size1&quot;:37.800185185185185},&quot;subLayout&quot;:[{&quot;id&quot;:&quot;2021-04-01T15:01:50&quot;,&quot;margin&quot;:{&quot;bottom&quot;:1.8700000047683716,&quot;left&quot;:5.502999782562256,&quot;right&quot;:5.467999458312988,&quot;top&quot;:2.7869999408721924},&quot;type&quot;:0},{&quot;id&quot;:&quot;2021-04-01T15:01:50&quot;,&quot;margin&quot;:{&quot;bottom&quot;:2.9629998207092285,&quot;left&quot;:5.502999782562256,&quot;right&quot;:5.467999458312988,&quot;top&quot;:0},&quot;type&quot;:0}],&quot;type&quot;:0}"/>
  <p:tag name="KSO_WM_CHIP_GROUPID" val="5ef16cf55bb2a422ac9a2b39"/>
  <p:tag name="KSO_WM_SLIDE_BK_DARK_LIGHT" val="2"/>
  <p:tag name="KSO_WM_SLIDE_BACKGROUND_TYPE" val="general"/>
  <p:tag name="KSO_WM_SLIDE_SUPPORT_FEATURE_TYPE" val="3"/>
  <p:tag name="KSO_WM_TEMPLATE_ASSEMBLE_XID" val="60656e7d4054ed1e2fb7f9d1"/>
  <p:tag name="KSO_WM_TEMPLATE_ASSEMBLE_GROUPID" val="60656e7d4054ed1e2fb7f9d1"/>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646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646"/>
  <p:tag name="KSO_WM_UNIT_VALUE" val="159"/>
  <p:tag name="KSO_WM_TEMPLATE_ASSEMBLE_XID" val="60656e6e4054ed1e2fb7f89d"/>
  <p:tag name="KSO_WM_TEMPLATE_ASSEMBLE_GROUPID" val="60656e6e4054ed1e2fb7f89d"/>
</p:tagLst>
</file>

<file path=ppt/tags/tag476.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646_1*a*1"/>
  <p:tag name="KSO_WM_TEMPLATE_CATEGORY" val="diagram"/>
  <p:tag name="KSO_WM_TEMPLATE_INDEX" val="20207646"/>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b735707c32bd4005b584443f719e712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ab8be1c0c904db0b6a036e6d182573b"/>
  <p:tag name="KSO_WM_UNIT_TEXT_FILL_FORE_SCHEMECOLOR_INDEX_BRIGHTNESS" val="0"/>
  <p:tag name="KSO_WM_UNIT_TEXT_FILL_FORE_SCHEMECOLOR_INDEX" val="13"/>
  <p:tag name="KSO_WM_UNIT_TEXT_FILL_TYPE" val="1"/>
  <p:tag name="KSO_WM_TEMPLATE_ASSEMBLE_XID" val="60656e6e4054ed1e2fb7f89d"/>
  <p:tag name="KSO_WM_TEMPLATE_ASSEMBLE_GROUPID" val="60656e6e4054ed1e2fb7f89d"/>
</p:tagLst>
</file>

<file path=ppt/tags/tag47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646_1*f*1"/>
  <p:tag name="KSO_WM_TEMPLATE_CATEGORY" val="diagram"/>
  <p:tag name="KSO_WM_TEMPLATE_INDEX" val="20207646"/>
  <p:tag name="KSO_WM_UNIT_LAYERLEVEL" val="1"/>
  <p:tag name="KSO_WM_TAG_VERSION" val="1.0"/>
  <p:tag name="KSO_WM_BEAUTIFY_FLAG" val="#wm#"/>
  <p:tag name="KSO_WM_UNIT_DEFAULT_FONT" val="14;20;2"/>
  <p:tag name="KSO_WM_UNIT_BLOCK" val="0"/>
  <p:tag name="KSO_WM_UNIT_VALUE" val="408"/>
  <p:tag name="KSO_WM_UNIT_SHOW_EDIT_AREA_INDICATION" val="1"/>
  <p:tag name="KSO_WM_CHIP_GROUPID" val="5e6b05596848fb12bee65ac8"/>
  <p:tag name="KSO_WM_CHIP_XID" val="5e6b05596848fb12bee65aca"/>
  <p:tag name="KSO_WM_UNIT_DEC_AREA_ID" val="87800fdfd4b245b9a1eaf3f97e6e97a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9508b97fe804a31bc9e28b27ae92103"/>
  <p:tag name="KSO_WM_UNIT_SUPPORT_UNIT_TYPE" val="[&quot;d&quot;,&quot;l&quot;,&quot;m&quot;,&quot;n&quot;,&quot;o&quot;,&quot;p&quot;,&quot;q&quot;,&quot;r&quot;,&quot;δ&quot;,&quot;ε&quot;,&quot;ζ&quot;,&quot;η&quot;,&quot;β&quot;,&quot;α&quot;,&quot;θ&quot;]"/>
  <p:tag name="KSO_WM_UNIT_TEXT_FILL_FORE_SCHEMECOLOR_INDEX_BRIGHTNESS" val="0.25"/>
  <p:tag name="KSO_WM_UNIT_TEXT_FILL_FORE_SCHEMECOLOR_INDEX" val="13"/>
  <p:tag name="KSO_WM_UNIT_TEXT_FILL_TYPE" val="1"/>
  <p:tag name="KSO_WM_TEMPLATE_ASSEMBLE_XID" val="60656e6e4054ed1e2fb7f89d"/>
  <p:tag name="KSO_WM_TEMPLATE_ASSEMBLE_GROUPID" val="60656e6e4054ed1e2fb7f89d"/>
</p:tagLst>
</file>

<file path=ppt/tags/tag478.xml><?xml version="1.0" encoding="utf-8"?>
<p:tagLst xmlns:p="http://schemas.openxmlformats.org/presentationml/2006/main">
  <p:tag name="KSO_WM_BEAUTIFY_FLAG" val="#wm#"/>
  <p:tag name="KSO_WM_TEMPLATE_CATEGORY" val="diagram"/>
  <p:tag name="KSO_WM_TEMPLATE_INDEX" val="20207646"/>
  <p:tag name="KSO_WM_SLIDE_LAYOUT_INFO" val="{&quot;id&quot;:&quot;2021-04-01T14:58:34&quot;,&quot;maxSize&quot;:{&quot;size1&quot;:13.3},&quot;minSize&quot;:{&quot;size1&quot;:13.3},&quot;normalSize&quot;:{&quot;size1&quot;:13.3},&quot;subLayout&quot;:[{&quot;backgroundInfo&quot;:[{&quot;bottom&quot;:0,&quot;bottomAbs&quot;:false,&quot;left&quot;:0,&quot;leftAbs&quot;:false,&quot;right&quot;:0,&quot;rightAbs&quot;:false,&quot;top&quot;:0,&quot;topAbs&quot;:false,&quot;type&quot;:&quot;navigation&quot;}],&quot;id&quot;:&quot;2021-04-01T14:58:34&quot;,&quot;margin&quot;:{&quot;bottom&quot;:0.4230000674724579,&quot;left&quot;:1.2699999809265137,&quot;right&quot;:1.2699999809265137,&quot;top&quot;:0.4230000674724579},&quot;type&quot;:0},{&quot;id&quot;:&quot;2021-04-01T14:58:34&quot;,&quot;margin&quot;:{&quot;bottom&quot;:1.6929999589920044,&quot;left&quot;:1.6929999589920044,&quot;right&quot;:1.6929999589920044,&quot;top&quot;:0.847000002861023},&quot;type&quot;:0}],&quot;type&quot;:0}"/>
  <p:tag name="KSO_WM_SLIDE_CAN_ADD_NAVIGATION" val="1"/>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diagram20207646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468"/>
  <p:tag name="KSO_WM_SLIDE_POSITION" val="0*0"/>
  <p:tag name="KSO_WM_TAG_VERSION" val="1.0"/>
  <p:tag name="KSO_WM_SLIDE_LAYOUT" val="a_f"/>
  <p:tag name="KSO_WM_SLIDE_LAYOUT_CNT" val="1_1"/>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ure&quot;,&quot;diagram&quot;,&quot;pictext&quot;,&quot;table&quot;,&quot;chart&quot;,&quot;video&quot;,&quot;text&quot;]}]]"/>
  <p:tag name="KSO_WM_CHIP_XID" val="5eeaeb09008addf29f4264c3"/>
  <p:tag name="KSO_WM_CHIP_DECFILLPROP" val="[]"/>
  <p:tag name="KSO_WM_CHIP_GROUPID" val="5eeaeb09008addf29f4264c2"/>
  <p:tag name="KSO_WM_SLIDE_BK_DARK_LIGHT" val="2"/>
  <p:tag name="KSO_WM_SLIDE_BACKGROUND_TYPE" val="navigation"/>
  <p:tag name="KSO_WM_SLIDE_SUPPORT_FEATURE_TYPE" val="0"/>
  <p:tag name="KSO_WM_TEMPLATE_ASSEMBLE_XID" val="60656e6e4054ed1e2fb7f89d"/>
  <p:tag name="KSO_WM_TEMPLATE_ASSEMBLE_GROUPID" val="60656e6e4054ed1e2fb7f89d"/>
</p:tagLst>
</file>

<file path=ppt/tags/tag47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136_1*a*1"/>
  <p:tag name="KSO_WM_TEMPLATE_CATEGORY" val="custom"/>
  <p:tag name="KSO_WM_TEMPLATE_INDEX" val="20235136"/>
  <p:tag name="KSO_WM_UNIT_LAYERLEVEL" val="1"/>
  <p:tag name="KSO_WM_TAG_VERSION" val="3.0"/>
  <p:tag name="KSO_WM_BEAUTIFY_FLAG" val="#wm#"/>
  <p:tag name="KSO_WM_UNIT_VALUE" val="29"/>
  <p:tag name="KSO_WM_UNIT_PRESET_TEXT" val="单击此处添加标题"/>
  <p:tag name="KSO_WM_UNIT_TEXT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1"/>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1"/>
  <p:tag name="KSO_WM_TEMPLATE_CATEGORY" val="custom"/>
  <p:tag name="KSO_WM_TEMPLATE_INDEX" val="20235136"/>
  <p:tag name="KSO_WM_UNIT_LAYERLEVEL" val="1"/>
  <p:tag name="KSO_WM_TAG_VERSION" val="3.0"/>
  <p:tag name="KSO_WM_BEAUTIFY_FLAG" val="#wm#"/>
  <p:tag name="KSO_WM_UNIT_TYPE" val="i"/>
  <p:tag name="KSO_WM_UNIT_INDEX" val="1"/>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136_1*i*2"/>
  <p:tag name="KSO_WM_TEMPLATE_CATEGORY" val="custom"/>
  <p:tag name="KSO_WM_TEMPLATE_INDEX" val="20235136"/>
  <p:tag name="KSO_WM_UNIT_LAYERLEVEL" val="1"/>
  <p:tag name="KSO_WM_TAG_VERSION" val="3.0"/>
  <p:tag name="KSO_WM_BEAUTIFY_FLAG" val="#wm#"/>
  <p:tag name="KSO_WM_UNIT_TYPE" val="i"/>
  <p:tag name="KSO_WM_UNIT_INDEX" val="2"/>
</p:tagLst>
</file>

<file path=ppt/tags/tag482.xml><?xml version="1.0" encoding="utf-8"?>
<p:tagLst xmlns:p="http://schemas.openxmlformats.org/presentationml/2006/main">
  <p:tag name="KSO_WM_UNIT_SUBTYPE" val="a"/>
  <p:tag name="KSO_WM_UNIT_TEXT_LAYER_COUNT" val="1"/>
  <p:tag name="KSO_WM_UNIT_NOCLEAR" val="0"/>
  <p:tag name="KSO_WM_UNIT_VALUE" val="344"/>
  <p:tag name="KSO_WM_UNIT_HIGHLIGHT" val="0"/>
  <p:tag name="KSO_WM_UNIT_COMPATIBLE" val="0"/>
  <p:tag name="KSO_WM_UNIT_DIAGRAM_ISNUMVISUAL" val="0"/>
  <p:tag name="KSO_WM_UNIT_DIAGRAM_ISREFERUNIT" val="0"/>
  <p:tag name="KSO_WM_UNIT_TYPE" val="c_f"/>
  <p:tag name="KSO_WM_UNIT_INDEX" val="1_1"/>
  <p:tag name="KSO_WM_UNIT_ID" val="custom20235136_1*c_f*1_1"/>
  <p:tag name="KSO_WM_TEMPLATE_CATEGORY" val="custom"/>
  <p:tag name="KSO_WM_TEMPLATE_INDEX" val="20235136"/>
  <p:tag name="KSO_WM_UNIT_LAYERLEVEL" val="1_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单击此处添加文本具体内容，简明扼要地阐述您的观点。根据需要可酌情增减文字"/>
  <p:tag name="KSO_WM_UNIT_TEXT_TYPE" val="1"/>
</p:tagLst>
</file>

<file path=ppt/tags/tag483.xml><?xml version="1.0" encoding="utf-8"?>
<p:tagLst xmlns:p="http://schemas.openxmlformats.org/presentationml/2006/main">
  <p:tag name="KSO_WM_SLIDE_ID" val="custom20235136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136"/>
  <p:tag name="KSO_WM_SLIDE_LAYOUT" val="a_c"/>
  <p:tag name="KSO_WM_SLIDE_LAYOUT_CNT" val="1_1"/>
  <p:tag name="KSO_WM_SLIDE_TYPE" val="text"/>
  <p:tag name="KSO_WM_SLIDE_SUBTYPE" val="picTxt"/>
  <p:tag name="KSO_WM_SLIDE_SIZE" val="792.3*271.3"/>
  <p:tag name="KSO_WM_SLIDE_POSITION" val="85.8*192.25"/>
</p:tagLst>
</file>

<file path=ppt/tags/tag484.xml><?xml version="1.0" encoding="utf-8"?>
<p:tagLst xmlns:p="http://schemas.openxmlformats.org/presentationml/2006/main">
  <p:tag name="KSO_WM_UNIT_ISCONTENTSTITLE" val="0"/>
  <p:tag name="KSO_WM_UNIT_ISNUMDGMTITLE" val="0"/>
  <p:tag name="KSO_WM_UNIT_NOCLEAR" val="0"/>
  <p:tag name="KSO_WM_UNIT_VALUE" val="23"/>
  <p:tag name="KSO_WM_UNIT_HIGHLIGHT" val="0"/>
  <p:tag name="KSO_WM_UNIT_COMPATIBLE" val="0"/>
  <p:tag name="KSO_WM_UNIT_DIAGRAM_ISNUMVISUAL" val="0"/>
  <p:tag name="KSO_WM_UNIT_DIAGRAM_ISREFERUNIT" val="0"/>
  <p:tag name="KSO_WM_UNIT_TYPE" val="a"/>
  <p:tag name="KSO_WM_UNIT_INDEX" val="1"/>
  <p:tag name="KSO_WM_UNIT_ID" val="custom20238440_1*a*1"/>
  <p:tag name="KSO_WM_TEMPLATE_CATEGORY" val="custom"/>
  <p:tag name="KSO_WM_TEMPLATE_INDEX" val="20238440"/>
  <p:tag name="KSO_WM_UNIT_LAYERLEVEL" val="1"/>
  <p:tag name="KSO_WM_TAG_VERSION" val="3.0"/>
  <p:tag name="KSO_WM_BEAUTIFY_FLAG" val="#wm#"/>
  <p:tag name="KSO_WM_UNIT_TEXT_TYPE" val="1"/>
  <p:tag name="KSO_WM_UNIT_PRESET_TEXT" val="单击此处添加大标题内容"/>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440_1*i*1"/>
  <p:tag name="KSO_WM_UNIT_LAYERLEVEL" val="1"/>
  <p:tag name="KSO_WM_TAG_VERSION" val="3.0"/>
  <p:tag name="KSO_WM_BEAUTIFY_FLAG" val="#wm#"/>
  <p:tag name="KSO_WM_UNIT_TYPE" val="i"/>
  <p:tag name="KSO_WM_UNIT_INDEX" val="1"/>
  <p:tag name="KSO_WM_SLIDE_BACKGROUND_TYPE" val="bottomTop"/>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custom"/>
  <p:tag name="KSO_WM_TEMPLATE_INDEX" val="20238440"/>
  <p:tag name="KSO_WM_TEMPLATE_ASSEMBLE_XID" val="637600a50c9383becde15bb6"/>
  <p:tag name="KSO_WM_TEMPLATE_ASSEMBLE_GROUPID" val="637600a50c9383becde15bb6"/>
</p:tagLst>
</file>

<file path=ppt/tags/tag486.xml><?xml version="1.0" encoding="utf-8"?>
<p:tagLst xmlns:p="http://schemas.openxmlformats.org/presentationml/2006/main">
  <p:tag name="KSO_WM_UNIT_BLOCK" val="0"/>
  <p:tag name="KSO_WM_UNIT_HIGHLIGHT" val="0"/>
  <p:tag name="KSO_WM_UNIT_COMPATIBLE" val="0"/>
  <p:tag name="KSO_WM_UNIT_DIAGRAM_ISNUMVISUAL" val="0"/>
  <p:tag name="KSO_WM_UNIT_DIAGRAM_ISREFERUNIT" val="0"/>
  <p:tag name="KSO_WM_UNIT_TYPE" val="i"/>
  <p:tag name="KSO_WM_UNIT_INDEX" val="2"/>
  <p:tag name="KSO_WM_UNIT_ID" val="custom20238440_1*i*2"/>
  <p:tag name="KSO_WM_TEMPLATE_CATEGORY" val="custom"/>
  <p:tag name="KSO_WM_TEMPLATE_INDEX" val="20238440"/>
  <p:tag name="KSO_WM_UNIT_LAYERLEVEL" val="1"/>
  <p:tag name="KSO_WM_TAG_VERSION" val="3.0"/>
  <p:tag name="KSO_WM_BEAUTIFY_FLAG" val="#wm#"/>
  <p:tag name="KSO_WM_CHIP_GROUPID" val="5eda18a25860357932c55e72"/>
  <p:tag name="KSO_WM_UNIT_SM_LIMIT_TYPE" val="2"/>
  <p:tag name="KSO_WM_UNIT_DECORATE_INFO" val="{&quot;DecorateInfoH&quot;:{&quot;IsAbs&quot;:false},&quot;DecorateInfoW&quot;:{&quot;IsAbs&quot;:false},&quot;DecorateInfoX&quot;:{&quot;IsAbs&quot;:false,&quot;Pos&quot;:1},&quot;DecorateInfoY&quot;:{&quot;IsAbs&quot;:false,&quot;Pos&quot;:1},&quot;ReferentInfo&quot;:{&quot;Id&quot;:&quot;72e7dc758fee4e6db4f5488c2d49ac62&quot;,&quot;X&quot;:{&quot;Pos&quot;:1},&quot;Y&quot;:{&quot;Pos&quot;:1}},&quot;whChangeMode&quot;:0}"/>
  <p:tag name="KSO_WM_UNIT_DEC_AREA_ID" val="0a8fc41e3c7145f98573150470e3ff5e"/>
  <p:tag name="KSO_WM_CHIP_XID" val="5eda18ef5860357932c55e83"/>
  <p:tag name="KSO_WM_UNIT_FILL_FORE_SCHEMECOLOR_INDEX_BRIGHTNESS" val="0"/>
  <p:tag name="KSO_WM_UNIT_FILL_FORE_SCHEMECOLOR_INDEX" val="14"/>
  <p:tag name="KSO_WM_UNIT_FILL_TYPE" val="1"/>
  <p:tag name="KSO_WM_UNIT_SHADOW_SCHEMECOLOR_INDEX_BRIGHTNESS" val="0"/>
  <p:tag name="KSO_WM_UNIT_SHADOW_SCHEMECOLOR_INDEX" val="13"/>
  <p:tag name="KSO_WM_UNIT_VALUE" val="864"/>
  <p:tag name="KSO_WM_TEMPLATE_ASSEMBLE_XID" val="637600a50c9383becde15bb6"/>
  <p:tag name="KSO_WM_TEMPLATE_ASSEMBLE_GROUPID" val="637600a50c9383becde15bb6"/>
</p:tagLst>
</file>

<file path=ppt/tags/tag487.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8440_1*f*1"/>
  <p:tag name="KSO_WM_TEMPLATE_CATEGORY" val="custom"/>
  <p:tag name="KSO_WM_TEMPLATE_INDEX" val="20238440"/>
  <p:tag name="KSO_WM_UNIT_LAYERLEVEL" val="1"/>
  <p:tag name="KSO_WM_TAG_VERSION" val="3.0"/>
  <p:tag name="KSO_WM_BEAUTIFY_FLAG" val="#wm#"/>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Lst>
</file>

<file path=ppt/tags/tag488.xml><?xml version="1.0" encoding="utf-8"?>
<p:tagLst xmlns:p="http://schemas.openxmlformats.org/presentationml/2006/main">
  <p:tag name="KSO_WM_BEAUTIFY_FLAG" val="#wm#"/>
  <p:tag name="KSO_WM_TEMPLATE_CATEGORY" val="custom"/>
  <p:tag name="KSO_WM_TEMPLATE_INDEX" val="20238440"/>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LAYOUT_INFO" val="{&quot;backgroundInfo&quot;:[{&quot;bottom&quot;:0,&quot;bottomAbs&quot;:false,&quot;left&quot;:0,&quot;leftAbs&quot;:false,&quot;right&quot;:0,&quot;rightAbs&quot;:false,&quot;top&quot;:0.44444444799999999,&quot;topAbs&quot;:false,&quot;type&quot;:&quot;bottomTop&quot;},{&quot;bottom&quot;:0,&quot;bottomAbs&quot;:false,&quot;left&quot;:0,&quot;leftAbs&quot;:false,&quot;right&quot;:0,&quot;rightAbs&quot;:false,&quot;top&quot;:0,&quot;topAbs&quot;:false,&quot;type&quot;:&quot;general&quot;}],&quot;id&quot;:&quot;2022-11-17T17:36:38&quot;,&quot;maxSize&quot;:{&quot;size1&quot;:26.699999999999999},&quot;minSize&quot;:{&quot;size1&quot;:20},&quot;normalSize&quot;:{&quot;size1&quot;:20},&quot;subLayout&quot;:[{&quot;id&quot;:&quot;2022-11-17T17:36:38&quot;,&quot;margin&quot;:{&quot;bottom&quot;:0,&quot;left&quot;:1.6929999589920044,&quot;right&quot;:1.6929999589920044,&quot;top&quot;:1.6929999589920044},&quot;type&quot;:0},{&quot;id&quot;:&quot;2022-11-17T17:36:38&quot;,&quot;margin&quot;:{&quot;bottom&quot;:2.5399999618530273,&quot;left&quot;:2.5399999618530273,&quot;right&quot;:2.5399999618530273,&quot;top&quot;:2.1170001029968262},&quot;type&quot;:0}],&quot;type&quot;:0}"/>
  <p:tag name="KSO_WM_SLIDE_BACKGROUND" val="[&quot;bottomTop&quot;,&quot;general&quot;]"/>
  <p:tag name="KSO_WM_SLIDE_RATIO" val="1.777778"/>
  <p:tag name="KSO_WM_SLIDE_ID" val="custom20238440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60*512"/>
  <p:tag name="KSO_WM_SLIDE_POSITION" val="0*28"/>
  <p:tag name="KSO_WM_TAG_VERSION" val="3.0"/>
  <p:tag name="KSO_WM_SLIDE_LAYOUT" val="a_f"/>
  <p:tag name="KSO_WM_SLIDE_LAYOUT_CNT" val="1_1"/>
  <p:tag name="KSO_WM_CHIP_FILLPROP" val="[[{&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lm&quot;,&quot;text_direction&quot;:&quot;horizontal&quot;,&quot;support_features&quot;:[&quot;collage&quot;,&quot;carousel&quot;],&quot;support_big_font&quot;:false,&quot;picture_toward&quot;:0,&quot;picture_dockside&quot;:[],&quot;fill_id&quot;:&quot;862a40b1085942b3ac37b2627f08a9a8&quot;,&quot;fill_align&quot;:&quot;cm&quot;,&quot;chip_types&quot;:[&quot;diagram&quot;,&quot;pictext&quot;,&quot;text&quot;,&quot;picture&quot;,&quot;chart&quot;,&quot;table&quot;,&quot;video&quot;]}],[{&quot;text_align&quot;:&quot;ct&quot;,&quot;text_direction&quot;:&quot;horizontal&quot;,&quot;support_big_font&quot;:false,&quot;picture_toward&quot;:0,&quot;picture_dockside&quot;:[],&quot;fill_id&quot;:&quot;fbc1d1c81b9c4bca8f09873cfc4ac6db&quot;,&quot;fill_align&quot;:&quot;ct&quot;,&quot;chip_types&quot;:[&quot;header&quot;]},{&quot;text_align&quot;:&quot;lm&quot;,&quot;text_direction&quot;:&quot;horizontal&quot;,&quot;support_features&quot;:[&quot;collage&quot;,&quot;carousel&quot;],&quot;support_big_font&quot;:false,&quot;picture_toward&quot;:0,&quot;picture_dockside&quot;:[],&quot;fill_id&quot;:&quot;862a40b1085942b3ac37b2627f08a9a8&quot;,&quot;fill_align&quot;:&quot;cm&quot;,&quot;chip_types&quot;:[&quot;diagram&quot;,&quot;pictext&quot;,&quot;text&quot;,&quot;picture&quot;,&quot;chart&quot;,&quot;table&quot;,&quot;video&quot;]}]]"/>
  <p:tag name="KSO_WM_CHIP_GROUPID" val="5eda18a25860357932c55e72"/>
  <p:tag name="KSO_WM_CHIP_XID" val="5eda18ef5860357932c55e83"/>
  <p:tag name="KSO_WM_CHIP_DECFILLPROP" val="[]"/>
  <p:tag name="KSO_WM_SLIDE_BK_DARK_LIGHT" val="2"/>
  <p:tag name="KSO_WM_SLIDE_BACKGROUND_TYPE" val="bottomTop"/>
  <p:tag name="KSO_WM_SLIDE_SUPPORT_FEATURE_TYPE" val="0"/>
  <p:tag name="KSO_WM_TEMPLATE_ASSEMBLE_XID" val="637600a50c9383becde15bb6"/>
  <p:tag name="KSO_WM_TEMPLATE_ASSEMBLE_GROUPID" val="637600a50c9383becde15bb6"/>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Lst>
</file>

<file path=ppt/tags/tag49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8_1*a*1"/>
  <p:tag name="KSO_WM_TEMPLATE_CATEGORY" val="custom"/>
  <p:tag name="KSO_WM_TEMPLATE_INDEX" val="20234968"/>
  <p:tag name="KSO_WM_UNIT_LAYERLEVEL" val="1"/>
  <p:tag name="KSO_WM_TAG_VERSION" val="3.0"/>
  <p:tag name="KSO_WM_BEAUTIFY_FLAG" val="#wm#"/>
  <p:tag name="KSO_WM_UNIT_TEXT_TYPE" val="1"/>
  <p:tag name="KSO_WM_UNIT_PRESET_TEXT" val="单击此处添加标题"/>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2"/>
  <p:tag name="KSO_WM_UNIT_LAYERLEVEL" val="1"/>
  <p:tag name="KSO_WM_TAG_VERSION" val="3.0"/>
  <p:tag name="KSO_WM_BEAUTIFY_FLAG" val="#wm#"/>
  <p:tag name="KSO_WM_UNIT_TYPE" val="i"/>
  <p:tag name="KSO_WM_UNIT_INDEX" val="2"/>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507.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508.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646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646"/>
  <p:tag name="KSO_WM_UNIT_VALUE" val="159"/>
  <p:tag name="KSO_WM_TEMPLATE_ASSEMBLE_XID" val="60656e6e4054ed1e2fb7f89d"/>
  <p:tag name="KSO_WM_TEMPLATE_ASSEMBLE_GROUPID" val="60656e6e4054ed1e2fb7f89d"/>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3"/>
  <p:tag name="KSO_WM_UNIT_LAYERLEVEL" val="1"/>
  <p:tag name="KSO_WM_TAG_VERSION" val="3.0"/>
  <p:tag name="KSO_WM_BEAUTIFY_FLAG" val="#wm#"/>
  <p:tag name="KSO_WM_UNIT_TYPE" val="i"/>
  <p:tag name="KSO_WM_UNIT_INDEX" val="3"/>
</p:tagLst>
</file>

<file path=ppt/tags/tag510.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646_1*a*1"/>
  <p:tag name="KSO_WM_TEMPLATE_CATEGORY" val="diagram"/>
  <p:tag name="KSO_WM_TEMPLATE_INDEX" val="20207646"/>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b735707c32bd4005b584443f719e712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ab8be1c0c904db0b6a036e6d182573b"/>
  <p:tag name="KSO_WM_UNIT_TEXT_FILL_FORE_SCHEMECOLOR_INDEX_BRIGHTNESS" val="0"/>
  <p:tag name="KSO_WM_UNIT_TEXT_FILL_FORE_SCHEMECOLOR_INDEX" val="13"/>
  <p:tag name="KSO_WM_UNIT_TEXT_FILL_TYPE" val="1"/>
  <p:tag name="KSO_WM_TEMPLATE_ASSEMBLE_XID" val="60656e6e4054ed1e2fb7f89d"/>
  <p:tag name="KSO_WM_TEMPLATE_ASSEMBLE_GROUPID" val="60656e6e4054ed1e2fb7f89d"/>
</p:tagLst>
</file>

<file path=ppt/tags/tag51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646_1*f*1"/>
  <p:tag name="KSO_WM_TEMPLATE_CATEGORY" val="diagram"/>
  <p:tag name="KSO_WM_TEMPLATE_INDEX" val="20207646"/>
  <p:tag name="KSO_WM_UNIT_LAYERLEVEL" val="1"/>
  <p:tag name="KSO_WM_TAG_VERSION" val="1.0"/>
  <p:tag name="KSO_WM_BEAUTIFY_FLAG" val="#wm#"/>
  <p:tag name="KSO_WM_UNIT_DEFAULT_FONT" val="14;20;2"/>
  <p:tag name="KSO_WM_UNIT_BLOCK" val="0"/>
  <p:tag name="KSO_WM_UNIT_VALUE" val="408"/>
  <p:tag name="KSO_WM_UNIT_SHOW_EDIT_AREA_INDICATION" val="1"/>
  <p:tag name="KSO_WM_CHIP_GROUPID" val="5e6b05596848fb12bee65ac8"/>
  <p:tag name="KSO_WM_CHIP_XID" val="5e6b05596848fb12bee65aca"/>
  <p:tag name="KSO_WM_UNIT_DEC_AREA_ID" val="87800fdfd4b245b9a1eaf3f97e6e97a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9508b97fe804a31bc9e28b27ae92103"/>
  <p:tag name="KSO_WM_UNIT_SUPPORT_UNIT_TYPE" val="[&quot;d&quot;,&quot;l&quot;,&quot;m&quot;,&quot;n&quot;,&quot;o&quot;,&quot;p&quot;,&quot;q&quot;,&quot;r&quot;,&quot;δ&quot;,&quot;ε&quot;,&quot;ζ&quot;,&quot;η&quot;,&quot;β&quot;,&quot;α&quot;,&quot;θ&quot;]"/>
  <p:tag name="KSO_WM_UNIT_TEXT_FILL_FORE_SCHEMECOLOR_INDEX_BRIGHTNESS" val="0.25"/>
  <p:tag name="KSO_WM_UNIT_TEXT_FILL_FORE_SCHEMECOLOR_INDEX" val="13"/>
  <p:tag name="KSO_WM_UNIT_TEXT_FILL_TYPE" val="1"/>
  <p:tag name="KSO_WM_TEMPLATE_ASSEMBLE_XID" val="60656e6e4054ed1e2fb7f89d"/>
  <p:tag name="KSO_WM_TEMPLATE_ASSEMBLE_GROUPID" val="60656e6e4054ed1e2fb7f89d"/>
</p:tagLst>
</file>

<file path=ppt/tags/tag512.xml><?xml version="1.0" encoding="utf-8"?>
<p:tagLst xmlns:p="http://schemas.openxmlformats.org/presentationml/2006/main">
  <p:tag name="KSO_WM_BEAUTIFY_FLAG" val="#wm#"/>
  <p:tag name="KSO_WM_TEMPLATE_CATEGORY" val="diagram"/>
  <p:tag name="KSO_WM_TEMPLATE_INDEX" val="20207646"/>
  <p:tag name="KSO_WM_SLIDE_LAYOUT_INFO" val="{&quot;id&quot;:&quot;2021-04-01T14:58:34&quot;,&quot;maxSize&quot;:{&quot;size1&quot;:13.3},&quot;minSize&quot;:{&quot;size1&quot;:13.3},&quot;normalSize&quot;:{&quot;size1&quot;:13.3},&quot;subLayout&quot;:[{&quot;backgroundInfo&quot;:[{&quot;bottom&quot;:0,&quot;bottomAbs&quot;:false,&quot;left&quot;:0,&quot;leftAbs&quot;:false,&quot;right&quot;:0,&quot;rightAbs&quot;:false,&quot;top&quot;:0,&quot;topAbs&quot;:false,&quot;type&quot;:&quot;navigation&quot;}],&quot;id&quot;:&quot;2021-04-01T14:58:34&quot;,&quot;margin&quot;:{&quot;bottom&quot;:0.4230000674724579,&quot;left&quot;:1.2699999809265137,&quot;right&quot;:1.2699999809265137,&quot;top&quot;:0.4230000674724579},&quot;type&quot;:0},{&quot;id&quot;:&quot;2021-04-01T14:58:34&quot;,&quot;margin&quot;:{&quot;bottom&quot;:1.6929999589920044,&quot;left&quot;:1.6929999589920044,&quot;right&quot;:1.6929999589920044,&quot;top&quot;:0.847000002861023},&quot;type&quot;:0}],&quot;type&quot;:0}"/>
  <p:tag name="KSO_WM_SLIDE_CAN_ADD_NAVIGATION" val="1"/>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diagram20207646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468"/>
  <p:tag name="KSO_WM_SLIDE_POSITION" val="0*0"/>
  <p:tag name="KSO_WM_TAG_VERSION" val="1.0"/>
  <p:tag name="KSO_WM_SLIDE_LAYOUT" val="a_f"/>
  <p:tag name="KSO_WM_SLIDE_LAYOUT_CNT" val="1_1"/>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ure&quot;,&quot;diagram&quot;,&quot;pictext&quot;,&quot;table&quot;,&quot;chart&quot;,&quot;video&quot;,&quot;text&quot;]}]]"/>
  <p:tag name="KSO_WM_CHIP_XID" val="5eeaeb09008addf29f4264c3"/>
  <p:tag name="KSO_WM_CHIP_DECFILLPROP" val="[]"/>
  <p:tag name="KSO_WM_CHIP_GROUPID" val="5eeaeb09008addf29f4264c2"/>
  <p:tag name="KSO_WM_SLIDE_BK_DARK_LIGHT" val="2"/>
  <p:tag name="KSO_WM_SLIDE_BACKGROUND_TYPE" val="navigation"/>
  <p:tag name="KSO_WM_SLIDE_SUPPORT_FEATURE_TYPE" val="0"/>
  <p:tag name="KSO_WM_TEMPLATE_ASSEMBLE_XID" val="60656e6e4054ed1e2fb7f89d"/>
  <p:tag name="KSO_WM_TEMPLATE_ASSEMBLE_GROUPID" val="60656e6e4054ed1e2fb7f89d"/>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646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646"/>
  <p:tag name="KSO_WM_UNIT_VALUE" val="159"/>
  <p:tag name="KSO_WM_TEMPLATE_ASSEMBLE_XID" val="60656e6e4054ed1e2fb7f89d"/>
  <p:tag name="KSO_WM_TEMPLATE_ASSEMBLE_GROUPID" val="60656e6e4054ed1e2fb7f89d"/>
</p:tagLst>
</file>

<file path=ppt/tags/tag514.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646_1*a*1"/>
  <p:tag name="KSO_WM_TEMPLATE_CATEGORY" val="diagram"/>
  <p:tag name="KSO_WM_TEMPLATE_INDEX" val="20207646"/>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b735707c32bd4005b584443f719e712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ab8be1c0c904db0b6a036e6d182573b"/>
  <p:tag name="KSO_WM_UNIT_TEXT_FILL_FORE_SCHEMECOLOR_INDEX_BRIGHTNESS" val="0"/>
  <p:tag name="KSO_WM_UNIT_TEXT_FILL_FORE_SCHEMECOLOR_INDEX" val="13"/>
  <p:tag name="KSO_WM_UNIT_TEXT_FILL_TYPE" val="1"/>
  <p:tag name="KSO_WM_TEMPLATE_ASSEMBLE_XID" val="60656e6e4054ed1e2fb7f89d"/>
  <p:tag name="KSO_WM_TEMPLATE_ASSEMBLE_GROUPID" val="60656e6e4054ed1e2fb7f89d"/>
</p:tagLst>
</file>

<file path=ppt/tags/tag51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646_1*f*1"/>
  <p:tag name="KSO_WM_TEMPLATE_CATEGORY" val="diagram"/>
  <p:tag name="KSO_WM_TEMPLATE_INDEX" val="20207646"/>
  <p:tag name="KSO_WM_UNIT_LAYERLEVEL" val="1"/>
  <p:tag name="KSO_WM_TAG_VERSION" val="1.0"/>
  <p:tag name="KSO_WM_BEAUTIFY_FLAG" val="#wm#"/>
  <p:tag name="KSO_WM_UNIT_DEFAULT_FONT" val="14;20;2"/>
  <p:tag name="KSO_WM_UNIT_BLOCK" val="0"/>
  <p:tag name="KSO_WM_UNIT_VALUE" val="408"/>
  <p:tag name="KSO_WM_UNIT_SHOW_EDIT_AREA_INDICATION" val="1"/>
  <p:tag name="KSO_WM_CHIP_GROUPID" val="5e6b05596848fb12bee65ac8"/>
  <p:tag name="KSO_WM_CHIP_XID" val="5e6b05596848fb12bee65aca"/>
  <p:tag name="KSO_WM_UNIT_DEC_AREA_ID" val="87800fdfd4b245b9a1eaf3f97e6e97a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9508b97fe804a31bc9e28b27ae92103"/>
  <p:tag name="KSO_WM_UNIT_SUPPORT_UNIT_TYPE" val="[&quot;d&quot;,&quot;l&quot;,&quot;m&quot;,&quot;n&quot;,&quot;o&quot;,&quot;p&quot;,&quot;q&quot;,&quot;r&quot;,&quot;δ&quot;,&quot;ε&quot;,&quot;ζ&quot;,&quot;η&quot;,&quot;β&quot;,&quot;α&quot;,&quot;θ&quot;]"/>
  <p:tag name="KSO_WM_UNIT_TEXT_FILL_FORE_SCHEMECOLOR_INDEX_BRIGHTNESS" val="0.25"/>
  <p:tag name="KSO_WM_UNIT_TEXT_FILL_FORE_SCHEMECOLOR_INDEX" val="13"/>
  <p:tag name="KSO_WM_UNIT_TEXT_FILL_TYPE" val="1"/>
  <p:tag name="KSO_WM_TEMPLATE_ASSEMBLE_XID" val="60656e6e4054ed1e2fb7f89d"/>
  <p:tag name="KSO_WM_TEMPLATE_ASSEMBLE_GROUPID" val="60656e6e4054ed1e2fb7f89d"/>
</p:tagLst>
</file>

<file path=ppt/tags/tag516.xml><?xml version="1.0" encoding="utf-8"?>
<p:tagLst xmlns:p="http://schemas.openxmlformats.org/presentationml/2006/main">
  <p:tag name="KSO_WM_BEAUTIFY_FLAG" val="#wm#"/>
  <p:tag name="KSO_WM_TEMPLATE_CATEGORY" val="diagram"/>
  <p:tag name="KSO_WM_TEMPLATE_INDEX" val="20207646"/>
  <p:tag name="KSO_WM_SLIDE_LAYOUT_INFO" val="{&quot;id&quot;:&quot;2021-04-01T14:58:34&quot;,&quot;maxSize&quot;:{&quot;size1&quot;:13.3},&quot;minSize&quot;:{&quot;size1&quot;:13.3},&quot;normalSize&quot;:{&quot;size1&quot;:13.3},&quot;subLayout&quot;:[{&quot;backgroundInfo&quot;:[{&quot;bottom&quot;:0,&quot;bottomAbs&quot;:false,&quot;left&quot;:0,&quot;leftAbs&quot;:false,&quot;right&quot;:0,&quot;rightAbs&quot;:false,&quot;top&quot;:0,&quot;topAbs&quot;:false,&quot;type&quot;:&quot;navigation&quot;}],&quot;id&quot;:&quot;2021-04-01T14:58:34&quot;,&quot;margin&quot;:{&quot;bottom&quot;:0.4230000674724579,&quot;left&quot;:1.2699999809265137,&quot;right&quot;:1.2699999809265137,&quot;top&quot;:0.4230000674724579},&quot;type&quot;:0},{&quot;id&quot;:&quot;2021-04-01T14:58:34&quot;,&quot;margin&quot;:{&quot;bottom&quot;:1.6929999589920044,&quot;left&quot;:1.6929999589920044,&quot;right&quot;:1.6929999589920044,&quot;top&quot;:0.847000002861023},&quot;type&quot;:0}],&quot;type&quot;:0}"/>
  <p:tag name="KSO_WM_SLIDE_CAN_ADD_NAVIGATION" val="1"/>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diagram20207646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468"/>
  <p:tag name="KSO_WM_SLIDE_POSITION" val="0*0"/>
  <p:tag name="KSO_WM_TAG_VERSION" val="1.0"/>
  <p:tag name="KSO_WM_SLIDE_LAYOUT" val="a_f"/>
  <p:tag name="KSO_WM_SLIDE_LAYOUT_CNT" val="1_1"/>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ure&quot;,&quot;diagram&quot;,&quot;pictext&quot;,&quot;table&quot;,&quot;chart&quot;,&quot;video&quot;,&quot;text&quot;]}]]"/>
  <p:tag name="KSO_WM_CHIP_XID" val="5eeaeb09008addf29f4264c3"/>
  <p:tag name="KSO_WM_CHIP_DECFILLPROP" val="[]"/>
  <p:tag name="KSO_WM_CHIP_GROUPID" val="5eeaeb09008addf29f4264c2"/>
  <p:tag name="KSO_WM_SLIDE_BK_DARK_LIGHT" val="2"/>
  <p:tag name="KSO_WM_SLIDE_BACKGROUND_TYPE" val="navigation"/>
  <p:tag name="KSO_WM_SLIDE_SUPPORT_FEATURE_TYPE" val="0"/>
  <p:tag name="KSO_WM_TEMPLATE_ASSEMBLE_XID" val="60656e6e4054ed1e2fb7f89d"/>
  <p:tag name="KSO_WM_TEMPLATE_ASSEMBLE_GROUPID" val="60656e6e4054ed1e2fb7f89d"/>
</p:tagLst>
</file>

<file path=ppt/tags/tag51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311_9*a*1"/>
  <p:tag name="KSO_WM_TEMPLATE_CATEGORY" val="custom"/>
  <p:tag name="KSO_WM_TEMPLATE_INDEX" val="20230311"/>
  <p:tag name="KSO_WM_UNIT_LAYERLEVEL" val="1"/>
  <p:tag name="KSO_WM_TAG_VERSION" val="3.0"/>
  <p:tag name="KSO_WM_BEAUTIFY_FLAG" val="#wm#"/>
</p:tagLst>
</file>

<file path=ppt/tags/tag518.xml><?xml version="1.0" encoding="utf-8"?>
<p:tagLst xmlns:p="http://schemas.openxmlformats.org/presentationml/2006/main">
  <p:tag name="KSO_WM_SLIDE_ID" val="custom20230311_9"/>
  <p:tag name="KSO_WM_TEMPLATE_SUBCATEGORY" val="29"/>
  <p:tag name="KSO_WM_TEMPLATE_MASTER_TYPE" val="0"/>
  <p:tag name="KSO_WM_TEMPLATE_COLOR_TYPE" val="0"/>
  <p:tag name="KSO_WM_SLIDE_ITEM_CNT" val="0"/>
  <p:tag name="KSO_WM_SLIDE_INDEX" val="9"/>
  <p:tag name="KSO_WM_TAG_VERSION" val="3.0"/>
  <p:tag name="KSO_WM_BEAUTIFY_FLAG" val="#wm#"/>
  <p:tag name="KSO_WM_TEMPLATE_CATEGORY" val="custom"/>
  <p:tag name="KSO_WM_TEMPLATE_INDEX" val="20230311"/>
  <p:tag name="KSO_WM_SLIDE_LAYOUT" val="a_f"/>
  <p:tag name="KSO_WM_SLIDE_LAYOUT_CNT" val="1_1"/>
  <p:tag name="KSO_WM_SLIDE_TYPE" val="endPage"/>
  <p:tag name="KSO_WM_SLIDE_SUBTYPE" val="pureTxt"/>
  <p:tag name="KSO_WM_SLIDE_CONTENT_AREA" val="{&quot;left&quot;:&quot;47.50008&quot;,&quot;top&quot;:&quot;152.4&quot;,&quot;width&quot;:&quot;612.5&quot;,&quot;height&quot;:&quot;244.5&quot;}"/>
</p:tagLst>
</file>

<file path=ppt/tags/tag519.xml><?xml version="1.0" encoding="utf-8"?>
<p:tagLst xmlns:p="http://schemas.openxmlformats.org/presentationml/2006/main">
  <p:tag name="resource_record_key" val="{&quot;65&quot;:[20238599],&quot;70&quot;:[3321538]}"/>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UNIT_VALUE" val="25"/>
  <p:tag name="KSO_WM_TEMPLATE_CATEGORY" val="custom"/>
  <p:tag name="KSO_WM_TEMPLATE_INDEX" val="20233105"/>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TEMPLATE_CATEGORY" val="custom"/>
  <p:tag name="KSO_WM_TEMPLATE_INDEX" val="20233105"/>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57.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3105"/>
  <p:tag name="KSO_WM_TEMPLATE_THUMBS_INDEX" val="1、9"/>
</p:tagLst>
</file>

<file path=ppt/tags/tag58.xml><?xml version="1.0" encoding="utf-8"?>
<p:tagLst xmlns:p="http://schemas.openxmlformats.org/presentationml/2006/main">
  <p:tag name="KSO_WM_UNIT_TYPE" val="i"/>
  <p:tag name="KSO_WM_UNIT_INDEX" val="1"/>
  <p:tag name="KSO_WM_BEAUTIFY_FLAG" val="#wm#"/>
  <p:tag name="KSO_WM_TAG_VERSION" val="3.0"/>
  <p:tag name="KSO_WM_UNIT_ID" val="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9.xml><?xml version="1.0" encoding="utf-8"?>
<p:tagLst xmlns:p="http://schemas.openxmlformats.org/presentationml/2006/main">
  <p:tag name="KSO_WM_UNIT_TYPE" val="i"/>
  <p:tag name="KSO_WM_UNIT_INDEX" val="2"/>
  <p:tag name="KSO_WM_BEAUTIFY_FLAG" val="#wm#"/>
  <p:tag name="KSO_WM_TAG_VERSION" val="3.0"/>
  <p:tag name="KSO_WM_UNIT_ID" val="_3*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60.xml><?xml version="1.0" encoding="utf-8"?>
<p:tagLst xmlns:p="http://schemas.openxmlformats.org/presentationml/2006/main">
  <p:tag name="KSO_WM_UNIT_TYPE" val="i"/>
  <p:tag name="KSO_WM_UNIT_INDEX" val="3"/>
  <p:tag name="KSO_WM_BEAUTIFY_FLAG" val="#wm#"/>
  <p:tag name="KSO_WM_TAG_VERSION" val="3.0"/>
  <p:tag name="KSO_WM_UNIT_ID" val="_3*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1.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2.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xml><?xml version="1.0" encoding="utf-8"?>
<p:tagLst xmlns:p="http://schemas.openxmlformats.org/presentationml/2006/main">
  <p:tag name="KSO_WM_UNIT_TYPE" val="i"/>
  <p:tag name="KSO_WM_UNIT_INDEX" val="5"/>
  <p:tag name="KSO_WM_BEAUTIFY_FLAG" val="#wm#"/>
  <p:tag name="KSO_WM_TAG_VERSION" val="3.0"/>
  <p:tag name="KSO_WM_UNIT_ID" val="_3*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5.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3"/>
</p:tagLst>
</file>

<file path=ppt/tags/tag66.xml><?xml version="1.0" encoding="utf-8"?>
<p:tagLst xmlns:p="http://schemas.openxmlformats.org/presentationml/2006/main">
  <p:tag name="KSO_WM_UNIT_TYPE" val="i"/>
  <p:tag name="KSO_WM_UNIT_INDEX" val="7"/>
  <p:tag name="KSO_WM_BEAUTIFY_FLAG" val="#wm#"/>
  <p:tag name="KSO_WM_TAG_VERSION" val="3.0"/>
  <p:tag name="KSO_WM_UNIT_ID" val="_3*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7.xml><?xml version="1.0" encoding="utf-8"?>
<p:tagLst xmlns:p="http://schemas.openxmlformats.org/presentationml/2006/main">
  <p:tag name="KSO_WM_UNIT_TYPE" val="i"/>
  <p:tag name="KSO_WM_UNIT_INDEX" val="4"/>
  <p:tag name="KSO_WM_BEAUTIFY_FLAG" val="#wm#"/>
  <p:tag name="KSO_WM_TAG_VERSION" val="3.0"/>
  <p:tag name="KSO_WM_UNIT_ID" val="_3*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8.xml><?xml version="1.0" encoding="utf-8"?>
<p:tagLst xmlns:p="http://schemas.openxmlformats.org/presentationml/2006/main">
  <p:tag name="KSO_WM_UNIT_TYPE" val="i"/>
  <p:tag name="KSO_WM_UNIT_INDEX" val="6"/>
  <p:tag name="KSO_WM_BEAUTIFY_FLAG" val="#wm#"/>
  <p:tag name="KSO_WM_TAG_VERSION" val="3.0"/>
  <p:tag name="KSO_WM_UNIT_ID" val="_3*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9.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3.0"/>
  <p:tag name="KSO_WM_BEAUTIFY_FLAG" val="#wm#"/>
  <p:tag name="KSO_WM_UNIT_TYPE" val="i"/>
  <p:tag name="KSO_WM_UNIT_INDEX" val="2"/>
</p:tagLst>
</file>

<file path=ppt/tags/tag70.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1.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CATEGORY" val="custom"/>
  <p:tag name="KSO_WM_TEMPLATE_INDEX" val="20236732"/>
</p:tagLst>
</file>

<file path=ppt/tags/tag72.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CATEGORY" val="custom"/>
  <p:tag name="KSO_WM_TEMPLATE_INDEX" val="20236732"/>
</p:tagLst>
</file>

<file path=ppt/tags/tag73.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4.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6.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6732"/>
  <p:tag name="KSO_WM_TEMPLATE_CATEGORY" val="custom"/>
  <p:tag name="KSO_WM_TEMPLATE_MASTER_TYPE" val="0"/>
</p:tagLst>
</file>

<file path=ppt/tags/tag7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3105_1*a*1"/>
  <p:tag name="KSO_WM_TEMPLATE_CATEGORY" val="custom"/>
  <p:tag name="KSO_WM_TEMPLATE_INDEX" val="20233105"/>
  <p:tag name="KSO_WM_UNIT_LAYERLEVEL" val="1"/>
  <p:tag name="KSO_WM_TAG_VERSION" val="3.0"/>
  <p:tag name="KSO_WM_BEAUTIFY_FLAG" val="#wm#"/>
  <p:tag name="KSO_WM_UNIT_PRESET_TEXT" val="单击此处添加文档标题内容"/>
  <p:tag name="KSO_WM_UNIT_TEXT_TYPE" val="1"/>
</p:tagLst>
</file>

<file path=ppt/tags/tag78.xml><?xml version="1.0" encoding="utf-8"?>
<p:tagLst xmlns:p="http://schemas.openxmlformats.org/presentationml/2006/main">
  <p:tag name="KSO_WM_UNIT_SUBTYPE" val="b"/>
  <p:tag name="KSO_WM_UNIT_NOCLEAR" val="0"/>
  <p:tag name="KSO_WM_UNIT_VALUE" val="8"/>
  <p:tag name="KSO_WM_UNIT_HIGHLIGHT" val="0"/>
  <p:tag name="KSO_WM_UNIT_COMPATIBLE" val="0"/>
  <p:tag name="KSO_WM_UNIT_DIAGRAM_ISNUMVISUAL" val="0"/>
  <p:tag name="KSO_WM_UNIT_DIAGRAM_ISREFERUNIT" val="0"/>
  <p:tag name="KSO_WM_UNIT_TYPE" val="f"/>
  <p:tag name="KSO_WM_UNIT_INDEX" val="4"/>
  <p:tag name="KSO_WM_UNIT_ID" val="custom20233105_1*f*4"/>
  <p:tag name="KSO_WM_TEMPLATE_CATEGORY" val="custom"/>
  <p:tag name="KSO_WM_TEMPLATE_INDEX" val="20233105"/>
  <p:tag name="KSO_WM_UNIT_LAYERLEVEL" val="1"/>
  <p:tag name="KSO_WM_TAG_VERSION" val="3.0"/>
  <p:tag name="KSO_WM_BEAUTIFY_FLAG" val="#wm#"/>
</p:tagLst>
</file>

<file path=ppt/tags/tag79.xml><?xml version="1.0" encoding="utf-8"?>
<p:tagLst xmlns:p="http://schemas.openxmlformats.org/presentationml/2006/main">
  <p:tag name="KSO_WM_SLIDE_ID" val="custom20233105_1"/>
  <p:tag name="KSO_WM_TEMPLATE_SUBCATEGORY" val="29"/>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3105"/>
  <p:tag name="KSO_WM_SLIDE_LAYOUT" val="a_f"/>
  <p:tag name="KSO_WM_SLIDE_LAYOUT_CNT" val="1_1"/>
  <p:tag name="KSO_WM_SLIDE_TYPE" val="title"/>
  <p:tag name="KSO_WM_SLIDE_SUBTYPE" val="pureTxt"/>
  <p:tag name="KSO_WM_TEMPLATE_THUMBS_INDEX" val="1、9"/>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3.0"/>
  <p:tag name="KSO_WM_BEAUTIFY_FLAG" val="#wm#"/>
  <p:tag name="KSO_WM_UNIT_TYPE" val="i"/>
  <p:tag name="KSO_WM_UNIT_INDEX" val="3"/>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599_7*a*1"/>
  <p:tag name="KSO_WM_TEMPLATE_CATEGORY" val="custom"/>
  <p:tag name="KSO_WM_TEMPLATE_INDEX" val="20238599"/>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TEXT_TYPE" val="1"/>
  <p:tag name="KSO_WM_UNIT_PRESET_TEXT" val="单击添加章节标题"/>
</p:tagLst>
</file>

<file path=ppt/tags/tag81.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8599_7*e*1"/>
  <p:tag name="KSO_WM_TEMPLATE_CATEGORY" val="custom"/>
  <p:tag name="KSO_WM_TEMPLATE_INDEX" val="20238599"/>
  <p:tag name="KSO_WM_UNIT_LAYERLEVEL" val="1"/>
  <p:tag name="KSO_WM_TAG_VERSION" val="3.0"/>
  <p:tag name="KSO_WM_BEAUTIFY_FLAG" val="#wm#"/>
  <p:tag name="KSO_WM_UNIT_NOCLEAR" val="0"/>
  <p:tag name="KSO_WM_UNIT_VALUE" val="13"/>
  <p:tag name="KSO_WM_UNIT_TYPE" val="e"/>
  <p:tag name="KSO_WM_UNIT_INDEX" val="1"/>
  <p:tag name="KSO_WM_UNIT_PRESET_TEXT_INDEX" val="0"/>
  <p:tag name="KSO_WM_UNIT_PRESET_TEXT_LEN" val="0"/>
</p:tagLst>
</file>

<file path=ppt/tags/tag82.xml><?xml version="1.0" encoding="utf-8"?>
<p:tagLst xmlns:p="http://schemas.openxmlformats.org/presentationml/2006/main">
  <p:tag name="KSO_WM_SLIDE_ID" val="custom20238599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8599"/>
  <p:tag name="KSO_WM_SLIDE_TYPE" val="sectionTitle"/>
  <p:tag name="KSO_WM_SLIDE_SUBTYPE" val="pureTxt"/>
  <p:tag name="KSO_WM_SLIDE_LAYOUT" val="a_e"/>
  <p:tag name="KSO_WM_SLIDE_LAYOUT_CNT" val="1_1"/>
</p:tagLst>
</file>

<file path=ppt/tags/tag83.xml><?xml version="1.0" encoding="utf-8"?>
<p:tagLst xmlns:p="http://schemas.openxmlformats.org/presentationml/2006/main">
  <p:tag name="KSO_WM_UNIT_TYPE" val="a"/>
  <p:tag name="KSO_WM_UNIT_INDEX" val="1"/>
  <p:tag name="KSO_WM_BEAUTIFY_FLAG" val="#wm#"/>
  <p:tag name="KSO_WM_TAG_VERSION" val="3.0"/>
  <p:tag name="KSO_WM_UNIT_ISCONTENTSTITLE" val="1"/>
  <p:tag name="KSO_WM_DIAGRAM_GROUP_CODE" val="l1-1"/>
  <p:tag name="KSO_WM_UNIT_ID" val="custom20236732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32"/>
  <p:tag name="KSO_WM_TEMPLATE_CATEGORY" val="custom"/>
  <p:tag name="KSO_WM_UNIT_USESOURCEFORMAT_APPLY" val="1"/>
</p:tagLst>
</file>

<file path=ppt/tags/tag84.xml><?xml version="1.0" encoding="utf-8"?>
<p:tagLst xmlns:p="http://schemas.openxmlformats.org/presentationml/2006/main">
  <p:tag name="KSO_WM_UNIT_TYPE" val="l_h_i"/>
  <p:tag name="KSO_WM_UNIT_INDEX" val="1_1_1"/>
  <p:tag name="KSO_WM_BEAUTIFY_FLAG" val="#wm#"/>
  <p:tag name="KSO_WM_TAG_VERSION" val="3.0"/>
  <p:tag name="KSO_WM_DIAGRAM_VERSION" val="3"/>
  <p:tag name="KSO_WM_DIAGRAM_GROUP_CODE" val="l1-1"/>
  <p:tag name="KSO_WM_UNIT_ID" val="custom20236732_3*l_i*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USESOURCEFORMAT_APPLY" val="1"/>
</p:tagLst>
</file>

<file path=ppt/tags/tag85.xml><?xml version="1.0" encoding="utf-8"?>
<p:tagLst xmlns:p="http://schemas.openxmlformats.org/presentationml/2006/main">
  <p:tag name="KSO_WM_UNIT_TYPE" val="l_h_i"/>
  <p:tag name="KSO_WM_UNIT_INDEX" val="1_3_1"/>
  <p:tag name="KSO_WM_BEAUTIFY_FLAG" val="#wm#"/>
  <p:tag name="KSO_WM_TAG_VERSION" val="3.0"/>
  <p:tag name="KSO_WM_DIAGRAM_VERSION" val="3"/>
  <p:tag name="KSO_WM_DIAGRAM_GROUP_CODE" val="l1-1"/>
  <p:tag name="KSO_WM_UNIT_ID" val="custom20236732_3*l_i*1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USESOURCEFORMAT_APPLY" val="1"/>
</p:tagLst>
</file>

<file path=ppt/tags/tag86.xml><?xml version="1.0" encoding="utf-8"?>
<p:tagLst xmlns:p="http://schemas.openxmlformats.org/presentationml/2006/main">
  <p:tag name="KSO_WM_UNIT_TYPE" val="l_h_i"/>
  <p:tag name="KSO_WM_UNIT_INDEX" val="1_2_1"/>
  <p:tag name="KSO_WM_BEAUTIFY_FLAG" val="#wm#"/>
  <p:tag name="KSO_WM_TAG_VERSION" val="3.0"/>
  <p:tag name="KSO_WM_DIAGRAM_VERSION" val="3"/>
  <p:tag name="KSO_WM_DIAGRAM_GROUP_CODE" val="l1-1"/>
  <p:tag name="KSO_WM_UNIT_ID" val="custom20236732_3*l_i*1_3"/>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USESOURCEFORMAT_APPLY" val="1"/>
</p:tagLst>
</file>

<file path=ppt/tags/tag87.xml><?xml version="1.0" encoding="utf-8"?>
<p:tagLst xmlns:p="http://schemas.openxmlformats.org/presentationml/2006/main">
  <p:tag name="KSO_WM_UNIT_TYPE" val="l_h_i"/>
  <p:tag name="KSO_WM_UNIT_SUBTYPE" val="d"/>
  <p:tag name="KSO_WM_UNIT_INDEX" val="1_1_2"/>
  <p:tag name="KSO_WM_BEAUTIFY_FLAG" val="#wm#"/>
  <p:tag name="KSO_WM_TAG_VERSION" val="3.0"/>
  <p:tag name="KSO_WM_DIAGRAM_VERSION" val="3"/>
  <p:tag name="KSO_WM_DIAGRAM_GROUP_CODE" val="l1-1"/>
  <p:tag name="KSO_WM_UNIT_ID" val="custom20236732_3*l_h_i*1_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USESOURCEFORMAT_APPLY" val="1"/>
</p:tagLst>
</file>

<file path=ppt/tags/tag88.xml><?xml version="1.0" encoding="utf-8"?>
<p:tagLst xmlns:p="http://schemas.openxmlformats.org/presentationml/2006/main">
  <p:tag name="KSO_WM_UNIT_TYPE" val="l_h_i"/>
  <p:tag name="KSO_WM_UNIT_SUBTYPE" val="d"/>
  <p:tag name="KSO_WM_UNIT_INDEX" val="1_2_2"/>
  <p:tag name="KSO_WM_BEAUTIFY_FLAG" val="#wm#"/>
  <p:tag name="KSO_WM_TAG_VERSION" val="3.0"/>
  <p:tag name="KSO_WM_DIAGRAM_VERSION" val="3"/>
  <p:tag name="KSO_WM_DIAGRAM_GROUP_CODE" val="l1-1"/>
  <p:tag name="KSO_WM_UNIT_ID" val="custom20236732_3*l_h_i*1_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USESOURCEFORMAT_APPLY" val="1"/>
</p:tagLst>
</file>

<file path=ppt/tags/tag89.xml><?xml version="1.0" encoding="utf-8"?>
<p:tagLst xmlns:p="http://schemas.openxmlformats.org/presentationml/2006/main">
  <p:tag name="KSO_WM_UNIT_TYPE" val="l_h_i"/>
  <p:tag name="KSO_WM_UNIT_SUBTYPE" val="d"/>
  <p:tag name="KSO_WM_UNIT_INDEX" val="1_3_2"/>
  <p:tag name="KSO_WM_BEAUTIFY_FLAG" val="#wm#"/>
  <p:tag name="KSO_WM_TAG_VERSION" val="3.0"/>
  <p:tag name="KSO_WM_DIAGRAM_VERSION" val="3"/>
  <p:tag name="KSO_WM_DIAGRAM_GROUP_CODE" val="l1-1"/>
  <p:tag name="KSO_WM_UNIT_ID" val="custom20236732_3*l_h_i*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USESOURCEFORMAT_APPLY"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4"/>
  <p:tag name="KSO_WM_UNIT_LAYERLEVEL" val="1"/>
  <p:tag name="KSO_WM_TAG_VERSION" val="3.0"/>
  <p:tag name="KSO_WM_BEAUTIFY_FLAG" val="#wm#"/>
  <p:tag name="KSO_WM_UNIT_TYPE" val="i"/>
  <p:tag name="KSO_WM_UNIT_INDEX" val="4"/>
</p:tagLst>
</file>

<file path=ppt/tags/tag90.xml><?xml version="1.0" encoding="utf-8"?>
<p:tagLst xmlns:p="http://schemas.openxmlformats.org/presentationml/2006/main">
  <p:tag name="KSO_WM_UNIT_TYPE" val="l_h_f"/>
  <p:tag name="KSO_WM_UNIT_INDEX" val="1_1_1"/>
  <p:tag name="KSO_WM_BEAUTIFY_FLAG" val="#wm#"/>
  <p:tag name="KSO_WM_TAG_VERSION" val="3.0"/>
  <p:tag name="KSO_WM_DIAGRAM_VERSION" val="3"/>
  <p:tag name="KSO_WM_DIAGRAM_GROUP_CODE" val="l1-1"/>
  <p:tag name="KSO_WM_UNIT_ID" val="custom20236732_3*l_h_f*1_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UNIT_SUBTYPE" val="a"/>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51c2d&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 name="KSO_WM_UNIT_TEXT_TYPE" val="1"/>
  <p:tag name="KSO_WM_UNIT_USESOURCEFORMAT_APPLY" val="1"/>
</p:tagLst>
</file>

<file path=ppt/tags/tag91.xml><?xml version="1.0" encoding="utf-8"?>
<p:tagLst xmlns:p="http://schemas.openxmlformats.org/presentationml/2006/main">
  <p:tag name="KSO_WM_UNIT_TYPE" val="l_h_f"/>
  <p:tag name="KSO_WM_UNIT_INDEX" val="1_2_1"/>
  <p:tag name="KSO_WM_BEAUTIFY_FLAG" val="#wm#"/>
  <p:tag name="KSO_WM_TAG_VERSION" val="3.0"/>
  <p:tag name="KSO_WM_DIAGRAM_VERSION" val="3"/>
  <p:tag name="KSO_WM_DIAGRAM_GROUP_CODE" val="l1-1"/>
  <p:tag name="KSO_WM_UNIT_ID" val="custom20236732_3*l_h_f*1_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UNIT_SUBTYPE" val="a"/>
  <p:tag name="KSO_WM_UNIT_VALUE" val="28"/>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51c2d&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 name="KSO_WM_UNIT_TEXT_TYPE" val="1"/>
  <p:tag name="KSO_WM_UNIT_USESOURCEFORMAT_APPLY" val="1"/>
</p:tagLst>
</file>

<file path=ppt/tags/tag92.xml><?xml version="1.0" encoding="utf-8"?>
<p:tagLst xmlns:p="http://schemas.openxmlformats.org/presentationml/2006/main">
  <p:tag name="KSO_WM_UNIT_TYPE" val="l_h_f"/>
  <p:tag name="KSO_WM_UNIT_INDEX" val="1_3_1"/>
  <p:tag name="KSO_WM_BEAUTIFY_FLAG" val="#wm#"/>
  <p:tag name="KSO_WM_TAG_VERSION" val="3.0"/>
  <p:tag name="KSO_WM_DIAGRAM_VERSION" val="3"/>
  <p:tag name="KSO_WM_DIAGRAM_GROUP_CODE" val="l1-1"/>
  <p:tag name="KSO_WM_UNIT_ID" val="custom20236732_3*l_h_f*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32"/>
  <p:tag name="KSO_WM_TEMPLATE_CATEGORY" val="custom"/>
  <p:tag name="KSO_WM_DIAGRAM_COLOR_TRICK" val="1"/>
  <p:tag name="KSO_WM_DIAGRAM_COLOR_TEXT_CAN_REMOVE" val="n"/>
  <p:tag name="KSO_WM_UNIT_SUBTYPE" val="a"/>
  <p:tag name="KSO_WM_UNIT_VALUE" val="28"/>
  <p:tag name="KSO_WM_DIAGRAM_MAX_ITEMCNT" val="6"/>
  <p:tag name="KSO_WM_DIAGRAM_MIN_ITEMCNT" val="2"/>
  <p:tag name="KSO_WM_DIAGRAM_VIRTUALLY_FRAME" val="{&quot;height&quot;:410.6418762207031,&quot;left&quot;:316.33417322834646,&quot;top&quot;:64.71579417311304,&quot;width&quot;:570.03897637795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51c2d&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 name="KSO_WM_UNIT_TEXT_TYPE" val="1"/>
  <p:tag name="KSO_WM_UNIT_USESOURCEFORMAT_APPLY" val="1"/>
</p:tagLst>
</file>

<file path=ppt/tags/tag93.xml><?xml version="1.0" encoding="utf-8"?>
<p:tagLst xmlns:p="http://schemas.openxmlformats.org/presentationml/2006/main">
  <p:tag name="KSO_WM_SLIDE_TYPE" val="contents"/>
  <p:tag name="KSO_WM_TEMPLATE_SUBCATEGORY" val="29"/>
  <p:tag name="KSO_WM_TEMPLATE_COLOR_TYPE" val="0"/>
  <p:tag name="KSO_WM_TAG_VERSION" val="3.0"/>
  <p:tag name="KSO_WM_SLIDE_SUBTYPE" val="diag"/>
  <p:tag name="KSO_WM_SLIDE_ITEM_CNT" val="4"/>
  <p:tag name="KSO_WM_DIAGRAM_GROUP_CODE" val="l1-1"/>
  <p:tag name="KSO_WM_BEAUTIFY_FLAG" val="#wm#"/>
  <p:tag name="KSO_WM_TEMPLATE_INDEX" val="20236732"/>
  <p:tag name="KSO_WM_TEMPLATE_CATEGORY" val="custom"/>
  <p:tag name="KSO_WM_SLIDE_INDEX" val="4"/>
  <p:tag name="KSO_WM_SLIDE_ID" val="custom20236732_4"/>
  <p:tag name="KSO_WM_TEMPLATE_MASTER_TYPE" val="0"/>
  <p:tag name="KSO_WM_SLIDE_LAYOUT" val="a_l"/>
  <p:tag name="KSO_WM_SLIDE_LAYOUT_CNT" val="1_1"/>
  <p:tag name="KSO_WM_SLIDE_DIAGTYPE" val="l"/>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i*1"/>
  <p:tag name="KSO_WM_TEMPLATE_CATEGORY" val="custom"/>
  <p:tag name="KSO_WM_TEMPLATE_INDEX" val="20235212"/>
  <p:tag name="KSO_WM_UNIT_LAYERLEVEL" val="1"/>
  <p:tag name="KSO_WM_TAG_VERSION" val="3.0"/>
  <p:tag name="KSO_WM_BEAUTIFY_FLAG" val="#wm#"/>
  <p:tag name="KSO_WM_UNIT_TYPE" val="i"/>
  <p:tag name="KSO_WM_UNIT_INDEX"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i*2"/>
  <p:tag name="KSO_WM_TEMPLATE_CATEGORY" val="custom"/>
  <p:tag name="KSO_WM_TEMPLATE_INDEX" val="20235212"/>
  <p:tag name="KSO_WM_UNIT_LAYERLEVEL" val="1"/>
  <p:tag name="KSO_WM_TAG_VERSION" val="3.0"/>
  <p:tag name="KSO_WM_BEAUTIFY_FLAG" val="#wm#"/>
  <p:tag name="KSO_WM_UNIT_TYPE" val="i"/>
  <p:tag name="KSO_WM_UNIT_INDEX"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i*3"/>
  <p:tag name="KSO_WM_TEMPLATE_CATEGORY" val="custom"/>
  <p:tag name="KSO_WM_TEMPLATE_INDEX" val="20235212"/>
  <p:tag name="KSO_WM_UNIT_LAYERLEVEL" val="1"/>
  <p:tag name="KSO_WM_TAG_VERSION" val="3.0"/>
  <p:tag name="KSO_WM_BEAUTIFY_FLAG" val="#wm#"/>
  <p:tag name="KSO_WM_UNIT_TYPE" val="i"/>
  <p:tag name="KSO_WM_UNIT_INDEX" val="3"/>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i*4"/>
  <p:tag name="KSO_WM_TEMPLATE_CATEGORY" val="custom"/>
  <p:tag name="KSO_WM_TEMPLATE_INDEX" val="20235212"/>
  <p:tag name="KSO_WM_UNIT_LAYERLEVEL" val="1"/>
  <p:tag name="KSO_WM_TAG_VERSION" val="3.0"/>
  <p:tag name="KSO_WM_BEAUTIFY_FLAG" val="#wm#"/>
  <p:tag name="KSO_WM_UNIT_TYPE" val="i"/>
  <p:tag name="KSO_WM_UNIT_INDEX" val="4"/>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i*5"/>
  <p:tag name="KSO_WM_TEMPLATE_CATEGORY" val="custom"/>
  <p:tag name="KSO_WM_TEMPLATE_INDEX" val="20235212"/>
  <p:tag name="KSO_WM_UNIT_LAYERLEVEL" val="1"/>
  <p:tag name="KSO_WM_TAG_VERSION" val="3.0"/>
  <p:tag name="KSO_WM_BEAUTIFY_FLAG" val="#wm#"/>
  <p:tag name="KSO_WM_UNIT_TYPE" val="i"/>
  <p:tag name="KSO_WM_UNIT_INDEX" val="5"/>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2_1*i*6"/>
  <p:tag name="KSO_WM_TEMPLATE_CATEGORY" val="custom"/>
  <p:tag name="KSO_WM_TEMPLATE_INDEX" val="20235212"/>
  <p:tag name="KSO_WM_UNIT_LAYERLEVEL" val="1"/>
  <p:tag name="KSO_WM_TAG_VERSION" val="3.0"/>
  <p:tag name="KSO_WM_BEAUTIFY_FLAG" val="#wm#"/>
  <p:tag name="KSO_WM_UNIT_TYPE" val="i"/>
  <p:tag name="KSO_WM_UNIT_INDEX" val="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简约风浅色背景职场办公">
  <a:themeElements>
    <a:clrScheme name="简约风浅色背景">
      <a:dk1>
        <a:srgbClr val="000000"/>
      </a:dk1>
      <a:lt1>
        <a:srgbClr val="FFFFFF"/>
      </a:lt1>
      <a:dk2>
        <a:srgbClr val="001548"/>
      </a:dk2>
      <a:lt2>
        <a:srgbClr val="E5ECFF"/>
      </a:lt2>
      <a:accent1>
        <a:srgbClr val="376FFF"/>
      </a:accent1>
      <a:accent2>
        <a:srgbClr val="37AAFF"/>
      </a:accent2>
      <a:accent3>
        <a:srgbClr val="00CAEE"/>
      </a:accent3>
      <a:accent4>
        <a:srgbClr val="00C8B3"/>
      </a:accent4>
      <a:accent5>
        <a:srgbClr val="00DC87"/>
      </a:accent5>
      <a:accent6>
        <a:srgbClr val="00D213"/>
      </a:accent6>
      <a:hlink>
        <a:srgbClr val="304FFE"/>
      </a:hlink>
      <a:folHlink>
        <a:srgbClr val="492067"/>
      </a:folHlink>
    </a:clrScheme>
    <a:fontScheme name="主题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渐变胶囊简约风">
  <a:themeElements>
    <a:clrScheme name="自定义 17">
      <a:dk1>
        <a:srgbClr val="000000"/>
      </a:dk1>
      <a:lt1>
        <a:srgbClr val="FFFFFF"/>
      </a:lt1>
      <a:dk2>
        <a:srgbClr val="32107E"/>
      </a:dk2>
      <a:lt2>
        <a:srgbClr val="D8E4FB"/>
      </a:lt2>
      <a:accent1>
        <a:srgbClr val="3A76E9"/>
      </a:accent1>
      <a:accent2>
        <a:srgbClr val="6868EA"/>
      </a:accent2>
      <a:accent3>
        <a:srgbClr val="8152EA"/>
      </a:accent3>
      <a:accent4>
        <a:srgbClr val="279EEA"/>
      </a:accent4>
      <a:accent5>
        <a:srgbClr val="13C7EC"/>
      </a:accent5>
      <a:accent6>
        <a:srgbClr val="36D8D4"/>
      </a:accent6>
      <a:hlink>
        <a:srgbClr val="0563C1"/>
      </a:hlink>
      <a:folHlink>
        <a:srgbClr val="954F72"/>
      </a:folHlink>
    </a:clrScheme>
    <a:fontScheme name="主题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自定义 85">
      <a:dk1>
        <a:srgbClr val="000000"/>
      </a:dk1>
      <a:lt1>
        <a:srgbClr val="FFFFFF"/>
      </a:lt1>
      <a:dk2>
        <a:srgbClr val="44546A"/>
      </a:dk2>
      <a:lt2>
        <a:srgbClr val="FFFFFF"/>
      </a:lt2>
      <a:accent1>
        <a:srgbClr val="776CFD"/>
      </a:accent1>
      <a:accent2>
        <a:srgbClr val="5D95F1"/>
      </a:accent2>
      <a:accent3>
        <a:srgbClr val="655BE6"/>
      </a:accent3>
      <a:accent4>
        <a:srgbClr val="6C95FD"/>
      </a:accent4>
      <a:accent5>
        <a:srgbClr val="64DCBF"/>
      </a:accent5>
      <a:accent6>
        <a:srgbClr val="33C2FF"/>
      </a:accent6>
      <a:hlink>
        <a:srgbClr val="658BD5"/>
      </a:hlink>
      <a:folHlink>
        <a:srgbClr val="A16AA5"/>
      </a:folHlink>
    </a:clrScheme>
    <a:fontScheme name="自定义 32">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dirty="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Office 主题​​">
  <a:themeElements>
    <a:clrScheme name="00000422-3">
      <a:dk1>
        <a:srgbClr val="333333"/>
      </a:dk1>
      <a:lt1>
        <a:srgbClr val="FFFFFF"/>
      </a:lt1>
      <a:dk2>
        <a:srgbClr val="051C2D"/>
      </a:dk2>
      <a:lt2>
        <a:srgbClr val="E4F1FC"/>
      </a:lt2>
      <a:accent1>
        <a:srgbClr val="5CABFA"/>
      </a:accent1>
      <a:accent2>
        <a:srgbClr val="447BD8"/>
      </a:accent2>
      <a:accent3>
        <a:srgbClr val="4657D6"/>
      </a:accent3>
      <a:accent4>
        <a:srgbClr val="FBC13F"/>
      </a:accent4>
      <a:accent5>
        <a:srgbClr val="F99726"/>
      </a:accent5>
      <a:accent6>
        <a:srgbClr val="EE5E06"/>
      </a:accent6>
      <a:hlink>
        <a:srgbClr val="304FFE"/>
      </a:hlink>
      <a:folHlink>
        <a:srgbClr val="492067"/>
      </a:folHlink>
    </a:clrScheme>
    <a:fontScheme name="002主题字体-02">
      <a:majorFont>
        <a:latin typeface="汉仪文黑-55简"/>
        <a:ea typeface="汉仪文黑-85W"/>
        <a:cs typeface=""/>
      </a:majorFont>
      <a:minorFont>
        <a:latin typeface="汉仪文黑-55简"/>
        <a:ea typeface="汉仪文黑-55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normAutofit fontScale="92500"/>
      </a:bodyPr>
      <a:lstStyle>
        <a:defPPr>
          <a:lnSpc>
            <a:spcPct val="140000"/>
          </a:lnSpc>
          <a:defRPr lang="zh-CN" altLang="en-US" sz="2400" kern="100" dirty="0">
            <a:effectLst/>
            <a:latin typeface="+mn-ea"/>
            <a:cs typeface="江城圆体 400W" panose="020B0500000000000000"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11790</Words>
  <Application>WPS 演示</Application>
  <PresentationFormat>宽屏</PresentationFormat>
  <Paragraphs>473</Paragraphs>
  <Slides>56</Slides>
  <Notes>1</Notes>
  <HiddenSlides>2</HiddenSlides>
  <MMClips>0</MMClips>
  <ScaleCrop>false</ScaleCrop>
  <HeadingPairs>
    <vt:vector size="6" baseType="variant">
      <vt:variant>
        <vt:lpstr>已用的字体</vt:lpstr>
      </vt:variant>
      <vt:variant>
        <vt:i4>17</vt:i4>
      </vt:variant>
      <vt:variant>
        <vt:lpstr>主题</vt:lpstr>
      </vt:variant>
      <vt:variant>
        <vt:i4>5</vt:i4>
      </vt:variant>
      <vt:variant>
        <vt:lpstr>幻灯片标题</vt:lpstr>
      </vt:variant>
      <vt:variant>
        <vt:i4>56</vt:i4>
      </vt:variant>
    </vt:vector>
  </HeadingPairs>
  <TitlesOfParts>
    <vt:vector size="78" baseType="lpstr">
      <vt:lpstr>Arial</vt:lpstr>
      <vt:lpstr>宋体</vt:lpstr>
      <vt:lpstr>Wingdings</vt:lpstr>
      <vt:lpstr>MiSans</vt:lpstr>
      <vt:lpstr>江城圆体 400W</vt:lpstr>
      <vt:lpstr>微软雅黑</vt:lpstr>
      <vt:lpstr>Arial Unicode MS</vt:lpstr>
      <vt:lpstr>等线</vt:lpstr>
      <vt:lpstr>汉仪全唐诗简</vt:lpstr>
      <vt:lpstr>汉仪长宋简</vt:lpstr>
      <vt:lpstr>Segoe UI</vt:lpstr>
      <vt:lpstr>Inter</vt:lpstr>
      <vt:lpstr>soul handwriting_free-version</vt:lpstr>
      <vt:lpstr>Wingdings</vt:lpstr>
      <vt:lpstr>汉仪文黑-55简</vt:lpstr>
      <vt:lpstr>黑体</vt:lpstr>
      <vt:lpstr>汉仪文黑-85W</vt:lpstr>
      <vt:lpstr>Office 主题</vt:lpstr>
      <vt:lpstr>简约风浅色背景职场办公</vt:lpstr>
      <vt:lpstr>渐变胶囊简约风</vt:lpstr>
      <vt:lpstr>Office 主题​​</vt:lpstr>
      <vt:lpstr>1_Office 主题​​</vt:lpstr>
      <vt:lpstr>大学生安全教育（慕课版）</vt:lpstr>
      <vt:lpstr>专题一    国家安全</vt:lpstr>
      <vt:lpstr>目录</vt:lpstr>
      <vt:lpstr>专题导言</vt:lpstr>
      <vt:lpstr>任务一   维护国家安全</vt:lpstr>
      <vt:lpstr>案例导入</vt:lpstr>
      <vt:lpstr>PowerPoint 演示文稿</vt:lpstr>
      <vt:lpstr>一、认识新时代国家安全</vt:lpstr>
      <vt:lpstr>一、认识新时代国家安全</vt:lpstr>
      <vt:lpstr>PowerPoint 演示文稿</vt:lpstr>
      <vt:lpstr>PowerPoint 演示文稿</vt:lpstr>
      <vt:lpstr>（二）新时代国家安全的特点</vt:lpstr>
      <vt:lpstr>PowerPoint 演示文稿</vt:lpstr>
      <vt:lpstr>二、坚持总体国家安全观</vt:lpstr>
      <vt:lpstr>二、坚持总体国家安全观</vt:lpstr>
      <vt:lpstr>PowerPoint 演示文稿</vt:lpstr>
      <vt:lpstr>二、坚持总体国家安全观</vt:lpstr>
      <vt:lpstr>二、坚持总体国家安全观</vt:lpstr>
      <vt:lpstr>大学生如何维护国家安全</vt:lpstr>
      <vt:lpstr>PowerPoint 演示文稿</vt:lpstr>
      <vt:lpstr>任务二   保守国家秘密</vt:lpstr>
      <vt:lpstr>案例导入</vt:lpstr>
      <vt:lpstr>案例导入</vt:lpstr>
      <vt:lpstr>PowerPoint 演示文稿</vt:lpstr>
      <vt:lpstr>一、认识国家秘密</vt:lpstr>
      <vt:lpstr>二、国家秘密的内容</vt:lpstr>
      <vt:lpstr>二、国家秘密的内容</vt:lpstr>
      <vt:lpstr>二、国家秘密的内容</vt:lpstr>
      <vt:lpstr>二、国家秘密的内容</vt:lpstr>
      <vt:lpstr>PowerPoint 演示文稿</vt:lpstr>
      <vt:lpstr>三、防范间谍行为</vt:lpstr>
      <vt:lpstr>PowerPoint 演示文稿</vt:lpstr>
      <vt:lpstr>三、防范间谍行为</vt:lpstr>
      <vt:lpstr>三、防范间谍行为</vt:lpstr>
      <vt:lpstr>安全链接</vt:lpstr>
      <vt:lpstr>三、防范间谍行为</vt:lpstr>
      <vt:lpstr>安全拓展</vt:lpstr>
      <vt:lpstr>安全拓展</vt:lpstr>
      <vt:lpstr>三、防范间谍行为</vt:lpstr>
      <vt:lpstr>三、防范间谍行为</vt:lpstr>
      <vt:lpstr>全民国家安全教育日</vt:lpstr>
      <vt:lpstr>任务三   警惕恐怖主义</vt:lpstr>
      <vt:lpstr>案例导入</vt:lpstr>
      <vt:lpstr>PowerPoint 演示文稿</vt:lpstr>
      <vt:lpstr>一、认识恐怖主义</vt:lpstr>
      <vt:lpstr>一、认识恐怖主义</vt:lpstr>
      <vt:lpstr>PowerPoint 演示文稿</vt:lpstr>
      <vt:lpstr>PowerPoint 演示文稿</vt:lpstr>
      <vt:lpstr>PowerPoint 演示文稿</vt:lpstr>
      <vt:lpstr>PowerPoint 演示文稿</vt:lpstr>
      <vt:lpstr>三、保护人身安全</vt:lpstr>
      <vt:lpstr>遇到恐怖袭击，可以通过如下方法自救：</vt:lpstr>
      <vt:lpstr>单击此处添加标题</vt:lpstr>
      <vt:lpstr>PowerPoint 演示文稿</vt:lpstr>
      <vt:lpstr>PowerPoint 演示文稿</vt:lpstr>
      <vt:lpstr>感谢观看！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胥清</dc:creator>
  <cp:lastModifiedBy>薛东西</cp:lastModifiedBy>
  <cp:revision>38</cp:revision>
  <dcterms:created xsi:type="dcterms:W3CDTF">2021-10-11T07:08:00Z</dcterms:created>
  <dcterms:modified xsi:type="dcterms:W3CDTF">2025-02-07T08:08:34Z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08FE4CDB38AE4C9C9F6F7D2B1257D5BF_13</vt:lpwstr>
  </property>
  <property fmtid="{D5CDD505-2E9C-101B-9397-08002B2CF9AE}" pid="3" name="KSOProductBuildVer">
    <vt:lpwstr>2052-12.1.0.19770</vt:lpwstr>
  </property>
  <property fmtid="{D5CDD505-2E9C-101B-9397-08002B2CF9AE}" pid="4" name="KSOTemplateUUID">
    <vt:lpwstr>v1.0_mb_rA0qi+/ndn9DU4UST2uvWg==</vt:lpwstr>
  </property>
</Properties>
</file>