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7.svg" ContentType="image/svg+xml"/>
  <Override PartName="/ppt/media/image35.svg" ContentType="image/svg+xml"/>
  <Override PartName="/ppt/media/image37.svg" ContentType="image/svg+xml"/>
  <Override PartName="/ppt/media/image4.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6" r:id="rId5"/>
    <p:sldMasterId id="2147483668" r:id="rId6"/>
    <p:sldMasterId id="2147483670" r:id="rId7"/>
  </p:sldMasterIdLst>
  <p:notesMasterIdLst>
    <p:notesMasterId r:id="rId16"/>
  </p:notesMasterIdLst>
  <p:handoutMasterIdLst>
    <p:handoutMasterId r:id="rId72"/>
  </p:handoutMasterIdLst>
  <p:sldIdLst>
    <p:sldId id="405" r:id="rId8"/>
    <p:sldId id="407" r:id="rId9"/>
    <p:sldId id="408" r:id="rId10"/>
    <p:sldId id="288" r:id="rId11"/>
    <p:sldId id="274" r:id="rId12"/>
    <p:sldId id="280" r:id="rId13"/>
    <p:sldId id="289" r:id="rId14"/>
    <p:sldId id="292" r:id="rId15"/>
    <p:sldId id="295" r:id="rId17"/>
    <p:sldId id="460" r:id="rId18"/>
    <p:sldId id="461" r:id="rId19"/>
    <p:sldId id="463" r:id="rId20"/>
    <p:sldId id="465" r:id="rId21"/>
    <p:sldId id="469" r:id="rId22"/>
    <p:sldId id="470" r:id="rId23"/>
    <p:sldId id="471" r:id="rId24"/>
    <p:sldId id="487" r:id="rId25"/>
    <p:sldId id="368" r:id="rId26"/>
    <p:sldId id="475" r:id="rId27"/>
    <p:sldId id="477" r:id="rId28"/>
    <p:sldId id="482" r:id="rId29"/>
    <p:sldId id="483" r:id="rId30"/>
    <p:sldId id="485" r:id="rId31"/>
    <p:sldId id="318" r:id="rId32"/>
    <p:sldId id="319" r:id="rId33"/>
    <p:sldId id="320" r:id="rId34"/>
    <p:sldId id="486" r:id="rId35"/>
    <p:sldId id="490" r:id="rId36"/>
    <p:sldId id="492" r:id="rId37"/>
    <p:sldId id="494" r:id="rId38"/>
    <p:sldId id="496" r:id="rId39"/>
    <p:sldId id="498" r:id="rId40"/>
    <p:sldId id="500" r:id="rId41"/>
    <p:sldId id="340" r:id="rId42"/>
    <p:sldId id="341" r:id="rId43"/>
    <p:sldId id="346" r:id="rId44"/>
    <p:sldId id="347" r:id="rId45"/>
    <p:sldId id="348" r:id="rId46"/>
    <p:sldId id="501" r:id="rId47"/>
    <p:sldId id="503" r:id="rId48"/>
    <p:sldId id="506" r:id="rId49"/>
    <p:sldId id="507" r:id="rId50"/>
    <p:sldId id="509" r:id="rId51"/>
    <p:sldId id="364" r:id="rId52"/>
    <p:sldId id="510" r:id="rId53"/>
    <p:sldId id="513" r:id="rId54"/>
    <p:sldId id="518" r:id="rId55"/>
    <p:sldId id="517" r:id="rId56"/>
    <p:sldId id="520" r:id="rId57"/>
    <p:sldId id="361" r:id="rId58"/>
    <p:sldId id="521" r:id="rId59"/>
    <p:sldId id="523" r:id="rId60"/>
    <p:sldId id="526" r:id="rId61"/>
    <p:sldId id="527" r:id="rId62"/>
    <p:sldId id="528" r:id="rId63"/>
    <p:sldId id="529" r:id="rId64"/>
    <p:sldId id="315" r:id="rId65"/>
    <p:sldId id="530" r:id="rId66"/>
    <p:sldId id="534" r:id="rId67"/>
    <p:sldId id="537" r:id="rId68"/>
    <p:sldId id="539" r:id="rId69"/>
    <p:sldId id="541" r:id="rId70"/>
    <p:sldId id="370" r:id="rId71"/>
  </p:sldIdLst>
  <p:sldSz cx="12192000" cy="6858000"/>
  <p:notesSz cx="6858000" cy="9144000"/>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840" userDrawn="1">
          <p15:clr>
            <a:srgbClr val="A4A3A4"/>
          </p15:clr>
        </p15:guide>
        <p15:guide id="3" pos="7241" userDrawn="1">
          <p15:clr>
            <a:srgbClr val="A4A3A4"/>
          </p15:clr>
        </p15:guide>
        <p15:guide id="4" pos="3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BEC"/>
    <a:srgbClr val="F2CBC6"/>
    <a:srgbClr val="79BFFF"/>
    <a:srgbClr val="0068CB"/>
    <a:srgbClr val="E28D81"/>
    <a:srgbClr val="DADCDE"/>
    <a:srgbClr val="579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360" y="544"/>
      </p:cViewPr>
      <p:guideLst>
        <p:guide orient="horz" pos="2208"/>
        <p:guide pos="3840"/>
        <p:guide pos="7241"/>
        <p:guide pos="3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7" Type="http://schemas.openxmlformats.org/officeDocument/2006/relationships/tags" Target="tags/tag822.xml"/><Relationship Id="rId76" Type="http://schemas.openxmlformats.org/officeDocument/2006/relationships/commentAuthors" Target="commentAuthors.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notesMaster" Target="notesMasters/notesMaster1.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EE5AC-8EF6-4D94-8B5A-9E6E8FF585B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3F66B-934C-4D8E-956E-D9013AE219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solidFill>
                <a:schemeClr val="accent1">
                  <a:lumMod val="75000"/>
                </a:schemeClr>
              </a:solidFill>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0" Type="http://schemas.openxmlformats.org/officeDocument/2006/relationships/tags" Target="../tags/tag171.xml"/><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1776000" y="3546000"/>
            <a:ext cx="8640000" cy="1404000"/>
          </a:xfrm>
        </p:spPr>
        <p:txBody>
          <a:bodyPr wrap="square" anchor="t">
            <a:normAutofit/>
          </a:bodyPr>
          <a:lstStyle>
            <a:lvl1pPr algn="ctr">
              <a:defRPr sz="5400">
                <a:solidFill>
                  <a:schemeClr val="accent1"/>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2015000" y="1512000"/>
            <a:ext cx="8162000" cy="1800000"/>
          </a:xfrm>
        </p:spPr>
        <p:txBody>
          <a:bodyPr wrap="none" anchor="b">
            <a:normAutofit/>
          </a:bodyPr>
          <a:lstStyle>
            <a:lvl1pPr marL="0" indent="0" algn="ctr">
              <a:buNone/>
              <a:defRPr sz="5400" b="1">
                <a:solidFill>
                  <a:schemeClr val="tx1">
                    <a:alpha val="68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9" name="任意多边形: 形状 8"/>
          <p:cNvSpPr/>
          <p:nvPr userDrawn="1">
            <p:custDataLst>
              <p:tags r:id="rId8"/>
            </p:custDataLst>
          </p:nvPr>
        </p:nvSpPr>
        <p:spPr>
          <a:xfrm>
            <a:off x="7817360" y="0"/>
            <a:ext cx="3890328" cy="1601706"/>
          </a:xfrm>
          <a:custGeom>
            <a:avLst/>
            <a:gdLst>
              <a:gd name="connsiteX0" fmla="*/ 0 w 3890328"/>
              <a:gd name="connsiteY0" fmla="*/ 0 h 1601706"/>
              <a:gd name="connsiteX1" fmla="*/ 838394 w 3890328"/>
              <a:gd name="connsiteY1" fmla="*/ 0 h 1601706"/>
              <a:gd name="connsiteX2" fmla="*/ 848708 w 3890328"/>
              <a:gd name="connsiteY2" fmla="*/ 107604 h 1601706"/>
              <a:gd name="connsiteX3" fmla="*/ 1072549 w 3890328"/>
              <a:gd name="connsiteY3" fmla="*/ 528336 h 1601706"/>
              <a:gd name="connsiteX4" fmla="*/ 2225407 w 3890328"/>
              <a:gd name="connsiteY4" fmla="*/ 528336 h 1601706"/>
              <a:gd name="connsiteX5" fmla="*/ 2753744 w 3890328"/>
              <a:gd name="connsiteY5" fmla="*/ 0 h 1601706"/>
              <a:gd name="connsiteX6" fmla="*/ 3890328 w 3890328"/>
              <a:gd name="connsiteY6" fmla="*/ 0 h 1601706"/>
              <a:gd name="connsiteX7" fmla="*/ 2762780 w 3890328"/>
              <a:gd name="connsiteY7" fmla="*/ 1127547 h 1601706"/>
              <a:gd name="connsiteX8" fmla="*/ 473338 w 3890328"/>
              <a:gd name="connsiteY8" fmla="*/ 1127547 h 1601706"/>
              <a:gd name="connsiteX9" fmla="*/ 473339 w 3890328"/>
              <a:gd name="connsiteY9" fmla="*/ 1127547 h 1601706"/>
              <a:gd name="connsiteX10" fmla="*/ 6589 w 3890328"/>
              <a:gd name="connsiteY10" fmla="*/ 138000 h 1601706"/>
              <a:gd name="connsiteX11" fmla="*/ 0 w 3890328"/>
              <a:gd name="connsiteY11" fmla="*/ 0 h 160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90328" h="1601706">
                <a:moveTo>
                  <a:pt x="0" y="0"/>
                </a:moveTo>
                <a:lnTo>
                  <a:pt x="838394" y="0"/>
                </a:lnTo>
                <a:lnTo>
                  <a:pt x="848708" y="107604"/>
                </a:lnTo>
                <a:cubicBezTo>
                  <a:pt x="878552" y="261756"/>
                  <a:pt x="953167" y="408954"/>
                  <a:pt x="1072549" y="528336"/>
                </a:cubicBezTo>
                <a:cubicBezTo>
                  <a:pt x="1390903" y="846689"/>
                  <a:pt x="1907055" y="846689"/>
                  <a:pt x="2225407" y="528336"/>
                </a:cubicBezTo>
                <a:lnTo>
                  <a:pt x="2753744" y="0"/>
                </a:lnTo>
                <a:lnTo>
                  <a:pt x="3890328" y="0"/>
                </a:lnTo>
                <a:lnTo>
                  <a:pt x="2762780" y="1127547"/>
                </a:lnTo>
                <a:cubicBezTo>
                  <a:pt x="2130568" y="1759759"/>
                  <a:pt x="1105550" y="1759759"/>
                  <a:pt x="473338" y="1127547"/>
                </a:cubicBezTo>
                <a:lnTo>
                  <a:pt x="473339" y="1127547"/>
                </a:lnTo>
                <a:cubicBezTo>
                  <a:pt x="196747" y="850955"/>
                  <a:pt x="41163" y="499176"/>
                  <a:pt x="6589" y="138000"/>
                </a:cubicBez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9"/>
            </p:custDataLst>
          </p:nvPr>
        </p:nvSpPr>
        <p:spPr>
          <a:xfrm>
            <a:off x="9492675" y="0"/>
            <a:ext cx="2699325" cy="1533443"/>
          </a:xfrm>
          <a:custGeom>
            <a:avLst/>
            <a:gdLst>
              <a:gd name="connsiteX0" fmla="*/ 0 w 2699325"/>
              <a:gd name="connsiteY0" fmla="*/ 0 h 1533443"/>
              <a:gd name="connsiteX1" fmla="*/ 841678 w 2699325"/>
              <a:gd name="connsiteY1" fmla="*/ 1 h 1533443"/>
              <a:gd name="connsiteX2" fmla="*/ 845449 w 2699325"/>
              <a:gd name="connsiteY2" fmla="*/ 39341 h 1533443"/>
              <a:gd name="connsiteX3" fmla="*/ 1069290 w 2699325"/>
              <a:gd name="connsiteY3" fmla="*/ 460073 h 1533443"/>
              <a:gd name="connsiteX4" fmla="*/ 2222148 w 2699325"/>
              <a:gd name="connsiteY4" fmla="*/ 460073 h 1533443"/>
              <a:gd name="connsiteX5" fmla="*/ 2682222 w 2699325"/>
              <a:gd name="connsiteY5" fmla="*/ 1 h 1533443"/>
              <a:gd name="connsiteX6" fmla="*/ 2699325 w 2699325"/>
              <a:gd name="connsiteY6" fmla="*/ 1 h 1533443"/>
              <a:gd name="connsiteX7" fmla="*/ 2699325 w 2699325"/>
              <a:gd name="connsiteY7" fmla="*/ 1113693 h 1533443"/>
              <a:gd name="connsiteX8" fmla="*/ 2636570 w 2699325"/>
              <a:gd name="connsiteY8" fmla="*/ 1170415 h 1533443"/>
              <a:gd name="connsiteX9" fmla="*/ 470079 w 2699325"/>
              <a:gd name="connsiteY9" fmla="*/ 1059284 h 1533443"/>
              <a:gd name="connsiteX10" fmla="*/ 470080 w 2699325"/>
              <a:gd name="connsiteY10" fmla="*/ 1059284 h 1533443"/>
              <a:gd name="connsiteX11" fmla="*/ 3329 w 2699325"/>
              <a:gd name="connsiteY11" fmla="*/ 69737 h 1533443"/>
              <a:gd name="connsiteX12" fmla="*/ 0 w 2699325"/>
              <a:gd name="connsiteY12" fmla="*/ 0 h 15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9325" h="1533443">
                <a:moveTo>
                  <a:pt x="0" y="0"/>
                </a:moveTo>
                <a:lnTo>
                  <a:pt x="841678" y="1"/>
                </a:lnTo>
                <a:lnTo>
                  <a:pt x="845449" y="39341"/>
                </a:lnTo>
                <a:cubicBezTo>
                  <a:pt x="875293" y="193493"/>
                  <a:pt x="949908" y="340691"/>
                  <a:pt x="1069290" y="460073"/>
                </a:cubicBezTo>
                <a:cubicBezTo>
                  <a:pt x="1387644" y="778427"/>
                  <a:pt x="1903796" y="778427"/>
                  <a:pt x="2222148" y="460073"/>
                </a:cubicBezTo>
                <a:lnTo>
                  <a:pt x="2682222" y="1"/>
                </a:lnTo>
                <a:lnTo>
                  <a:pt x="2699325" y="1"/>
                </a:lnTo>
                <a:lnTo>
                  <a:pt x="2699325" y="1113693"/>
                </a:lnTo>
                <a:lnTo>
                  <a:pt x="2636570" y="1170415"/>
                </a:lnTo>
                <a:cubicBezTo>
                  <a:pt x="2000716" y="1689027"/>
                  <a:pt x="1062778" y="1651983"/>
                  <a:pt x="470079" y="1059284"/>
                </a:cubicBezTo>
                <a:lnTo>
                  <a:pt x="470080" y="1059284"/>
                </a:lnTo>
                <a:cubicBezTo>
                  <a:pt x="193487" y="782692"/>
                  <a:pt x="37904" y="430913"/>
                  <a:pt x="3329" y="69737"/>
                </a:cubicBezTo>
                <a:lnTo>
                  <a:pt x="0" y="0"/>
                </a:lnTo>
                <a:close/>
              </a:path>
            </a:pathLst>
          </a:custGeom>
          <a:solidFill>
            <a:schemeClr val="accent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10"/>
            </p:custDataLst>
          </p:nvPr>
        </p:nvSpPr>
        <p:spPr>
          <a:xfrm>
            <a:off x="0" y="4345312"/>
            <a:ext cx="2967027" cy="2512688"/>
          </a:xfrm>
          <a:custGeom>
            <a:avLst/>
            <a:gdLst>
              <a:gd name="connsiteX0" fmla="*/ 1348148 w 2967027"/>
              <a:gd name="connsiteY0" fmla="*/ 0 h 2512688"/>
              <a:gd name="connsiteX1" fmla="*/ 2492869 w 2967027"/>
              <a:gd name="connsiteY1" fmla="*/ 474159 h 2512688"/>
              <a:gd name="connsiteX2" fmla="*/ 2492869 w 2967027"/>
              <a:gd name="connsiteY2" fmla="*/ 474160 h 2512688"/>
              <a:gd name="connsiteX3" fmla="*/ 2700313 w 2967027"/>
              <a:gd name="connsiteY3" fmla="*/ 2509644 h 2512688"/>
              <a:gd name="connsiteX4" fmla="*/ 2698075 w 2967027"/>
              <a:gd name="connsiteY4" fmla="*/ 2512688 h 2512688"/>
              <a:gd name="connsiteX5" fmla="*/ 1607198 w 2967027"/>
              <a:gd name="connsiteY5" fmla="*/ 2512688 h 2512688"/>
              <a:gd name="connsiteX6" fmla="*/ 1893657 w 2967027"/>
              <a:gd name="connsiteY6" fmla="*/ 2226228 h 2512688"/>
              <a:gd name="connsiteX7" fmla="*/ 1893657 w 2967027"/>
              <a:gd name="connsiteY7" fmla="*/ 1073370 h 2512688"/>
              <a:gd name="connsiteX8" fmla="*/ 1317228 w 2967027"/>
              <a:gd name="connsiteY8" fmla="*/ 834606 h 2512688"/>
              <a:gd name="connsiteX9" fmla="*/ 740799 w 2967027"/>
              <a:gd name="connsiteY9" fmla="*/ 1073370 h 2512688"/>
              <a:gd name="connsiteX10" fmla="*/ 0 w 2967027"/>
              <a:gd name="connsiteY10" fmla="*/ 1814169 h 2512688"/>
              <a:gd name="connsiteX11" fmla="*/ 0 w 2967027"/>
              <a:gd name="connsiteY11" fmla="*/ 677587 h 2512688"/>
              <a:gd name="connsiteX12" fmla="*/ 203427 w 2967027"/>
              <a:gd name="connsiteY12" fmla="*/ 474159 h 2512688"/>
              <a:gd name="connsiteX13" fmla="*/ 1348148 w 2967027"/>
              <a:gd name="connsiteY13" fmla="*/ 0 h 25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7027" h="2512688">
                <a:moveTo>
                  <a:pt x="1348148" y="0"/>
                </a:moveTo>
                <a:cubicBezTo>
                  <a:pt x="1762456" y="0"/>
                  <a:pt x="2176763" y="158053"/>
                  <a:pt x="2492869" y="474159"/>
                </a:cubicBezTo>
                <a:lnTo>
                  <a:pt x="2492869" y="474160"/>
                </a:lnTo>
                <a:cubicBezTo>
                  <a:pt x="3046055" y="1027346"/>
                  <a:pt x="3115202" y="1881273"/>
                  <a:pt x="2700313" y="2509644"/>
                </a:cubicBezTo>
                <a:lnTo>
                  <a:pt x="2698075" y="2512688"/>
                </a:lnTo>
                <a:lnTo>
                  <a:pt x="1607198" y="2512688"/>
                </a:lnTo>
                <a:lnTo>
                  <a:pt x="1893657" y="2226228"/>
                </a:lnTo>
                <a:cubicBezTo>
                  <a:pt x="2212010" y="1907876"/>
                  <a:pt x="2212010" y="1391723"/>
                  <a:pt x="1893657" y="1073370"/>
                </a:cubicBezTo>
                <a:cubicBezTo>
                  <a:pt x="1734481" y="914194"/>
                  <a:pt x="1525854" y="834606"/>
                  <a:pt x="1317228" y="834606"/>
                </a:cubicBezTo>
                <a:cubicBezTo>
                  <a:pt x="1108602" y="834606"/>
                  <a:pt x="899975" y="914193"/>
                  <a:pt x="740799" y="1073370"/>
                </a:cubicBezTo>
                <a:lnTo>
                  <a:pt x="0" y="1814169"/>
                </a:lnTo>
                <a:lnTo>
                  <a:pt x="0" y="677587"/>
                </a:lnTo>
                <a:lnTo>
                  <a:pt x="203427" y="474159"/>
                </a:lnTo>
                <a:cubicBezTo>
                  <a:pt x="519534" y="158053"/>
                  <a:pt x="933841" y="0"/>
                  <a:pt x="1348148"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9" name="标题"/>
          <p:cNvSpPr txBox="1">
            <a:spLocks noGrp="1"/>
          </p:cNvSpPr>
          <p:nvPr>
            <p:ph type="title" idx="6" hasCustomPrompt="1"/>
            <p:custDataLst>
              <p:tags r:id="rId9"/>
            </p:custDataLst>
          </p:nvPr>
        </p:nvSpPr>
        <p:spPr>
          <a:xfrm>
            <a:off x="837565" y="2005330"/>
            <a:ext cx="5723255" cy="138366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单击此处</a:t>
            </a:r>
            <a:br>
              <a:rPr dirty="0">
                <a:sym typeface="+mn-ea"/>
              </a:rPr>
            </a:br>
            <a:r>
              <a:rPr dirty="0">
                <a:sym typeface="+mn-ea"/>
              </a:rPr>
              <a:t>编辑标题样式</a:t>
            </a:r>
            <a:endParaRPr dirty="0">
              <a:sym typeface="+mn-ea"/>
            </a:endParaRPr>
          </a:p>
        </p:txBody>
      </p:sp>
      <p:sp>
        <p:nvSpPr>
          <p:cNvPr id="2" name="署名占位符 10"/>
          <p:cNvSpPr>
            <a:spLocks noGrp="1"/>
          </p:cNvSpPr>
          <p:nvPr>
            <p:ph type="body" sz="quarter" idx="17" hasCustomPrompt="1"/>
            <p:custDataLst>
              <p:tags r:id="rId10"/>
            </p:custDataLst>
          </p:nvPr>
        </p:nvSpPr>
        <p:spPr>
          <a:xfrm>
            <a:off x="837565" y="4244627"/>
            <a:ext cx="2670175" cy="574359"/>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path_Ellipse 9 (Stroke)-2050&amp;12778"/>
          <p:cNvSpPr/>
          <p:nvPr userDrawn="1">
            <p:custDataLst>
              <p:tags r:id="rId2"/>
            </p:custDataLst>
          </p:nvPr>
        </p:nvSpPr>
        <p:spPr>
          <a:xfrm>
            <a:off x="9144000" y="0"/>
            <a:ext cx="3044952" cy="4014216"/>
          </a:xfrm>
          <a:custGeom>
            <a:avLst/>
            <a:gdLst/>
            <a:ahLst/>
            <a:cxnLst/>
            <a:rect l="l" t="t" r="r" b="b"/>
            <a:pathLst>
              <a:path w="3044952" h="4014216">
                <a:moveTo>
                  <a:pt x="694944" y="0"/>
                </a:moveTo>
                <a:cubicBezTo>
                  <a:pt x="576072" y="301752"/>
                  <a:pt x="512064" y="621792"/>
                  <a:pt x="512064" y="969264"/>
                </a:cubicBezTo>
                <a:cubicBezTo>
                  <a:pt x="512064" y="2368296"/>
                  <a:pt x="1645920" y="3502152"/>
                  <a:pt x="3044952" y="3502152"/>
                </a:cubicBezTo>
                <a:lnTo>
                  <a:pt x="3044952" y="4014216"/>
                </a:lnTo>
                <a:cubicBezTo>
                  <a:pt x="1362456" y="4014216"/>
                  <a:pt x="0" y="2651760"/>
                  <a:pt x="0" y="969264"/>
                </a:cubicBezTo>
                <a:cubicBezTo>
                  <a:pt x="0" y="630936"/>
                  <a:pt x="54864" y="301752"/>
                  <a:pt x="155448" y="0"/>
                </a:cubicBezTo>
                <a:lnTo>
                  <a:pt x="694944" y="0"/>
                </a:lnTo>
              </a:path>
            </a:pathLst>
          </a:custGeom>
          <a:solidFill>
            <a:schemeClr val="accent1">
              <a:alpha val="10000"/>
            </a:schemeClr>
          </a:solidFill>
        </p:spPr>
        <p:txBody>
          <a:bodyPr/>
          <a:lstStyle/>
          <a:p>
            <a:endParaRPr lang="zh-CN" altLang="en-US"/>
          </a:p>
        </p:txBody>
      </p:sp>
      <p:sp>
        <p:nvSpPr>
          <p:cNvPr id="9" name="Ellipse 3 (Stroke)_#color-2050&amp;12715"/>
          <p:cNvSpPr/>
          <p:nvPr userDrawn="1">
            <p:custDataLst>
              <p:tags r:id="rId3"/>
            </p:custDataLst>
          </p:nvPr>
        </p:nvSpPr>
        <p:spPr>
          <a:xfrm>
            <a:off x="6184392" y="1938528"/>
            <a:ext cx="6007608" cy="4919472"/>
          </a:xfrm>
          <a:custGeom>
            <a:avLst/>
            <a:gdLst/>
            <a:ahLst/>
            <a:cxnLst/>
            <a:rect l="l" t="t" r="r" b="b"/>
            <a:pathLst>
              <a:path w="6007608" h="4919472">
                <a:moveTo>
                  <a:pt x="6007608" y="640080"/>
                </a:moveTo>
                <a:cubicBezTo>
                  <a:pt x="5394960" y="237744"/>
                  <a:pt x="4663440" y="0"/>
                  <a:pt x="3877056" y="0"/>
                </a:cubicBezTo>
                <a:cubicBezTo>
                  <a:pt x="1737360" y="0"/>
                  <a:pt x="0" y="1737360"/>
                  <a:pt x="0" y="3877056"/>
                </a:cubicBezTo>
                <a:cubicBezTo>
                  <a:pt x="0" y="4233672"/>
                  <a:pt x="45720" y="4581144"/>
                  <a:pt x="137160" y="4919472"/>
                </a:cubicBezTo>
                <a:lnTo>
                  <a:pt x="676656" y="4919472"/>
                </a:lnTo>
                <a:cubicBezTo>
                  <a:pt x="566928" y="4590288"/>
                  <a:pt x="512064" y="4233672"/>
                  <a:pt x="512064" y="3877056"/>
                </a:cubicBezTo>
                <a:cubicBezTo>
                  <a:pt x="512064" y="2011680"/>
                  <a:pt x="2011680" y="512064"/>
                  <a:pt x="3877056" y="512064"/>
                </a:cubicBezTo>
                <a:cubicBezTo>
                  <a:pt x="4681728" y="512064"/>
                  <a:pt x="5422392" y="795528"/>
                  <a:pt x="6007608" y="1271016"/>
                </a:cubicBezTo>
                <a:lnTo>
                  <a:pt x="6007608" y="640080"/>
                </a:lnTo>
              </a:path>
            </a:pathLst>
          </a:custGeom>
          <a:solidFill>
            <a:schemeClr val="accent1"/>
          </a:solidFill>
        </p:spPr>
      </p:sp>
      <p:sp>
        <p:nvSpPr>
          <p:cNvPr id="11" name="Ellipse 8 (Stroke)_#color-2050&amp;12718"/>
          <p:cNvSpPr/>
          <p:nvPr userDrawn="1">
            <p:custDataLst>
              <p:tags r:id="rId4"/>
            </p:custDataLst>
          </p:nvPr>
        </p:nvSpPr>
        <p:spPr>
          <a:xfrm>
            <a:off x="5312664" y="4581144"/>
            <a:ext cx="630936" cy="1984248"/>
          </a:xfrm>
          <a:custGeom>
            <a:avLst/>
            <a:gdLst/>
            <a:ahLst/>
            <a:cxnLst/>
            <a:rect l="l" t="t" r="r" b="b"/>
            <a:pathLst>
              <a:path w="630936" h="1984248">
                <a:moveTo>
                  <a:pt x="438912" y="9144"/>
                </a:moveTo>
                <a:cubicBezTo>
                  <a:pt x="576072" y="45720"/>
                  <a:pt x="658368" y="182880"/>
                  <a:pt x="621792" y="320040"/>
                </a:cubicBezTo>
                <a:cubicBezTo>
                  <a:pt x="512064" y="749808"/>
                  <a:pt x="475488" y="1216152"/>
                  <a:pt x="539496" y="1691640"/>
                </a:cubicBezTo>
                <a:cubicBezTo>
                  <a:pt x="557784" y="1828800"/>
                  <a:pt x="457200" y="1956816"/>
                  <a:pt x="320040" y="1975104"/>
                </a:cubicBezTo>
                <a:cubicBezTo>
                  <a:pt x="182880" y="1993392"/>
                  <a:pt x="54864" y="1901952"/>
                  <a:pt x="36576" y="1755648"/>
                </a:cubicBezTo>
                <a:cubicBezTo>
                  <a:pt x="-36576" y="1216152"/>
                  <a:pt x="0" y="685800"/>
                  <a:pt x="128016" y="192024"/>
                </a:cubicBezTo>
                <a:cubicBezTo>
                  <a:pt x="164592" y="54864"/>
                  <a:pt x="301752" y="-27432"/>
                  <a:pt x="438912" y="9144"/>
                </a:cubicBezTo>
              </a:path>
            </a:pathLst>
          </a:custGeom>
          <a:solidFill>
            <a:schemeClr val="accent1"/>
          </a:solidFill>
        </p:spPr>
      </p:sp>
      <p:sp>
        <p:nvSpPr>
          <p:cNvPr id="12" name="Ellipse 4 (Stroke)_#color_$accent2_$accent2-2050&amp;12721"/>
          <p:cNvSpPr/>
          <p:nvPr userDrawn="1">
            <p:custDataLst>
              <p:tags r:id="rId5"/>
            </p:custDataLst>
          </p:nvPr>
        </p:nvSpPr>
        <p:spPr>
          <a:xfrm>
            <a:off x="6739128" y="1947672"/>
            <a:ext cx="5449824" cy="2194560"/>
          </a:xfrm>
          <a:custGeom>
            <a:avLst/>
            <a:gdLst/>
            <a:ahLst/>
            <a:cxnLst/>
            <a:rect l="l" t="t" r="r" b="b"/>
            <a:pathLst>
              <a:path w="5449824" h="2194560">
                <a:moveTo>
                  <a:pt x="5449824" y="640080"/>
                </a:moveTo>
                <a:lnTo>
                  <a:pt x="5449824" y="1280160"/>
                </a:lnTo>
                <a:cubicBezTo>
                  <a:pt x="4864608" y="795528"/>
                  <a:pt x="4123944" y="512064"/>
                  <a:pt x="3310128" y="512064"/>
                </a:cubicBezTo>
                <a:cubicBezTo>
                  <a:pt x="2112264" y="512064"/>
                  <a:pt x="1060704" y="1133856"/>
                  <a:pt x="466344" y="2075688"/>
                </a:cubicBezTo>
                <a:cubicBezTo>
                  <a:pt x="393192" y="2194560"/>
                  <a:pt x="237744" y="2221992"/>
                  <a:pt x="118872" y="2148840"/>
                </a:cubicBezTo>
                <a:cubicBezTo>
                  <a:pt x="0" y="2075688"/>
                  <a:pt x="-36576" y="1920240"/>
                  <a:pt x="36576" y="1801368"/>
                </a:cubicBezTo>
                <a:cubicBezTo>
                  <a:pt x="722376" y="722376"/>
                  <a:pt x="1929384" y="0"/>
                  <a:pt x="3310128" y="0"/>
                </a:cubicBezTo>
                <a:cubicBezTo>
                  <a:pt x="4096512" y="0"/>
                  <a:pt x="4837176" y="237744"/>
                  <a:pt x="5449824" y="640080"/>
                </a:cubicBezTo>
              </a:path>
            </a:pathLst>
          </a:custGeom>
          <a:gradFill>
            <a:gsLst>
              <a:gs pos="0">
                <a:schemeClr val="accent1">
                  <a:lumMod val="75000"/>
                  <a:alpha val="70000"/>
                </a:schemeClr>
              </a:gs>
              <a:gs pos="70313">
                <a:schemeClr val="accent2">
                  <a:alpha val="0"/>
                </a:schemeClr>
              </a:gs>
            </a:gsLst>
            <a:lin ang="74674"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13" name="Ellipse 10 (Stroke)_#color-2050&amp;12724"/>
          <p:cNvSpPr/>
          <p:nvPr userDrawn="1">
            <p:custDataLst>
              <p:tags r:id="rId6"/>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sp>
      <p:sp>
        <p:nvSpPr>
          <p:cNvPr id="2" name="标题 1"/>
          <p:cNvSpPr>
            <a:spLocks noGrp="1"/>
          </p:cNvSpPr>
          <p:nvPr>
            <p:ph type="ctrTitle"/>
            <p:custDataLst>
              <p:tags r:id="rId7"/>
            </p:custDataLst>
          </p:nvPr>
        </p:nvSpPr>
        <p:spPr>
          <a:xfrm>
            <a:off x="873125" y="1811020"/>
            <a:ext cx="5765800" cy="2076450"/>
          </a:xfrm>
        </p:spPr>
        <p:txBody>
          <a:bodyPr wrap="square" anchor="b" anchorCtr="0">
            <a:normAutofit/>
          </a:bodyPr>
          <a:lstStyle>
            <a:lvl1pPr algn="l">
              <a:lnSpc>
                <a:spcPct val="100000"/>
              </a:lnSpc>
              <a:defRPr sz="5400">
                <a:solidFill>
                  <a:schemeClr val="tx1"/>
                </a:solidFill>
                <a:latin typeface="+mj-ea"/>
                <a:ea typeface="+mj-ea"/>
                <a:cs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1"/>
            </p:custDataLst>
          </p:nvPr>
        </p:nvSpPr>
        <p:spPr>
          <a:xfrm>
            <a:off x="838200" y="4229100"/>
            <a:ext cx="2654935" cy="606425"/>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2400">
                <a:solidFill>
                  <a:srgbClr val="FFFFFF"/>
                </a:solidFill>
                <a:latin typeface="+mn-ea"/>
                <a:ea typeface="+mn-ea"/>
                <a:cs typeface="+mn-ea"/>
              </a:defRPr>
            </a:lvl1pPr>
          </a:lstStyle>
          <a:p>
            <a:pPr lvl="0"/>
            <a:r>
              <a:rPr lang="zh-CN" altLang="en-US" dirty="0"/>
              <a:t>署名</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6000">
                <a:schemeClr val="bg1"/>
              </a:gs>
              <a:gs pos="56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custDataLst>
              <p:tags r:id="rId3"/>
            </p:custDataLst>
          </p:nvPr>
        </p:nvSpPr>
        <p:spPr>
          <a:xfrm>
            <a:off x="0" y="0"/>
            <a:ext cx="6007100" cy="6858000"/>
          </a:xfrm>
          <a:custGeom>
            <a:avLst/>
            <a:gdLst>
              <a:gd name="connsiteX0" fmla="*/ 2575744 w 6007100"/>
              <a:gd name="connsiteY0" fmla="*/ 0 h 6862712"/>
              <a:gd name="connsiteX1" fmla="*/ 6007100 w 6007100"/>
              <a:gd name="connsiteY1" fmla="*/ 3431356 h 6862712"/>
              <a:gd name="connsiteX2" fmla="*/ 2575744 w 6007100"/>
              <a:gd name="connsiteY2" fmla="*/ 6862712 h 6862712"/>
              <a:gd name="connsiteX3" fmla="*/ 149409 w 6007100"/>
              <a:gd name="connsiteY3" fmla="*/ 5857692 h 6862712"/>
              <a:gd name="connsiteX4" fmla="*/ 0 w 6007100"/>
              <a:gd name="connsiteY4" fmla="*/ 5693301 h 6862712"/>
              <a:gd name="connsiteX5" fmla="*/ 0 w 6007100"/>
              <a:gd name="connsiteY5" fmla="*/ 1169412 h 6862712"/>
              <a:gd name="connsiteX6" fmla="*/ 149409 w 6007100"/>
              <a:gd name="connsiteY6" fmla="*/ 1005021 h 6862712"/>
              <a:gd name="connsiteX7" fmla="*/ 2575744 w 6007100"/>
              <a:gd name="connsiteY7" fmla="*/ 0 h 686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7100" h="6862712">
                <a:moveTo>
                  <a:pt x="2575744" y="0"/>
                </a:moveTo>
                <a:cubicBezTo>
                  <a:pt x="4470830" y="0"/>
                  <a:pt x="6007100" y="1536270"/>
                  <a:pt x="6007100" y="3431356"/>
                </a:cubicBezTo>
                <a:cubicBezTo>
                  <a:pt x="6007100" y="5326442"/>
                  <a:pt x="4470830" y="6862712"/>
                  <a:pt x="2575744" y="6862712"/>
                </a:cubicBezTo>
                <a:cubicBezTo>
                  <a:pt x="1628201" y="6862712"/>
                  <a:pt x="770362" y="6478645"/>
                  <a:pt x="149409" y="5857692"/>
                </a:cubicBezTo>
                <a:lnTo>
                  <a:pt x="0" y="5693301"/>
                </a:lnTo>
                <a:lnTo>
                  <a:pt x="0" y="1169412"/>
                </a:lnTo>
                <a:lnTo>
                  <a:pt x="149409" y="1005021"/>
                </a:lnTo>
                <a:cubicBezTo>
                  <a:pt x="770362" y="384068"/>
                  <a:pt x="1628201" y="0"/>
                  <a:pt x="2575744" y="0"/>
                </a:cubicBezTo>
                <a:close/>
              </a:path>
            </a:pathLst>
          </a:custGeom>
          <a:gradFill flip="none" rotWithShape="1">
            <a:gsLst>
              <a:gs pos="40000">
                <a:schemeClr val="accent1">
                  <a:lumMod val="20000"/>
                  <a:lumOff val="80000"/>
                  <a:alpha val="0"/>
                </a:schemeClr>
              </a:gs>
              <a:gs pos="100000">
                <a:schemeClr val="accent1">
                  <a:lumMod val="40000"/>
                  <a:lumOff val="60000"/>
                  <a:alpha val="3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椭圆 27"/>
          <p:cNvSpPr/>
          <p:nvPr userDrawn="1">
            <p:custDataLst>
              <p:tags r:id="rId4"/>
            </p:custDataLst>
          </p:nvPr>
        </p:nvSpPr>
        <p:spPr>
          <a:xfrm>
            <a:off x="264344" y="1117600"/>
            <a:ext cx="4622800" cy="4622800"/>
          </a:xfrm>
          <a:prstGeom prst="ellipse">
            <a:avLst/>
          </a:prstGeom>
          <a:gradFill flip="none" rotWithShape="1">
            <a:gsLst>
              <a:gs pos="40000">
                <a:schemeClr val="accent1">
                  <a:lumMod val="20000"/>
                  <a:lumOff val="80000"/>
                  <a:alpha val="0"/>
                </a:schemeClr>
              </a:gs>
              <a:gs pos="100000">
                <a:schemeClr val="accent1">
                  <a:lumMod val="40000"/>
                  <a:lumOff val="6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21" name="椭圆 20"/>
          <p:cNvSpPr/>
          <p:nvPr userDrawn="1">
            <p:custDataLst>
              <p:tags r:id="rId8"/>
            </p:custDataLst>
          </p:nvPr>
        </p:nvSpPr>
        <p:spPr>
          <a:xfrm>
            <a:off x="1265288" y="2118544"/>
            <a:ext cx="2620912" cy="2620912"/>
          </a:xfrm>
          <a:prstGeom prst="ellipse">
            <a:avLst/>
          </a:prstGeom>
          <a:gradFill flip="none" rotWithShape="1">
            <a:gsLst>
              <a:gs pos="0">
                <a:schemeClr val="accent1"/>
              </a:gs>
              <a:gs pos="89000">
                <a:schemeClr val="accent1">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9"/>
            </p:custDataLst>
          </p:nvPr>
        </p:nvSpPr>
        <p:spPr>
          <a:xfrm>
            <a:off x="1452588" y="2684066"/>
            <a:ext cx="2246312" cy="988219"/>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
        <p:nvSpPr>
          <p:cNvPr id="32" name="任意多边形: 形状 31"/>
          <p:cNvSpPr/>
          <p:nvPr userDrawn="1">
            <p:custDataLst>
              <p:tags r:id="rId10"/>
            </p:custDataLst>
          </p:nvPr>
        </p:nvSpPr>
        <p:spPr>
          <a:xfrm rot="16200000">
            <a:off x="11317840" y="3381119"/>
            <a:ext cx="503720" cy="95762"/>
          </a:xfrm>
          <a:custGeom>
            <a:avLst/>
            <a:gdLst>
              <a:gd name="connsiteX0" fmla="*/ 228600 w 252612"/>
              <a:gd name="connsiteY0" fmla="*/ 0 h 48024"/>
              <a:gd name="connsiteX1" fmla="*/ 252612 w 252612"/>
              <a:gd name="connsiteY1" fmla="*/ 24012 h 48024"/>
              <a:gd name="connsiteX2" fmla="*/ 228600 w 252612"/>
              <a:gd name="connsiteY2" fmla="*/ 48024 h 48024"/>
              <a:gd name="connsiteX3" fmla="*/ 204588 w 252612"/>
              <a:gd name="connsiteY3" fmla="*/ 24012 h 48024"/>
              <a:gd name="connsiteX4" fmla="*/ 228600 w 252612"/>
              <a:gd name="connsiteY4" fmla="*/ 0 h 48024"/>
              <a:gd name="connsiteX5" fmla="*/ 126306 w 252612"/>
              <a:gd name="connsiteY5" fmla="*/ 0 h 48024"/>
              <a:gd name="connsiteX6" fmla="*/ 150318 w 252612"/>
              <a:gd name="connsiteY6" fmla="*/ 24012 h 48024"/>
              <a:gd name="connsiteX7" fmla="*/ 126306 w 252612"/>
              <a:gd name="connsiteY7" fmla="*/ 48024 h 48024"/>
              <a:gd name="connsiteX8" fmla="*/ 102294 w 252612"/>
              <a:gd name="connsiteY8" fmla="*/ 24012 h 48024"/>
              <a:gd name="connsiteX9" fmla="*/ 126306 w 252612"/>
              <a:gd name="connsiteY9" fmla="*/ 0 h 48024"/>
              <a:gd name="connsiteX10" fmla="*/ 24012 w 252612"/>
              <a:gd name="connsiteY10" fmla="*/ 0 h 48024"/>
              <a:gd name="connsiteX11" fmla="*/ 48024 w 252612"/>
              <a:gd name="connsiteY11" fmla="*/ 24012 h 48024"/>
              <a:gd name="connsiteX12" fmla="*/ 24012 w 252612"/>
              <a:gd name="connsiteY12" fmla="*/ 48024 h 48024"/>
              <a:gd name="connsiteX13" fmla="*/ 0 w 252612"/>
              <a:gd name="connsiteY13" fmla="*/ 24012 h 48024"/>
              <a:gd name="connsiteX14" fmla="*/ 24012 w 252612"/>
              <a:gd name="connsiteY14" fmla="*/ 0 h 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612" h="48024">
                <a:moveTo>
                  <a:pt x="228600" y="0"/>
                </a:moveTo>
                <a:cubicBezTo>
                  <a:pt x="241861" y="0"/>
                  <a:pt x="252612" y="10751"/>
                  <a:pt x="252612" y="24012"/>
                </a:cubicBezTo>
                <a:cubicBezTo>
                  <a:pt x="252612" y="37273"/>
                  <a:pt x="241861" y="48024"/>
                  <a:pt x="228600" y="48024"/>
                </a:cubicBezTo>
                <a:cubicBezTo>
                  <a:pt x="215339" y="48024"/>
                  <a:pt x="204588" y="37273"/>
                  <a:pt x="204588" y="24012"/>
                </a:cubicBezTo>
                <a:cubicBezTo>
                  <a:pt x="204588" y="10751"/>
                  <a:pt x="215339" y="0"/>
                  <a:pt x="228600" y="0"/>
                </a:cubicBezTo>
                <a:close/>
                <a:moveTo>
                  <a:pt x="126306" y="0"/>
                </a:moveTo>
                <a:cubicBezTo>
                  <a:pt x="139567" y="0"/>
                  <a:pt x="150318" y="10751"/>
                  <a:pt x="150318" y="24012"/>
                </a:cubicBezTo>
                <a:cubicBezTo>
                  <a:pt x="150318" y="37273"/>
                  <a:pt x="139567" y="48024"/>
                  <a:pt x="126306" y="48024"/>
                </a:cubicBezTo>
                <a:cubicBezTo>
                  <a:pt x="113045" y="48024"/>
                  <a:pt x="102294" y="37273"/>
                  <a:pt x="102294" y="24012"/>
                </a:cubicBezTo>
                <a:cubicBezTo>
                  <a:pt x="102294" y="10751"/>
                  <a:pt x="113045" y="0"/>
                  <a:pt x="126306" y="0"/>
                </a:cubicBezTo>
                <a:close/>
                <a:moveTo>
                  <a:pt x="24012" y="0"/>
                </a:moveTo>
                <a:cubicBezTo>
                  <a:pt x="37273" y="0"/>
                  <a:pt x="48024" y="10751"/>
                  <a:pt x="48024" y="24012"/>
                </a:cubicBezTo>
                <a:cubicBezTo>
                  <a:pt x="48024" y="37273"/>
                  <a:pt x="37273" y="48024"/>
                  <a:pt x="24012" y="48024"/>
                </a:cubicBezTo>
                <a:cubicBezTo>
                  <a:pt x="10751" y="48024"/>
                  <a:pt x="0" y="37273"/>
                  <a:pt x="0" y="24012"/>
                </a:cubicBezTo>
                <a:cubicBezTo>
                  <a:pt x="0" y="10751"/>
                  <a:pt x="10751" y="0"/>
                  <a:pt x="2401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userDrawn="1">
            <p:custDataLst>
              <p:tags r:id="rId11"/>
            </p:custDataLst>
          </p:nvPr>
        </p:nvSpPr>
        <p:spPr>
          <a:xfrm>
            <a:off x="689610" y="5811428"/>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p:cNvSpPr/>
          <p:nvPr userDrawn="1">
            <p:custDataLst>
              <p:tags r:id="rId12"/>
            </p:custDataLst>
          </p:nvPr>
        </p:nvSpPr>
        <p:spPr>
          <a:xfrm flipH="1">
            <a:off x="10509393" y="681447"/>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heme" Target="../theme/theme4.xml"/><Relationship Id="rId10" Type="http://schemas.openxmlformats.org/officeDocument/2006/relationships/tags" Target="../tags/tag5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1.png"/><Relationship Id="rId3" Type="http://schemas.openxmlformats.org/officeDocument/2006/relationships/tags" Target="../tags/tag70.xml"/><Relationship Id="rId2" Type="http://schemas.openxmlformats.org/officeDocument/2006/relationships/tags" Target="../tags/tag69.xml"/><Relationship Id="rId11" Type="http://schemas.openxmlformats.org/officeDocument/2006/relationships/theme" Target="../theme/theme5.xml"/><Relationship Id="rId10" Type="http://schemas.openxmlformats.org/officeDocument/2006/relationships/tags" Target="../tags/tag76.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5" Type="http://schemas.openxmlformats.org/officeDocument/2006/relationships/theme" Target="../theme/theme6.xml"/><Relationship Id="rId24" Type="http://schemas.openxmlformats.org/officeDocument/2006/relationships/tags" Target="../tags/tag183.xml"/><Relationship Id="rId23" Type="http://schemas.openxmlformats.org/officeDocument/2006/relationships/tags" Target="../tags/tag182.xml"/><Relationship Id="rId22" Type="http://schemas.openxmlformats.org/officeDocument/2006/relationships/tags" Target="../tags/tag181.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19.xml"/><Relationship Id="rId19" Type="http://schemas.openxmlformats.org/officeDocument/2006/relationships/tags" Target="../tags/tag178.xml"/><Relationship Id="rId18" Type="http://schemas.openxmlformats.org/officeDocument/2006/relationships/slideLayout" Target="../slideLayouts/slideLayout35.xml"/><Relationship Id="rId17" Type="http://schemas.openxmlformats.org/officeDocument/2006/relationships/slideLayout" Target="../slideLayouts/slideLayout34.xml"/><Relationship Id="rId16" Type="http://schemas.openxmlformats.org/officeDocument/2006/relationships/slideLayout" Target="../slideLayouts/slideLayout33.xml"/><Relationship Id="rId15" Type="http://schemas.openxmlformats.org/officeDocument/2006/relationships/slideLayout" Target="../slideLayouts/slideLayout32.xml"/><Relationship Id="rId14" Type="http://schemas.openxmlformats.org/officeDocument/2006/relationships/slideLayout" Target="../slideLayouts/slideLayout31.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任意多边形: 形状 9"/>
          <p:cNvSpPr/>
          <p:nvPr userDrawn="1">
            <p:custDataLst>
              <p:tags r:id="rId10"/>
            </p:custDataLst>
          </p:nvPr>
        </p:nvSpPr>
        <p:spPr>
          <a:xfrm>
            <a:off x="10493375" y="0"/>
            <a:ext cx="1698625" cy="1416050"/>
          </a:xfrm>
          <a:custGeom>
            <a:avLst/>
            <a:gdLst>
              <a:gd name="connsiteX0" fmla="*/ 245177 w 2478363"/>
              <a:gd name="connsiteY0" fmla="*/ 0 h 2064784"/>
              <a:gd name="connsiteX1" fmla="*/ 1332458 w 2478363"/>
              <a:gd name="connsiteY1" fmla="*/ 1 h 2064784"/>
              <a:gd name="connsiteX2" fmla="*/ 969061 w 2478363"/>
              <a:gd name="connsiteY2" fmla="*/ 363398 h 2064784"/>
              <a:gd name="connsiteX3" fmla="*/ 905436 w 2478363"/>
              <a:gd name="connsiteY3" fmla="*/ 987699 h 2064784"/>
              <a:gd name="connsiteX4" fmla="*/ 969061 w 2478363"/>
              <a:gd name="connsiteY4" fmla="*/ 1065590 h 2064784"/>
              <a:gd name="connsiteX5" fmla="*/ 1046951 w 2478363"/>
              <a:gd name="connsiteY5" fmla="*/ 1129215 h 2064784"/>
              <a:gd name="connsiteX6" fmla="*/ 1671253 w 2478363"/>
              <a:gd name="connsiteY6" fmla="*/ 1065589 h 2064784"/>
              <a:gd name="connsiteX7" fmla="*/ 2478363 w 2478363"/>
              <a:gd name="connsiteY7" fmla="*/ 258481 h 2064784"/>
              <a:gd name="connsiteX8" fmla="*/ 2478362 w 2478363"/>
              <a:gd name="connsiteY8" fmla="*/ 1436994 h 2064784"/>
              <a:gd name="connsiteX9" fmla="*/ 2233837 w 2478363"/>
              <a:gd name="connsiteY9" fmla="*/ 1681519 h 2064784"/>
              <a:gd name="connsiteX10" fmla="*/ 383266 w 2478363"/>
              <a:gd name="connsiteY10" fmla="*/ 1681519 h 2064784"/>
              <a:gd name="connsiteX11" fmla="*/ 215587 w 2478363"/>
              <a:gd name="connsiteY11" fmla="*/ 36224 h 2064784"/>
              <a:gd name="connsiteX12" fmla="*/ 245177 w 2478363"/>
              <a:gd name="connsiteY12" fmla="*/ 0 h 206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363" h="2064784">
                <a:moveTo>
                  <a:pt x="245177" y="0"/>
                </a:moveTo>
                <a:lnTo>
                  <a:pt x="1332458" y="1"/>
                </a:lnTo>
                <a:lnTo>
                  <a:pt x="969061" y="363398"/>
                </a:lnTo>
                <a:cubicBezTo>
                  <a:pt x="799394" y="533064"/>
                  <a:pt x="778186" y="794972"/>
                  <a:pt x="905436" y="987699"/>
                </a:cubicBezTo>
                <a:lnTo>
                  <a:pt x="969061" y="1065590"/>
                </a:lnTo>
                <a:lnTo>
                  <a:pt x="1046951" y="1129215"/>
                </a:lnTo>
                <a:cubicBezTo>
                  <a:pt x="1239678" y="1256464"/>
                  <a:pt x="1501586" y="1235256"/>
                  <a:pt x="1671253" y="1065589"/>
                </a:cubicBezTo>
                <a:lnTo>
                  <a:pt x="2478363" y="258481"/>
                </a:lnTo>
                <a:lnTo>
                  <a:pt x="2478362" y="1436994"/>
                </a:lnTo>
                <a:lnTo>
                  <a:pt x="2233837" y="1681519"/>
                </a:lnTo>
                <a:cubicBezTo>
                  <a:pt x="1722816" y="2192540"/>
                  <a:pt x="894287" y="2192540"/>
                  <a:pt x="383266" y="1681519"/>
                </a:cubicBezTo>
                <a:cubicBezTo>
                  <a:pt x="-63877" y="1234376"/>
                  <a:pt x="-119770" y="544141"/>
                  <a:pt x="215587" y="36224"/>
                </a:cubicBezTo>
                <a:lnTo>
                  <a:pt x="245177" y="0"/>
                </a:lnTo>
                <a:close/>
              </a:path>
            </a:pathLst>
          </a:custGeom>
          <a:solidFill>
            <a:schemeClr val="accent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Ellipse 5 (Stroke)_#color-2050&amp;12748"/>
          <p:cNvSpPr/>
          <p:nvPr userDrawn="1">
            <p:custDataLst>
              <p:tags r:id="rId2"/>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txBody>
          <a:bodyPr/>
          <a:lstStyle/>
          <a:p>
            <a:endParaRPr lang="zh-CN" altLang="en-US"/>
          </a:p>
        </p:txBody>
      </p:sp>
      <p:sp>
        <p:nvSpPr>
          <p:cNvPr id="8" name="Ellipse 3 (Stroke)_#color-2050&amp;12745"/>
          <p:cNvSpPr/>
          <p:nvPr userDrawn="1">
            <p:custDataLst>
              <p:tags r:id="rId3"/>
            </p:custDataLst>
          </p:nvPr>
        </p:nvSpPr>
        <p:spPr>
          <a:xfrm>
            <a:off x="11271250" y="5772785"/>
            <a:ext cx="918210" cy="1084580"/>
          </a:xfrm>
          <a:custGeom>
            <a:avLst/>
            <a:gdLst/>
            <a:ahLst/>
            <a:cxnLst/>
            <a:rect l="l" t="t" r="r" b="b"/>
            <a:pathLst>
              <a:path w="3236976" h="3822192">
                <a:moveTo>
                  <a:pt x="3236976" y="0"/>
                </a:moveTo>
                <a:cubicBezTo>
                  <a:pt x="1399032" y="301752"/>
                  <a:pt x="0" y="1901952"/>
                  <a:pt x="0" y="3822192"/>
                </a:cubicBezTo>
                <a:lnTo>
                  <a:pt x="512064" y="3822192"/>
                </a:lnTo>
                <a:cubicBezTo>
                  <a:pt x="512064" y="2176272"/>
                  <a:pt x="1682496" y="813816"/>
                  <a:pt x="3236976" y="512064"/>
                </a:cubicBezTo>
                <a:lnTo>
                  <a:pt x="3236976" y="0"/>
                </a:lnTo>
              </a:path>
            </a:pathLst>
          </a:custGeom>
          <a:solidFill>
            <a:schemeClr val="accent1">
              <a:alpha val="10000"/>
            </a:schemeClr>
          </a:solidFill>
        </p:spPr>
      </p:sp>
      <p:sp>
        <p:nvSpPr>
          <p:cNvPr id="10" name="Ellipse 4 (Stroke)_#color_$accent2_$accent2-2050&amp;12751"/>
          <p:cNvSpPr/>
          <p:nvPr userDrawn="1">
            <p:custDataLst>
              <p:tags r:id="rId4"/>
            </p:custDataLst>
          </p:nvPr>
        </p:nvSpPr>
        <p:spPr>
          <a:xfrm>
            <a:off x="11429365" y="5772785"/>
            <a:ext cx="760095" cy="607060"/>
          </a:xfrm>
          <a:custGeom>
            <a:avLst/>
            <a:gdLst/>
            <a:ahLst/>
            <a:cxnLst/>
            <a:rect l="l" t="t" r="r" b="b"/>
            <a:pathLst>
              <a:path w="2679192" h="2139696">
                <a:moveTo>
                  <a:pt x="2679192" y="0"/>
                </a:moveTo>
                <a:lnTo>
                  <a:pt x="2679192" y="512064"/>
                </a:lnTo>
                <a:cubicBezTo>
                  <a:pt x="1746504" y="694944"/>
                  <a:pt x="960120" y="1252728"/>
                  <a:pt x="466344" y="2020824"/>
                </a:cubicBezTo>
                <a:cubicBezTo>
                  <a:pt x="393192" y="2139696"/>
                  <a:pt x="237744" y="2176272"/>
                  <a:pt x="118872" y="2103120"/>
                </a:cubicBezTo>
                <a:cubicBezTo>
                  <a:pt x="0" y="2020824"/>
                  <a:pt x="-36576" y="1865376"/>
                  <a:pt x="36576" y="1746504"/>
                </a:cubicBezTo>
                <a:cubicBezTo>
                  <a:pt x="621792" y="832104"/>
                  <a:pt x="1572768" y="182880"/>
                  <a:pt x="2679192" y="0"/>
                </a:cubicBezTo>
              </a:path>
            </a:pathLst>
          </a:custGeom>
          <a:gradFill>
            <a:gsLst>
              <a:gs pos="0">
                <a:schemeClr val="accent2">
                  <a:alpha val="10000"/>
                </a:schemeClr>
              </a:gs>
              <a:gs pos="70313">
                <a:schemeClr val="accent2">
                  <a:alpha val="0"/>
                </a:schemeClr>
              </a:gs>
            </a:gsLst>
            <a:lin ang="74674"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1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a:gsLst>
              <a:gs pos="6000">
                <a:schemeClr val="bg1"/>
              </a:gs>
              <a:gs pos="100000">
                <a:schemeClr val="bg2">
                  <a:lumMod val="90000"/>
                </a:schemeClr>
              </a:gs>
              <a:gs pos="62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alphaModFix amt="38000"/>
          </a:blip>
          <a:stretch>
            <a:fillRect/>
          </a:stretch>
        </p:blipFill>
        <p:spPr>
          <a:xfrm>
            <a:off x="5328879" y="0"/>
            <a:ext cx="6863121" cy="6858000"/>
          </a:xfrm>
          <a:prstGeom prst="rect">
            <a:avLst/>
          </a:prstGeom>
        </p:spPr>
      </p:pic>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10.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image" Target="../media/image4.svg"/><Relationship Id="rId7" Type="http://schemas.openxmlformats.org/officeDocument/2006/relationships/image" Target="../media/image3.png"/><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3" Type="http://schemas.openxmlformats.org/officeDocument/2006/relationships/notesSlide" Target="../notesSlides/notesSlide3.xml"/><Relationship Id="rId12" Type="http://schemas.openxmlformats.org/officeDocument/2006/relationships/slideLayout" Target="../slideLayouts/slideLayout13.xml"/><Relationship Id="rId11" Type="http://schemas.openxmlformats.org/officeDocument/2006/relationships/tags" Target="../tags/tag250.xml"/><Relationship Id="rId10" Type="http://schemas.openxmlformats.org/officeDocument/2006/relationships/image" Target="../media/image2.jpeg"/><Relationship Id="rId1" Type="http://schemas.openxmlformats.org/officeDocument/2006/relationships/tags" Target="../tags/tag243.xml"/></Relationships>
</file>

<file path=ppt/slides/_rels/slide11.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svg"/><Relationship Id="rId7" Type="http://schemas.openxmlformats.org/officeDocument/2006/relationships/image" Target="../media/image5.png"/><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2" Type="http://schemas.openxmlformats.org/officeDocument/2006/relationships/notesSlide" Target="../notesSlides/notesSlide4.xml"/><Relationship Id="rId11" Type="http://schemas.openxmlformats.org/officeDocument/2006/relationships/slideLayout" Target="../slideLayouts/slideLayout13.xml"/><Relationship Id="rId10" Type="http://schemas.openxmlformats.org/officeDocument/2006/relationships/tags" Target="../tags/tag258.xml"/><Relationship Id="rId1" Type="http://schemas.openxmlformats.org/officeDocument/2006/relationships/tags" Target="../tags/tag251.xml"/></Relationships>
</file>

<file path=ppt/slides/_rels/slide12.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7" Type="http://schemas.openxmlformats.org/officeDocument/2006/relationships/notesSlide" Target="../notesSlides/notesSlide5.xml"/><Relationship Id="rId16" Type="http://schemas.openxmlformats.org/officeDocument/2006/relationships/slideLayout" Target="../slideLayouts/slideLayout13.xml"/><Relationship Id="rId15" Type="http://schemas.openxmlformats.org/officeDocument/2006/relationships/tags" Target="../tags/tag273.xml"/><Relationship Id="rId14" Type="http://schemas.openxmlformats.org/officeDocument/2006/relationships/tags" Target="../tags/tag272.xml"/><Relationship Id="rId13" Type="http://schemas.openxmlformats.org/officeDocument/2006/relationships/tags" Target="../tags/tag271.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59.xml"/></Relationships>
</file>

<file path=ppt/slides/_rels/slide13.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6" Type="http://schemas.openxmlformats.org/officeDocument/2006/relationships/notesSlide" Target="../notesSlides/notesSlide6.xml"/><Relationship Id="rId45" Type="http://schemas.openxmlformats.org/officeDocument/2006/relationships/slideLayout" Target="../slideLayouts/slideLayout13.xml"/><Relationship Id="rId44" Type="http://schemas.openxmlformats.org/officeDocument/2006/relationships/tags" Target="../tags/tag305.xml"/><Relationship Id="rId43" Type="http://schemas.openxmlformats.org/officeDocument/2006/relationships/image" Target="../media/image17.svg"/><Relationship Id="rId42" Type="http://schemas.openxmlformats.org/officeDocument/2006/relationships/image" Target="../media/image16.png"/><Relationship Id="rId41" Type="http://schemas.openxmlformats.org/officeDocument/2006/relationships/tags" Target="../tags/tag304.xml"/><Relationship Id="rId40" Type="http://schemas.openxmlformats.org/officeDocument/2006/relationships/image" Target="../media/image15.svg"/><Relationship Id="rId4" Type="http://schemas.openxmlformats.org/officeDocument/2006/relationships/tags" Target="../tags/tag277.xml"/><Relationship Id="rId39" Type="http://schemas.openxmlformats.org/officeDocument/2006/relationships/image" Target="../media/image14.png"/><Relationship Id="rId38" Type="http://schemas.openxmlformats.org/officeDocument/2006/relationships/tags" Target="../tags/tag303.xml"/><Relationship Id="rId37" Type="http://schemas.openxmlformats.org/officeDocument/2006/relationships/tags" Target="../tags/tag302.xml"/><Relationship Id="rId36" Type="http://schemas.openxmlformats.org/officeDocument/2006/relationships/tags" Target="../tags/tag301.xml"/><Relationship Id="rId35" Type="http://schemas.openxmlformats.org/officeDocument/2006/relationships/tags" Target="../tags/tag300.xml"/><Relationship Id="rId34" Type="http://schemas.openxmlformats.org/officeDocument/2006/relationships/tags" Target="../tags/tag299.xml"/><Relationship Id="rId33" Type="http://schemas.openxmlformats.org/officeDocument/2006/relationships/tags" Target="../tags/tag298.xml"/><Relationship Id="rId32" Type="http://schemas.openxmlformats.org/officeDocument/2006/relationships/tags" Target="../tags/tag297.xml"/><Relationship Id="rId31" Type="http://schemas.openxmlformats.org/officeDocument/2006/relationships/image" Target="../media/image13.svg"/><Relationship Id="rId30" Type="http://schemas.openxmlformats.org/officeDocument/2006/relationships/image" Target="../media/image12.png"/><Relationship Id="rId3" Type="http://schemas.openxmlformats.org/officeDocument/2006/relationships/tags" Target="../tags/tag276.xml"/><Relationship Id="rId29" Type="http://schemas.openxmlformats.org/officeDocument/2006/relationships/tags" Target="../tags/tag296.xml"/><Relationship Id="rId28" Type="http://schemas.openxmlformats.org/officeDocument/2006/relationships/image" Target="../media/image11.svg"/><Relationship Id="rId27" Type="http://schemas.openxmlformats.org/officeDocument/2006/relationships/image" Target="../media/image10.png"/><Relationship Id="rId26" Type="http://schemas.openxmlformats.org/officeDocument/2006/relationships/tags" Target="../tags/tag295.xml"/><Relationship Id="rId25" Type="http://schemas.openxmlformats.org/officeDocument/2006/relationships/image" Target="../media/image9.svg"/><Relationship Id="rId24" Type="http://schemas.openxmlformats.org/officeDocument/2006/relationships/image" Target="../media/image8.png"/><Relationship Id="rId23" Type="http://schemas.openxmlformats.org/officeDocument/2006/relationships/tags" Target="../tags/tag294.xml"/><Relationship Id="rId22" Type="http://schemas.openxmlformats.org/officeDocument/2006/relationships/image" Target="../media/image7.svg"/><Relationship Id="rId21" Type="http://schemas.openxmlformats.org/officeDocument/2006/relationships/image" Target="../media/image6.png"/><Relationship Id="rId20" Type="http://schemas.openxmlformats.org/officeDocument/2006/relationships/tags" Target="../tags/tag293.xml"/><Relationship Id="rId2" Type="http://schemas.openxmlformats.org/officeDocument/2006/relationships/tags" Target="../tags/tag275.xml"/><Relationship Id="rId19" Type="http://schemas.openxmlformats.org/officeDocument/2006/relationships/tags" Target="../tags/tag292.xml"/><Relationship Id="rId18" Type="http://schemas.openxmlformats.org/officeDocument/2006/relationships/tags" Target="../tags/tag291.xml"/><Relationship Id="rId17" Type="http://schemas.openxmlformats.org/officeDocument/2006/relationships/tags" Target="../tags/tag290.xml"/><Relationship Id="rId16" Type="http://schemas.openxmlformats.org/officeDocument/2006/relationships/tags" Target="../tags/tag289.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s>
</file>

<file path=ppt/slides/_rels/slide15.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image" Target="../media/image4.svg"/><Relationship Id="rId7" Type="http://schemas.openxmlformats.org/officeDocument/2006/relationships/image" Target="../media/image5.png"/><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2" Type="http://schemas.openxmlformats.org/officeDocument/2006/relationships/notesSlide" Target="../notesSlides/notesSlide7.xml"/><Relationship Id="rId11" Type="http://schemas.openxmlformats.org/officeDocument/2006/relationships/slideLayout" Target="../slideLayouts/slideLayout13.xml"/><Relationship Id="rId10" Type="http://schemas.openxmlformats.org/officeDocument/2006/relationships/tags" Target="../tags/tag317.xml"/><Relationship Id="rId1" Type="http://schemas.openxmlformats.org/officeDocument/2006/relationships/tags" Target="../tags/tag310.xml"/></Relationships>
</file>

<file path=ppt/slides/_rels/slide16.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image" Target="../media/image4.svg"/><Relationship Id="rId7" Type="http://schemas.openxmlformats.org/officeDocument/2006/relationships/image" Target="../media/image5.png"/><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2" Type="http://schemas.openxmlformats.org/officeDocument/2006/relationships/notesSlide" Target="../notesSlides/notesSlide8.xml"/><Relationship Id="rId11" Type="http://schemas.openxmlformats.org/officeDocument/2006/relationships/slideLayout" Target="../slideLayouts/slideLayout13.xml"/><Relationship Id="rId10" Type="http://schemas.openxmlformats.org/officeDocument/2006/relationships/tags" Target="../tags/tag325.xml"/><Relationship Id="rId1" Type="http://schemas.openxmlformats.org/officeDocument/2006/relationships/tags" Target="../tags/tag318.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3.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21.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6" Type="http://schemas.openxmlformats.org/officeDocument/2006/relationships/notesSlide" Target="../notesSlides/notesSlide10.xml"/><Relationship Id="rId25" Type="http://schemas.openxmlformats.org/officeDocument/2006/relationships/slideLayout" Target="../slideLayouts/slideLayout6.xml"/><Relationship Id="rId24" Type="http://schemas.openxmlformats.org/officeDocument/2006/relationships/tags" Target="../tags/tag360.xml"/><Relationship Id="rId23" Type="http://schemas.openxmlformats.org/officeDocument/2006/relationships/tags" Target="../tags/tag359.xml"/><Relationship Id="rId22" Type="http://schemas.openxmlformats.org/officeDocument/2006/relationships/image" Target="../media/image23.svg"/><Relationship Id="rId21" Type="http://schemas.openxmlformats.org/officeDocument/2006/relationships/image" Target="../media/image22.png"/><Relationship Id="rId20" Type="http://schemas.openxmlformats.org/officeDocument/2006/relationships/tags" Target="../tags/tag358.xml"/><Relationship Id="rId2" Type="http://schemas.openxmlformats.org/officeDocument/2006/relationships/tags" Target="../tags/tag344.xml"/><Relationship Id="rId19" Type="http://schemas.openxmlformats.org/officeDocument/2006/relationships/tags" Target="../tags/tag357.xml"/><Relationship Id="rId18" Type="http://schemas.openxmlformats.org/officeDocument/2006/relationships/tags" Target="../tags/tag356.xml"/><Relationship Id="rId17" Type="http://schemas.openxmlformats.org/officeDocument/2006/relationships/tags" Target="../tags/tag355.xml"/><Relationship Id="rId16" Type="http://schemas.openxmlformats.org/officeDocument/2006/relationships/image" Target="../media/image21.svg"/><Relationship Id="rId15" Type="http://schemas.openxmlformats.org/officeDocument/2006/relationships/image" Target="../media/image20.png"/><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image" Target="../media/image19.svg"/><Relationship Id="rId10" Type="http://schemas.openxmlformats.org/officeDocument/2006/relationships/image" Target="../media/image18.png"/><Relationship Id="rId1" Type="http://schemas.openxmlformats.org/officeDocument/2006/relationships/tags" Target="../tags/tag343.xml"/></Relationships>
</file>

<file path=ppt/slides/_rels/slide22.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6" Type="http://schemas.openxmlformats.org/officeDocument/2006/relationships/notesSlide" Target="../notesSlides/notesSlide11.xml"/><Relationship Id="rId15" Type="http://schemas.openxmlformats.org/officeDocument/2006/relationships/slideLayout" Target="../slideLayouts/slideLayout6.xml"/><Relationship Id="rId14" Type="http://schemas.openxmlformats.org/officeDocument/2006/relationships/tags" Target="../tags/tag374.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1.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0" Type="http://schemas.openxmlformats.org/officeDocument/2006/relationships/notesSlide" Target="../notesSlides/notesSlide12.xml"/><Relationship Id="rId1" Type="http://schemas.openxmlformats.org/officeDocument/2006/relationships/tags" Target="../tags/tag37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84.xml"/><Relationship Id="rId1" Type="http://schemas.openxmlformats.org/officeDocument/2006/relationships/tags" Target="../tags/tag383.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26.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3" Type="http://schemas.openxmlformats.org/officeDocument/2006/relationships/slideLayout" Target="../slideLayouts/slideLayout13.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89.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3.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image" Target="../media/image24.jpeg"/><Relationship Id="rId1" Type="http://schemas.openxmlformats.org/officeDocument/2006/relationships/tags" Target="../tags/tag401.xml"/></Relationships>
</file>

<file path=ppt/slides/_rels/slide28.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image" Target="../media/image25.jpeg"/><Relationship Id="rId11" Type="http://schemas.openxmlformats.org/officeDocument/2006/relationships/slideLayout" Target="../slideLayouts/slideLayout6.xml"/><Relationship Id="rId10" Type="http://schemas.openxmlformats.org/officeDocument/2006/relationships/tags" Target="../tags/tag415.xml"/><Relationship Id="rId1" Type="http://schemas.openxmlformats.org/officeDocument/2006/relationships/tags" Target="../tags/tag407.xml"/></Relationships>
</file>

<file path=ppt/slides/_rels/slide29.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1" Type="http://schemas.openxmlformats.org/officeDocument/2006/relationships/slideLayout" Target="../slideLayouts/slideLayout2.xml"/><Relationship Id="rId30" Type="http://schemas.openxmlformats.org/officeDocument/2006/relationships/tags" Target="../tags/tag445.xml"/><Relationship Id="rId3" Type="http://schemas.openxmlformats.org/officeDocument/2006/relationships/tags" Target="../tags/tag418.xml"/><Relationship Id="rId29" Type="http://schemas.openxmlformats.org/officeDocument/2006/relationships/tags" Target="../tags/tag444.xml"/><Relationship Id="rId28" Type="http://schemas.openxmlformats.org/officeDocument/2006/relationships/tags" Target="../tags/tag443.xml"/><Relationship Id="rId27" Type="http://schemas.openxmlformats.org/officeDocument/2006/relationships/tags" Target="../tags/tag442.xml"/><Relationship Id="rId26" Type="http://schemas.openxmlformats.org/officeDocument/2006/relationships/tags" Target="../tags/tag441.xml"/><Relationship Id="rId25" Type="http://schemas.openxmlformats.org/officeDocument/2006/relationships/tags" Target="../tags/tag440.xml"/><Relationship Id="rId24" Type="http://schemas.openxmlformats.org/officeDocument/2006/relationships/tags" Target="../tags/tag439.xml"/><Relationship Id="rId23" Type="http://schemas.openxmlformats.org/officeDocument/2006/relationships/tags" Target="../tags/tag438.xml"/><Relationship Id="rId22" Type="http://schemas.openxmlformats.org/officeDocument/2006/relationships/tags" Target="../tags/tag437.xml"/><Relationship Id="rId21" Type="http://schemas.openxmlformats.org/officeDocument/2006/relationships/tags" Target="../tags/tag436.xml"/><Relationship Id="rId20" Type="http://schemas.openxmlformats.org/officeDocument/2006/relationships/tags" Target="../tags/tag435.xml"/><Relationship Id="rId2" Type="http://schemas.openxmlformats.org/officeDocument/2006/relationships/tags" Target="../tags/tag417.xml"/><Relationship Id="rId19" Type="http://schemas.openxmlformats.org/officeDocument/2006/relationships/tags" Target="../tags/tag434.xml"/><Relationship Id="rId18" Type="http://schemas.openxmlformats.org/officeDocument/2006/relationships/tags" Target="../tags/tag433.xml"/><Relationship Id="rId17" Type="http://schemas.openxmlformats.org/officeDocument/2006/relationships/tags" Target="../tags/tag432.xml"/><Relationship Id="rId16" Type="http://schemas.openxmlformats.org/officeDocument/2006/relationships/tags" Target="../tags/tag431.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6.xml"/></Relationships>
</file>

<file path=ppt/slides/_rels/slide3.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2" Type="http://schemas.openxmlformats.org/officeDocument/2006/relationships/slideLayout" Target="../slideLayouts/slideLayout17.xml"/><Relationship Id="rId11" Type="http://schemas.openxmlformats.org/officeDocument/2006/relationships/tags" Target="../tags/tag200.xml"/><Relationship Id="rId10" Type="http://schemas.openxmlformats.org/officeDocument/2006/relationships/tags" Target="../tags/tag199.xml"/><Relationship Id="rId1" Type="http://schemas.openxmlformats.org/officeDocument/2006/relationships/tags" Target="../tags/tag190.xml"/></Relationships>
</file>

<file path=ppt/slides/_rels/slide30.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5" Type="http://schemas.openxmlformats.org/officeDocument/2006/relationships/notesSlide" Target="../notesSlides/notesSlide14.xml"/><Relationship Id="rId14" Type="http://schemas.openxmlformats.org/officeDocument/2006/relationships/slideLayout" Target="../slideLayouts/slideLayout6.xml"/><Relationship Id="rId13" Type="http://schemas.openxmlformats.org/officeDocument/2006/relationships/tags" Target="../tags/tag456.xml"/><Relationship Id="rId12" Type="http://schemas.openxmlformats.org/officeDocument/2006/relationships/image" Target="../media/image27.svg"/><Relationship Id="rId11" Type="http://schemas.openxmlformats.org/officeDocument/2006/relationships/image" Target="../media/image26.png"/><Relationship Id="rId10" Type="http://schemas.openxmlformats.org/officeDocument/2006/relationships/tags" Target="../tags/tag455.xml"/><Relationship Id="rId1" Type="http://schemas.openxmlformats.org/officeDocument/2006/relationships/tags" Target="../tags/tag446.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image" Target="../media/image28.jpeg"/><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34.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1" Type="http://schemas.openxmlformats.org/officeDocument/2006/relationships/notesSlide" Target="../notesSlides/notesSlide15.xml"/><Relationship Id="rId10" Type="http://schemas.openxmlformats.org/officeDocument/2006/relationships/slideLayout" Target="../slideLayouts/slideLayout6.xml"/><Relationship Id="rId1" Type="http://schemas.openxmlformats.org/officeDocument/2006/relationships/tags" Target="../tags/tag474.xml"/></Relationships>
</file>

<file path=ppt/slides/_rels/slide35.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1" Type="http://schemas.openxmlformats.org/officeDocument/2006/relationships/notesSlide" Target="../notesSlides/notesSlide16.xml"/><Relationship Id="rId10" Type="http://schemas.openxmlformats.org/officeDocument/2006/relationships/slideLayout" Target="../slideLayouts/slideLayout6.xml"/><Relationship Id="rId1" Type="http://schemas.openxmlformats.org/officeDocument/2006/relationships/tags" Target="../tags/tag48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93.xml"/><Relationship Id="rId1" Type="http://schemas.openxmlformats.org/officeDocument/2006/relationships/tags" Target="../tags/tag492.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s>
</file>

<file path=ppt/slides/_rels/slide38.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3" Type="http://schemas.openxmlformats.org/officeDocument/2006/relationships/slideLayout" Target="../slideLayouts/slideLayout13.xml"/><Relationship Id="rId12" Type="http://schemas.openxmlformats.org/officeDocument/2006/relationships/tags" Target="../tags/tag509.xml"/><Relationship Id="rId11" Type="http://schemas.openxmlformats.org/officeDocument/2006/relationships/tags" Target="../tags/tag508.xml"/><Relationship Id="rId10" Type="http://schemas.openxmlformats.org/officeDocument/2006/relationships/tags" Target="../tags/tag507.xml"/><Relationship Id="rId1" Type="http://schemas.openxmlformats.org/officeDocument/2006/relationships/tags" Target="../tags/tag498.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3.xml"/><Relationship Id="rId6" Type="http://schemas.openxmlformats.org/officeDocument/2006/relationships/tags" Target="../tags/tag514.xml"/><Relationship Id="rId5" Type="http://schemas.openxmlformats.org/officeDocument/2006/relationships/image" Target="../media/image29.png"/><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4.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2" Type="http://schemas.openxmlformats.org/officeDocument/2006/relationships/slideLayout" Target="../slideLayouts/slideLayout13.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1.xml"/></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3.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image" Target="../media/image30.jpeg"/><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3.xml"/><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image" Target="../media/image30.jpeg"/><Relationship Id="rId2" Type="http://schemas.openxmlformats.org/officeDocument/2006/relationships/tags" Target="../tags/tag522.xml"/><Relationship Id="rId1" Type="http://schemas.openxmlformats.org/officeDocument/2006/relationships/tags" Target="../tags/tag521.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image" Target="../media/image31.jpeg"/><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0" Type="http://schemas.openxmlformats.org/officeDocument/2006/relationships/notesSlide" Target="../notesSlides/notesSlide20.xml"/><Relationship Id="rId1" Type="http://schemas.openxmlformats.org/officeDocument/2006/relationships/tags" Target="../tags/tag525.xml"/></Relationships>
</file>

<file path=ppt/slides/_rels/slide43.xml.rels><?xml version="1.0" encoding="UTF-8" standalone="yes"?>
<Relationships xmlns="http://schemas.openxmlformats.org/package/2006/relationships"><Relationship Id="rId9" Type="http://schemas.openxmlformats.org/officeDocument/2006/relationships/tags" Target="../tags/tag540.xml"/><Relationship Id="rId8" Type="http://schemas.openxmlformats.org/officeDocument/2006/relationships/tags" Target="../tags/tag539.xml"/><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3" Type="http://schemas.openxmlformats.org/officeDocument/2006/relationships/notesSlide" Target="../notesSlides/notesSlide21.xml"/><Relationship Id="rId12" Type="http://schemas.openxmlformats.org/officeDocument/2006/relationships/slideLayout" Target="../slideLayouts/slideLayout13.xml"/><Relationship Id="rId11" Type="http://schemas.openxmlformats.org/officeDocument/2006/relationships/tags" Target="../tags/tag542.xml"/><Relationship Id="rId10" Type="http://schemas.openxmlformats.org/officeDocument/2006/relationships/tags" Target="../tags/tag541.xml"/><Relationship Id="rId1" Type="http://schemas.openxmlformats.org/officeDocument/2006/relationships/tags" Target="../tags/tag532.xml"/></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3.xml"/><Relationship Id="rId5" Type="http://schemas.openxmlformats.org/officeDocument/2006/relationships/tags" Target="../tags/tag547.xml"/><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tags" Target="../tags/tag548.xml"/></Relationships>
</file>

<file path=ppt/slides/_rels/slide46.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tags" Target="../tags/tag559.xml"/><Relationship Id="rId6" Type="http://schemas.openxmlformats.org/officeDocument/2006/relationships/tags" Target="../tags/tag558.xml"/><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tags" Target="../tags/tag555.xml"/><Relationship Id="rId2" Type="http://schemas.openxmlformats.org/officeDocument/2006/relationships/tags" Target="../tags/tag554.xml"/><Relationship Id="rId15" Type="http://schemas.openxmlformats.org/officeDocument/2006/relationships/notesSlide" Target="../notesSlides/notesSlide24.xml"/><Relationship Id="rId14" Type="http://schemas.openxmlformats.org/officeDocument/2006/relationships/slideLayout" Target="../slideLayouts/slideLayout6.xml"/><Relationship Id="rId13" Type="http://schemas.openxmlformats.org/officeDocument/2006/relationships/tags" Target="../tags/tag565.xml"/><Relationship Id="rId12" Type="http://schemas.openxmlformats.org/officeDocument/2006/relationships/tags" Target="../tags/tag564.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tags" Target="../tags/tag553.xml"/></Relationships>
</file>

<file path=ppt/slides/_rels/slide47.xml.rels><?xml version="1.0" encoding="UTF-8" standalone="yes"?>
<Relationships xmlns="http://schemas.openxmlformats.org/package/2006/relationships"><Relationship Id="rId9" Type="http://schemas.openxmlformats.org/officeDocument/2006/relationships/tags" Target="../tags/tag574.xml"/><Relationship Id="rId8" Type="http://schemas.openxmlformats.org/officeDocument/2006/relationships/tags" Target="../tags/tag573.xml"/><Relationship Id="rId7" Type="http://schemas.openxmlformats.org/officeDocument/2006/relationships/tags" Target="../tags/tag572.xml"/><Relationship Id="rId6" Type="http://schemas.openxmlformats.org/officeDocument/2006/relationships/tags" Target="../tags/tag571.xml"/><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tags" Target="../tags/tag568.xml"/><Relationship Id="rId24" Type="http://schemas.openxmlformats.org/officeDocument/2006/relationships/notesSlide" Target="../notesSlides/notesSlide25.xml"/><Relationship Id="rId23" Type="http://schemas.openxmlformats.org/officeDocument/2006/relationships/slideLayout" Target="../slideLayouts/slideLayout6.xml"/><Relationship Id="rId22" Type="http://schemas.openxmlformats.org/officeDocument/2006/relationships/tags" Target="../tags/tag587.xml"/><Relationship Id="rId21" Type="http://schemas.openxmlformats.org/officeDocument/2006/relationships/tags" Target="../tags/tag586.xml"/><Relationship Id="rId20" Type="http://schemas.openxmlformats.org/officeDocument/2006/relationships/tags" Target="../tags/tag585.xml"/><Relationship Id="rId2" Type="http://schemas.openxmlformats.org/officeDocument/2006/relationships/tags" Target="../tags/tag567.xml"/><Relationship Id="rId19" Type="http://schemas.openxmlformats.org/officeDocument/2006/relationships/tags" Target="../tags/tag584.xml"/><Relationship Id="rId18" Type="http://schemas.openxmlformats.org/officeDocument/2006/relationships/tags" Target="../tags/tag583.xml"/><Relationship Id="rId17" Type="http://schemas.openxmlformats.org/officeDocument/2006/relationships/tags" Target="../tags/tag582.xml"/><Relationship Id="rId16" Type="http://schemas.openxmlformats.org/officeDocument/2006/relationships/tags" Target="../tags/tag581.xml"/><Relationship Id="rId15" Type="http://schemas.openxmlformats.org/officeDocument/2006/relationships/tags" Target="../tags/tag580.xml"/><Relationship Id="rId14" Type="http://schemas.openxmlformats.org/officeDocument/2006/relationships/tags" Target="../tags/tag579.xml"/><Relationship Id="rId13" Type="http://schemas.openxmlformats.org/officeDocument/2006/relationships/tags" Target="../tags/tag578.xml"/><Relationship Id="rId12" Type="http://schemas.openxmlformats.org/officeDocument/2006/relationships/tags" Target="../tags/tag577.xml"/><Relationship Id="rId11" Type="http://schemas.openxmlformats.org/officeDocument/2006/relationships/tags" Target="../tags/tag576.xml"/><Relationship Id="rId10" Type="http://schemas.openxmlformats.org/officeDocument/2006/relationships/tags" Target="../tags/tag575.xml"/><Relationship Id="rId1" Type="http://schemas.openxmlformats.org/officeDocument/2006/relationships/tags" Target="../tags/tag566.xml"/></Relationships>
</file>

<file path=ppt/slides/_rels/slide48.xml.rels><?xml version="1.0" encoding="UTF-8" standalone="yes"?>
<Relationships xmlns="http://schemas.openxmlformats.org/package/2006/relationships"><Relationship Id="rId9" Type="http://schemas.openxmlformats.org/officeDocument/2006/relationships/tags" Target="../tags/tag596.xml"/><Relationship Id="rId8" Type="http://schemas.openxmlformats.org/officeDocument/2006/relationships/tags" Target="../tags/tag595.xml"/><Relationship Id="rId7" Type="http://schemas.openxmlformats.org/officeDocument/2006/relationships/tags" Target="../tags/tag594.xml"/><Relationship Id="rId6" Type="http://schemas.openxmlformats.org/officeDocument/2006/relationships/tags" Target="../tags/tag593.xml"/><Relationship Id="rId5" Type="http://schemas.openxmlformats.org/officeDocument/2006/relationships/tags" Target="../tags/tag592.xml"/><Relationship Id="rId4" Type="http://schemas.openxmlformats.org/officeDocument/2006/relationships/tags" Target="../tags/tag591.xml"/><Relationship Id="rId3" Type="http://schemas.openxmlformats.org/officeDocument/2006/relationships/tags" Target="../tags/tag590.xml"/><Relationship Id="rId2" Type="http://schemas.openxmlformats.org/officeDocument/2006/relationships/tags" Target="../tags/tag589.xml"/><Relationship Id="rId18" Type="http://schemas.openxmlformats.org/officeDocument/2006/relationships/slideLayout" Target="../slideLayouts/slideLayout6.xml"/><Relationship Id="rId17" Type="http://schemas.openxmlformats.org/officeDocument/2006/relationships/tags" Target="../tags/tag604.xml"/><Relationship Id="rId16" Type="http://schemas.openxmlformats.org/officeDocument/2006/relationships/tags" Target="../tags/tag603.xml"/><Relationship Id="rId15" Type="http://schemas.openxmlformats.org/officeDocument/2006/relationships/tags" Target="../tags/tag602.xml"/><Relationship Id="rId14" Type="http://schemas.openxmlformats.org/officeDocument/2006/relationships/tags" Target="../tags/tag601.xml"/><Relationship Id="rId13" Type="http://schemas.openxmlformats.org/officeDocument/2006/relationships/tags" Target="../tags/tag600.xml"/><Relationship Id="rId12" Type="http://schemas.openxmlformats.org/officeDocument/2006/relationships/tags" Target="../tags/tag599.xml"/><Relationship Id="rId11" Type="http://schemas.openxmlformats.org/officeDocument/2006/relationships/tags" Target="../tags/tag598.xml"/><Relationship Id="rId10" Type="http://schemas.openxmlformats.org/officeDocument/2006/relationships/tags" Target="../tags/tag597.xml"/><Relationship Id="rId1" Type="http://schemas.openxmlformats.org/officeDocument/2006/relationships/tags" Target="../tags/tag588.xml"/></Relationships>
</file>

<file path=ppt/slides/_rels/slide49.xml.rels><?xml version="1.0" encoding="UTF-8" standalone="yes"?>
<Relationships xmlns="http://schemas.openxmlformats.org/package/2006/relationships"><Relationship Id="rId99" Type="http://schemas.openxmlformats.org/officeDocument/2006/relationships/tags" Target="../tags/tag703.xml"/><Relationship Id="rId98" Type="http://schemas.openxmlformats.org/officeDocument/2006/relationships/tags" Target="../tags/tag702.xml"/><Relationship Id="rId97" Type="http://schemas.openxmlformats.org/officeDocument/2006/relationships/tags" Target="../tags/tag701.xml"/><Relationship Id="rId96" Type="http://schemas.openxmlformats.org/officeDocument/2006/relationships/tags" Target="../tags/tag700.xml"/><Relationship Id="rId95" Type="http://schemas.openxmlformats.org/officeDocument/2006/relationships/tags" Target="../tags/tag699.xml"/><Relationship Id="rId94" Type="http://schemas.openxmlformats.org/officeDocument/2006/relationships/tags" Target="../tags/tag698.xml"/><Relationship Id="rId93" Type="http://schemas.openxmlformats.org/officeDocument/2006/relationships/tags" Target="../tags/tag697.xml"/><Relationship Id="rId92" Type="http://schemas.openxmlformats.org/officeDocument/2006/relationships/tags" Target="../tags/tag696.xml"/><Relationship Id="rId91" Type="http://schemas.openxmlformats.org/officeDocument/2006/relationships/tags" Target="../tags/tag695.xml"/><Relationship Id="rId90" Type="http://schemas.openxmlformats.org/officeDocument/2006/relationships/tags" Target="../tags/tag694.xml"/><Relationship Id="rId9" Type="http://schemas.openxmlformats.org/officeDocument/2006/relationships/tags" Target="../tags/tag613.xml"/><Relationship Id="rId89" Type="http://schemas.openxmlformats.org/officeDocument/2006/relationships/tags" Target="../tags/tag693.xml"/><Relationship Id="rId88" Type="http://schemas.openxmlformats.org/officeDocument/2006/relationships/tags" Target="../tags/tag692.xml"/><Relationship Id="rId87" Type="http://schemas.openxmlformats.org/officeDocument/2006/relationships/tags" Target="../tags/tag691.xml"/><Relationship Id="rId86" Type="http://schemas.openxmlformats.org/officeDocument/2006/relationships/tags" Target="../tags/tag690.xml"/><Relationship Id="rId85" Type="http://schemas.openxmlformats.org/officeDocument/2006/relationships/tags" Target="../tags/tag689.xml"/><Relationship Id="rId84" Type="http://schemas.openxmlformats.org/officeDocument/2006/relationships/tags" Target="../tags/tag688.xml"/><Relationship Id="rId83" Type="http://schemas.openxmlformats.org/officeDocument/2006/relationships/tags" Target="../tags/tag687.xml"/><Relationship Id="rId82" Type="http://schemas.openxmlformats.org/officeDocument/2006/relationships/tags" Target="../tags/tag686.xml"/><Relationship Id="rId81" Type="http://schemas.openxmlformats.org/officeDocument/2006/relationships/tags" Target="../tags/tag685.xml"/><Relationship Id="rId80" Type="http://schemas.openxmlformats.org/officeDocument/2006/relationships/tags" Target="../tags/tag684.xml"/><Relationship Id="rId8" Type="http://schemas.openxmlformats.org/officeDocument/2006/relationships/tags" Target="../tags/tag612.xml"/><Relationship Id="rId79" Type="http://schemas.openxmlformats.org/officeDocument/2006/relationships/tags" Target="../tags/tag683.xml"/><Relationship Id="rId78" Type="http://schemas.openxmlformats.org/officeDocument/2006/relationships/tags" Target="../tags/tag682.xml"/><Relationship Id="rId77" Type="http://schemas.openxmlformats.org/officeDocument/2006/relationships/tags" Target="../tags/tag681.xml"/><Relationship Id="rId76" Type="http://schemas.openxmlformats.org/officeDocument/2006/relationships/tags" Target="../tags/tag680.xml"/><Relationship Id="rId75" Type="http://schemas.openxmlformats.org/officeDocument/2006/relationships/tags" Target="../tags/tag679.xml"/><Relationship Id="rId74" Type="http://schemas.openxmlformats.org/officeDocument/2006/relationships/tags" Target="../tags/tag678.xml"/><Relationship Id="rId73" Type="http://schemas.openxmlformats.org/officeDocument/2006/relationships/tags" Target="../tags/tag677.xml"/><Relationship Id="rId72" Type="http://schemas.openxmlformats.org/officeDocument/2006/relationships/tags" Target="../tags/tag676.xml"/><Relationship Id="rId71" Type="http://schemas.openxmlformats.org/officeDocument/2006/relationships/tags" Target="../tags/tag675.xml"/><Relationship Id="rId70" Type="http://schemas.openxmlformats.org/officeDocument/2006/relationships/tags" Target="../tags/tag674.xml"/><Relationship Id="rId7" Type="http://schemas.openxmlformats.org/officeDocument/2006/relationships/tags" Target="../tags/tag611.xml"/><Relationship Id="rId69" Type="http://schemas.openxmlformats.org/officeDocument/2006/relationships/tags" Target="../tags/tag673.xml"/><Relationship Id="rId68" Type="http://schemas.openxmlformats.org/officeDocument/2006/relationships/tags" Target="../tags/tag672.xml"/><Relationship Id="rId67" Type="http://schemas.openxmlformats.org/officeDocument/2006/relationships/tags" Target="../tags/tag671.xml"/><Relationship Id="rId66" Type="http://schemas.openxmlformats.org/officeDocument/2006/relationships/tags" Target="../tags/tag670.xml"/><Relationship Id="rId65" Type="http://schemas.openxmlformats.org/officeDocument/2006/relationships/tags" Target="../tags/tag669.xml"/><Relationship Id="rId64" Type="http://schemas.openxmlformats.org/officeDocument/2006/relationships/tags" Target="../tags/tag668.xml"/><Relationship Id="rId63" Type="http://schemas.openxmlformats.org/officeDocument/2006/relationships/tags" Target="../tags/tag667.xml"/><Relationship Id="rId62" Type="http://schemas.openxmlformats.org/officeDocument/2006/relationships/tags" Target="../tags/tag666.xml"/><Relationship Id="rId61" Type="http://schemas.openxmlformats.org/officeDocument/2006/relationships/tags" Target="../tags/tag665.xml"/><Relationship Id="rId60" Type="http://schemas.openxmlformats.org/officeDocument/2006/relationships/tags" Target="../tags/tag664.xml"/><Relationship Id="rId6" Type="http://schemas.openxmlformats.org/officeDocument/2006/relationships/tags" Target="../tags/tag610.xml"/><Relationship Id="rId59" Type="http://schemas.openxmlformats.org/officeDocument/2006/relationships/tags" Target="../tags/tag663.xml"/><Relationship Id="rId58" Type="http://schemas.openxmlformats.org/officeDocument/2006/relationships/tags" Target="../tags/tag662.xml"/><Relationship Id="rId57" Type="http://schemas.openxmlformats.org/officeDocument/2006/relationships/tags" Target="../tags/tag661.xml"/><Relationship Id="rId56" Type="http://schemas.openxmlformats.org/officeDocument/2006/relationships/tags" Target="../tags/tag660.xml"/><Relationship Id="rId55" Type="http://schemas.openxmlformats.org/officeDocument/2006/relationships/tags" Target="../tags/tag659.xml"/><Relationship Id="rId54" Type="http://schemas.openxmlformats.org/officeDocument/2006/relationships/tags" Target="../tags/tag658.xml"/><Relationship Id="rId53" Type="http://schemas.openxmlformats.org/officeDocument/2006/relationships/tags" Target="../tags/tag657.xml"/><Relationship Id="rId52" Type="http://schemas.openxmlformats.org/officeDocument/2006/relationships/tags" Target="../tags/tag656.xml"/><Relationship Id="rId51" Type="http://schemas.openxmlformats.org/officeDocument/2006/relationships/tags" Target="../tags/tag655.xml"/><Relationship Id="rId50" Type="http://schemas.openxmlformats.org/officeDocument/2006/relationships/tags" Target="../tags/tag654.xml"/><Relationship Id="rId5" Type="http://schemas.openxmlformats.org/officeDocument/2006/relationships/tags" Target="../tags/tag609.xml"/><Relationship Id="rId49" Type="http://schemas.openxmlformats.org/officeDocument/2006/relationships/tags" Target="../tags/tag653.xml"/><Relationship Id="rId48" Type="http://schemas.openxmlformats.org/officeDocument/2006/relationships/tags" Target="../tags/tag652.xml"/><Relationship Id="rId47" Type="http://schemas.openxmlformats.org/officeDocument/2006/relationships/tags" Target="../tags/tag651.xml"/><Relationship Id="rId46" Type="http://schemas.openxmlformats.org/officeDocument/2006/relationships/tags" Target="../tags/tag650.xml"/><Relationship Id="rId45" Type="http://schemas.openxmlformats.org/officeDocument/2006/relationships/tags" Target="../tags/tag649.xml"/><Relationship Id="rId44" Type="http://schemas.openxmlformats.org/officeDocument/2006/relationships/tags" Target="../tags/tag648.xml"/><Relationship Id="rId43" Type="http://schemas.openxmlformats.org/officeDocument/2006/relationships/tags" Target="../tags/tag647.xml"/><Relationship Id="rId42" Type="http://schemas.openxmlformats.org/officeDocument/2006/relationships/tags" Target="../tags/tag646.xml"/><Relationship Id="rId41" Type="http://schemas.openxmlformats.org/officeDocument/2006/relationships/tags" Target="../tags/tag645.xml"/><Relationship Id="rId40" Type="http://schemas.openxmlformats.org/officeDocument/2006/relationships/tags" Target="../tags/tag644.xml"/><Relationship Id="rId4" Type="http://schemas.openxmlformats.org/officeDocument/2006/relationships/tags" Target="../tags/tag608.xml"/><Relationship Id="rId39" Type="http://schemas.openxmlformats.org/officeDocument/2006/relationships/tags" Target="../tags/tag643.xml"/><Relationship Id="rId38" Type="http://schemas.openxmlformats.org/officeDocument/2006/relationships/tags" Target="../tags/tag642.xml"/><Relationship Id="rId37" Type="http://schemas.openxmlformats.org/officeDocument/2006/relationships/tags" Target="../tags/tag641.xml"/><Relationship Id="rId36" Type="http://schemas.openxmlformats.org/officeDocument/2006/relationships/tags" Target="../tags/tag640.xml"/><Relationship Id="rId35" Type="http://schemas.openxmlformats.org/officeDocument/2006/relationships/tags" Target="../tags/tag639.xml"/><Relationship Id="rId34" Type="http://schemas.openxmlformats.org/officeDocument/2006/relationships/tags" Target="../tags/tag638.xml"/><Relationship Id="rId33" Type="http://schemas.openxmlformats.org/officeDocument/2006/relationships/tags" Target="../tags/tag637.xml"/><Relationship Id="rId32" Type="http://schemas.openxmlformats.org/officeDocument/2006/relationships/tags" Target="../tags/tag636.xml"/><Relationship Id="rId31" Type="http://schemas.openxmlformats.org/officeDocument/2006/relationships/tags" Target="../tags/tag635.xml"/><Relationship Id="rId30" Type="http://schemas.openxmlformats.org/officeDocument/2006/relationships/tags" Target="../tags/tag634.xml"/><Relationship Id="rId3" Type="http://schemas.openxmlformats.org/officeDocument/2006/relationships/tags" Target="../tags/tag607.xml"/><Relationship Id="rId29" Type="http://schemas.openxmlformats.org/officeDocument/2006/relationships/tags" Target="../tags/tag633.xml"/><Relationship Id="rId28" Type="http://schemas.openxmlformats.org/officeDocument/2006/relationships/tags" Target="../tags/tag632.xml"/><Relationship Id="rId27" Type="http://schemas.openxmlformats.org/officeDocument/2006/relationships/tags" Target="../tags/tag631.xml"/><Relationship Id="rId26" Type="http://schemas.openxmlformats.org/officeDocument/2006/relationships/tags" Target="../tags/tag630.xml"/><Relationship Id="rId25" Type="http://schemas.openxmlformats.org/officeDocument/2006/relationships/tags" Target="../tags/tag629.xml"/><Relationship Id="rId24" Type="http://schemas.openxmlformats.org/officeDocument/2006/relationships/tags" Target="../tags/tag628.xml"/><Relationship Id="rId23" Type="http://schemas.openxmlformats.org/officeDocument/2006/relationships/tags" Target="../tags/tag627.xml"/><Relationship Id="rId22" Type="http://schemas.openxmlformats.org/officeDocument/2006/relationships/tags" Target="../tags/tag626.xml"/><Relationship Id="rId21" Type="http://schemas.openxmlformats.org/officeDocument/2006/relationships/tags" Target="../tags/tag625.xml"/><Relationship Id="rId20" Type="http://schemas.openxmlformats.org/officeDocument/2006/relationships/tags" Target="../tags/tag624.xml"/><Relationship Id="rId2" Type="http://schemas.openxmlformats.org/officeDocument/2006/relationships/tags" Target="../tags/tag606.xml"/><Relationship Id="rId19" Type="http://schemas.openxmlformats.org/officeDocument/2006/relationships/tags" Target="../tags/tag623.xml"/><Relationship Id="rId18" Type="http://schemas.openxmlformats.org/officeDocument/2006/relationships/tags" Target="../tags/tag622.xml"/><Relationship Id="rId17" Type="http://schemas.openxmlformats.org/officeDocument/2006/relationships/tags" Target="../tags/tag621.xml"/><Relationship Id="rId16" Type="http://schemas.openxmlformats.org/officeDocument/2006/relationships/tags" Target="../tags/tag620.xml"/><Relationship Id="rId15" Type="http://schemas.openxmlformats.org/officeDocument/2006/relationships/tags" Target="../tags/tag619.xml"/><Relationship Id="rId14" Type="http://schemas.openxmlformats.org/officeDocument/2006/relationships/tags" Target="../tags/tag618.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3" Type="http://schemas.openxmlformats.org/officeDocument/2006/relationships/notesSlide" Target="../notesSlides/notesSlide26.xml"/><Relationship Id="rId102" Type="http://schemas.openxmlformats.org/officeDocument/2006/relationships/slideLayout" Target="../slideLayouts/slideLayout6.xml"/><Relationship Id="rId101" Type="http://schemas.openxmlformats.org/officeDocument/2006/relationships/tags" Target="../tags/tag705.xml"/><Relationship Id="rId100" Type="http://schemas.openxmlformats.org/officeDocument/2006/relationships/tags" Target="../tags/tag704.xml"/><Relationship Id="rId10" Type="http://schemas.openxmlformats.org/officeDocument/2006/relationships/tags" Target="../tags/tag614.xml"/><Relationship Id="rId1" Type="http://schemas.openxmlformats.org/officeDocument/2006/relationships/tags" Target="../tags/tag60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3.xml"/><Relationship Id="rId1" Type="http://schemas.openxmlformats.org/officeDocument/2006/relationships/tags" Target="../tags/tag212.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3.xml"/><Relationship Id="rId5" Type="http://schemas.openxmlformats.org/officeDocument/2006/relationships/tags" Target="../tags/tag710.xml"/><Relationship Id="rId4" Type="http://schemas.openxmlformats.org/officeDocument/2006/relationships/tags" Target="../tags/tag709.xml"/><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722.xml"/><Relationship Id="rId7" Type="http://schemas.openxmlformats.org/officeDocument/2006/relationships/image" Target="../media/image33.png"/><Relationship Id="rId6" Type="http://schemas.openxmlformats.org/officeDocument/2006/relationships/tags" Target="../tags/tag721.xml"/><Relationship Id="rId5" Type="http://schemas.openxmlformats.org/officeDocument/2006/relationships/tags" Target="../tags/tag720.xml"/><Relationship Id="rId4" Type="http://schemas.openxmlformats.org/officeDocument/2006/relationships/image" Target="../media/image32.jpeg"/><Relationship Id="rId3" Type="http://schemas.openxmlformats.org/officeDocument/2006/relationships/tags" Target="../tags/tag719.xml"/><Relationship Id="rId2" Type="http://schemas.openxmlformats.org/officeDocument/2006/relationships/tags" Target="../tags/tag718.xml"/><Relationship Id="rId10" Type="http://schemas.openxmlformats.org/officeDocument/2006/relationships/notesSlide" Target="../notesSlides/notesSlide28.xml"/><Relationship Id="rId1" Type="http://schemas.openxmlformats.org/officeDocument/2006/relationships/tags" Target="../tags/tag717.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726.xml"/><Relationship Id="rId3" Type="http://schemas.openxmlformats.org/officeDocument/2006/relationships/tags" Target="../tags/tag725.xml"/><Relationship Id="rId2" Type="http://schemas.openxmlformats.org/officeDocument/2006/relationships/tags" Target="../tags/tag724.xml"/><Relationship Id="rId1" Type="http://schemas.openxmlformats.org/officeDocument/2006/relationships/tags" Target="../tags/tag723.xml"/></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3.xml"/><Relationship Id="rId5" Type="http://schemas.openxmlformats.org/officeDocument/2006/relationships/tags" Target="../tags/tag731.xml"/><Relationship Id="rId4" Type="http://schemas.openxmlformats.org/officeDocument/2006/relationships/tags" Target="../tags/tag730.xml"/><Relationship Id="rId3" Type="http://schemas.openxmlformats.org/officeDocument/2006/relationships/tags" Target="../tags/tag729.xml"/><Relationship Id="rId2" Type="http://schemas.openxmlformats.org/officeDocument/2006/relationships/tags" Target="../tags/tag728.xml"/><Relationship Id="rId1" Type="http://schemas.openxmlformats.org/officeDocument/2006/relationships/tags" Target="../tags/tag727.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3.xml"/><Relationship Id="rId5" Type="http://schemas.openxmlformats.org/officeDocument/2006/relationships/tags" Target="../tags/tag736.xml"/><Relationship Id="rId4" Type="http://schemas.openxmlformats.org/officeDocument/2006/relationships/tags" Target="../tags/tag735.xml"/><Relationship Id="rId3" Type="http://schemas.openxmlformats.org/officeDocument/2006/relationships/tags" Target="../tags/tag734.xml"/><Relationship Id="rId2" Type="http://schemas.openxmlformats.org/officeDocument/2006/relationships/tags" Target="../tags/tag733.xml"/><Relationship Id="rId1" Type="http://schemas.openxmlformats.org/officeDocument/2006/relationships/tags" Target="../tags/tag732.xml"/></Relationships>
</file>

<file path=ppt/slides/_rels/slide56.xml.rels><?xml version="1.0" encoding="UTF-8" standalone="yes"?>
<Relationships xmlns="http://schemas.openxmlformats.org/package/2006/relationships"><Relationship Id="rId9" Type="http://schemas.openxmlformats.org/officeDocument/2006/relationships/tags" Target="../tags/tag745.xml"/><Relationship Id="rId8" Type="http://schemas.openxmlformats.org/officeDocument/2006/relationships/tags" Target="../tags/tag744.xml"/><Relationship Id="rId7" Type="http://schemas.openxmlformats.org/officeDocument/2006/relationships/tags" Target="../tags/tag743.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 Id="rId3" Type="http://schemas.openxmlformats.org/officeDocument/2006/relationships/tags" Target="../tags/tag739.xml"/><Relationship Id="rId22" Type="http://schemas.openxmlformats.org/officeDocument/2006/relationships/slideLayout" Target="../slideLayouts/slideLayout13.xml"/><Relationship Id="rId21" Type="http://schemas.openxmlformats.org/officeDocument/2006/relationships/tags" Target="../tags/tag753.xml"/><Relationship Id="rId20" Type="http://schemas.openxmlformats.org/officeDocument/2006/relationships/image" Target="../media/image37.svg"/><Relationship Id="rId2" Type="http://schemas.openxmlformats.org/officeDocument/2006/relationships/tags" Target="../tags/tag738.xml"/><Relationship Id="rId19" Type="http://schemas.openxmlformats.org/officeDocument/2006/relationships/image" Target="../media/image36.png"/><Relationship Id="rId18" Type="http://schemas.openxmlformats.org/officeDocument/2006/relationships/tags" Target="../tags/tag752.xml"/><Relationship Id="rId17" Type="http://schemas.openxmlformats.org/officeDocument/2006/relationships/tags" Target="../tags/tag751.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750.xml"/><Relationship Id="rId13" Type="http://schemas.openxmlformats.org/officeDocument/2006/relationships/tags" Target="../tags/tag749.xml"/><Relationship Id="rId12" Type="http://schemas.openxmlformats.org/officeDocument/2006/relationships/tags" Target="../tags/tag748.xml"/><Relationship Id="rId11" Type="http://schemas.openxmlformats.org/officeDocument/2006/relationships/tags" Target="../tags/tag747.xml"/><Relationship Id="rId10" Type="http://schemas.openxmlformats.org/officeDocument/2006/relationships/tags" Target="../tags/tag746.xml"/><Relationship Id="rId1" Type="http://schemas.openxmlformats.org/officeDocument/2006/relationships/tags" Target="../tags/tag737.xml"/></Relationships>
</file>

<file path=ppt/slides/_rels/slide57.xml.rels><?xml version="1.0" encoding="UTF-8" standalone="yes"?>
<Relationships xmlns="http://schemas.openxmlformats.org/package/2006/relationships"><Relationship Id="rId9" Type="http://schemas.openxmlformats.org/officeDocument/2006/relationships/tags" Target="../tags/tag762.xml"/><Relationship Id="rId8" Type="http://schemas.openxmlformats.org/officeDocument/2006/relationships/tags" Target="../tags/tag761.xml"/><Relationship Id="rId7" Type="http://schemas.openxmlformats.org/officeDocument/2006/relationships/tags" Target="../tags/tag760.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2" Type="http://schemas.openxmlformats.org/officeDocument/2006/relationships/notesSlide" Target="../notesSlides/notesSlide31.xml"/><Relationship Id="rId21" Type="http://schemas.openxmlformats.org/officeDocument/2006/relationships/slideLayout" Target="../slideLayouts/slideLayout13.xml"/><Relationship Id="rId20" Type="http://schemas.openxmlformats.org/officeDocument/2006/relationships/tags" Target="../tags/tag773.xml"/><Relationship Id="rId2" Type="http://schemas.openxmlformats.org/officeDocument/2006/relationships/tags" Target="../tags/tag755.xml"/><Relationship Id="rId19" Type="http://schemas.openxmlformats.org/officeDocument/2006/relationships/tags" Target="../tags/tag772.xml"/><Relationship Id="rId18" Type="http://schemas.openxmlformats.org/officeDocument/2006/relationships/tags" Target="../tags/tag771.xml"/><Relationship Id="rId17" Type="http://schemas.openxmlformats.org/officeDocument/2006/relationships/tags" Target="../tags/tag770.xml"/><Relationship Id="rId16" Type="http://schemas.openxmlformats.org/officeDocument/2006/relationships/tags" Target="../tags/tag769.xml"/><Relationship Id="rId15" Type="http://schemas.openxmlformats.org/officeDocument/2006/relationships/tags" Target="../tags/tag768.xml"/><Relationship Id="rId14" Type="http://schemas.openxmlformats.org/officeDocument/2006/relationships/tags" Target="../tags/tag767.xml"/><Relationship Id="rId13" Type="http://schemas.openxmlformats.org/officeDocument/2006/relationships/tags" Target="../tags/tag766.xml"/><Relationship Id="rId12" Type="http://schemas.openxmlformats.org/officeDocument/2006/relationships/tags" Target="../tags/tag765.xml"/><Relationship Id="rId11" Type="http://schemas.openxmlformats.org/officeDocument/2006/relationships/tags" Target="../tags/tag764.xml"/><Relationship Id="rId10" Type="http://schemas.openxmlformats.org/officeDocument/2006/relationships/tags" Target="../tags/tag763.xml"/><Relationship Id="rId1" Type="http://schemas.openxmlformats.org/officeDocument/2006/relationships/tags" Target="../tags/tag754.xml"/></Relationships>
</file>

<file path=ppt/slides/_rels/slide58.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tags" Target="../tags/tag776.xml"/><Relationship Id="rId2" Type="http://schemas.openxmlformats.org/officeDocument/2006/relationships/tags" Target="../tags/tag775.xml"/><Relationship Id="rId13" Type="http://schemas.openxmlformats.org/officeDocument/2006/relationships/slideLayout" Target="../slideLayouts/slideLayout13.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tags" Target="../tags/tag774.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790.xml"/><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tags" Target="../tags/tag78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image" Target="../media/image38.jpeg"/><Relationship Id="rId1" Type="http://schemas.openxmlformats.org/officeDocument/2006/relationships/tags" Target="../tags/tag791.xml"/></Relationships>
</file>

<file path=ppt/slides/_rels/slide61.xml.rels><?xml version="1.0" encoding="UTF-8" standalone="yes"?>
<Relationships xmlns="http://schemas.openxmlformats.org/package/2006/relationships"><Relationship Id="rId9" Type="http://schemas.openxmlformats.org/officeDocument/2006/relationships/tags" Target="../tags/tag804.xml"/><Relationship Id="rId8" Type="http://schemas.openxmlformats.org/officeDocument/2006/relationships/tags" Target="../tags/tag803.xml"/><Relationship Id="rId7" Type="http://schemas.openxmlformats.org/officeDocument/2006/relationships/tags" Target="../tags/tag802.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 Type="http://schemas.openxmlformats.org/officeDocument/2006/relationships/tags" Target="../tags/tag797.xml"/><Relationship Id="rId18" Type="http://schemas.openxmlformats.org/officeDocument/2006/relationships/slideLayout" Target="../slideLayouts/slideLayout24.xml"/><Relationship Id="rId17" Type="http://schemas.openxmlformats.org/officeDocument/2006/relationships/tags" Target="../tags/tag812.xml"/><Relationship Id="rId16" Type="http://schemas.openxmlformats.org/officeDocument/2006/relationships/tags" Target="../tags/tag811.xml"/><Relationship Id="rId15" Type="http://schemas.openxmlformats.org/officeDocument/2006/relationships/tags" Target="../tags/tag810.xml"/><Relationship Id="rId14" Type="http://schemas.openxmlformats.org/officeDocument/2006/relationships/tags" Target="../tags/tag809.xml"/><Relationship Id="rId13" Type="http://schemas.openxmlformats.org/officeDocument/2006/relationships/tags" Target="../tags/tag808.xml"/><Relationship Id="rId12" Type="http://schemas.openxmlformats.org/officeDocument/2006/relationships/tags" Target="../tags/tag807.xml"/><Relationship Id="rId11" Type="http://schemas.openxmlformats.org/officeDocument/2006/relationships/tags" Target="../tags/tag806.xml"/><Relationship Id="rId10" Type="http://schemas.openxmlformats.org/officeDocument/2006/relationships/tags" Target="../tags/tag805.xml"/><Relationship Id="rId1" Type="http://schemas.openxmlformats.org/officeDocument/2006/relationships/tags" Target="../tags/tag796.xm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tags" Target="../tags/tag814.xml"/><Relationship Id="rId2" Type="http://schemas.openxmlformats.org/officeDocument/2006/relationships/image" Target="../media/image39.jpeg"/><Relationship Id="rId1" Type="http://schemas.openxmlformats.org/officeDocument/2006/relationships/tags" Target="../tags/tag813.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21.xml"/><Relationship Id="rId1" Type="http://schemas.openxmlformats.org/officeDocument/2006/relationships/tags" Target="../tags/tag820.xml"/></Relationships>
</file>

<file path=ppt/slides/_rels/slide7.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3" Type="http://schemas.openxmlformats.org/officeDocument/2006/relationships/slideLayout" Target="../slideLayouts/slideLayout13.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18.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3.xml"/><Relationship Id="rId6" Type="http://schemas.openxmlformats.org/officeDocument/2006/relationships/tags" Target="../tags/tag234.xml"/><Relationship Id="rId5" Type="http://schemas.openxmlformats.org/officeDocument/2006/relationships/image" Target="../media/image2.jpeg"/><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9.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4.svg"/><Relationship Id="rId7" Type="http://schemas.openxmlformats.org/officeDocument/2006/relationships/image" Target="../media/image3.png"/><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3" Type="http://schemas.openxmlformats.org/officeDocument/2006/relationships/notesSlide" Target="../notesSlides/notesSlide2.xml"/><Relationship Id="rId12" Type="http://schemas.openxmlformats.org/officeDocument/2006/relationships/slideLayout" Target="../slideLayouts/slideLayout13.xml"/><Relationship Id="rId11" Type="http://schemas.openxmlformats.org/officeDocument/2006/relationships/tags" Target="../tags/tag242.xml"/><Relationship Id="rId10" Type="http://schemas.openxmlformats.org/officeDocument/2006/relationships/image" Target="../media/image2.jpeg"/><Relationship Id="rId1" Type="http://schemas.openxmlformats.org/officeDocument/2006/relationships/tags" Target="../tags/tag2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nchor="ctr" anchorCtr="0"/>
          <a:lstStyle/>
          <a:p>
            <a:r>
              <a:rPr lang="zh-CN" altLang="en-US"/>
              <a:t>大学生安全教育</a:t>
            </a:r>
            <a:endParaRPr lang="zh-CN" altLang="en-US"/>
          </a:p>
        </p:txBody>
      </p:sp>
      <p:sp>
        <p:nvSpPr>
          <p:cNvPr id="10" name="署名"/>
          <p:cNvSpPr>
            <a:spLocks noGrp="1"/>
          </p:cNvSpPr>
          <p:nvPr>
            <p:ph type="body" sz="quarter" idx="17"/>
            <p:custDataLst>
              <p:tags r:id="rId2"/>
            </p:custDataLst>
          </p:nvPr>
        </p:nvSpPr>
        <p:spPr/>
        <p:txBody>
          <a:bodyPr/>
          <a:lstStyle/>
          <a:p>
            <a:r>
              <a:rPr lang="en-US" altLang="zh-CN"/>
              <a:t>教师：</a:t>
            </a:r>
            <a:endParaRPr lang="en-US" altLang="zh-CN"/>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二、谨防盗窃、抢劫</a:t>
            </a:r>
            <a:endParaRPr lang="zh-CN" altLang="en-US"/>
          </a:p>
        </p:txBody>
      </p:sp>
      <p:sp>
        <p:nvSpPr>
          <p:cNvPr id="5" name="任意多边形 4"/>
          <p:cNvSpPr/>
          <p:nvPr>
            <p:custDataLst>
              <p:tags r:id="rId2"/>
            </p:custDataLst>
          </p:nvPr>
        </p:nvSpPr>
        <p:spPr>
          <a:xfrm>
            <a:off x="695960" y="1423035"/>
            <a:ext cx="10800080" cy="4965065"/>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（一）</a:t>
            </a:r>
            <a:r>
              <a:rPr lang="zh-CN" altLang="en-US" sz="2400" b="1">
                <a:solidFill>
                  <a:schemeClr val="accent1"/>
                </a:solidFill>
              </a:rPr>
              <a:t>盗窃</a:t>
            </a:r>
            <a:r>
              <a:rPr lang="en-US" altLang="zh-CN" sz="2400" b="1">
                <a:solidFill>
                  <a:schemeClr val="accent1"/>
                </a:solidFill>
              </a:rPr>
              <a:t>——  </a:t>
            </a:r>
            <a:r>
              <a:rPr lang="en-US" altLang="zh-CN" sz="2400" b="1">
                <a:solidFill>
                  <a:schemeClr val="accent1"/>
                </a:solidFill>
                <a:sym typeface="+mn-ea"/>
              </a:rPr>
              <a:t>2</a:t>
            </a:r>
            <a:r>
              <a:rPr lang="zh-CN" altLang="en-US" sz="2400" b="1">
                <a:solidFill>
                  <a:schemeClr val="accent1"/>
                </a:solidFill>
                <a:sym typeface="+mn-ea"/>
              </a:rPr>
              <a:t>.</a:t>
            </a:r>
            <a:r>
              <a:rPr lang="zh-CN" altLang="en-US" sz="2400" b="1">
                <a:solidFill>
                  <a:schemeClr val="accent1"/>
                </a:solidFill>
              </a:rPr>
              <a:t>宿舍防盗</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327025" y="2641600"/>
            <a:ext cx="10894060" cy="3445510"/>
          </a:xfrm>
          <a:prstGeom prst="rect">
            <a:avLst/>
          </a:prstGeom>
          <a:noFill/>
        </p:spPr>
        <p:txBody>
          <a:bodyPr wrap="square" rtlCol="0" anchor="ctr" anchorCtr="0"/>
          <a:lstStyle/>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）不要随意留宿不知底细的人。</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）不要给外来推销人员开门，发现外来推销人员要及时报告宿舍管理人员或保卫处。</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）对进入宿舍楼形迹可疑的陌生人应提高警惕。如果发现宿舍楼有明显不像学生的可疑人员，应及时报告给宿舍管理人员或保卫处。</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4</a:t>
            </a:r>
            <a:r>
              <a:rPr lang="zh-CN" altLang="en-US" dirty="0">
                <a:ln>
                  <a:noFill/>
                  <a:prstDash val="sysDot"/>
                </a:ln>
                <a:solidFill>
                  <a:schemeClr val="tx1">
                    <a:lumMod val="85000"/>
                    <a:lumOff val="15000"/>
                  </a:schemeClr>
                </a:solidFill>
                <a:latin typeface="+mn-ea"/>
                <a:cs typeface="+mn-ea"/>
                <a:sym typeface="+mn-ea"/>
              </a:rPr>
              <a:t>）不要随意透露或公开自己的宿舍信息和个人信息。如果有不熟悉的人打探你的个人信息，不要相信。</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5</a:t>
            </a:r>
            <a:r>
              <a:rPr lang="zh-CN" altLang="en-US" dirty="0">
                <a:ln>
                  <a:noFill/>
                  <a:prstDash val="sysDot"/>
                </a:ln>
                <a:solidFill>
                  <a:schemeClr val="tx1">
                    <a:lumMod val="85000"/>
                    <a:lumOff val="15000"/>
                  </a:schemeClr>
                </a:solidFill>
                <a:latin typeface="+mn-ea"/>
                <a:cs typeface="+mn-ea"/>
                <a:sym typeface="+mn-ea"/>
              </a:rPr>
              <a:t>）放假前要仔细收好自己的贵重物品，将其带回家，防止放假期间被盗。</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6</a:t>
            </a:r>
            <a:r>
              <a:rPr lang="zh-CN" altLang="en-US" dirty="0">
                <a:ln>
                  <a:noFill/>
                  <a:prstDash val="sysDot"/>
                </a:ln>
                <a:solidFill>
                  <a:schemeClr val="tx1">
                    <a:lumMod val="85000"/>
                    <a:lumOff val="15000"/>
                  </a:schemeClr>
                </a:solidFill>
                <a:latin typeface="+mn-ea"/>
                <a:cs typeface="+mn-ea"/>
                <a:sym typeface="+mn-ea"/>
              </a:rPr>
              <a:t>）在发现物品被盗时应及时向学校保卫部门报告，以便保卫人员及时采取措施，追查不法分子。</a:t>
            </a:r>
            <a:endParaRPr lang="zh-CN" altLang="en-US" dirty="0">
              <a:ln>
                <a:noFill/>
                <a:prstDash val="sysDot"/>
              </a:ln>
              <a:solidFill>
                <a:schemeClr val="tx1">
                  <a:lumMod val="85000"/>
                  <a:lumOff val="15000"/>
                </a:schemeClr>
              </a:solidFill>
              <a:latin typeface="+mn-ea"/>
              <a:cs typeface="+mn-ea"/>
              <a:sym typeface="+mn-ea"/>
            </a:endParaRPr>
          </a:p>
        </p:txBody>
      </p:sp>
      <p:pic>
        <p:nvPicPr>
          <p:cNvPr id="3" name="图片 2"/>
          <p:cNvPicPr/>
          <p:nvPr/>
        </p:nvPicPr>
        <p:blipFill>
          <a:blip r:embed="rId10"/>
          <a:stretch>
            <a:fillRect/>
          </a:stretch>
        </p:blipFill>
        <p:spPr>
          <a:xfrm>
            <a:off x="8456930" y="0"/>
            <a:ext cx="3735070" cy="245491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二、谨防盗窃、抢劫</a:t>
            </a:r>
            <a:endParaRPr lang="zh-CN" altLang="en-US"/>
          </a:p>
        </p:txBody>
      </p:sp>
      <p:sp>
        <p:nvSpPr>
          <p:cNvPr id="5" name="任意多边形 4"/>
          <p:cNvSpPr/>
          <p:nvPr>
            <p:custDataLst>
              <p:tags r:id="rId2"/>
            </p:custDataLst>
          </p:nvPr>
        </p:nvSpPr>
        <p:spPr>
          <a:xfrm>
            <a:off x="695960" y="1423035"/>
            <a:ext cx="10800080" cy="4965065"/>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（二）抢劫</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579755" y="2614930"/>
            <a:ext cx="10527665" cy="3297555"/>
          </a:xfrm>
          <a:prstGeom prst="rect">
            <a:avLst/>
          </a:prstGeom>
          <a:noFill/>
        </p:spPr>
        <p:txBody>
          <a:bodyPr wrap="square" rtlCol="0" anchor="ctr" anchorCtr="0"/>
          <a:lstStyle/>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抢劫案一般有以下几个特点。</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）时间。一般为夜深人静之时。</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）地点。多发生于校园内比较偏僻、阴暗、人少的地带，一般为树林中、小山上、远离宿舍区的教学楼附近或无路灯的人行道、正在兴建的建筑物内。这些地方一般没有监控设备。</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）被抢劫对象。多为落单的学生，且看起来比较弱小、没有反抗的能力。</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）作案人一般为不务正业、有劣迹的人员，或居住在学校附近的外来人口。这些人对校园周边环境较为熟悉，往往结伴作案，作案时胆大妄为，作案后易于逃匿。</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4" name="直接箭头连接符 183"/>
          <p:cNvCxnSpPr/>
          <p:nvPr>
            <p:custDataLst>
              <p:tags r:id="rId1"/>
            </p:custDataLst>
          </p:nvPr>
        </p:nvCxnSpPr>
        <p:spPr>
          <a:xfrm>
            <a:off x="696000" y="3774440"/>
            <a:ext cx="10800000" cy="0"/>
          </a:xfrm>
          <a:prstGeom prst="straightConnector1">
            <a:avLst/>
          </a:prstGeom>
          <a:ln w="19050">
            <a:gradFill>
              <a:gsLst>
                <a:gs pos="0">
                  <a:schemeClr val="accent1"/>
                </a:gs>
                <a:gs pos="100000">
                  <a:schemeClr val="accent1">
                    <a:lumMod val="60000"/>
                    <a:lumOff val="40000"/>
                  </a:schemeClr>
                </a:gs>
              </a:gsLst>
              <a:lin ang="10800000" scaled="1"/>
            </a:gradFill>
            <a:tailEnd type="none"/>
          </a:ln>
        </p:spPr>
        <p:style>
          <a:lnRef idx="1">
            <a:schemeClr val="accent1"/>
          </a:lnRef>
          <a:fillRef idx="0">
            <a:schemeClr val="accent1"/>
          </a:fillRef>
          <a:effectRef idx="0">
            <a:schemeClr val="accent1"/>
          </a:effectRef>
          <a:fontRef idx="minor">
            <a:schemeClr val="tx1"/>
          </a:fontRef>
        </p:style>
      </p:cxnSp>
      <p:sp>
        <p:nvSpPr>
          <p:cNvPr id="17" name="标题 16"/>
          <p:cNvSpPr>
            <a:spLocks noGrp="1"/>
          </p:cNvSpPr>
          <p:nvPr>
            <p:ph type="title"/>
            <p:custDataLst>
              <p:tags r:id="rId2"/>
            </p:custDataLst>
          </p:nvPr>
        </p:nvSpPr>
        <p:spPr/>
        <p:txBody>
          <a:bodyPr wrap="square">
            <a:normAutofit/>
          </a:bodyPr>
          <a:lstStyle/>
          <a:p>
            <a:r>
              <a:rPr lang="zh-CN" altLang="en-US" kern="0" dirty="0">
                <a:latin typeface="+mn-ea"/>
                <a:sym typeface="+mn-ea"/>
              </a:rPr>
              <a:t>如何防止被抢劫</a:t>
            </a:r>
            <a:endParaRPr lang="zh-CN" altLang="en-US" dirty="0"/>
          </a:p>
        </p:txBody>
      </p:sp>
      <p:sp>
        <p:nvSpPr>
          <p:cNvPr id="48" name="圆角矩形 47"/>
          <p:cNvSpPr/>
          <p:nvPr>
            <p:custDataLst>
              <p:tags r:id="rId3"/>
            </p:custDataLst>
          </p:nvPr>
        </p:nvSpPr>
        <p:spPr>
          <a:xfrm>
            <a:off x="9122410" y="1710055"/>
            <a:ext cx="2499360" cy="1415415"/>
          </a:xfrm>
          <a:prstGeom prst="roundRect">
            <a:avLst/>
          </a:prstGeom>
          <a:solidFill>
            <a:schemeClr val="accent1">
              <a:lumMod val="9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lstStyle/>
          <a:p>
            <a:pPr algn="ctr"/>
            <a:r>
              <a:rPr lang="zh-CN" altLang="en-US" kern="0" dirty="0">
                <a:ln>
                  <a:noFill/>
                  <a:prstDash val="sysDot"/>
                </a:ln>
                <a:solidFill>
                  <a:srgbClr val="FFFFFF"/>
                </a:solidFill>
                <a:latin typeface="+mn-ea"/>
                <a:sym typeface="+mn-ea"/>
              </a:rPr>
              <a:t>独自在外行走时，要保持警惕，留心身边的环境，不要一直玩手机，给抢劫者作案的机会</a:t>
            </a:r>
            <a:endParaRPr lang="zh-CN" altLang="en-US" kern="0" dirty="0">
              <a:ln>
                <a:noFill/>
                <a:prstDash val="sysDot"/>
              </a:ln>
              <a:solidFill>
                <a:srgbClr val="FFFFFF"/>
              </a:solidFill>
              <a:latin typeface="+mn-ea"/>
              <a:sym typeface="+mn-ea"/>
            </a:endParaRPr>
          </a:p>
        </p:txBody>
      </p:sp>
      <p:cxnSp>
        <p:nvCxnSpPr>
          <p:cNvPr id="49" name="直接连接符 48"/>
          <p:cNvCxnSpPr/>
          <p:nvPr>
            <p:custDataLst>
              <p:tags r:id="rId4"/>
            </p:custDataLst>
          </p:nvPr>
        </p:nvCxnSpPr>
        <p:spPr>
          <a:xfrm>
            <a:off x="10372090" y="2453640"/>
            <a:ext cx="0" cy="1308735"/>
          </a:xfrm>
          <a:prstGeom prst="line">
            <a:avLst/>
          </a:prstGeom>
          <a:ln w="12700" cmpd="sng">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5"/>
            </p:custDataLst>
          </p:nvPr>
        </p:nvCxnSpPr>
        <p:spPr>
          <a:xfrm flipV="1">
            <a:off x="1985645" y="3794125"/>
            <a:ext cx="0" cy="388620"/>
          </a:xfrm>
          <a:prstGeom prst="line">
            <a:avLst/>
          </a:prstGeom>
          <a:ln w="12700" cmpd="sng">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6"/>
            </p:custDataLst>
          </p:nvPr>
        </p:nvCxnSpPr>
        <p:spPr>
          <a:xfrm flipH="1" flipV="1">
            <a:off x="5476875" y="3782060"/>
            <a:ext cx="635" cy="662305"/>
          </a:xfrm>
          <a:prstGeom prst="line">
            <a:avLst/>
          </a:prstGeom>
          <a:ln w="12700" cmpd="sng">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7"/>
            </p:custDataLst>
          </p:nvPr>
        </p:nvCxnSpPr>
        <p:spPr>
          <a:xfrm flipV="1">
            <a:off x="8968740" y="3782060"/>
            <a:ext cx="0" cy="388620"/>
          </a:xfrm>
          <a:prstGeom prst="line">
            <a:avLst/>
          </a:prstGeom>
          <a:ln w="12700" cmpd="sng">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sp>
        <p:nvSpPr>
          <p:cNvPr id="34" name="圆角矩形 33"/>
          <p:cNvSpPr/>
          <p:nvPr>
            <p:custDataLst>
              <p:tags r:id="rId8"/>
            </p:custDataLst>
          </p:nvPr>
        </p:nvSpPr>
        <p:spPr>
          <a:xfrm>
            <a:off x="795020" y="4170045"/>
            <a:ext cx="2381250" cy="1242060"/>
          </a:xfrm>
          <a:prstGeom prst="round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lstStyle/>
          <a:p>
            <a:pPr algn="ctr"/>
            <a:r>
              <a:rPr lang="zh-CN" altLang="en-US" kern="0" dirty="0">
                <a:solidFill>
                  <a:schemeClr val="bg1"/>
                </a:solidFill>
                <a:latin typeface="+mn-ea"/>
                <a:sym typeface="+mn-ea"/>
              </a:rPr>
              <a:t>不要在路上随意外露自己随身携带的贵重物品，携带贵重物品时尽量不要单独外出</a:t>
            </a:r>
            <a:endParaRPr lang="zh-CN" altLang="en-US" kern="0" dirty="0">
              <a:ln>
                <a:noFill/>
                <a:prstDash val="sysDot"/>
              </a:ln>
              <a:solidFill>
                <a:schemeClr val="bg1"/>
              </a:solidFill>
              <a:latin typeface="+mn-ea"/>
              <a:sym typeface="+mn-ea"/>
            </a:endParaRPr>
          </a:p>
        </p:txBody>
      </p:sp>
      <p:sp>
        <p:nvSpPr>
          <p:cNvPr id="39" name="圆角矩形 38"/>
          <p:cNvSpPr/>
          <p:nvPr>
            <p:custDataLst>
              <p:tags r:id="rId9"/>
            </p:custDataLst>
          </p:nvPr>
        </p:nvSpPr>
        <p:spPr>
          <a:xfrm>
            <a:off x="4116705" y="4423410"/>
            <a:ext cx="3037205" cy="1441450"/>
          </a:xfrm>
          <a:prstGeom prst="round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lstStyle/>
          <a:p>
            <a:pPr algn="ctr"/>
            <a:r>
              <a:rPr lang="zh-CN" altLang="en-US" kern="0" dirty="0">
                <a:solidFill>
                  <a:schemeClr val="bg1"/>
                </a:solidFill>
                <a:latin typeface="+mn-ea"/>
                <a:sym typeface="+mn-ea"/>
              </a:rPr>
              <a:t>不要独自在偏、阴暗的小路、树林中行走，尽量不要去人烟稀少的地方。不要和陌生人去偏僻的地方</a:t>
            </a:r>
            <a:endParaRPr lang="zh-CN" altLang="en-US" kern="0" dirty="0">
              <a:ln>
                <a:noFill/>
                <a:prstDash val="sysDot"/>
              </a:ln>
              <a:solidFill>
                <a:schemeClr val="bg1"/>
              </a:solidFill>
              <a:latin typeface="+mn-ea"/>
              <a:sym typeface="+mn-ea"/>
            </a:endParaRPr>
          </a:p>
        </p:txBody>
      </p:sp>
      <p:sp>
        <p:nvSpPr>
          <p:cNvPr id="41" name="圆角矩形 40"/>
          <p:cNvSpPr/>
          <p:nvPr>
            <p:custDataLst>
              <p:tags r:id="rId10"/>
            </p:custDataLst>
          </p:nvPr>
        </p:nvSpPr>
        <p:spPr>
          <a:xfrm>
            <a:off x="7640320" y="4173220"/>
            <a:ext cx="2752090" cy="1239520"/>
          </a:xfrm>
          <a:prstGeom prst="roundRect">
            <a:avLst/>
          </a:prstGeom>
          <a:solidFill>
            <a:schemeClr val="accent1">
              <a:lumMod val="9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lstStyle/>
          <a:p>
            <a:pPr algn="ctr"/>
            <a:r>
              <a:rPr lang="zh-CN" altLang="en-US" kern="0" dirty="0">
                <a:solidFill>
                  <a:schemeClr val="bg1"/>
                </a:solidFill>
                <a:latin typeface="+mn-ea"/>
                <a:sym typeface="+mn-ea"/>
              </a:rPr>
              <a:t>在校外租房时，尽量不要选择偏僻、人烟稀少的地方。不要随便给陌生人开门</a:t>
            </a:r>
            <a:endParaRPr lang="zh-CN" altLang="en-US" kern="0" dirty="0">
              <a:ln>
                <a:noFill/>
                <a:prstDash val="sysDot"/>
              </a:ln>
              <a:solidFill>
                <a:schemeClr val="bg1"/>
              </a:solidFill>
              <a:latin typeface="+mn-ea"/>
              <a:sym typeface="+mn-ea"/>
            </a:endParaRPr>
          </a:p>
        </p:txBody>
      </p:sp>
      <p:sp>
        <p:nvSpPr>
          <p:cNvPr id="4" name="圆角矩形 3"/>
          <p:cNvSpPr/>
          <p:nvPr>
            <p:custDataLst>
              <p:tags r:id="rId11"/>
            </p:custDataLst>
          </p:nvPr>
        </p:nvSpPr>
        <p:spPr>
          <a:xfrm>
            <a:off x="2612390" y="2238375"/>
            <a:ext cx="2063750" cy="1132840"/>
          </a:xfrm>
          <a:prstGeom prst="round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algn="ctr"/>
            <a:r>
              <a:rPr lang="zh-CN" altLang="en-US" kern="0" dirty="0">
                <a:solidFill>
                  <a:schemeClr val="bg1"/>
                </a:solidFill>
                <a:latin typeface="+mn-ea"/>
                <a:sym typeface="+mn-ea"/>
              </a:rPr>
              <a:t>尽量不要单独外出，可与同学结伴而行</a:t>
            </a:r>
            <a:endParaRPr lang="zh-CN" altLang="en-US" kern="0" dirty="0">
              <a:ln>
                <a:noFill/>
                <a:prstDash val="sysDot"/>
              </a:ln>
              <a:solidFill>
                <a:schemeClr val="bg1"/>
              </a:solidFill>
              <a:latin typeface="+mn-ea"/>
              <a:sym typeface="+mn-ea"/>
            </a:endParaRPr>
          </a:p>
        </p:txBody>
      </p:sp>
      <p:cxnSp>
        <p:nvCxnSpPr>
          <p:cNvPr id="5" name="直接连接符 4"/>
          <p:cNvCxnSpPr/>
          <p:nvPr>
            <p:custDataLst>
              <p:tags r:id="rId12"/>
            </p:custDataLst>
          </p:nvPr>
        </p:nvCxnSpPr>
        <p:spPr>
          <a:xfrm>
            <a:off x="3644265" y="3366135"/>
            <a:ext cx="0" cy="388620"/>
          </a:xfrm>
          <a:prstGeom prst="line">
            <a:avLst/>
          </a:prstGeom>
          <a:ln w="12700" cmpd="sng">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sp>
        <p:nvSpPr>
          <p:cNvPr id="6" name="圆角矩形 5"/>
          <p:cNvSpPr/>
          <p:nvPr>
            <p:custDataLst>
              <p:tags r:id="rId13"/>
            </p:custDataLst>
          </p:nvPr>
        </p:nvSpPr>
        <p:spPr>
          <a:xfrm>
            <a:off x="6108700" y="1741805"/>
            <a:ext cx="2063750" cy="743585"/>
          </a:xfrm>
          <a:prstGeom prst="roundRect">
            <a:avLst/>
          </a:prstGeom>
          <a:solidFill>
            <a:schemeClr val="accent1">
              <a:lumMod val="90000"/>
              <a:lumOff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algn="ctr"/>
            <a:r>
              <a:rPr lang="zh-CN" altLang="en-US" kern="0" dirty="0">
                <a:solidFill>
                  <a:schemeClr val="bg1"/>
                </a:solidFill>
                <a:latin typeface="+mn-ea"/>
                <a:sym typeface="+mn-ea"/>
              </a:rPr>
              <a:t>不要晚归，或夜晚滞留在外不归</a:t>
            </a:r>
            <a:endParaRPr lang="zh-CN" altLang="en-US" kern="0" dirty="0">
              <a:ln>
                <a:noFill/>
                <a:prstDash val="sysDot"/>
              </a:ln>
              <a:solidFill>
                <a:schemeClr val="bg1"/>
              </a:solidFill>
              <a:latin typeface="+mn-ea"/>
              <a:sym typeface="+mn-ea"/>
            </a:endParaRPr>
          </a:p>
        </p:txBody>
      </p:sp>
      <p:cxnSp>
        <p:nvCxnSpPr>
          <p:cNvPr id="7" name="直接连接符 6"/>
          <p:cNvCxnSpPr/>
          <p:nvPr>
            <p:custDataLst>
              <p:tags r:id="rId14"/>
            </p:custDataLst>
          </p:nvPr>
        </p:nvCxnSpPr>
        <p:spPr>
          <a:xfrm>
            <a:off x="7223125" y="2485390"/>
            <a:ext cx="0" cy="1308735"/>
          </a:xfrm>
          <a:prstGeom prst="line">
            <a:avLst/>
          </a:prstGeom>
          <a:ln w="12700" cmpd="sng">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spTree>
    <p:custDataLst>
      <p:tags r:id="rId1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遇到抢劫时如何做</a:t>
            </a:r>
            <a:endParaRPr lang="zh-CN" altLang="en-US" dirty="0"/>
          </a:p>
        </p:txBody>
      </p:sp>
      <p:sp>
        <p:nvSpPr>
          <p:cNvPr id="3" name="图形 9"/>
          <p:cNvSpPr/>
          <p:nvPr>
            <p:custDataLst>
              <p:tags r:id="rId2"/>
            </p:custDataLst>
          </p:nvPr>
        </p:nvSpPr>
        <p:spPr>
          <a:xfrm>
            <a:off x="261005" y="2311917"/>
            <a:ext cx="1086615" cy="970479"/>
          </a:xfrm>
          <a:custGeom>
            <a:avLst/>
            <a:gdLst>
              <a:gd name="connsiteX0" fmla="*/ 958463 w 1370981"/>
              <a:gd name="connsiteY0" fmla="*/ -1130 h 1224453"/>
              <a:gd name="connsiteX1" fmla="*/ 1078507 w 1370981"/>
              <a:gd name="connsiteY1" fmla="*/ 68177 h 1224453"/>
              <a:gd name="connsiteX2" fmla="*/ 1351945 w 1370981"/>
              <a:gd name="connsiteY2" fmla="*/ 541789 h 1224453"/>
              <a:gd name="connsiteX3" fmla="*/ 1351945 w 1370981"/>
              <a:gd name="connsiteY3" fmla="*/ 680404 h 1224453"/>
              <a:gd name="connsiteX4" fmla="*/ 1078507 w 1370981"/>
              <a:gd name="connsiteY4" fmla="*/ 1154016 h 1224453"/>
              <a:gd name="connsiteX5" fmla="*/ 958463 w 1370981"/>
              <a:gd name="connsiteY5" fmla="*/ 1223323 h 1224453"/>
              <a:gd name="connsiteX6" fmla="*/ 411586 w 1370981"/>
              <a:gd name="connsiteY6" fmla="*/ 1223323 h 1224453"/>
              <a:gd name="connsiteX7" fmla="*/ 291542 w 1370981"/>
              <a:gd name="connsiteY7" fmla="*/ 1154016 h 1224453"/>
              <a:gd name="connsiteX8" fmla="*/ 18104 w 1370981"/>
              <a:gd name="connsiteY8" fmla="*/ 680404 h 1224453"/>
              <a:gd name="connsiteX9" fmla="*/ 18104 w 1370981"/>
              <a:gd name="connsiteY9" fmla="*/ 541789 h 1224453"/>
              <a:gd name="connsiteX10" fmla="*/ 291542 w 1370981"/>
              <a:gd name="connsiteY10" fmla="*/ 68177 h 1224453"/>
              <a:gd name="connsiteX11" fmla="*/ 411586 w 1370981"/>
              <a:gd name="connsiteY11" fmla="*/ -1130 h 1224453"/>
              <a:gd name="connsiteX12" fmla="*/ 958463 w 1370981"/>
              <a:gd name="connsiteY12" fmla="*/ -1130 h 122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0981" h="1224453">
                <a:moveTo>
                  <a:pt x="958463" y="-1130"/>
                </a:moveTo>
                <a:cubicBezTo>
                  <a:pt x="1007986" y="-1130"/>
                  <a:pt x="1053750" y="25276"/>
                  <a:pt x="1078507" y="68177"/>
                </a:cubicBezTo>
                <a:lnTo>
                  <a:pt x="1351945" y="541789"/>
                </a:lnTo>
                <a:cubicBezTo>
                  <a:pt x="1376705" y="584690"/>
                  <a:pt x="1376705" y="637503"/>
                  <a:pt x="1351945" y="680404"/>
                </a:cubicBezTo>
                <a:lnTo>
                  <a:pt x="1078507" y="1154016"/>
                </a:lnTo>
                <a:cubicBezTo>
                  <a:pt x="1053750" y="1196917"/>
                  <a:pt x="1007986" y="1223323"/>
                  <a:pt x="958463" y="1223323"/>
                </a:cubicBezTo>
                <a:lnTo>
                  <a:pt x="411586" y="1223323"/>
                </a:lnTo>
                <a:cubicBezTo>
                  <a:pt x="362062" y="1223323"/>
                  <a:pt x="316299" y="1196917"/>
                  <a:pt x="291542" y="1154016"/>
                </a:cubicBezTo>
                <a:lnTo>
                  <a:pt x="18104" y="680404"/>
                </a:lnTo>
                <a:cubicBezTo>
                  <a:pt x="-6656" y="637503"/>
                  <a:pt x="-6656" y="584690"/>
                  <a:pt x="18104" y="541789"/>
                </a:cubicBezTo>
                <a:lnTo>
                  <a:pt x="291542" y="68177"/>
                </a:lnTo>
                <a:cubicBezTo>
                  <a:pt x="316299" y="25276"/>
                  <a:pt x="362062" y="-1130"/>
                  <a:pt x="411586" y="-1130"/>
                </a:cubicBezTo>
                <a:lnTo>
                  <a:pt x="958463" y="-1130"/>
                </a:lnTo>
                <a:close/>
              </a:path>
            </a:pathLst>
          </a:custGeom>
          <a:noFill/>
          <a:ln w="9525" cap="flat">
            <a:solidFill>
              <a:schemeClr val="tx2">
                <a:lumMod val="50000"/>
                <a:lumOff val="50000"/>
                <a:alpha val="10000"/>
              </a:schemeClr>
            </a:solidFill>
            <a:prstDash val="solid"/>
            <a:miter/>
          </a:ln>
        </p:spPr>
        <p:txBody>
          <a:bodyPr rtlCol="0" anchor="ctr">
            <a:noAutofit/>
          </a:bodyPr>
          <a:p>
            <a:endParaRPr lang="zh-CN" altLang="en-US"/>
          </a:p>
        </p:txBody>
      </p:sp>
      <p:sp>
        <p:nvSpPr>
          <p:cNvPr id="4" name="图形 14"/>
          <p:cNvSpPr/>
          <p:nvPr>
            <p:custDataLst>
              <p:tags r:id="rId3"/>
            </p:custDataLst>
          </p:nvPr>
        </p:nvSpPr>
        <p:spPr>
          <a:xfrm>
            <a:off x="832228" y="1907567"/>
            <a:ext cx="1717239" cy="1545032"/>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5" name="图形 17"/>
          <p:cNvSpPr/>
          <p:nvPr>
            <p:custDataLst>
              <p:tags r:id="rId4"/>
            </p:custDataLst>
          </p:nvPr>
        </p:nvSpPr>
        <p:spPr>
          <a:xfrm>
            <a:off x="261005" y="5019772"/>
            <a:ext cx="1229735" cy="109816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6" name="图形 17"/>
          <p:cNvSpPr/>
          <p:nvPr>
            <p:custDataLst>
              <p:tags r:id="rId5"/>
            </p:custDataLst>
          </p:nvPr>
        </p:nvSpPr>
        <p:spPr>
          <a:xfrm>
            <a:off x="6004047" y="3888878"/>
            <a:ext cx="2548323" cy="234225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p>
        </p:txBody>
      </p:sp>
      <p:sp>
        <p:nvSpPr>
          <p:cNvPr id="7" name="图形 17"/>
          <p:cNvSpPr>
            <a:spLocks noChangeAspect="1"/>
          </p:cNvSpPr>
          <p:nvPr>
            <p:custDataLst>
              <p:tags r:id="rId6"/>
            </p:custDataLst>
          </p:nvPr>
        </p:nvSpPr>
        <p:spPr>
          <a:xfrm>
            <a:off x="9114326" y="1265102"/>
            <a:ext cx="2256527" cy="207405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endParaRPr lang="zh-CN" altLang="en-US"/>
          </a:p>
        </p:txBody>
      </p:sp>
      <p:sp>
        <p:nvSpPr>
          <p:cNvPr id="8" name="图形 17"/>
          <p:cNvSpPr/>
          <p:nvPr>
            <p:custDataLst>
              <p:tags r:id="rId7"/>
            </p:custDataLst>
          </p:nvPr>
        </p:nvSpPr>
        <p:spPr>
          <a:xfrm>
            <a:off x="10243294" y="3414570"/>
            <a:ext cx="1193634" cy="109711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9" name="图形 17"/>
          <p:cNvSpPr/>
          <p:nvPr>
            <p:custDataLst>
              <p:tags r:id="rId8"/>
            </p:custDataLst>
          </p:nvPr>
        </p:nvSpPr>
        <p:spPr>
          <a:xfrm>
            <a:off x="10613627" y="5053147"/>
            <a:ext cx="706840" cy="64968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0" name="图形 17"/>
          <p:cNvSpPr/>
          <p:nvPr>
            <p:custDataLst>
              <p:tags r:id="rId9"/>
            </p:custDataLst>
          </p:nvPr>
        </p:nvSpPr>
        <p:spPr>
          <a:xfrm>
            <a:off x="8399334" y="4265629"/>
            <a:ext cx="1585806" cy="145756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1" name="图形 17"/>
          <p:cNvSpPr/>
          <p:nvPr>
            <p:custDataLst>
              <p:tags r:id="rId10"/>
            </p:custDataLst>
          </p:nvPr>
        </p:nvSpPr>
        <p:spPr>
          <a:xfrm>
            <a:off x="9278633" y="3722646"/>
            <a:ext cx="751276" cy="69052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p>
        </p:txBody>
      </p:sp>
      <p:sp>
        <p:nvSpPr>
          <p:cNvPr id="12" name="图形 17"/>
          <p:cNvSpPr/>
          <p:nvPr>
            <p:custDataLst>
              <p:tags r:id="rId11"/>
            </p:custDataLst>
          </p:nvPr>
        </p:nvSpPr>
        <p:spPr>
          <a:xfrm>
            <a:off x="5872473" y="1964048"/>
            <a:ext cx="1438774" cy="1322427"/>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3" name="图形 17"/>
          <p:cNvSpPr/>
          <p:nvPr>
            <p:custDataLst>
              <p:tags r:id="rId12"/>
            </p:custDataLst>
          </p:nvPr>
        </p:nvSpPr>
        <p:spPr>
          <a:xfrm>
            <a:off x="3873832" y="3692480"/>
            <a:ext cx="1144026" cy="105151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4" name="图形 17"/>
          <p:cNvSpPr/>
          <p:nvPr>
            <p:custDataLst>
              <p:tags r:id="rId13"/>
            </p:custDataLst>
          </p:nvPr>
        </p:nvSpPr>
        <p:spPr>
          <a:xfrm>
            <a:off x="3086956" y="4419667"/>
            <a:ext cx="1650339" cy="151688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5" name="图形 17"/>
          <p:cNvSpPr>
            <a:spLocks noChangeAspect="1"/>
          </p:cNvSpPr>
          <p:nvPr>
            <p:custDataLst>
              <p:tags r:id="rId14"/>
            </p:custDataLst>
          </p:nvPr>
        </p:nvSpPr>
        <p:spPr>
          <a:xfrm>
            <a:off x="1040179" y="3489664"/>
            <a:ext cx="2256526" cy="207405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6">
                  <a:lumMod val="95000"/>
                </a:schemeClr>
              </a:gs>
              <a:gs pos="50000">
                <a:schemeClr val="accent6">
                  <a:lumMod val="90000"/>
                  <a:lumOff val="10000"/>
                </a:schemeClr>
              </a:gs>
              <a:gs pos="100000">
                <a:schemeClr val="accent6">
                  <a:lumMod val="50000"/>
                  <a:lumOff val="50000"/>
                </a:schemeClr>
              </a:gs>
            </a:gsLst>
            <a:lin ang="18900000" scaled="0"/>
          </a:gradFill>
          <a:ln w="9525" cap="flat">
            <a:noFill/>
            <a:prstDash val="solid"/>
            <a:miter/>
          </a:ln>
          <a:effectLst>
            <a:outerShdw blurRad="127000" dist="127000" dir="7200000" sx="101000" sy="101000" algn="tr" rotWithShape="0">
              <a:schemeClr val="accent6">
                <a:alpha val="20000"/>
              </a:schemeClr>
            </a:outerShdw>
          </a:effectLst>
        </p:spPr>
        <p:txBody>
          <a:bodyPr rtlCol="0" anchor="ctr"/>
          <a:p>
            <a:endParaRPr lang="zh-CN" altLang="en-US"/>
          </a:p>
        </p:txBody>
      </p:sp>
      <p:sp>
        <p:nvSpPr>
          <p:cNvPr id="16" name="图形 17"/>
          <p:cNvSpPr>
            <a:spLocks noChangeAspect="1"/>
          </p:cNvSpPr>
          <p:nvPr>
            <p:custDataLst>
              <p:tags r:id="rId15"/>
            </p:custDataLst>
          </p:nvPr>
        </p:nvSpPr>
        <p:spPr>
          <a:xfrm>
            <a:off x="2741655" y="1891522"/>
            <a:ext cx="2010714" cy="181934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schemeClr>
              </a:gs>
              <a:gs pos="50000">
                <a:schemeClr val="accent1">
                  <a:lumMod val="90000"/>
                  <a:lumOff val="10000"/>
                </a:schemeClr>
              </a:gs>
              <a:gs pos="100000">
                <a:schemeClr val="accent1">
                  <a:lumMod val="50000"/>
                  <a:lumOff val="5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ym typeface="+mn-ea"/>
            </a:endParaRPr>
          </a:p>
        </p:txBody>
      </p:sp>
      <p:sp>
        <p:nvSpPr>
          <p:cNvPr id="17" name="图形 17"/>
          <p:cNvSpPr/>
          <p:nvPr>
            <p:custDataLst>
              <p:tags r:id="rId16"/>
            </p:custDataLst>
          </p:nvPr>
        </p:nvSpPr>
        <p:spPr>
          <a:xfrm>
            <a:off x="4531060" y="2999310"/>
            <a:ext cx="1862704" cy="168542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schemeClr>
              </a:gs>
              <a:gs pos="50000">
                <a:schemeClr val="accent2">
                  <a:lumMod val="90000"/>
                  <a:lumOff val="10000"/>
                </a:schemeClr>
              </a:gs>
              <a:gs pos="100000">
                <a:schemeClr val="accent2">
                  <a:lumMod val="50000"/>
                  <a:lumOff val="5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ym typeface="+mn-ea"/>
            </a:endParaRPr>
          </a:p>
        </p:txBody>
      </p:sp>
      <p:sp>
        <p:nvSpPr>
          <p:cNvPr id="18" name="图形 17"/>
          <p:cNvSpPr/>
          <p:nvPr>
            <p:custDataLst>
              <p:tags r:id="rId17"/>
            </p:custDataLst>
          </p:nvPr>
        </p:nvSpPr>
        <p:spPr>
          <a:xfrm>
            <a:off x="6179906" y="4066664"/>
            <a:ext cx="2196492" cy="198743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3">
                  <a:lumMod val="95000"/>
                </a:schemeClr>
              </a:gs>
              <a:gs pos="50000">
                <a:schemeClr val="accent3">
                  <a:lumMod val="90000"/>
                  <a:lumOff val="10000"/>
                </a:schemeClr>
              </a:gs>
              <a:gs pos="100000">
                <a:schemeClr val="accent3">
                  <a:lumMod val="50000"/>
                  <a:lumOff val="50000"/>
                </a:schemeClr>
              </a:gs>
            </a:gsLst>
            <a:lin ang="18900000" scaled="0"/>
          </a:gradFill>
          <a:ln w="9525" cap="flat">
            <a:noFill/>
            <a:prstDash val="solid"/>
            <a:miter/>
          </a:ln>
          <a:effectLst>
            <a:outerShdw blurRad="127000" dist="127000" dir="7200000" sx="101000" sy="101000" algn="tr" rotWithShape="0">
              <a:schemeClr val="accent3">
                <a:alpha val="20000"/>
              </a:schemeClr>
            </a:outerShdw>
          </a:effectLst>
        </p:spPr>
        <p:txBody>
          <a:bodyPr rtlCol="0" anchor="ctr">
            <a:noAutofit/>
          </a:bodyPr>
          <a:p>
            <a:pPr lvl="0" algn="l">
              <a:buClrTx/>
              <a:buSzTx/>
              <a:buFontTx/>
            </a:pPr>
            <a:endParaRPr lang="zh-CN" altLang="en-US">
              <a:sym typeface="+mn-ea"/>
            </a:endParaRPr>
          </a:p>
        </p:txBody>
      </p:sp>
      <p:sp>
        <p:nvSpPr>
          <p:cNvPr id="19" name="图形 17"/>
          <p:cNvSpPr/>
          <p:nvPr>
            <p:custDataLst>
              <p:tags r:id="rId18"/>
            </p:custDataLst>
          </p:nvPr>
        </p:nvSpPr>
        <p:spPr>
          <a:xfrm>
            <a:off x="7338399" y="2116802"/>
            <a:ext cx="1968006" cy="178069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4">
                  <a:lumMod val="95000"/>
                </a:schemeClr>
              </a:gs>
              <a:gs pos="50000">
                <a:schemeClr val="accent4">
                  <a:lumMod val="90000"/>
                  <a:lumOff val="10000"/>
                </a:schemeClr>
              </a:gs>
              <a:gs pos="100000">
                <a:schemeClr val="accent4">
                  <a:lumMod val="50000"/>
                  <a:lumOff val="50000"/>
                </a:schemeClr>
              </a:gs>
            </a:gsLst>
            <a:lin ang="18900000" scaled="0"/>
          </a:gradFill>
          <a:ln w="9525" cap="flat">
            <a:noFill/>
            <a:prstDash val="solid"/>
            <a:miter/>
          </a:ln>
          <a:effectLst>
            <a:outerShdw blurRad="127000" dist="127000" dir="7200000" sx="101000" sy="101000" algn="tr" rotWithShape="0">
              <a:schemeClr val="accent4">
                <a:alpha val="20000"/>
              </a:schemeClr>
            </a:outerShdw>
          </a:effectLst>
        </p:spPr>
        <p:txBody>
          <a:bodyPr rtlCol="0" anchor="ctr">
            <a:noAutofit/>
          </a:bodyPr>
          <a:p>
            <a:pPr lvl="0" algn="l">
              <a:buClrTx/>
              <a:buSzTx/>
              <a:buFontTx/>
            </a:pPr>
            <a:endParaRPr lang="zh-CN" altLang="en-US">
              <a:sym typeface="+mn-ea"/>
            </a:endParaRPr>
          </a:p>
        </p:txBody>
      </p:sp>
      <p:sp>
        <p:nvSpPr>
          <p:cNvPr id="20" name="图形 17"/>
          <p:cNvSpPr/>
          <p:nvPr>
            <p:custDataLst>
              <p:tags r:id="rId19"/>
            </p:custDataLst>
          </p:nvPr>
        </p:nvSpPr>
        <p:spPr>
          <a:xfrm>
            <a:off x="9267722" y="1422348"/>
            <a:ext cx="1927599" cy="1744137"/>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5">
                  <a:lumMod val="95000"/>
                </a:schemeClr>
              </a:gs>
              <a:gs pos="50000">
                <a:schemeClr val="accent5">
                  <a:lumMod val="90000"/>
                  <a:lumOff val="10000"/>
                </a:schemeClr>
              </a:gs>
              <a:gs pos="100000">
                <a:schemeClr val="accent5">
                  <a:lumMod val="50000"/>
                  <a:lumOff val="50000"/>
                </a:schemeClr>
              </a:gs>
            </a:gsLst>
            <a:lin ang="18900000" scaled="0"/>
          </a:gradFill>
          <a:ln w="9525" cap="flat">
            <a:noFill/>
            <a:prstDash val="solid"/>
            <a:miter/>
          </a:ln>
          <a:effectLst>
            <a:outerShdw blurRad="127000" dist="127000" dir="7200000" sx="101000" sy="101000" algn="tr" rotWithShape="0">
              <a:schemeClr val="accent5">
                <a:alpha val="20000"/>
              </a:schemeClr>
            </a:outerShdw>
          </a:effectLst>
        </p:spPr>
        <p:txBody>
          <a:bodyPr rtlCol="0" anchor="ctr">
            <a:noAutofit/>
          </a:bodyPr>
          <a:p>
            <a:pPr lvl="0" algn="l">
              <a:buClrTx/>
              <a:buSzTx/>
              <a:buFontTx/>
            </a:pPr>
            <a:endParaRPr lang="zh-CN" altLang="en-US">
              <a:sym typeface="+mn-ea"/>
            </a:endParaRPr>
          </a:p>
        </p:txBody>
      </p:sp>
      <p:pic>
        <p:nvPicPr>
          <p:cNvPr id="21" name="图片 3" descr="拼图"/>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rot="16200000">
            <a:off x="1877118" y="3931239"/>
            <a:ext cx="582190" cy="582190"/>
          </a:xfrm>
          <a:prstGeom prst="rect">
            <a:avLst/>
          </a:prstGeom>
        </p:spPr>
      </p:pic>
      <p:pic>
        <p:nvPicPr>
          <p:cNvPr id="22" name="图片 8" descr="设置"/>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528531" y="2280467"/>
            <a:ext cx="436643" cy="436643"/>
          </a:xfrm>
          <a:prstGeom prst="rect">
            <a:avLst/>
          </a:prstGeom>
        </p:spPr>
      </p:pic>
      <p:pic>
        <p:nvPicPr>
          <p:cNvPr id="23" name="图片 20" descr="家"/>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0013521" y="1759948"/>
            <a:ext cx="436643" cy="436643"/>
          </a:xfrm>
          <a:prstGeom prst="rect">
            <a:avLst/>
          </a:prstGeom>
        </p:spPr>
      </p:pic>
      <p:pic>
        <p:nvPicPr>
          <p:cNvPr id="24" name="图片 22" descr="条形图"/>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8067511" y="2406265"/>
            <a:ext cx="509416" cy="509416"/>
          </a:xfrm>
          <a:prstGeom prst="rect">
            <a:avLst/>
          </a:prstGeom>
        </p:spPr>
      </p:pic>
      <p:sp>
        <p:nvSpPr>
          <p:cNvPr id="26" name="标题"/>
          <p:cNvSpPr txBox="1"/>
          <p:nvPr>
            <p:custDataLst>
              <p:tags r:id="rId32"/>
            </p:custDataLst>
          </p:nvPr>
        </p:nvSpPr>
        <p:spPr>
          <a:xfrm>
            <a:off x="1261609" y="4570495"/>
            <a:ext cx="1813795" cy="727738"/>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mn-ea"/>
              </a:rPr>
              <a:t>沉着冷静</a:t>
            </a:r>
            <a:endParaRPr lang="zh-CN" altLang="en-US" sz="2800" b="1" spc="300" dirty="0">
              <a:solidFill>
                <a:srgbClr val="FFFFFF"/>
              </a:solidFill>
              <a:latin typeface="+mn-ea"/>
            </a:endParaRPr>
          </a:p>
        </p:txBody>
      </p:sp>
      <p:sp>
        <p:nvSpPr>
          <p:cNvPr id="27" name="标题"/>
          <p:cNvSpPr txBox="1"/>
          <p:nvPr>
            <p:custDataLst>
              <p:tags r:id="rId33"/>
            </p:custDataLst>
          </p:nvPr>
        </p:nvSpPr>
        <p:spPr>
          <a:xfrm>
            <a:off x="2891200" y="2857467"/>
            <a:ext cx="1711103" cy="727738"/>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mn-ea"/>
              </a:rPr>
              <a:t>见机行事</a:t>
            </a:r>
            <a:endParaRPr lang="zh-CN" altLang="en-US" sz="2800" b="1" spc="300" dirty="0">
              <a:solidFill>
                <a:srgbClr val="FFFFFF"/>
              </a:solidFill>
              <a:latin typeface="+mn-ea"/>
            </a:endParaRPr>
          </a:p>
        </p:txBody>
      </p:sp>
      <p:sp>
        <p:nvSpPr>
          <p:cNvPr id="28" name="标题"/>
          <p:cNvSpPr txBox="1"/>
          <p:nvPr>
            <p:custDataLst>
              <p:tags r:id="rId34"/>
            </p:custDataLst>
          </p:nvPr>
        </p:nvSpPr>
        <p:spPr>
          <a:xfrm>
            <a:off x="4625408" y="3911984"/>
            <a:ext cx="1673796" cy="727738"/>
          </a:xfrm>
          <a:prstGeom prst="rect">
            <a:avLst/>
          </a:prstGeom>
          <a:noFill/>
        </p:spPr>
        <p:txBody>
          <a:bodyPr wrap="square" lIns="0" tIns="0" rIns="0" bIns="0" rtlCol="0" anchor="t" anchorCtr="0">
            <a:normAutofit/>
          </a:bodyPr>
          <a:p>
            <a:pPr algn="ctr"/>
            <a:r>
              <a:rPr lang="en-US" altLang="zh-CN" sz="2800" b="1" spc="300" dirty="0">
                <a:solidFill>
                  <a:srgbClr val="FFFFFF"/>
                </a:solidFill>
                <a:latin typeface="+mn-ea"/>
              </a:rPr>
              <a:t>快速撤离</a:t>
            </a:r>
            <a:endParaRPr lang="en-US" altLang="zh-CN" sz="2800" b="1" spc="300" dirty="0">
              <a:solidFill>
                <a:srgbClr val="FFFFFF"/>
              </a:solidFill>
              <a:latin typeface="+mn-ea"/>
            </a:endParaRPr>
          </a:p>
        </p:txBody>
      </p:sp>
      <p:sp>
        <p:nvSpPr>
          <p:cNvPr id="29" name="标题"/>
          <p:cNvSpPr txBox="1"/>
          <p:nvPr>
            <p:custDataLst>
              <p:tags r:id="rId35"/>
            </p:custDataLst>
          </p:nvPr>
        </p:nvSpPr>
        <p:spPr>
          <a:xfrm>
            <a:off x="6422516" y="5082029"/>
            <a:ext cx="1711103" cy="727738"/>
          </a:xfrm>
          <a:prstGeom prst="rect">
            <a:avLst/>
          </a:prstGeom>
          <a:noFill/>
        </p:spPr>
        <p:txBody>
          <a:bodyPr wrap="square" lIns="0" tIns="0" rIns="0" bIns="0" rtlCol="0" anchor="t" anchorCtr="0">
            <a:normAutofit/>
          </a:bodyPr>
          <a:p>
            <a:pPr algn="ctr"/>
            <a:r>
              <a:rPr lang="en-US" altLang="zh-CN" sz="2800" b="1" spc="300" dirty="0">
                <a:solidFill>
                  <a:srgbClr val="FFFFFF"/>
                </a:solidFill>
                <a:latin typeface="+mn-ea"/>
              </a:rPr>
              <a:t>巧妙周旋</a:t>
            </a:r>
            <a:endParaRPr lang="en-US" altLang="zh-CN" sz="2800" b="1" spc="300" dirty="0">
              <a:solidFill>
                <a:srgbClr val="FFFFFF"/>
              </a:solidFill>
              <a:latin typeface="+mn-ea"/>
            </a:endParaRPr>
          </a:p>
        </p:txBody>
      </p:sp>
      <p:sp>
        <p:nvSpPr>
          <p:cNvPr id="30" name="标题"/>
          <p:cNvSpPr txBox="1"/>
          <p:nvPr>
            <p:custDataLst>
              <p:tags r:id="rId36"/>
            </p:custDataLst>
          </p:nvPr>
        </p:nvSpPr>
        <p:spPr>
          <a:xfrm>
            <a:off x="7466764" y="3035894"/>
            <a:ext cx="1711103" cy="727738"/>
          </a:xfrm>
          <a:prstGeom prst="rect">
            <a:avLst/>
          </a:prstGeom>
          <a:noFill/>
        </p:spPr>
        <p:txBody>
          <a:bodyPr wrap="square" lIns="0" tIns="0" rIns="0" bIns="0" rtlCol="0" anchor="t" anchorCtr="0">
            <a:normAutofit/>
          </a:bodyPr>
          <a:p>
            <a:pPr algn="ctr"/>
            <a:r>
              <a:rPr lang="en-US" altLang="zh-CN" sz="2800" b="1" spc="300" dirty="0">
                <a:solidFill>
                  <a:srgbClr val="FFFFFF"/>
                </a:solidFill>
                <a:latin typeface="+mn-ea"/>
              </a:rPr>
              <a:t>留下印记</a:t>
            </a:r>
            <a:endParaRPr lang="en-US" altLang="zh-CN" sz="2800" b="1" spc="300" dirty="0">
              <a:solidFill>
                <a:srgbClr val="FFFFFF"/>
              </a:solidFill>
              <a:latin typeface="+mn-ea"/>
            </a:endParaRPr>
          </a:p>
        </p:txBody>
      </p:sp>
      <p:sp>
        <p:nvSpPr>
          <p:cNvPr id="31" name="标题"/>
          <p:cNvSpPr txBox="1"/>
          <p:nvPr>
            <p:custDataLst>
              <p:tags r:id="rId37"/>
            </p:custDataLst>
          </p:nvPr>
        </p:nvSpPr>
        <p:spPr>
          <a:xfrm>
            <a:off x="9376190" y="2325395"/>
            <a:ext cx="1711103" cy="727738"/>
          </a:xfrm>
          <a:prstGeom prst="rect">
            <a:avLst/>
          </a:prstGeom>
          <a:noFill/>
        </p:spPr>
        <p:txBody>
          <a:bodyPr wrap="square" lIns="0" tIns="0" rIns="0" bIns="0" rtlCol="0" anchor="t" anchorCtr="0">
            <a:normAutofit/>
          </a:bodyPr>
          <a:p>
            <a:pPr algn="ctr"/>
            <a:r>
              <a:rPr lang="en-US" altLang="zh-CN" sz="2800" b="1" spc="300" dirty="0">
                <a:solidFill>
                  <a:srgbClr val="FFFFFF"/>
                </a:solidFill>
                <a:latin typeface="+mn-ea"/>
              </a:rPr>
              <a:t>大声呼救</a:t>
            </a:r>
            <a:endParaRPr lang="en-US" altLang="zh-CN" sz="2800" b="1" spc="300" dirty="0">
              <a:solidFill>
                <a:srgbClr val="FFFFFF"/>
              </a:solidFill>
              <a:latin typeface="+mn-ea"/>
            </a:endParaRPr>
          </a:p>
        </p:txBody>
      </p:sp>
      <p:pic>
        <p:nvPicPr>
          <p:cNvPr id="32" name="图片 41" descr="人"/>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7059847" y="4501178"/>
            <a:ext cx="436643" cy="436643"/>
          </a:xfrm>
          <a:prstGeom prst="rect">
            <a:avLst/>
          </a:prstGeom>
        </p:spPr>
      </p:pic>
      <p:pic>
        <p:nvPicPr>
          <p:cNvPr id="33" name="图片 42" descr="作业批改"/>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5262740" y="3391465"/>
            <a:ext cx="400256" cy="400256"/>
          </a:xfrm>
          <a:prstGeom prst="rect">
            <a:avLst/>
          </a:prstGeom>
        </p:spPr>
      </p:pic>
    </p:spTree>
    <p:custDataLst>
      <p:tags r:id="rId4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50" y="1682750"/>
            <a:ext cx="10020300" cy="44437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pPr>
            <a:r>
              <a:rPr lang="zh-CN" altLang="en-US" sz="2400">
                <a:sym typeface="+mn-ea"/>
              </a:rPr>
              <a:t>一大学生小婷某天在宿舍接到一个陌生电话，对方称可以在短视频平台上做兼职，动动手指点赞就能返现。心动的小婷随后添加了对方的微信，点击对方发来的两个网址下载了一个名为</a:t>
            </a:r>
            <a:r>
              <a:rPr altLang="zh-CN" sz="2400">
                <a:sym typeface="+mn-ea"/>
              </a:rPr>
              <a:t>“AD”</a:t>
            </a:r>
            <a:r>
              <a:rPr lang="zh-CN" altLang="en-US" sz="2400">
                <a:sym typeface="+mn-ea"/>
              </a:rPr>
              <a:t>的陌生软件。在该平台上，对方将小婷拉入一个交流群，又发了一个网址让她去打榜。接着，平台客服将银行账户发给小婷，让她按照要求操作。小婷随后试了几单都没问题，直到转了一笔</a:t>
            </a:r>
            <a:r>
              <a:rPr altLang="zh-CN" sz="2400">
                <a:sym typeface="+mn-ea"/>
              </a:rPr>
              <a:t>500</a:t>
            </a:r>
            <a:r>
              <a:rPr lang="zh-CN" altLang="en-US" sz="2400">
                <a:sym typeface="+mn-ea"/>
              </a:rPr>
              <a:t>元后，对方说她操作错误，没有按照要求操作，让她接着转账。小婷信以为真，又转了</a:t>
            </a:r>
            <a:r>
              <a:rPr altLang="zh-CN" sz="2400">
                <a:sym typeface="+mn-ea"/>
              </a:rPr>
              <a:t>6700</a:t>
            </a:r>
            <a:r>
              <a:rPr lang="zh-CN" altLang="en-US" sz="2400">
                <a:sym typeface="+mn-ea"/>
              </a:rPr>
              <a:t>元，却发现平台一直提示操作错误，让继续转账，她这才意识到自己可能被骗了，损失</a:t>
            </a:r>
            <a:r>
              <a:rPr altLang="zh-CN" sz="2400">
                <a:sym typeface="+mn-ea"/>
              </a:rPr>
              <a:t>7200</a:t>
            </a:r>
            <a:r>
              <a:rPr lang="zh-CN" altLang="en-US" sz="2400">
                <a:sym typeface="+mn-ea"/>
              </a:rPr>
              <a:t>元。</a:t>
            </a:r>
            <a:endParaRPr lang="zh-CN" altLang="en-US" sz="2400"/>
          </a:p>
          <a:p>
            <a:pPr indent="457200" fontAlgn="auto">
              <a:lnSpc>
                <a:spcPct val="150000"/>
              </a:lnSpc>
            </a:pPr>
            <a:r>
              <a:rPr lang="zh-CN" altLang="en-US" sz="2400">
                <a:sym typeface="+mn-ea"/>
              </a:rPr>
              <a:t>任何网络刷单都是诈骗行为，切莫贪图小利而落入骗局</a:t>
            </a:r>
            <a:r>
              <a:rPr altLang="zh-CN" sz="2400">
                <a:sym typeface="+mn-ea"/>
              </a:rPr>
              <a:t>!</a:t>
            </a:r>
            <a:endParaRPr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二、谨防盗窃、抢劫</a:t>
            </a:r>
            <a:endParaRPr lang="zh-CN" altLang="en-US"/>
          </a:p>
        </p:txBody>
      </p:sp>
      <p:sp>
        <p:nvSpPr>
          <p:cNvPr id="5" name="任意多边形 4"/>
          <p:cNvSpPr/>
          <p:nvPr>
            <p:custDataLst>
              <p:tags r:id="rId2"/>
            </p:custDataLst>
          </p:nvPr>
        </p:nvSpPr>
        <p:spPr>
          <a:xfrm>
            <a:off x="695960" y="1423035"/>
            <a:ext cx="10800080" cy="4965065"/>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（二）抢劫</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579755" y="2614930"/>
            <a:ext cx="10527665" cy="3297555"/>
          </a:xfrm>
          <a:prstGeom prst="rect">
            <a:avLst/>
          </a:prstGeom>
          <a:noFill/>
        </p:spPr>
        <p:txBody>
          <a:bodyPr wrap="square" rtlCol="0" anchor="ctr" anchorCtr="0"/>
          <a:lstStyle/>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抢劫案一般有以下几个特点。</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）时间。一般为夜深人静之时。</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）地点。多发生于校园内比较偏僻、阴暗、人少的地带，一般为树林中、小山上、远离宿舍区的教学楼附近或无路灯的人行道、正在兴建的建筑物内。这些地方一般没有监控设备。</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）被抢劫对象。多为落单的学生，且看起来比较弱小、没有反抗的能力。</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）作案人一般为不务正业、有劣迹的人员，或居住在学校附近的外来人口。这些人对校园周边环境较为熟悉，往往结伴作案，作案时胆大妄为，作案后易于逃匿。</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二、谨防盗窃、抢劫</a:t>
            </a:r>
            <a:endParaRPr lang="zh-CN" altLang="en-US"/>
          </a:p>
        </p:txBody>
      </p:sp>
      <p:sp>
        <p:nvSpPr>
          <p:cNvPr id="5" name="任意多边形 4"/>
          <p:cNvSpPr/>
          <p:nvPr>
            <p:custDataLst>
              <p:tags r:id="rId2"/>
            </p:custDataLst>
          </p:nvPr>
        </p:nvSpPr>
        <p:spPr>
          <a:xfrm>
            <a:off x="695960" y="1423035"/>
            <a:ext cx="10800080" cy="4965065"/>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（三）校园贷</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579755" y="2614930"/>
            <a:ext cx="10527665" cy="3772535"/>
          </a:xfrm>
          <a:prstGeom prst="rect">
            <a:avLst/>
          </a:prstGeom>
          <a:noFill/>
        </p:spPr>
        <p:txBody>
          <a:bodyPr wrap="square" rtlCol="0" anchor="ctr" anchorCtr="0"/>
          <a:lstStyle/>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大学生应该如何识别金融信贷产品呢？</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）树立正确的消费观，结合自己的实际情况，进行消费活动。</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）在进行必要的</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消费贷款</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活动时，应尽可能挑选有信誉的金融机构进行，对于一些利率较高的信贷产品，要提高警惕，不要盲目冲动选择。</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）学习相关法律知识，对《中华人民共和国民法典》及民间借贷司法解释中有关国家法律保护的最高利率有所了解，在法律规定范围内进行合法的借贷活动。</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）如果不幸陷入</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校园贷</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骗局，要学会拿起法律武器维护自己的合法权益。不要出于爱面子等心理或在不法分子的威胁下忍辱负重，走上</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不归路</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1"/>
            </p:custDataLst>
          </p:nvPr>
        </p:nvSpPr>
        <p:spPr>
          <a:xfrm>
            <a:off x="635" y="1600200"/>
            <a:ext cx="4419600" cy="3657600"/>
          </a:xfrm>
          <a:prstGeom prst="rect">
            <a:avLst/>
          </a:prstGeom>
          <a:solidFill>
            <a:schemeClr val="dk2"/>
          </a:solid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5" name="矩形 14"/>
          <p:cNvSpPr/>
          <p:nvPr>
            <p:custDataLst>
              <p:tags r:id="rId2"/>
            </p:custDataLst>
          </p:nvPr>
        </p:nvSpPr>
        <p:spPr>
          <a:xfrm>
            <a:off x="4419600" y="1600200"/>
            <a:ext cx="7010456" cy="3657600"/>
          </a:xfrm>
          <a:prstGeom prst="rect">
            <a:avLst/>
          </a:prstGeom>
          <a:no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6" name="文本框 15"/>
          <p:cNvSpPr txBox="1"/>
          <p:nvPr>
            <p:custDataLst>
              <p:tags r:id="rId3"/>
            </p:custDataLst>
          </p:nvPr>
        </p:nvSpPr>
        <p:spPr>
          <a:xfrm>
            <a:off x="762006" y="2133720"/>
            <a:ext cx="2895613" cy="1371600"/>
          </a:xfrm>
          <a:prstGeom prst="rect">
            <a:avLst/>
          </a:prstGeom>
          <a:noFill/>
        </p:spPr>
        <p:txBody>
          <a:bodyPr wrap="square" lIns="63500" tIns="25400" rIns="63500" bIns="25400" rtlCol="0" anchor="ctr" anchorCtr="0">
            <a:normAutofit/>
          </a:bodyPr>
          <a:p>
            <a:pPr marL="0" indent="0" algn="ctr">
              <a:lnSpc>
                <a:spcPct val="110000"/>
              </a:lnSpc>
              <a:spcBef>
                <a:spcPts val="0"/>
              </a:spcBef>
              <a:spcAft>
                <a:spcPts val="0"/>
              </a:spcAft>
              <a:buSzPct val="100000"/>
              <a:buNone/>
            </a:pPr>
            <a:r>
              <a:rPr lang="zh-CN" altLang="en-US" sz="3900" b="1" spc="230">
                <a:solidFill>
                  <a:schemeClr val="lt1"/>
                </a:solidFill>
                <a:uFillTx/>
                <a:latin typeface="微软雅黑" panose="020B0503020204020204" charset="-122"/>
                <a:ea typeface="微软雅黑" panose="020B0503020204020204" charset="-122"/>
              </a:rPr>
              <a:t>二、谨防</a:t>
            </a:r>
            <a:endParaRPr lang="zh-CN" altLang="en-US" sz="3900" b="1" spc="230">
              <a:solidFill>
                <a:schemeClr val="lt1"/>
              </a:solidFill>
              <a:uFillTx/>
              <a:latin typeface="微软雅黑" panose="020B0503020204020204" charset="-122"/>
              <a:ea typeface="微软雅黑" panose="020B0503020204020204" charset="-122"/>
            </a:endParaRPr>
          </a:p>
          <a:p>
            <a:pPr marL="0" indent="0" algn="ctr">
              <a:lnSpc>
                <a:spcPct val="110000"/>
              </a:lnSpc>
              <a:spcBef>
                <a:spcPts val="0"/>
              </a:spcBef>
              <a:spcAft>
                <a:spcPts val="0"/>
              </a:spcAft>
              <a:buSzPct val="100000"/>
              <a:buNone/>
            </a:pPr>
            <a:r>
              <a:rPr lang="zh-CN" altLang="en-US" sz="3900" b="1" spc="230">
                <a:solidFill>
                  <a:schemeClr val="lt1"/>
                </a:solidFill>
                <a:uFillTx/>
                <a:latin typeface="微软雅黑" panose="020B0503020204020204" charset="-122"/>
                <a:ea typeface="微软雅黑" panose="020B0503020204020204" charset="-122"/>
              </a:rPr>
              <a:t>盗窃、抢劫</a:t>
            </a:r>
            <a:endParaRPr lang="zh-CN" altLang="en-US" sz="3900" b="1" spc="230">
              <a:solidFill>
                <a:schemeClr val="lt1"/>
              </a:solidFill>
              <a:uFillTx/>
              <a:latin typeface="微软雅黑" panose="020B0503020204020204" charset="-122"/>
              <a:ea typeface="微软雅黑" panose="020B0503020204020204" charset="-122"/>
            </a:endParaRPr>
          </a:p>
        </p:txBody>
      </p:sp>
      <p:sp>
        <p:nvSpPr>
          <p:cNvPr id="17" name="Title 6"/>
          <p:cNvSpPr txBox="1"/>
          <p:nvPr>
            <p:custDataLst>
              <p:tags r:id="rId4"/>
            </p:custDataLst>
          </p:nvPr>
        </p:nvSpPr>
        <p:spPr>
          <a:xfrm>
            <a:off x="6096000" y="2133720"/>
            <a:ext cx="3657625" cy="25905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（四）电信诈骗</a:t>
            </a:r>
            <a:endPar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0" indent="-469900" algn="l" fontAlgn="ctr">
              <a:lnSpc>
                <a:spcPct val="120000"/>
              </a:lnSpc>
              <a:spcBef>
                <a:spcPts val="0"/>
              </a:spcBef>
              <a:spcAft>
                <a:spcPts val="800"/>
              </a:spcAft>
              <a:buSzPct val="100000"/>
              <a:buFont typeface="Wingdings" panose="05000000000000000000" charset="0"/>
              <a:buChar char="l"/>
            </a:pPr>
            <a:r>
              <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电商、物流诈骗</a:t>
            </a:r>
            <a:endPar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0" indent="-469900" algn="l" fontAlgn="ctr">
              <a:lnSpc>
                <a:spcPct val="120000"/>
              </a:lnSpc>
              <a:spcBef>
                <a:spcPts val="0"/>
              </a:spcBef>
              <a:spcAft>
                <a:spcPts val="800"/>
              </a:spcAft>
              <a:buSzPct val="100000"/>
              <a:buFont typeface="Wingdings" panose="05000000000000000000" charset="0"/>
              <a:buChar char="l"/>
            </a:pPr>
            <a:r>
              <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冒充老师诈骗</a:t>
            </a:r>
            <a:endPar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0" indent="-469900" algn="l" fontAlgn="ctr">
              <a:lnSpc>
                <a:spcPct val="120000"/>
              </a:lnSpc>
              <a:spcBef>
                <a:spcPts val="0"/>
              </a:spcBef>
              <a:spcAft>
                <a:spcPts val="800"/>
              </a:spcAft>
              <a:buSzPct val="100000"/>
              <a:buFont typeface="Wingdings" panose="05000000000000000000" charset="0"/>
              <a:buChar char="l"/>
            </a:pPr>
            <a:r>
              <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冒充同学诈骗</a:t>
            </a:r>
            <a:endParaRPr lang="zh-CN" altLang="en-US" sz="2900" spc="209"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pPr>
            <a:r>
              <a:rPr lang="zh-CN" altLang="en-US" sz="2400" kern="0">
                <a:ln>
                  <a:noFill/>
                  <a:prstDash val="sysDot"/>
                </a:ln>
                <a:solidFill>
                  <a:schemeClr val="tx1">
                    <a:lumMod val="85000"/>
                    <a:lumOff val="15000"/>
                  </a:schemeClr>
                </a:solidFill>
                <a:latin typeface="+mn-ea"/>
                <a:sym typeface="+mn-ea"/>
              </a:rPr>
              <a:t>某学校一名大学生小祁接到一通以</a:t>
            </a:r>
            <a:r>
              <a:rPr lang="en-US" altLang="zh-CN" sz="2400" kern="0">
                <a:ln>
                  <a:noFill/>
                  <a:prstDash val="sysDot"/>
                </a:ln>
                <a:solidFill>
                  <a:schemeClr val="tx1">
                    <a:lumMod val="85000"/>
                    <a:lumOff val="15000"/>
                  </a:schemeClr>
                </a:solidFill>
                <a:latin typeface="+mn-ea"/>
                <a:sym typeface="+mn-ea"/>
              </a:rPr>
              <a:t>“882”</a:t>
            </a:r>
            <a:r>
              <a:rPr lang="zh-CN" altLang="en-US" sz="2400" kern="0">
                <a:ln>
                  <a:noFill/>
                  <a:prstDash val="sysDot"/>
                </a:ln>
                <a:solidFill>
                  <a:schemeClr val="tx1">
                    <a:lumMod val="85000"/>
                    <a:lumOff val="15000"/>
                  </a:schemeClr>
                </a:solidFill>
                <a:latin typeface="+mn-ea"/>
                <a:sym typeface="+mn-ea"/>
              </a:rPr>
              <a:t>为开头的电话，对方自称某网购平台商家客服，表示小祁之前网购的商品因快递丢失问题需要进行理赔。对方查看了小祁的支付宝和微信的信用分，称因其信用分不够且已开通临时赔付通道而无法进行理赔，需祁某认证关闭临时赔付通道，并提供一个银行卡号，让小祁转入</a:t>
            </a:r>
            <a:r>
              <a:rPr lang="en-US" altLang="zh-CN" sz="2400" kern="0">
                <a:ln>
                  <a:noFill/>
                  <a:prstDash val="sysDot"/>
                </a:ln>
                <a:solidFill>
                  <a:schemeClr val="tx1">
                    <a:lumMod val="85000"/>
                    <a:lumOff val="15000"/>
                  </a:schemeClr>
                </a:solidFill>
                <a:latin typeface="+mn-ea"/>
                <a:sym typeface="+mn-ea"/>
              </a:rPr>
              <a:t>4999.9</a:t>
            </a:r>
            <a:r>
              <a:rPr lang="zh-CN" altLang="en-US" sz="2400" kern="0">
                <a:ln>
                  <a:noFill/>
                  <a:prstDash val="sysDot"/>
                </a:ln>
                <a:solidFill>
                  <a:schemeClr val="tx1">
                    <a:lumMod val="85000"/>
                    <a:lumOff val="15000"/>
                  </a:schemeClr>
                </a:solidFill>
                <a:latin typeface="+mn-ea"/>
                <a:sym typeface="+mn-ea"/>
              </a:rPr>
              <a:t>元，随后对方称祁某操作失误，需从微信某借贷平台借</a:t>
            </a:r>
            <a:r>
              <a:rPr lang="en-US" altLang="zh-CN" sz="2400" kern="0">
                <a:ln>
                  <a:noFill/>
                  <a:prstDash val="sysDot"/>
                </a:ln>
                <a:solidFill>
                  <a:schemeClr val="tx1">
                    <a:lumMod val="85000"/>
                    <a:lumOff val="15000"/>
                  </a:schemeClr>
                </a:solidFill>
                <a:latin typeface="+mn-ea"/>
                <a:sym typeface="+mn-ea"/>
              </a:rPr>
              <a:t>6500</a:t>
            </a:r>
            <a:r>
              <a:rPr lang="zh-CN" altLang="en-US" sz="2400" kern="0">
                <a:ln>
                  <a:noFill/>
                  <a:prstDash val="sysDot"/>
                </a:ln>
                <a:solidFill>
                  <a:schemeClr val="tx1">
                    <a:lumMod val="85000"/>
                    <a:lumOff val="15000"/>
                  </a:schemeClr>
                </a:solidFill>
                <a:latin typeface="+mn-ea"/>
                <a:sym typeface="+mn-ea"/>
              </a:rPr>
              <a:t>元给对方转过去，对方收到钱</a:t>
            </a:r>
            <a:r>
              <a:rPr lang="en-US" altLang="zh-CN" sz="2400" kern="0">
                <a:ln>
                  <a:noFill/>
                  <a:prstDash val="sysDot"/>
                </a:ln>
                <a:solidFill>
                  <a:schemeClr val="tx1">
                    <a:lumMod val="85000"/>
                    <a:lumOff val="15000"/>
                  </a:schemeClr>
                </a:solidFill>
                <a:latin typeface="+mn-ea"/>
                <a:sym typeface="+mn-ea"/>
              </a:rPr>
              <a:t>20</a:t>
            </a:r>
            <a:r>
              <a:rPr lang="zh-CN" altLang="en-US" sz="2400" kern="0">
                <a:ln>
                  <a:noFill/>
                  <a:prstDash val="sysDot"/>
                </a:ln>
                <a:solidFill>
                  <a:schemeClr val="tx1">
                    <a:lumMod val="85000"/>
                    <a:lumOff val="15000"/>
                  </a:schemeClr>
                </a:solidFill>
                <a:latin typeface="+mn-ea"/>
                <a:sym typeface="+mn-ea"/>
              </a:rPr>
              <a:t>分钟之后便会退还。但是小祁一直未收到退款，遂意识到自己被骗。</a:t>
            </a:r>
            <a:endPar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pPr>
            <a:r>
              <a:rPr lang="zh-CN" altLang="en-US" sz="2400" kern="0">
                <a:ln>
                  <a:noFill/>
                  <a:prstDash val="sysDot"/>
                </a:ln>
                <a:solidFill>
                  <a:schemeClr val="tx1">
                    <a:lumMod val="85000"/>
                    <a:lumOff val="15000"/>
                  </a:schemeClr>
                </a:solidFill>
                <a:latin typeface="+mn-ea"/>
                <a:sym typeface="+mn-ea"/>
              </a:rPr>
              <a:t>某高校小李接到一通自称其学院老师的电话，对方称其符合学院奖学金的申请条件，并发送一则含有链接的短信，要求他点开链接填写资料。由于对方能准确说出自己的姓名、学号等，小李毫不犹豫点开了链接，填写了银行卡账号、验证码等重要信息。没想到信息刚填完，就收到银行卡扣费信息，此时的小李才意识到自己被骗，随即报警。</a:t>
            </a:r>
            <a:endPar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专题二</a:t>
            </a:r>
            <a:r>
              <a:rPr lang="en-US" altLang="zh-CN"/>
              <a:t>    </a:t>
            </a:r>
            <a:r>
              <a:rPr lang="zh-CN" altLang="en-US"/>
              <a:t>校园安全</a:t>
            </a:r>
            <a:endParaRPr lang="zh-CN" altLang="en-US"/>
          </a:p>
        </p:txBody>
      </p:sp>
      <p:sp>
        <p:nvSpPr>
          <p:cNvPr id="6" name="节编号"/>
          <p:cNvSpPr>
            <a:spLocks noGrp="1"/>
          </p:cNvSpPr>
          <p:nvPr>
            <p:ph type="body" sz="quarter" idx="13"/>
            <p:custDataLst>
              <p:tags r:id="rId2"/>
            </p:custDataLst>
          </p:nvPr>
        </p:nvSpPr>
        <p:spPr/>
        <p:txBody>
          <a:bodyPr/>
          <a:lstStyle/>
          <a:p>
            <a:r>
              <a:rPr lang="en-US" altLang="zh-CN"/>
              <a:t>PART TWO</a:t>
            </a:r>
            <a:endParaRPr lang="en-US" altLang="zh-CN"/>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843915" y="1622425"/>
            <a:ext cx="10338435" cy="45040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pPr>
            <a:r>
              <a:rPr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一天上午，大学生小明收到好友</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吴某</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从</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QQ</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上发来的一条信息。</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吴某</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称自己的表姐在医院急需用钱，但是他是跨行转账，需要两个小时到账，而姐姐的病情危重需要立即缴费进行手术。他想让小明通过同一银行的银行卡先行转账缴费，之后他再将钱转至小明账下。人命关天的事情，小明没有多想就答应了，并将自己的银行卡号发给了</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吴某</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，随后</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吴某</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就发来了一张转账</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5000</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元成功的截图，并催促小明立即向他提供的银行卡转款。小明没有怀疑，随即通过银行卡给</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吴某</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转账</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5000</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元。但两小时后，小明发现</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吴某</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向他转账的钱还是没有到账。这时，好友吴某发来微信消息称自己的</a:t>
            </a:r>
            <a:r>
              <a:rPr lang="en-US" altLang="zh-CN" sz="2400" kern="0" spc="70">
                <a:ln>
                  <a:noFill/>
                  <a:prstDash val="sysDot"/>
                </a:ln>
                <a:solidFill>
                  <a:schemeClr val="tx1">
                    <a:lumMod val="85000"/>
                    <a:lumOff val="15000"/>
                  </a:schemeClr>
                </a:solidFill>
                <a:uFillTx/>
                <a:latin typeface="+mn-ea"/>
                <a:ea typeface="微软雅黑" panose="020B0503020204020204" charset="-122"/>
                <a:cs typeface="+mn-ea"/>
                <a:sym typeface="+mn-ea"/>
              </a:rPr>
              <a:t>QQ</a:t>
            </a:r>
            <a:r>
              <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rPr>
              <a:t>号被盗了，小明这才意识到自己被骗了。</a:t>
            </a:r>
            <a:endPar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custDataLst>
              <p:tags r:id="rId1"/>
            </p:custDataLst>
          </p:nvPr>
        </p:nvSpPr>
        <p:spPr>
          <a:xfrm>
            <a:off x="0" y="0"/>
            <a:ext cx="12192000" cy="3710305"/>
          </a:xfrm>
          <a:custGeom>
            <a:avLst/>
            <a:gdLst/>
            <a:ahLst/>
            <a:cxnLst>
              <a:cxn ang="3">
                <a:pos x="hc" y="t"/>
              </a:cxn>
              <a:cxn ang="cd2">
                <a:pos x="l" y="vc"/>
              </a:cxn>
              <a:cxn ang="cd4">
                <a:pos x="hc" y="b"/>
              </a:cxn>
              <a:cxn ang="0">
                <a:pos x="r" y="vc"/>
              </a:cxn>
            </a:cxnLst>
            <a:rect l="l" t="t" r="r" b="b"/>
            <a:pathLst>
              <a:path w="19200" h="5843">
                <a:moveTo>
                  <a:pt x="0" y="0"/>
                </a:moveTo>
                <a:lnTo>
                  <a:pt x="19200" y="0"/>
                </a:lnTo>
                <a:lnTo>
                  <a:pt x="19200" y="1014"/>
                </a:lnTo>
                <a:lnTo>
                  <a:pt x="19191" y="1026"/>
                </a:lnTo>
                <a:cubicBezTo>
                  <a:pt x="17011" y="3950"/>
                  <a:pt x="13527" y="5843"/>
                  <a:pt x="9600" y="5843"/>
                </a:cubicBezTo>
                <a:cubicBezTo>
                  <a:pt x="5673" y="5843"/>
                  <a:pt x="2189" y="3950"/>
                  <a:pt x="9" y="1026"/>
                </a:cubicBezTo>
                <a:lnTo>
                  <a:pt x="0" y="101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2"/>
            </p:custDataLst>
          </p:nvPr>
        </p:nvSpPr>
        <p:spPr>
          <a:xfrm>
            <a:off x="696000" y="394405"/>
            <a:ext cx="10800000" cy="792000"/>
          </a:xfrm>
        </p:spPr>
        <p:txBody>
          <a:bodyPr/>
          <a:lstStyle/>
          <a:p>
            <a:pPr algn="ctr"/>
            <a:r>
              <a:rPr lang="zh-CN" altLang="en-US" dirty="0">
                <a:solidFill>
                  <a:schemeClr val="lt1">
                    <a:lumMod val="100000"/>
                  </a:schemeClr>
                </a:solidFill>
              </a:rPr>
              <a:t>四、大学生消费心理</a:t>
            </a:r>
            <a:endParaRPr lang="zh-CN" altLang="en-US" dirty="0">
              <a:solidFill>
                <a:schemeClr val="lt1">
                  <a:lumMod val="100000"/>
                </a:schemeClr>
              </a:solidFill>
            </a:endParaRPr>
          </a:p>
        </p:txBody>
      </p:sp>
      <p:sp useBgFill="1">
        <p:nvSpPr>
          <p:cNvPr id="3" name="圆角矩形 2"/>
          <p:cNvSpPr/>
          <p:nvPr>
            <p:custDataLst>
              <p:tags r:id="rId3"/>
            </p:custDataLst>
          </p:nvPr>
        </p:nvSpPr>
        <p:spPr>
          <a:xfrm>
            <a:off x="8317634" y="1767818"/>
            <a:ext cx="3171421" cy="415042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useBgFill="1">
        <p:nvSpPr>
          <p:cNvPr id="7" name="圆角矩形 6"/>
          <p:cNvSpPr/>
          <p:nvPr>
            <p:custDataLst>
              <p:tags r:id="rId4"/>
            </p:custDataLst>
          </p:nvPr>
        </p:nvSpPr>
        <p:spPr>
          <a:xfrm>
            <a:off x="4529000" y="1767818"/>
            <a:ext cx="3172734" cy="415042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30000"/>
              </a:lnSpc>
            </a:pPr>
            <a:endParaRPr lang="zh-CN" altLang="en-US" sz="1600">
              <a:solidFill>
                <a:schemeClr val="tx1">
                  <a:lumMod val="85000"/>
                  <a:lumOff val="15000"/>
                </a:schemeClr>
              </a:solidFill>
              <a:latin typeface="+mn-ea"/>
              <a:cs typeface="+mn-ea"/>
              <a:sym typeface="+mn-ea"/>
            </a:endParaRPr>
          </a:p>
        </p:txBody>
      </p:sp>
      <p:sp useBgFill="1">
        <p:nvSpPr>
          <p:cNvPr id="8" name="圆角矩形 7"/>
          <p:cNvSpPr/>
          <p:nvPr>
            <p:custDataLst>
              <p:tags r:id="rId5"/>
            </p:custDataLst>
          </p:nvPr>
        </p:nvSpPr>
        <p:spPr>
          <a:xfrm>
            <a:off x="741680" y="1767818"/>
            <a:ext cx="3171421" cy="415042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p:nvSpPr>
          <p:cNvPr id="9" name="圆角矩形 8"/>
          <p:cNvSpPr/>
          <p:nvPr>
            <p:custDataLst>
              <p:tags r:id="rId6"/>
            </p:custDataLst>
          </p:nvPr>
        </p:nvSpPr>
        <p:spPr>
          <a:xfrm>
            <a:off x="8316999" y="1767818"/>
            <a:ext cx="3171421" cy="4150425"/>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r>
              <a:rPr lang="zh-CN" altLang="en-US" sz="2800">
                <a:solidFill>
                  <a:schemeClr val="tx1">
                    <a:lumMod val="85000"/>
                    <a:lumOff val="15000"/>
                  </a:schemeClr>
                </a:solidFill>
                <a:latin typeface="+mn-ea"/>
                <a:cs typeface="+mn-ea"/>
                <a:sym typeface="+mn-ea"/>
              </a:rPr>
              <a:t>（三）追求物美价廉的消费心理</a:t>
            </a:r>
            <a:endParaRPr lang="zh-CN" altLang="en-US" sz="2800">
              <a:solidFill>
                <a:schemeClr val="tx1">
                  <a:lumMod val="85000"/>
                  <a:lumOff val="15000"/>
                </a:schemeClr>
              </a:solidFill>
              <a:latin typeface="+mn-ea"/>
              <a:cs typeface="+mn-ea"/>
              <a:sym typeface="+mn-ea"/>
            </a:endParaRPr>
          </a:p>
        </p:txBody>
      </p:sp>
      <p:sp>
        <p:nvSpPr>
          <p:cNvPr id="10" name="椭圆 9"/>
          <p:cNvSpPr/>
          <p:nvPr>
            <p:custDataLst>
              <p:tags r:id="rId7"/>
            </p:custDataLst>
          </p:nvPr>
        </p:nvSpPr>
        <p:spPr>
          <a:xfrm>
            <a:off x="9587516" y="2094152"/>
            <a:ext cx="631001" cy="631001"/>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1" name="直接连接符 10"/>
          <p:cNvCxnSpPr/>
          <p:nvPr>
            <p:custDataLst>
              <p:tags r:id="rId8"/>
            </p:custDataLst>
          </p:nvPr>
        </p:nvCxnSpPr>
        <p:spPr>
          <a:xfrm>
            <a:off x="9705705" y="5512459"/>
            <a:ext cx="394622" cy="0"/>
          </a:xfrm>
          <a:prstGeom prst="line">
            <a:avLst/>
          </a:prstGeom>
          <a:ln w="44450" cap="rnd"/>
        </p:spPr>
        <p:style>
          <a:lnRef idx="2">
            <a:schemeClr val="accent1"/>
          </a:lnRef>
          <a:fillRef idx="0">
            <a:srgbClr val="FFFFFF"/>
          </a:fillRef>
          <a:effectRef idx="0">
            <a:srgbClr val="FFFFFF"/>
          </a:effectRef>
          <a:fontRef idx="minor">
            <a:schemeClr val="tx1"/>
          </a:fontRef>
        </p:style>
      </p:cxnSp>
      <p:pic>
        <p:nvPicPr>
          <p:cNvPr id="12" name="图片 11" descr="343439383331313b343532303032373bbfcdbba7b5b5b0b8"/>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9772679" y="2288509"/>
            <a:ext cx="260576" cy="260576"/>
          </a:xfrm>
          <a:prstGeom prst="rect">
            <a:avLst/>
          </a:prstGeom>
        </p:spPr>
      </p:pic>
      <p:sp>
        <p:nvSpPr>
          <p:cNvPr id="13" name="圆角矩形 12"/>
          <p:cNvSpPr/>
          <p:nvPr>
            <p:custDataLst>
              <p:tags r:id="rId12"/>
            </p:custDataLst>
          </p:nvPr>
        </p:nvSpPr>
        <p:spPr>
          <a:xfrm>
            <a:off x="4529000" y="1767818"/>
            <a:ext cx="3172734" cy="4150425"/>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algn="just" fontAlgn="auto">
              <a:lnSpc>
                <a:spcPct val="130000"/>
              </a:lnSpc>
              <a:buClrTx/>
              <a:buSzTx/>
              <a:buFontTx/>
            </a:pPr>
            <a:r>
              <a:rPr lang="zh-CN" altLang="en-US" sz="2800">
                <a:solidFill>
                  <a:schemeClr val="tx1">
                    <a:lumMod val="85000"/>
                    <a:lumOff val="15000"/>
                  </a:schemeClr>
                </a:solidFill>
                <a:latin typeface="+mn-ea"/>
                <a:cs typeface="+mn-ea"/>
                <a:sym typeface="+mn-ea"/>
              </a:rPr>
              <a:t>（二）追求方便快捷的消费心理</a:t>
            </a:r>
            <a:endParaRPr lang="zh-CN" altLang="en-US" sz="2800">
              <a:solidFill>
                <a:schemeClr val="tx1">
                  <a:lumMod val="85000"/>
                  <a:lumOff val="15000"/>
                </a:schemeClr>
              </a:solidFill>
              <a:latin typeface="+mn-ea"/>
              <a:cs typeface="+mn-ea"/>
              <a:sym typeface="+mn-ea"/>
            </a:endParaRPr>
          </a:p>
        </p:txBody>
      </p:sp>
      <p:sp>
        <p:nvSpPr>
          <p:cNvPr id="14" name="椭圆 13"/>
          <p:cNvSpPr/>
          <p:nvPr>
            <p:custDataLst>
              <p:tags r:id="rId13"/>
            </p:custDataLst>
          </p:nvPr>
        </p:nvSpPr>
        <p:spPr>
          <a:xfrm>
            <a:off x="5799539" y="2094152"/>
            <a:ext cx="631001" cy="631001"/>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984702" y="2288509"/>
            <a:ext cx="260576" cy="260576"/>
          </a:xfrm>
          <a:prstGeom prst="rect">
            <a:avLst/>
          </a:prstGeom>
        </p:spPr>
      </p:pic>
      <p:cxnSp>
        <p:nvCxnSpPr>
          <p:cNvPr id="16" name="直接连接符 15"/>
          <p:cNvCxnSpPr/>
          <p:nvPr>
            <p:custDataLst>
              <p:tags r:id="rId17"/>
            </p:custDataLst>
          </p:nvPr>
        </p:nvCxnSpPr>
        <p:spPr>
          <a:xfrm>
            <a:off x="5917728" y="5512459"/>
            <a:ext cx="394622" cy="0"/>
          </a:xfrm>
          <a:prstGeom prst="line">
            <a:avLst/>
          </a:prstGeom>
          <a:ln w="44450" cap="rnd"/>
        </p:spPr>
        <p:style>
          <a:lnRef idx="2">
            <a:schemeClr val="accent1"/>
          </a:lnRef>
          <a:fillRef idx="0">
            <a:srgbClr val="FFFFFF"/>
          </a:fillRef>
          <a:effectRef idx="0">
            <a:srgbClr val="FFFFFF"/>
          </a:effectRef>
          <a:fontRef idx="minor">
            <a:schemeClr val="tx1"/>
          </a:fontRef>
        </p:style>
      </p:cxnSp>
      <p:sp>
        <p:nvSpPr>
          <p:cNvPr id="17" name="圆角矩形 16"/>
          <p:cNvSpPr/>
          <p:nvPr>
            <p:custDataLst>
              <p:tags r:id="rId18"/>
            </p:custDataLst>
          </p:nvPr>
        </p:nvSpPr>
        <p:spPr>
          <a:xfrm>
            <a:off x="741680" y="1767818"/>
            <a:ext cx="3171421" cy="4150425"/>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r>
              <a:rPr lang="zh-CN" altLang="en-US" sz="2800">
                <a:solidFill>
                  <a:schemeClr val="tx1">
                    <a:lumMod val="85000"/>
                    <a:lumOff val="15000"/>
                  </a:schemeClr>
                </a:solidFill>
                <a:latin typeface="+mn-ea"/>
                <a:cs typeface="+mn-ea"/>
                <a:sym typeface="+mn-ea"/>
              </a:rPr>
              <a:t>（一）追求表现自我的消费心理</a:t>
            </a:r>
            <a:endParaRPr lang="zh-CN" altLang="en-US" sz="2800">
              <a:solidFill>
                <a:schemeClr val="tx1">
                  <a:lumMod val="85000"/>
                  <a:lumOff val="15000"/>
                </a:schemeClr>
              </a:solidFill>
              <a:latin typeface="+mn-ea"/>
              <a:cs typeface="+mn-ea"/>
              <a:sym typeface="+mn-ea"/>
            </a:endParaRPr>
          </a:p>
        </p:txBody>
      </p:sp>
      <p:sp>
        <p:nvSpPr>
          <p:cNvPr id="18" name="椭圆 17"/>
          <p:cNvSpPr/>
          <p:nvPr>
            <p:custDataLst>
              <p:tags r:id="rId19"/>
            </p:custDataLst>
          </p:nvPr>
        </p:nvSpPr>
        <p:spPr>
          <a:xfrm>
            <a:off x="2011562" y="2094152"/>
            <a:ext cx="631001" cy="631001"/>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0" name="图片 4" descr="343439383331313b343532303032303bb8f6c8cbd0c5cfa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196725" y="2279316"/>
            <a:ext cx="260674" cy="260674"/>
          </a:xfrm>
          <a:prstGeom prst="rect">
            <a:avLst/>
          </a:prstGeom>
        </p:spPr>
      </p:pic>
      <p:cxnSp>
        <p:nvCxnSpPr>
          <p:cNvPr id="22" name="直接连接符 21"/>
          <p:cNvCxnSpPr/>
          <p:nvPr>
            <p:custDataLst>
              <p:tags r:id="rId23"/>
            </p:custDataLst>
          </p:nvPr>
        </p:nvCxnSpPr>
        <p:spPr>
          <a:xfrm>
            <a:off x="2129751" y="5512459"/>
            <a:ext cx="394622" cy="0"/>
          </a:xfrm>
          <a:prstGeom prst="line">
            <a:avLst/>
          </a:prstGeom>
          <a:ln w="44450" cap="rnd"/>
        </p:spPr>
        <p:style>
          <a:lnRef idx="2">
            <a:schemeClr val="accent1"/>
          </a:lnRef>
          <a:fillRef idx="0">
            <a:srgbClr val="FFFFFF"/>
          </a:fillRef>
          <a:effectRef idx="0">
            <a:srgbClr val="FFFFFF"/>
          </a:effectRef>
          <a:fontRef idx="minor">
            <a:schemeClr val="tx1"/>
          </a:fontRef>
        </p:style>
      </p:cxnSp>
    </p:spTree>
    <p:custDataLst>
      <p:tags r:id="rId2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custDataLst>
              <p:tags r:id="rId1"/>
            </p:custDataLst>
          </p:nvPr>
        </p:nvSpPr>
        <p:spPr/>
        <p:txBody>
          <a:bodyPr/>
          <a:lstStyle/>
          <a:p>
            <a:pPr algn="l"/>
            <a:r>
              <a:rPr lang="zh-CN" altLang="en-US" dirty="0"/>
              <a:t>（二）大学生非理性消费原因探析</a:t>
            </a:r>
            <a:endParaRPr lang="zh-CN" altLang="en-US" dirty="0"/>
          </a:p>
        </p:txBody>
      </p:sp>
      <p:sp>
        <p:nvSpPr>
          <p:cNvPr id="14" name="圆角矩形 1"/>
          <p:cNvSpPr/>
          <p:nvPr>
            <p:custDataLst>
              <p:tags r:id="rId2"/>
            </p:custDataLst>
          </p:nvPr>
        </p:nvSpPr>
        <p:spPr>
          <a:xfrm>
            <a:off x="1309834" y="1701424"/>
            <a:ext cx="2760683" cy="4209246"/>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矩形 14"/>
          <p:cNvSpPr/>
          <p:nvPr>
            <p:custDataLst>
              <p:tags r:id="rId3"/>
            </p:custDataLst>
          </p:nvPr>
        </p:nvSpPr>
        <p:spPr>
          <a:xfrm>
            <a:off x="1666703" y="2548511"/>
            <a:ext cx="2165403" cy="299357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有些大学生未能形成完整、稳定、科学的消费观念，自控能力不强，随机消费、冲动消费、跟风消费现象较为突出</a:t>
            </a:r>
            <a:endParaRPr lang="zh-CN" altLang="en-US" sz="1600"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4"/>
            </p:custDataLst>
          </p:nvPr>
        </p:nvSpPr>
        <p:spPr>
          <a:xfrm>
            <a:off x="1667338" y="1860809"/>
            <a:ext cx="2164281" cy="616373"/>
          </a:xfrm>
          <a:prstGeom prst="rect">
            <a:avLst/>
          </a:prstGeom>
          <a:noFill/>
        </p:spPr>
        <p:txBody>
          <a:bodyPr wrap="square" lIns="90000" tIns="46800" rIns="90000" bIns="0" rtlCol="0" anchor="ctr" anchorCtr="0">
            <a:noAutofit/>
          </a:bodyPr>
          <a:p>
            <a:pPr>
              <a:spcBef>
                <a:spcPct val="0"/>
              </a:spcBef>
              <a:spcAft>
                <a:spcPct val="0"/>
              </a:spcAft>
            </a:pPr>
            <a:r>
              <a:rPr lang="zh-CN" altLang="en-US" sz="2200" b="1" dirty="0">
                <a:solidFill>
                  <a:schemeClr val="accent1"/>
                </a:solidFill>
                <a:latin typeface="+mn-ea"/>
                <a:cs typeface="+mn-ea"/>
                <a:sym typeface="+mn-ea"/>
              </a:rPr>
              <a:t>自身原因</a:t>
            </a:r>
            <a:endParaRPr lang="zh-CN" altLang="en-US" sz="2200" b="1" dirty="0">
              <a:solidFill>
                <a:schemeClr val="accent1"/>
              </a:solidFill>
              <a:latin typeface="+mn-ea"/>
              <a:cs typeface="+mn-ea"/>
              <a:sym typeface="+mn-ea"/>
            </a:endParaRPr>
          </a:p>
        </p:txBody>
      </p:sp>
      <p:sp>
        <p:nvSpPr>
          <p:cNvPr id="24" name="圆角矩形 1"/>
          <p:cNvSpPr/>
          <p:nvPr>
            <p:custDataLst>
              <p:tags r:id="rId5"/>
            </p:custDataLst>
          </p:nvPr>
        </p:nvSpPr>
        <p:spPr>
          <a:xfrm>
            <a:off x="5024571" y="1701424"/>
            <a:ext cx="2760683" cy="4209246"/>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矩形 17"/>
          <p:cNvSpPr/>
          <p:nvPr>
            <p:custDataLst>
              <p:tags r:id="rId6"/>
            </p:custDataLst>
          </p:nvPr>
        </p:nvSpPr>
        <p:spPr>
          <a:xfrm>
            <a:off x="5380804" y="2548511"/>
            <a:ext cx="2165403" cy="299357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部分家庭和学校对大学生的消费状况与消费心理关注不够，缺乏引导</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7"/>
            </p:custDataLst>
          </p:nvPr>
        </p:nvSpPr>
        <p:spPr>
          <a:xfrm>
            <a:off x="5381439" y="1860809"/>
            <a:ext cx="2164281" cy="616373"/>
          </a:xfrm>
          <a:prstGeom prst="rect">
            <a:avLst/>
          </a:prstGeom>
          <a:noFill/>
        </p:spPr>
        <p:txBody>
          <a:bodyPr wrap="square" lIns="90000" tIns="46800" rIns="90000" bIns="0" rtlCol="0" anchor="ctr" anchorCtr="0">
            <a:noAutofit/>
          </a:bodyPr>
          <a:p>
            <a:pPr>
              <a:spcBef>
                <a:spcPct val="0"/>
              </a:spcBef>
              <a:spcAft>
                <a:spcPct val="0"/>
              </a:spcAft>
            </a:pPr>
            <a:r>
              <a:rPr lang="zh-CN" altLang="en-US" sz="2200" b="1" dirty="0">
                <a:solidFill>
                  <a:schemeClr val="accent1"/>
                </a:solidFill>
                <a:latin typeface="+mn-ea"/>
                <a:cs typeface="+mn-ea"/>
                <a:sym typeface="+mn-ea"/>
              </a:rPr>
              <a:t>家庭教育</a:t>
            </a:r>
            <a:endParaRPr lang="zh-CN" altLang="en-US" sz="2200" b="1" dirty="0">
              <a:solidFill>
                <a:schemeClr val="accent1"/>
              </a:solidFill>
              <a:latin typeface="+mn-ea"/>
              <a:cs typeface="+mn-ea"/>
              <a:sym typeface="+mn-ea"/>
            </a:endParaRPr>
          </a:p>
        </p:txBody>
      </p:sp>
      <p:sp>
        <p:nvSpPr>
          <p:cNvPr id="28" name="圆角矩形 1"/>
          <p:cNvSpPr/>
          <p:nvPr>
            <p:custDataLst>
              <p:tags r:id="rId8"/>
            </p:custDataLst>
          </p:nvPr>
        </p:nvSpPr>
        <p:spPr>
          <a:xfrm>
            <a:off x="8746292" y="1697614"/>
            <a:ext cx="2760683" cy="4209246"/>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矩形 19"/>
          <p:cNvSpPr/>
          <p:nvPr>
            <p:custDataLst>
              <p:tags r:id="rId9"/>
            </p:custDataLst>
          </p:nvPr>
        </p:nvSpPr>
        <p:spPr>
          <a:xfrm>
            <a:off x="8978265" y="2544445"/>
            <a:ext cx="2399665" cy="2993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享乐主义、奢侈浪费等不良社会风气有所抬头，超前消费、借贷消费盛行。</a:t>
            </a:r>
            <a:endParaRPr lang="zh-CN" altLang="en-US" sz="1600" dirty="0">
              <a:ln>
                <a:noFill/>
                <a:prstDash val="sysDot"/>
              </a:ln>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网购平台智能化发展助推网络消费普及，消费主义网络渗透力增强，超前消费、享乐消费、非法借贷现象出现，容易诱发大学生的非理性消费行为</a:t>
            </a:r>
            <a:endParaRPr lang="zh-CN" altLang="en-US" sz="1600" dirty="0">
              <a:ln>
                <a:noFill/>
                <a:prstDash val="sysDot"/>
              </a:ln>
              <a:solidFill>
                <a:schemeClr val="tx1">
                  <a:lumMod val="85000"/>
                  <a:lumOff val="15000"/>
                </a:schemeClr>
              </a:solidFill>
              <a:latin typeface="+mn-ea"/>
              <a:cs typeface="+mn-ea"/>
              <a:sym typeface="+mn-ea"/>
            </a:endParaRPr>
          </a:p>
        </p:txBody>
      </p:sp>
      <p:sp>
        <p:nvSpPr>
          <p:cNvPr id="21" name="矩形 20"/>
          <p:cNvSpPr/>
          <p:nvPr>
            <p:custDataLst>
              <p:tags r:id="rId10"/>
            </p:custDataLst>
          </p:nvPr>
        </p:nvSpPr>
        <p:spPr>
          <a:xfrm>
            <a:off x="9084110" y="1856999"/>
            <a:ext cx="2164281" cy="616373"/>
          </a:xfrm>
          <a:prstGeom prst="rect">
            <a:avLst/>
          </a:prstGeom>
          <a:noFill/>
        </p:spPr>
        <p:txBody>
          <a:bodyPr wrap="square" lIns="90000" tIns="46800" rIns="90000" bIns="0" rtlCol="0" anchor="ctr" anchorCtr="0">
            <a:noAutofit/>
          </a:bodyPr>
          <a:p>
            <a:pPr>
              <a:spcBef>
                <a:spcPct val="0"/>
              </a:spcBef>
              <a:spcAft>
                <a:spcPct val="0"/>
              </a:spcAft>
            </a:pPr>
            <a:r>
              <a:rPr lang="zh-CN" altLang="en-US" sz="2200" b="1">
                <a:solidFill>
                  <a:schemeClr val="accent1"/>
                </a:solidFill>
                <a:latin typeface="+mn-ea"/>
                <a:cs typeface="+mn-ea"/>
                <a:sym typeface="+mn-ea"/>
              </a:rPr>
              <a:t>社会影响</a:t>
            </a:r>
            <a:endParaRPr lang="zh-CN" altLang="en-US" sz="2200" b="1">
              <a:solidFill>
                <a:schemeClr val="accent1"/>
              </a:solidFill>
              <a:latin typeface="+mn-ea"/>
              <a:cs typeface="+mn-ea"/>
              <a:sym typeface="+mn-ea"/>
            </a:endParaRPr>
          </a:p>
        </p:txBody>
      </p:sp>
      <p:sp>
        <p:nvSpPr>
          <p:cNvPr id="22" name="矩形 21"/>
          <p:cNvSpPr/>
          <p:nvPr>
            <p:custDataLst>
              <p:tags r:id="rId11"/>
            </p:custDataLst>
          </p:nvPr>
        </p:nvSpPr>
        <p:spPr>
          <a:xfrm>
            <a:off x="706587" y="1701424"/>
            <a:ext cx="921782" cy="1595878"/>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1</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
        <p:nvSpPr>
          <p:cNvPr id="23" name="矩形 22"/>
          <p:cNvSpPr/>
          <p:nvPr>
            <p:custDataLst>
              <p:tags r:id="rId12"/>
            </p:custDataLst>
          </p:nvPr>
        </p:nvSpPr>
        <p:spPr>
          <a:xfrm>
            <a:off x="4414338" y="1693804"/>
            <a:ext cx="921782" cy="1595878"/>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2</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
        <p:nvSpPr>
          <p:cNvPr id="25" name="矩形 24"/>
          <p:cNvSpPr/>
          <p:nvPr>
            <p:custDataLst>
              <p:tags r:id="rId13"/>
            </p:custDataLst>
          </p:nvPr>
        </p:nvSpPr>
        <p:spPr>
          <a:xfrm>
            <a:off x="8122724" y="1693169"/>
            <a:ext cx="921782" cy="1595878"/>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3</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Tree>
    <p:custDataLst>
      <p:tags r:id="rId1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normAutofit fontScale="90000"/>
          </a:bodyPr>
          <a:lstStyle/>
          <a:p>
            <a:r>
              <a:rPr lang="zh-CN" altLang="en-US" sz="3200" dirty="0"/>
              <a:t>六、树立正确的消费观</a:t>
            </a:r>
            <a:endParaRPr lang="zh-CN" altLang="en-US" sz="3200" dirty="0"/>
          </a:p>
        </p:txBody>
      </p:sp>
      <p:sp>
        <p:nvSpPr>
          <p:cNvPr id="19" name="任意多边形: 形状 18"/>
          <p:cNvSpPr/>
          <p:nvPr>
            <p:custDataLst>
              <p:tags r:id="rId2"/>
            </p:custDataLst>
          </p:nvPr>
        </p:nvSpPr>
        <p:spPr>
          <a:xfrm>
            <a:off x="8073847" y="2265999"/>
            <a:ext cx="2591943" cy="3242310"/>
          </a:xfrm>
          <a:custGeom>
            <a:avLst/>
            <a:gdLst>
              <a:gd name="connsiteX0" fmla="*/ 225083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083 w 2591435"/>
              <a:gd name="connsiteY8" fmla="*/ 3241675 h 3241675"/>
              <a:gd name="connsiteX9" fmla="*/ 0 w 2591435"/>
              <a:gd name="connsiteY9" fmla="*/ 3016531 h 3241675"/>
              <a:gd name="connsiteX10" fmla="*/ 0 w 2591435"/>
              <a:gd name="connsiteY10" fmla="*/ 225144 h 3241675"/>
              <a:gd name="connsiteX11" fmla="*/ 225083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083" y="0"/>
                </a:moveTo>
                <a:lnTo>
                  <a:pt x="2266759" y="0"/>
                </a:lnTo>
                <a:cubicBezTo>
                  <a:pt x="2390919" y="0"/>
                  <a:pt x="2491841" y="100950"/>
                  <a:pt x="2491841" y="225144"/>
                </a:cubicBezTo>
                <a:lnTo>
                  <a:pt x="2491841" y="1526862"/>
                </a:lnTo>
                <a:lnTo>
                  <a:pt x="2591435" y="1621170"/>
                </a:lnTo>
                <a:lnTo>
                  <a:pt x="2491841" y="1714814"/>
                </a:lnTo>
                <a:lnTo>
                  <a:pt x="2491841" y="3016531"/>
                </a:lnTo>
                <a:cubicBezTo>
                  <a:pt x="2491841" y="3140726"/>
                  <a:pt x="2390919" y="3241675"/>
                  <a:pt x="2266759" y="3241675"/>
                </a:cubicBezTo>
                <a:lnTo>
                  <a:pt x="225083" y="3241675"/>
                </a:lnTo>
                <a:cubicBezTo>
                  <a:pt x="100922" y="3241675"/>
                  <a:pt x="0" y="3140726"/>
                  <a:pt x="0" y="3016531"/>
                </a:cubicBezTo>
                <a:lnTo>
                  <a:pt x="0" y="225144"/>
                </a:lnTo>
                <a:cubicBezTo>
                  <a:pt x="0" y="100950"/>
                  <a:pt x="100922" y="0"/>
                  <a:pt x="225083" y="0"/>
                </a:cubicBezTo>
                <a:close/>
              </a:path>
            </a:pathLst>
          </a:custGeom>
          <a:gradFill>
            <a:gsLst>
              <a:gs pos="0">
                <a:schemeClr val="accent1"/>
              </a:gs>
              <a:gs pos="100000">
                <a:schemeClr val="accent1">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40" bIns="923290" numCol="1" spcCol="0" rtlCol="0" fromWordArt="0" anchor="ctr" anchorCtr="0" forceAA="0" compatLnSpc="1">
            <a:noAutofit/>
          </a:bodyPr>
          <a:p>
            <a:pPr>
              <a:lnSpc>
                <a:spcPct val="130000"/>
              </a:lnSpc>
            </a:pPr>
            <a:r>
              <a:rPr lang="zh-CN" altLang="zh-CN" sz="2400" dirty="0">
                <a:solidFill>
                  <a:srgbClr val="FFFFFF"/>
                </a:solidFill>
                <a:latin typeface="+mn-ea"/>
                <a:cs typeface="+mn-ea"/>
                <a:sym typeface="+mn-ea"/>
              </a:rPr>
              <a:t>合理消费，量力而行</a:t>
            </a:r>
            <a:endParaRPr lang="zh-CN" altLang="zh-CN" sz="2400" dirty="0">
              <a:solidFill>
                <a:srgbClr val="FFFFFF"/>
              </a:solidFill>
              <a:latin typeface="+mn-ea"/>
              <a:cs typeface="+mn-ea"/>
              <a:sym typeface="+mn-ea"/>
            </a:endParaRPr>
          </a:p>
        </p:txBody>
      </p:sp>
      <p:sp>
        <p:nvSpPr>
          <p:cNvPr id="2" name="任意多边形: 形状 21"/>
          <p:cNvSpPr/>
          <p:nvPr>
            <p:custDataLst>
              <p:tags r:id="rId3"/>
            </p:custDataLst>
          </p:nvPr>
        </p:nvSpPr>
        <p:spPr>
          <a:xfrm>
            <a:off x="4808673" y="2265999"/>
            <a:ext cx="2591943" cy="3242310"/>
          </a:xfrm>
          <a:custGeom>
            <a:avLst/>
            <a:gdLst>
              <a:gd name="connsiteX0" fmla="*/ 225746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746 w 2591435"/>
              <a:gd name="connsiteY8" fmla="*/ 3241675 h 3241675"/>
              <a:gd name="connsiteX9" fmla="*/ 0 w 2591435"/>
              <a:gd name="connsiteY9" fmla="*/ 3016531 h 3241675"/>
              <a:gd name="connsiteX10" fmla="*/ 0 w 2591435"/>
              <a:gd name="connsiteY10" fmla="*/ 225144 h 3241675"/>
              <a:gd name="connsiteX11" fmla="*/ 225746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746" y="0"/>
                </a:moveTo>
                <a:lnTo>
                  <a:pt x="2266759" y="0"/>
                </a:lnTo>
                <a:cubicBezTo>
                  <a:pt x="2391583" y="0"/>
                  <a:pt x="2491841" y="100950"/>
                  <a:pt x="2491841" y="225144"/>
                </a:cubicBezTo>
                <a:lnTo>
                  <a:pt x="2491841" y="1526862"/>
                </a:lnTo>
                <a:lnTo>
                  <a:pt x="2591435" y="1621170"/>
                </a:lnTo>
                <a:lnTo>
                  <a:pt x="2491841" y="1714814"/>
                </a:lnTo>
                <a:lnTo>
                  <a:pt x="2491841" y="3016531"/>
                </a:lnTo>
                <a:cubicBezTo>
                  <a:pt x="2491841" y="3140726"/>
                  <a:pt x="2391583" y="3241675"/>
                  <a:pt x="2266759" y="3241675"/>
                </a:cubicBezTo>
                <a:lnTo>
                  <a:pt x="225746" y="3241675"/>
                </a:lnTo>
                <a:cubicBezTo>
                  <a:pt x="100922" y="3241675"/>
                  <a:pt x="0" y="3140726"/>
                  <a:pt x="0" y="3016531"/>
                </a:cubicBezTo>
                <a:lnTo>
                  <a:pt x="0" y="225144"/>
                </a:lnTo>
                <a:cubicBezTo>
                  <a:pt x="0" y="100950"/>
                  <a:pt x="100922" y="0"/>
                  <a:pt x="225746" y="0"/>
                </a:cubicBezTo>
                <a:close/>
              </a:path>
            </a:pathLst>
          </a:custGeom>
          <a:gradFill>
            <a:gsLst>
              <a:gs pos="0">
                <a:schemeClr val="accent2"/>
              </a:gs>
              <a:gs pos="100000">
                <a:schemeClr val="accent2">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39" bIns="923290" numCol="1" spcCol="0" rtlCol="0" fromWordArt="0" anchor="ctr" anchorCtr="0" forceAA="0" compatLnSpc="1">
            <a:noAutofit/>
          </a:bodyPr>
          <a:p>
            <a:pPr>
              <a:lnSpc>
                <a:spcPct val="130000"/>
              </a:lnSpc>
            </a:pPr>
            <a:r>
              <a:rPr lang="zh-CN" altLang="zh-CN" sz="2400" dirty="0">
                <a:solidFill>
                  <a:srgbClr val="FFFFFF"/>
                </a:solidFill>
                <a:latin typeface="+mn-ea"/>
                <a:cs typeface="+mn-ea"/>
                <a:sym typeface="+mn-ea"/>
              </a:rPr>
              <a:t>买前三思，谨慎“剁手”</a:t>
            </a:r>
            <a:endParaRPr lang="zh-CN" altLang="zh-CN" sz="2400" dirty="0">
              <a:solidFill>
                <a:srgbClr val="FFFFFF"/>
              </a:solidFill>
              <a:latin typeface="+mn-ea"/>
              <a:cs typeface="+mn-ea"/>
              <a:sym typeface="+mn-ea"/>
            </a:endParaRPr>
          </a:p>
        </p:txBody>
      </p:sp>
      <p:sp>
        <p:nvSpPr>
          <p:cNvPr id="28" name="任意多边形: 形状 27"/>
          <p:cNvSpPr/>
          <p:nvPr>
            <p:custDataLst>
              <p:tags r:id="rId4"/>
            </p:custDataLst>
          </p:nvPr>
        </p:nvSpPr>
        <p:spPr>
          <a:xfrm>
            <a:off x="1543498" y="2265999"/>
            <a:ext cx="2591943" cy="3242310"/>
          </a:xfrm>
          <a:custGeom>
            <a:avLst/>
            <a:gdLst>
              <a:gd name="connsiteX0" fmla="*/ 225746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746 w 2591435"/>
              <a:gd name="connsiteY8" fmla="*/ 3241675 h 3241675"/>
              <a:gd name="connsiteX9" fmla="*/ 0 w 2591435"/>
              <a:gd name="connsiteY9" fmla="*/ 3016531 h 3241675"/>
              <a:gd name="connsiteX10" fmla="*/ 0 w 2591435"/>
              <a:gd name="connsiteY10" fmla="*/ 225144 h 3241675"/>
              <a:gd name="connsiteX11" fmla="*/ 225746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746" y="0"/>
                </a:moveTo>
                <a:lnTo>
                  <a:pt x="2266759" y="0"/>
                </a:lnTo>
                <a:cubicBezTo>
                  <a:pt x="2391583" y="0"/>
                  <a:pt x="2491841" y="100950"/>
                  <a:pt x="2491841" y="225144"/>
                </a:cubicBezTo>
                <a:lnTo>
                  <a:pt x="2491841" y="1526862"/>
                </a:lnTo>
                <a:lnTo>
                  <a:pt x="2591435" y="1621170"/>
                </a:lnTo>
                <a:lnTo>
                  <a:pt x="2491841" y="1714814"/>
                </a:lnTo>
                <a:lnTo>
                  <a:pt x="2491841" y="3016531"/>
                </a:lnTo>
                <a:cubicBezTo>
                  <a:pt x="2491841" y="3140726"/>
                  <a:pt x="2391583" y="3241675"/>
                  <a:pt x="2266759" y="3241675"/>
                </a:cubicBezTo>
                <a:lnTo>
                  <a:pt x="225746" y="3241675"/>
                </a:lnTo>
                <a:cubicBezTo>
                  <a:pt x="100922" y="3241675"/>
                  <a:pt x="0" y="3140726"/>
                  <a:pt x="0" y="3016531"/>
                </a:cubicBezTo>
                <a:lnTo>
                  <a:pt x="0" y="225144"/>
                </a:lnTo>
                <a:cubicBezTo>
                  <a:pt x="0" y="100950"/>
                  <a:pt x="100922" y="0"/>
                  <a:pt x="225746" y="0"/>
                </a:cubicBezTo>
                <a:close/>
              </a:path>
            </a:pathLst>
          </a:custGeom>
          <a:gradFill>
            <a:gsLst>
              <a:gs pos="0">
                <a:schemeClr val="accent1"/>
              </a:gs>
              <a:gs pos="100000">
                <a:schemeClr val="accent1">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40" bIns="923290" numCol="1" spcCol="0" rtlCol="0" fromWordArt="0" anchor="ctr" anchorCtr="0" forceAA="0" compatLnSpc="1">
            <a:noAutofit/>
          </a:bodyPr>
          <a:p>
            <a:pPr>
              <a:lnSpc>
                <a:spcPct val="130000"/>
              </a:lnSpc>
            </a:pPr>
            <a:r>
              <a:rPr lang="zh-CN" altLang="zh-CN" sz="2400" dirty="0">
                <a:solidFill>
                  <a:srgbClr val="FFFFFF"/>
                </a:solidFill>
                <a:latin typeface="+mn-ea"/>
                <a:cs typeface="+mn-ea"/>
                <a:sym typeface="+mn-ea"/>
              </a:rPr>
              <a:t>理性消费，拒绝盲从</a:t>
            </a:r>
            <a:endParaRPr lang="zh-CN" altLang="zh-CN" sz="2400" dirty="0">
              <a:solidFill>
                <a:srgbClr val="FFFFFF"/>
              </a:solidFill>
              <a:latin typeface="+mn-ea"/>
              <a:cs typeface="+mn-ea"/>
              <a:sym typeface="+mn-ea"/>
            </a:endParaRPr>
          </a:p>
        </p:txBody>
      </p:sp>
      <p:sp>
        <p:nvSpPr>
          <p:cNvPr id="33" name="序号"/>
          <p:cNvSpPr/>
          <p:nvPr>
            <p:custDataLst>
              <p:tags r:id="rId5"/>
            </p:custDataLst>
          </p:nvPr>
        </p:nvSpPr>
        <p:spPr>
          <a:xfrm>
            <a:off x="8429517" y="4644539"/>
            <a:ext cx="704353" cy="652273"/>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4000" b="1">
                <a:solidFill>
                  <a:srgbClr val="FFFFFF"/>
                </a:solidFill>
                <a:latin typeface="+mn-ea"/>
                <a:cs typeface="+mn-ea"/>
                <a:sym typeface="+mn-ea"/>
              </a:rPr>
              <a:t>03</a:t>
            </a:r>
            <a:endParaRPr lang="en-US" sz="4000" b="1" dirty="0">
              <a:solidFill>
                <a:srgbClr val="FFFFFF"/>
              </a:solidFill>
              <a:latin typeface="+mn-ea"/>
              <a:cs typeface="+mn-ea"/>
              <a:sym typeface="+mn-ea"/>
            </a:endParaRPr>
          </a:p>
        </p:txBody>
      </p:sp>
      <p:sp>
        <p:nvSpPr>
          <p:cNvPr id="39" name="序号"/>
          <p:cNvSpPr/>
          <p:nvPr>
            <p:custDataLst>
              <p:tags r:id="rId6"/>
            </p:custDataLst>
          </p:nvPr>
        </p:nvSpPr>
        <p:spPr>
          <a:xfrm>
            <a:off x="5164342" y="4644539"/>
            <a:ext cx="704353" cy="652273"/>
          </a:xfrm>
          <a:prstGeom prst="rect">
            <a:avLst/>
          </a:prstGeom>
          <a:effectLst>
            <a:outerShdw blurRad="177800" dist="76200" dir="2700000" algn="tl" rotWithShape="0">
              <a:schemeClr val="accent2">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4000" b="1">
                <a:solidFill>
                  <a:srgbClr val="FFFFFF"/>
                </a:solidFill>
                <a:latin typeface="+mn-ea"/>
                <a:cs typeface="+mn-ea"/>
                <a:sym typeface="+mn-ea"/>
              </a:rPr>
              <a:t>02</a:t>
            </a:r>
            <a:endParaRPr lang="en-US" sz="4000" b="1" dirty="0">
              <a:solidFill>
                <a:srgbClr val="FFFFFF"/>
              </a:solidFill>
              <a:latin typeface="+mn-ea"/>
              <a:cs typeface="+mn-ea"/>
              <a:sym typeface="+mn-ea"/>
            </a:endParaRPr>
          </a:p>
        </p:txBody>
      </p:sp>
      <p:sp>
        <p:nvSpPr>
          <p:cNvPr id="45" name="序号"/>
          <p:cNvSpPr/>
          <p:nvPr>
            <p:custDataLst>
              <p:tags r:id="rId7"/>
            </p:custDataLst>
          </p:nvPr>
        </p:nvSpPr>
        <p:spPr>
          <a:xfrm>
            <a:off x="1899168" y="4644539"/>
            <a:ext cx="704353" cy="652273"/>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4000" b="1" dirty="0">
                <a:solidFill>
                  <a:srgbClr val="FFFFFF"/>
                </a:solidFill>
                <a:latin typeface="+mn-ea"/>
                <a:cs typeface="+mn-ea"/>
                <a:sym typeface="+mn-ea"/>
              </a:rPr>
              <a:t>01</a:t>
            </a:r>
            <a:endParaRPr lang="en-US" sz="4000" b="1" dirty="0">
              <a:solidFill>
                <a:srgbClr val="FFFFFF"/>
              </a:solidFill>
              <a:latin typeface="+mn-ea"/>
              <a:cs typeface="+mn-ea"/>
              <a:sym typeface="+mn-ea"/>
            </a:endParaRPr>
          </a:p>
        </p:txBody>
      </p:sp>
    </p:spTree>
    <p:custDataLst>
      <p:tags r:id="rId8"/>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任务二</a:t>
            </a:r>
            <a:r>
              <a:rPr lang="en-US" altLang="zh-CN"/>
              <a:t>   </a:t>
            </a:r>
            <a:r>
              <a:rPr lang="zh-CN" altLang="en-US"/>
              <a:t>维护消防安全</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a:t>
            </a:r>
            <a:r>
              <a:rPr lang="en-US" altLang="zh-CN" sz="2000" kern="0" dirty="0">
                <a:ln>
                  <a:noFill/>
                  <a:prstDash val="sysDot"/>
                </a:ln>
                <a:solidFill>
                  <a:schemeClr val="tx1">
                    <a:lumMod val="85000"/>
                    <a:lumOff val="15000"/>
                  </a:schemeClr>
                </a:solidFill>
                <a:uFillTx/>
                <a:latin typeface="+mn-ea"/>
                <a:sym typeface="+mn-ea"/>
              </a:rPr>
              <a:t>9</a:t>
            </a:r>
            <a:r>
              <a:rPr lang="zh-CN" altLang="en-US" sz="2000" kern="0" dirty="0">
                <a:ln>
                  <a:noFill/>
                  <a:prstDash val="sysDot"/>
                </a:ln>
                <a:solidFill>
                  <a:schemeClr val="tx1">
                    <a:lumMod val="85000"/>
                    <a:lumOff val="15000"/>
                  </a:schemeClr>
                </a:solidFill>
                <a:uFillTx/>
                <a:latin typeface="+mn-ea"/>
                <a:sym typeface="+mn-ea"/>
              </a:rPr>
              <a:t>月的一天早上，</a:t>
            </a:r>
            <a:r>
              <a:rPr lang="en-US" altLang="zh-CN" sz="2000" kern="0" dirty="0">
                <a:ln>
                  <a:noFill/>
                  <a:prstDash val="sysDot"/>
                </a:ln>
                <a:solidFill>
                  <a:schemeClr val="tx1">
                    <a:lumMod val="85000"/>
                    <a:lumOff val="15000"/>
                  </a:schemeClr>
                </a:solidFill>
                <a:uFillTx/>
                <a:latin typeface="+mn-ea"/>
                <a:sym typeface="+mn-ea"/>
              </a:rPr>
              <a:t>7</a:t>
            </a:r>
            <a:r>
              <a:rPr lang="zh-CN" altLang="en-US" sz="2000" kern="0" dirty="0">
                <a:ln>
                  <a:noFill/>
                  <a:prstDash val="sysDot"/>
                </a:ln>
                <a:solidFill>
                  <a:schemeClr val="tx1">
                    <a:lumMod val="85000"/>
                    <a:lumOff val="15000"/>
                  </a:schemeClr>
                </a:solidFill>
                <a:uFillTx/>
                <a:latin typeface="+mn-ea"/>
                <a:sym typeface="+mn-ea"/>
              </a:rPr>
              <a:t>点半，小王宿舍一行</a:t>
            </a:r>
            <a:r>
              <a:rPr lang="en-US" altLang="zh-CN" sz="2000" kern="0" dirty="0">
                <a:ln>
                  <a:noFill/>
                  <a:prstDash val="sysDot"/>
                </a:ln>
                <a:solidFill>
                  <a:schemeClr val="tx1">
                    <a:lumMod val="85000"/>
                    <a:lumOff val="15000"/>
                  </a:schemeClr>
                </a:solidFill>
                <a:uFillTx/>
                <a:latin typeface="+mn-ea"/>
                <a:sym typeface="+mn-ea"/>
              </a:rPr>
              <a:t>4</a:t>
            </a:r>
            <a:r>
              <a:rPr lang="zh-CN" altLang="en-US" sz="2000" kern="0" dirty="0">
                <a:ln>
                  <a:noFill/>
                  <a:prstDash val="sysDot"/>
                </a:ln>
                <a:solidFill>
                  <a:schemeClr val="tx1">
                    <a:lumMod val="85000"/>
                    <a:lumOff val="15000"/>
                  </a:schemeClr>
                </a:solidFill>
                <a:uFillTx/>
                <a:latin typeface="+mn-ea"/>
                <a:sym typeface="+mn-ea"/>
              </a:rPr>
              <a:t>人匆匆洗漱过后就赶忙飞奔至教学楼上课。下课后，几人一同走在回宿舍的路上，却见一辆消防车从身边驶过，几人连忙在后面打算看看热闹，却没想到，失火的居然是自己的宿舍。原来，是几位同学出门时看到了小王的宿舍冒出了浓烟，及时拨打了火警电话</a:t>
            </a:r>
            <a:r>
              <a:rPr lang="en-US" altLang="zh-CN" sz="2000" kern="0" dirty="0">
                <a:ln>
                  <a:noFill/>
                  <a:prstDash val="sysDot"/>
                </a:ln>
                <a:solidFill>
                  <a:schemeClr val="tx1">
                    <a:lumMod val="85000"/>
                    <a:lumOff val="15000"/>
                  </a:schemeClr>
                </a:solidFill>
                <a:uFillTx/>
                <a:latin typeface="+mn-ea"/>
                <a:sym typeface="+mn-ea"/>
              </a:rPr>
              <a:t>119</a:t>
            </a:r>
            <a:r>
              <a:rPr lang="zh-CN" altLang="en-US" sz="2000" kern="0" dirty="0">
                <a:ln>
                  <a:noFill/>
                  <a:prstDash val="sysDot"/>
                </a:ln>
                <a:solidFill>
                  <a:schemeClr val="tx1">
                    <a:lumMod val="85000"/>
                    <a:lumOff val="15000"/>
                  </a:schemeClr>
                </a:solidFill>
                <a:uFillTx/>
                <a:latin typeface="+mn-ea"/>
                <a:sym typeface="+mn-ea"/>
              </a:rPr>
              <a:t>。</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经消防部门判定，失火原因是宿舍内蚊香未灭，被风吹倒地后余火烧到了废纸，进而发生了火灾。王某宿舍内的床铺、桌子、衣服、显示器、音箱、书籍等物品悉数被烧毁，直接经济损失近</a:t>
            </a:r>
            <a:r>
              <a:rPr lang="en-US" altLang="zh-CN" sz="2000" kern="0" dirty="0">
                <a:ln>
                  <a:noFill/>
                  <a:prstDash val="sysDot"/>
                </a:ln>
                <a:solidFill>
                  <a:schemeClr val="tx1">
                    <a:lumMod val="85000"/>
                    <a:lumOff val="15000"/>
                  </a:schemeClr>
                </a:solidFill>
                <a:uFillTx/>
                <a:latin typeface="+mn-ea"/>
                <a:sym typeface="+mn-ea"/>
              </a:rPr>
              <a:t>3</a:t>
            </a:r>
            <a:r>
              <a:rPr lang="zh-CN" altLang="en-US" sz="2000" kern="0" dirty="0">
                <a:ln>
                  <a:noFill/>
                  <a:prstDash val="sysDot"/>
                </a:ln>
                <a:solidFill>
                  <a:schemeClr val="tx1">
                    <a:lumMod val="85000"/>
                    <a:lumOff val="15000"/>
                  </a:schemeClr>
                </a:solidFill>
                <a:uFillTx/>
                <a:latin typeface="+mn-ea"/>
                <a:sym typeface="+mn-ea"/>
              </a:rPr>
              <a:t>万元。</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lnSpcReduction="20000"/>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小王宿舍的火灾，就是由一个不起眼的蚊香引起的。幸而其他同学发现得早并及时报警，消防员才得以迅速将火扑灭。这场火灾本来是完全可以避免的。表面上，是小王宿舍</a:t>
            </a:r>
            <a:r>
              <a:rPr lang="en-US" altLang="zh-CN" sz="2400" kern="0" dirty="0">
                <a:ln>
                  <a:noFill/>
                  <a:prstDash val="sysDot"/>
                </a:ln>
                <a:solidFill>
                  <a:schemeClr val="tx1">
                    <a:lumMod val="85000"/>
                    <a:lumOff val="15000"/>
                  </a:schemeClr>
                </a:solidFill>
                <a:latin typeface="+mn-ea"/>
                <a:sym typeface="+mn-ea"/>
              </a:rPr>
              <a:t>4</a:t>
            </a:r>
            <a:r>
              <a:rPr lang="zh-CN" altLang="en-US" sz="2400" kern="0" dirty="0">
                <a:ln>
                  <a:noFill/>
                  <a:prstDash val="sysDot"/>
                </a:ln>
                <a:solidFill>
                  <a:schemeClr val="tx1">
                    <a:lumMod val="85000"/>
                    <a:lumOff val="15000"/>
                  </a:schemeClr>
                </a:solidFill>
                <a:latin typeface="+mn-ea"/>
                <a:sym typeface="+mn-ea"/>
              </a:rPr>
              <a:t>人离开宿舍前没有检查蚊香是否熄灭才导致了意外的发生；而实际上，是几人平日里淡薄的防火意识为火灾的发生留下了隐患。这次火灾虽然没有造成人员伤亡，但造成的经济损失也不小，教训十分深刻。</a:t>
            </a:r>
            <a:endParaRPr lang="zh-CN" altLang="en-US" sz="2400" kern="0" dirty="0">
              <a:ln>
                <a:noFill/>
                <a:prstDash val="sysDot"/>
              </a:ln>
              <a:solidFill>
                <a:schemeClr val="tx1">
                  <a:lumMod val="85000"/>
                  <a:lumOff val="15000"/>
                </a:schemeClr>
              </a:solidFill>
              <a:latin typeface="+mn-ea"/>
              <a:sym typeface="+mn-ea"/>
            </a:endParaRPr>
          </a:p>
          <a:p>
            <a:pPr lvl="0" indent="457200" algn="l" fontAlgn="auto">
              <a:lnSpc>
                <a:spcPct val="150000"/>
              </a:lnSpc>
              <a:buClrTx/>
              <a:buSzTx/>
              <a:buFontTx/>
            </a:pP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data/cache/1a64e4215a955949f4a5934791952dbb.jpg1a64e4215a955949f4a5934791952dbb"/>
          <p:cNvPicPr>
            <a:picLocks noChangeAspect="1"/>
          </p:cNvPicPr>
          <p:nvPr>
            <p:custDataLst>
              <p:tags r:id="rId1"/>
            </p:custDataLst>
          </p:nvPr>
        </p:nvPicPr>
        <p:blipFill rotWithShape="1">
          <a:blip r:embed="rId2"/>
          <a:srcRect t="23529" b="23529"/>
          <a:stretch>
            <a:fillRect/>
          </a:stretch>
        </p:blipFill>
        <p:spPr>
          <a:xfrm>
            <a:off x="3555931" y="-11458"/>
            <a:ext cx="8636063" cy="6858051"/>
          </a:xfrm>
          <a:custGeom>
            <a:avLst/>
            <a:gdLst/>
            <a:ahLst/>
            <a:cxnLst>
              <a:cxn ang="3">
                <a:pos x="hc" y="t"/>
              </a:cxn>
              <a:cxn ang="cd2">
                <a:pos x="l" y="vc"/>
              </a:cxn>
              <a:cxn ang="cd4">
                <a:pos x="hc" y="b"/>
              </a:cxn>
              <a:cxn ang="0">
                <a:pos x="r" y="vc"/>
              </a:cxn>
            </a:cxnLst>
            <a:rect l="l" t="t" r="r" b="b"/>
            <a:pathLst>
              <a:path w="13600" h="10800">
                <a:moveTo>
                  <a:pt x="0" y="0"/>
                </a:moveTo>
                <a:lnTo>
                  <a:pt x="13600" y="0"/>
                </a:lnTo>
                <a:lnTo>
                  <a:pt x="13600" y="10800"/>
                </a:lnTo>
                <a:lnTo>
                  <a:pt x="0" y="10800"/>
                </a:lnTo>
                <a:lnTo>
                  <a:pt x="0" y="0"/>
                </a:lnTo>
                <a:close/>
              </a:path>
            </a:pathLst>
          </a:custGeom>
        </p:spPr>
      </p:pic>
      <p:sp>
        <p:nvSpPr>
          <p:cNvPr id="13" name="矩形 12"/>
          <p:cNvSpPr/>
          <p:nvPr>
            <p:custDataLst>
              <p:tags r:id="rId3"/>
            </p:custDataLst>
          </p:nvPr>
        </p:nvSpPr>
        <p:spPr>
          <a:xfrm>
            <a:off x="-12065" y="8255"/>
            <a:ext cx="7620061" cy="6858000"/>
          </a:xfrm>
          <a:prstGeom prst="rect">
            <a:avLst/>
          </a:prstGeom>
          <a:gradFill>
            <a:gsLst>
              <a:gs pos="70000">
                <a:srgbClr val="FFFFFF"/>
              </a:gs>
              <a:gs pos="100000">
                <a:srgbClr val="FFFF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矩形 13"/>
          <p:cNvSpPr/>
          <p:nvPr>
            <p:custDataLst>
              <p:tags r:id="rId4"/>
            </p:custDataLst>
          </p:nvPr>
        </p:nvSpPr>
        <p:spPr>
          <a:xfrm>
            <a:off x="762006" y="508004"/>
            <a:ext cx="762006" cy="1524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6" name="文本框 15"/>
          <p:cNvSpPr txBox="1"/>
          <p:nvPr>
            <p:custDataLst>
              <p:tags r:id="rId5"/>
            </p:custDataLst>
          </p:nvPr>
        </p:nvSpPr>
        <p:spPr>
          <a:xfrm>
            <a:off x="762000" y="1517336"/>
            <a:ext cx="4419625" cy="574311"/>
          </a:xfrm>
          <a:prstGeom prst="rect">
            <a:avLst/>
          </a:prstGeom>
          <a:noFill/>
        </p:spPr>
        <p:txBody>
          <a:bodyPr wrap="square" lIns="63500" tIns="25400" rIns="63500" bIns="25400" rtlCol="0" anchor="b" anchorCtr="0">
            <a:normAutofit lnSpcReduction="20000"/>
          </a:bodyPr>
          <a:p>
            <a:pPr marL="0" indent="0" algn="l">
              <a:lnSpc>
                <a:spcPct val="100000"/>
              </a:lnSpc>
              <a:spcBef>
                <a:spcPts val="0"/>
              </a:spcBef>
              <a:spcAft>
                <a:spcPts val="0"/>
              </a:spcAft>
              <a:buSzPct val="100000"/>
              <a:buNone/>
            </a:pPr>
            <a:r>
              <a:rPr lang="zh-CN" altLang="en-US" sz="3300" b="1" spc="170">
                <a:solidFill>
                  <a:schemeClr val="accent1"/>
                </a:solidFill>
                <a:uFillTx/>
                <a:latin typeface="微软雅黑" panose="020B0503020204020204" charset="-122"/>
                <a:ea typeface="微软雅黑" panose="020B0503020204020204" charset="-122"/>
              </a:rPr>
              <a:t>一、注意用电安全</a:t>
            </a:r>
            <a:endParaRPr lang="zh-CN" altLang="en-US" sz="3300" b="1" spc="170">
              <a:solidFill>
                <a:schemeClr val="accent1"/>
              </a:solidFill>
              <a:uFillTx/>
              <a:latin typeface="微软雅黑" panose="020B0503020204020204" charset="-122"/>
              <a:ea typeface="微软雅黑" panose="020B0503020204020204" charset="-122"/>
            </a:endParaRPr>
          </a:p>
        </p:txBody>
      </p:sp>
      <p:sp>
        <p:nvSpPr>
          <p:cNvPr id="17" name="Title 6"/>
          <p:cNvSpPr txBox="1"/>
          <p:nvPr>
            <p:custDataLst>
              <p:tags r:id="rId6"/>
            </p:custDataLst>
          </p:nvPr>
        </p:nvSpPr>
        <p:spPr>
          <a:xfrm>
            <a:off x="762000" y="2091690"/>
            <a:ext cx="4914900" cy="255714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altLang="zh-CN" sz="2400" spc="209">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209">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（一）规范用电</a:t>
            </a:r>
            <a:endParaRPr lang="zh-CN" altLang="en-US" sz="2400" spc="209">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69900" lvl="1" indent="0" algn="l" fontAlgn="ctr">
              <a:lnSpc>
                <a:spcPct val="120000"/>
              </a:lnSpc>
              <a:spcBef>
                <a:spcPts val="0"/>
              </a:spcBef>
              <a:spcAft>
                <a:spcPts val="800"/>
              </a:spcAft>
              <a:buSzPct val="100000"/>
              <a:buFont typeface="Calibri Light" panose="020F0302020204030204" charset="0"/>
              <a:buNone/>
            </a:pPr>
            <a:r>
              <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1.不使用违规电器</a:t>
            </a:r>
            <a:endPar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1" indent="0" algn="l" fontAlgn="ctr">
              <a:lnSpc>
                <a:spcPct val="120000"/>
              </a:lnSpc>
              <a:spcBef>
                <a:spcPts val="0"/>
              </a:spcBef>
              <a:spcAft>
                <a:spcPts val="800"/>
              </a:spcAft>
              <a:buSzPct val="100000"/>
              <a:buFont typeface="Calibri Light" panose="020F0302020204030204" charset="0"/>
              <a:buNone/>
            </a:pPr>
            <a:r>
              <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2.不私拉电线</a:t>
            </a:r>
            <a:endPar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1" indent="0" algn="l" fontAlgn="ctr">
              <a:lnSpc>
                <a:spcPct val="120000"/>
              </a:lnSpc>
              <a:spcBef>
                <a:spcPts val="0"/>
              </a:spcBef>
              <a:spcAft>
                <a:spcPts val="800"/>
              </a:spcAft>
              <a:buSzPct val="100000"/>
              <a:buFont typeface="Calibri Light" panose="020F0302020204030204" charset="0"/>
              <a:buNone/>
            </a:pPr>
            <a:r>
              <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3.及时关闭电源</a:t>
            </a:r>
            <a:endPar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1" indent="0" algn="l" fontAlgn="ctr">
              <a:lnSpc>
                <a:spcPct val="120000"/>
              </a:lnSpc>
              <a:spcBef>
                <a:spcPts val="0"/>
              </a:spcBef>
              <a:spcAft>
                <a:spcPts val="800"/>
              </a:spcAft>
              <a:buSzPct val="100000"/>
              <a:buFont typeface="Calibri Light" panose="020F0302020204030204" charset="0"/>
              <a:buNone/>
            </a:pPr>
            <a:r>
              <a:rPr lang="zh-CN" altLang="en-US" sz="2400" spc="209"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（二）排查隐患</a:t>
            </a:r>
            <a:endParaRPr lang="zh-CN" altLang="en-US" sz="2400" spc="209"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endParaRPr>
          </a:p>
          <a:p>
            <a:pPr marL="469900" lvl="1" indent="0" algn="l" fontAlgn="ctr">
              <a:lnSpc>
                <a:spcPct val="120000"/>
              </a:lnSpc>
              <a:spcBef>
                <a:spcPts val="0"/>
              </a:spcBef>
              <a:spcAft>
                <a:spcPts val="800"/>
              </a:spcAft>
              <a:buSzPct val="100000"/>
              <a:buFont typeface="Calibri Light" panose="020F0302020204030204" charset="0"/>
              <a:buNone/>
            </a:pPr>
            <a:r>
              <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电器是否损坏</a:t>
            </a:r>
            <a:endPar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1" indent="0" algn="l" fontAlgn="ctr">
              <a:lnSpc>
                <a:spcPct val="120000"/>
              </a:lnSpc>
              <a:spcBef>
                <a:spcPts val="0"/>
              </a:spcBef>
              <a:spcAft>
                <a:spcPts val="800"/>
              </a:spcAft>
              <a:buSzPct val="100000"/>
              <a:buFont typeface="Calibri Light" panose="020F0302020204030204" charset="0"/>
              <a:buNone/>
            </a:pPr>
            <a:r>
              <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电源绝缘是否良好</a:t>
            </a:r>
            <a:endPar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1" indent="0" algn="l" fontAlgn="ctr">
              <a:lnSpc>
                <a:spcPct val="120000"/>
              </a:lnSpc>
              <a:spcBef>
                <a:spcPts val="0"/>
              </a:spcBef>
              <a:spcAft>
                <a:spcPts val="800"/>
              </a:spcAft>
              <a:buSzPct val="100000"/>
              <a:buFont typeface="Calibri Light" panose="020F0302020204030204" charset="0"/>
              <a:buNone/>
            </a:pPr>
            <a:r>
              <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易燃物品是否靠近电源</a:t>
            </a:r>
            <a:endPar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469900" lvl="1" indent="0" algn="l" fontAlgn="ctr">
              <a:lnSpc>
                <a:spcPct val="120000"/>
              </a:lnSpc>
              <a:spcBef>
                <a:spcPts val="0"/>
              </a:spcBef>
              <a:spcAft>
                <a:spcPts val="800"/>
              </a:spcAft>
              <a:buSzPct val="100000"/>
              <a:buFont typeface="Calibri Light" panose="020F0302020204030204" charset="0"/>
              <a:buNone/>
            </a:pPr>
            <a:r>
              <a:rPr lang="en-US" altLang="zh-CN"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电气设备是否受潮</a:t>
            </a:r>
            <a:endParaRPr lang="zh-CN" altLang="en-US" sz="2000" spc="1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7896620_纽约曼哈顿的黑白照片。"/>
          <p:cNvPicPr>
            <a:picLocks noChangeAspect="1"/>
          </p:cNvPicPr>
          <p:nvPr>
            <p:custDataLst>
              <p:tags r:id="rId1"/>
            </p:custDataLst>
          </p:nvPr>
        </p:nvPicPr>
        <p:blipFill>
          <a:blip r:embed="rId2"/>
          <a:srcRect t="34263" b="34263"/>
          <a:stretch>
            <a:fillRect/>
          </a:stretch>
        </p:blipFill>
        <p:spPr>
          <a:xfrm>
            <a:off x="3800475" y="800735"/>
            <a:ext cx="8391525" cy="3961765"/>
          </a:xfrm>
          <a:custGeom>
            <a:avLst/>
            <a:gdLst/>
            <a:ahLst/>
            <a:cxnLst>
              <a:cxn ang="3">
                <a:pos x="hc" y="t"/>
              </a:cxn>
              <a:cxn ang="cd2">
                <a:pos x="l" y="vc"/>
              </a:cxn>
              <a:cxn ang="cd4">
                <a:pos x="hc" y="b"/>
              </a:cxn>
              <a:cxn ang="0">
                <a:pos x="r" y="vc"/>
              </a:cxn>
            </a:cxnLst>
            <a:rect l="l" t="t" r="r" b="b"/>
            <a:pathLst>
              <a:path w="12943" h="6239">
                <a:moveTo>
                  <a:pt x="0" y="0"/>
                </a:moveTo>
                <a:lnTo>
                  <a:pt x="12943" y="0"/>
                </a:lnTo>
                <a:lnTo>
                  <a:pt x="12943" y="6239"/>
                </a:lnTo>
                <a:lnTo>
                  <a:pt x="0" y="6239"/>
                </a:lnTo>
                <a:lnTo>
                  <a:pt x="0" y="0"/>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3" name="矩形 12"/>
          <p:cNvSpPr/>
          <p:nvPr>
            <p:custDataLst>
              <p:tags r:id="rId3"/>
            </p:custDataLst>
          </p:nvPr>
        </p:nvSpPr>
        <p:spPr>
          <a:xfrm>
            <a:off x="0" y="1564007"/>
            <a:ext cx="6096000" cy="2463800"/>
          </a:xfrm>
          <a:prstGeom prst="rect">
            <a:avLst/>
          </a:prstGeom>
          <a:solidFill>
            <a:schemeClr val="accent1">
              <a:lumMod val="75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标题 2"/>
          <p:cNvSpPr>
            <a:spLocks noGrp="1"/>
          </p:cNvSpPr>
          <p:nvPr>
            <p:custDataLst>
              <p:tags r:id="rId4"/>
            </p:custDataLst>
          </p:nvPr>
        </p:nvSpPr>
        <p:spPr>
          <a:xfrm>
            <a:off x="925830" y="2040892"/>
            <a:ext cx="5170170" cy="1510030"/>
          </a:xfrm>
          <a:prstGeom prst="rect">
            <a:avLst/>
          </a:prstGeom>
        </p:spPr>
        <p:txBody>
          <a:bodyPr vert="horz" lIns="90170" tIns="46990" rIns="90170" bIns="46990" rtlCol="0" anchor="ctr" anchorCtr="0">
            <a:normAutofit/>
          </a:bodyPr>
          <a:lstStyle>
            <a:lvl1pPr algn="ctr" defTabSz="914400" rtl="0" eaLnBrk="1" fontAlgn="auto" latinLnBrk="0" hangingPunct="1">
              <a:lnSpc>
                <a:spcPct val="100000"/>
              </a:lnSpc>
              <a:spcBef>
                <a:spcPct val="0"/>
              </a:spcBef>
              <a:buNone/>
              <a:defRPr sz="3200" b="1" u="none" strike="noStrike" kern="1200" cap="none" spc="300" normalizeH="0" baseline="0">
                <a:solidFill>
                  <a:schemeClr val="tx1">
                    <a:lumMod val="85000"/>
                    <a:lumOff val="15000"/>
                  </a:schemeClr>
                </a:solidFill>
                <a:uFillTx/>
                <a:latin typeface="+mj-ea"/>
                <a:ea typeface="+mj-ea"/>
                <a:cs typeface="+mj-cs"/>
              </a:defRPr>
            </a:lvl1pPr>
          </a:lstStyle>
          <a:p>
            <a:pPr algn="l"/>
            <a:r>
              <a:rPr lang="zh-CN" altLang="en-US" sz="4400">
                <a:solidFill>
                  <a:srgbClr val="F9FBFA"/>
                </a:solidFill>
              </a:rPr>
              <a:t>二、防范校园火灾</a:t>
            </a:r>
            <a:endParaRPr lang="zh-CN" altLang="en-US" sz="4400">
              <a:solidFill>
                <a:srgbClr val="F9FBFA"/>
              </a:solidFill>
            </a:endParaRPr>
          </a:p>
        </p:txBody>
      </p:sp>
      <p:sp>
        <p:nvSpPr>
          <p:cNvPr id="4" name="文本框 3"/>
          <p:cNvSpPr txBox="1"/>
          <p:nvPr>
            <p:custDataLst>
              <p:tags r:id="rId5"/>
            </p:custDataLst>
          </p:nvPr>
        </p:nvSpPr>
        <p:spPr>
          <a:xfrm>
            <a:off x="1659255" y="5408295"/>
            <a:ext cx="2125980" cy="662940"/>
          </a:xfrm>
          <a:prstGeom prst="rect">
            <a:avLst/>
          </a:prstGeom>
          <a:noFill/>
        </p:spPr>
        <p:txBody>
          <a:bodyPr wrap="square" lIns="0" tIns="0" rIns="0" bIns="0" rtlCol="0" anchor="t" anchorCtr="0">
            <a:noAutofit/>
          </a:bodyPr>
          <a:p>
            <a:pPr>
              <a:lnSpc>
                <a:spcPct val="9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1.用火不慎</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6" name="文本框 5"/>
          <p:cNvSpPr txBox="1"/>
          <p:nvPr>
            <p:custDataLst>
              <p:tags r:id="rId6"/>
            </p:custDataLst>
          </p:nvPr>
        </p:nvSpPr>
        <p:spPr>
          <a:xfrm>
            <a:off x="1659255" y="5110480"/>
            <a:ext cx="2125980" cy="276860"/>
          </a:xfrm>
          <a:prstGeom prst="rect">
            <a:avLst/>
          </a:prstGeom>
          <a:noFill/>
        </p:spPr>
        <p:txBody>
          <a:bodyPr wrap="square" lIns="0" tIns="0" rIns="0" bIns="0">
            <a:noAutofit/>
          </a:bodyPr>
          <a:p>
            <a:pPr algn="l">
              <a:lnSpc>
                <a:spcPct val="90000"/>
              </a:lnSpc>
            </a:pPr>
            <a:r>
              <a:rPr lang="zh-CN" altLang="en-US" sz="1800" b="1" kern="0" dirty="0">
                <a:latin typeface="+中文正文" charset="0"/>
              </a:rPr>
              <a:t>校园火灾的类型</a:t>
            </a:r>
            <a:endParaRPr lang="zh-CN" altLang="en-US" sz="1800" b="1" kern="0" dirty="0">
              <a:latin typeface="+中文正文" charset="0"/>
            </a:endParaRPr>
          </a:p>
        </p:txBody>
      </p:sp>
      <p:sp>
        <p:nvSpPr>
          <p:cNvPr id="7" name="矩形 6"/>
          <p:cNvSpPr/>
          <p:nvPr>
            <p:custDataLst>
              <p:tags r:id="rId7"/>
            </p:custDataLst>
          </p:nvPr>
        </p:nvSpPr>
        <p:spPr>
          <a:xfrm>
            <a:off x="1497965" y="5136515"/>
            <a:ext cx="75565" cy="201930"/>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endParaRPr lang="zh-CN" altLang="en-US"/>
          </a:p>
        </p:txBody>
      </p:sp>
      <p:sp>
        <p:nvSpPr>
          <p:cNvPr id="8" name="文本框 7"/>
          <p:cNvSpPr txBox="1"/>
          <p:nvPr>
            <p:custDataLst>
              <p:tags r:id="rId8"/>
            </p:custDataLst>
          </p:nvPr>
        </p:nvSpPr>
        <p:spPr>
          <a:xfrm>
            <a:off x="5108575" y="5408295"/>
            <a:ext cx="2125980" cy="662940"/>
          </a:xfrm>
          <a:prstGeom prst="rect">
            <a:avLst/>
          </a:prstGeom>
          <a:noFill/>
        </p:spPr>
        <p:txBody>
          <a:bodyPr wrap="square" lIns="0" tIns="0" rIns="0" bIns="0" rtlCol="0" anchor="t" anchorCtr="0">
            <a:noAutofit/>
          </a:bodyPr>
          <a:p>
            <a:pPr>
              <a:lnSpc>
                <a:spcPct val="9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2.乱扔烟头</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9" name="文本框 18"/>
          <p:cNvSpPr txBox="1"/>
          <p:nvPr>
            <p:custDataLst>
              <p:tags r:id="rId9"/>
            </p:custDataLst>
          </p:nvPr>
        </p:nvSpPr>
        <p:spPr>
          <a:xfrm>
            <a:off x="8557895" y="5408295"/>
            <a:ext cx="2125980" cy="662940"/>
          </a:xfrm>
          <a:prstGeom prst="rect">
            <a:avLst/>
          </a:prstGeom>
          <a:noFill/>
        </p:spPr>
        <p:txBody>
          <a:bodyPr wrap="square" lIns="0" tIns="0" rIns="0" bIns="0" rtlCol="0" anchor="t" anchorCtr="0">
            <a:noAutofit/>
          </a:bodyPr>
          <a:p>
            <a:pPr>
              <a:lnSpc>
                <a:spcPct val="9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3.不规范用电</a:t>
            </a:r>
            <a:endParaRPr lang="zh-CN" altLang="en-US" sz="1600" kern="0" spc="0" dirty="0">
              <a:ln>
                <a:noFill/>
                <a:prstDash val="sysDot"/>
              </a:ln>
              <a:solidFill>
                <a:schemeClr val="tx1">
                  <a:lumMod val="85000"/>
                  <a:lumOff val="15000"/>
                </a:schemeClr>
              </a:solidFill>
              <a:latin typeface="+mn-ea"/>
              <a:ea typeface="+mn-ea"/>
              <a:sym typeface="+mn-ea"/>
            </a:endParaRPr>
          </a:p>
        </p:txBody>
      </p:sp>
    </p:spTree>
    <p:custDataLst>
      <p:tags r:id="rId1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userDrawn="1">
            <p:custDataLst>
              <p:tags r:id="rId1"/>
            </p:custDataLst>
          </p:nvPr>
        </p:nvSpPr>
        <p:spPr>
          <a:xfrm>
            <a:off x="0" y="0"/>
            <a:ext cx="35052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2"/>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3"/>
            </p:custDataLst>
          </p:nvPr>
        </p:nvSpPr>
        <p:spPr>
          <a:xfrm>
            <a:off x="3505835" y="304800"/>
            <a:ext cx="8228965" cy="6096000"/>
          </a:xfrm>
          <a:prstGeom prst="rect">
            <a:avLst/>
          </a:prstGeom>
          <a:noFill/>
          <a:ln w="19050">
            <a:solidFill>
              <a:schemeClr val="dk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任意多边形: 形状 6"/>
          <p:cNvSpPr>
            <a:spLocks noChangeAspect="1"/>
          </p:cNvSpPr>
          <p:nvPr>
            <p:custDataLst>
              <p:tags r:id="rId4"/>
            </p:custDataLst>
          </p:nvPr>
        </p:nvSpPr>
        <p:spPr>
          <a:xfrm rot="10800000">
            <a:off x="12914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5"/>
            </p:custDataLst>
          </p:nvPr>
        </p:nvSpPr>
        <p:spPr>
          <a:xfrm rot="10800000">
            <a:off x="686632" y="469086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6"/>
            </p:custDataLst>
          </p:nvPr>
        </p:nvSpPr>
        <p:spPr>
          <a:xfrm>
            <a:off x="609600" y="1219200"/>
            <a:ext cx="2590800" cy="1371600"/>
          </a:xfrm>
          <a:prstGeom prst="rect">
            <a:avLst/>
          </a:prstGeom>
          <a:noFill/>
        </p:spPr>
        <p:txBody>
          <a:bodyPr wrap="square" lIns="63500" tIns="25400" rIns="63500" bIns="25400" rtlCol="0" anchor="t" anchorCtr="0">
            <a:normAutofit/>
          </a:bodyPr>
          <a:p>
            <a:pPr marL="0" indent="0" algn="l">
              <a:lnSpc>
                <a:spcPct val="110000"/>
              </a:lnSpc>
              <a:spcBef>
                <a:spcPts val="0"/>
              </a:spcBef>
              <a:spcAft>
                <a:spcPts val="0"/>
              </a:spcAft>
              <a:buSzPct val="100000"/>
              <a:buNone/>
            </a:pPr>
            <a:r>
              <a:rPr lang="zh-CN" altLang="en-US" sz="3900" b="1" spc="230">
                <a:solidFill>
                  <a:schemeClr val="lt1"/>
                </a:solidFill>
                <a:uFillTx/>
                <a:latin typeface="微软雅黑" panose="020B0503020204020204" charset="-122"/>
                <a:ea typeface="微软雅黑" panose="020B0503020204020204" charset="-122"/>
                <a:sym typeface="+mn-ea"/>
              </a:rPr>
              <a:t>宿舍防火措施</a:t>
            </a:r>
            <a:endParaRPr lang="zh-CN" altLang="en-US" sz="3900" b="1" spc="230">
              <a:solidFill>
                <a:schemeClr val="lt1"/>
              </a:solidFill>
              <a:uFillTx/>
              <a:latin typeface="微软雅黑" panose="020B0503020204020204" charset="-122"/>
              <a:ea typeface="微软雅黑" panose="020B0503020204020204" charset="-122"/>
              <a:sym typeface="+mn-ea"/>
            </a:endParaRPr>
          </a:p>
        </p:txBody>
      </p:sp>
      <p:cxnSp>
        <p:nvCxnSpPr>
          <p:cNvPr id="63" name="直接连接符 62"/>
          <p:cNvCxnSpPr/>
          <p:nvPr>
            <p:custDataLst>
              <p:tags r:id="rId7"/>
            </p:custDataLst>
          </p:nvPr>
        </p:nvCxnSpPr>
        <p:spPr>
          <a:xfrm>
            <a:off x="4547608" y="1943751"/>
            <a:ext cx="0" cy="181019"/>
          </a:xfrm>
          <a:prstGeom prst="line">
            <a:avLst/>
          </a:prstGeom>
          <a:ln w="28575">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8"/>
            </p:custDataLst>
          </p:nvPr>
        </p:nvCxnSpPr>
        <p:spPr>
          <a:xfrm>
            <a:off x="4547608" y="3289318"/>
            <a:ext cx="0" cy="181019"/>
          </a:xfrm>
          <a:prstGeom prst="line">
            <a:avLst/>
          </a:prstGeom>
          <a:ln w="28575">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3" idx="2"/>
          </p:cNvCxnSpPr>
          <p:nvPr>
            <p:custDataLst>
              <p:tags r:id="rId9"/>
            </p:custDataLst>
          </p:nvPr>
        </p:nvCxnSpPr>
        <p:spPr>
          <a:xfrm>
            <a:off x="4547608" y="4634882"/>
            <a:ext cx="0" cy="181019"/>
          </a:xfrm>
          <a:prstGeom prst="line">
            <a:avLst/>
          </a:prstGeom>
          <a:ln w="28575">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文本框 5"/>
          <p:cNvSpPr txBox="1"/>
          <p:nvPr>
            <p:custDataLst>
              <p:tags r:id="rId10"/>
            </p:custDataLst>
          </p:nvPr>
        </p:nvSpPr>
        <p:spPr>
          <a:xfrm>
            <a:off x="5450070" y="992645"/>
            <a:ext cx="5828399" cy="683980"/>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00000"/>
              </a:lnSpc>
              <a:spcBef>
                <a:spcPts val="0"/>
              </a:spcBef>
              <a:spcAft>
                <a:spcPts val="800"/>
              </a:spcAft>
              <a:buSzPct val="100000"/>
            </a:pPr>
            <a:r>
              <a:rPr lang="en-US" altLang="en-US" sz="2700" spc="200">
                <a:solidFill>
                  <a:schemeClr val="tx1">
                    <a:lumMod val="75000"/>
                    <a:lumOff val="25000"/>
                  </a:schemeClr>
                </a:solidFill>
                <a:latin typeface="Arial" panose="020B0604020202020204" pitchFamily="34" charset="0"/>
                <a:ea typeface="微软雅黑" panose="020B0503020204020204" charset="-122"/>
              </a:rPr>
              <a:t>规范用电，不使用违规电器；</a:t>
            </a:r>
            <a:endParaRPr lang="en-US" altLang="en-US" sz="2700" spc="200">
              <a:solidFill>
                <a:schemeClr val="tx1">
                  <a:lumMod val="75000"/>
                  <a:lumOff val="25000"/>
                </a:schemeClr>
              </a:solidFill>
              <a:latin typeface="Arial" panose="020B0604020202020204" pitchFamily="34" charset="0"/>
              <a:ea typeface="微软雅黑" panose="020B0503020204020204" charset="-122"/>
            </a:endParaRPr>
          </a:p>
        </p:txBody>
      </p:sp>
      <p:sp>
        <p:nvSpPr>
          <p:cNvPr id="38" name="矩形: 圆角 37"/>
          <p:cNvSpPr/>
          <p:nvPr>
            <p:custDataLst>
              <p:tags r:id="rId11"/>
            </p:custDataLst>
          </p:nvPr>
        </p:nvSpPr>
        <p:spPr>
          <a:xfrm>
            <a:off x="4117544" y="909275"/>
            <a:ext cx="860126" cy="721115"/>
          </a:xfrm>
          <a:prstGeom prst="round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1"/>
          <p:cNvSpPr/>
          <p:nvPr>
            <p:custDataLst>
              <p:tags r:id="rId12"/>
            </p:custDataLst>
          </p:nvPr>
        </p:nvSpPr>
        <p:spPr>
          <a:xfrm>
            <a:off x="3962400" y="779204"/>
            <a:ext cx="1170414" cy="981256"/>
          </a:xfrm>
          <a:prstGeom prst="roundRect">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7"/>
          <p:cNvSpPr/>
          <p:nvPr>
            <p:custDataLst>
              <p:tags r:id="rId13"/>
            </p:custDataLst>
          </p:nvPr>
        </p:nvSpPr>
        <p:spPr>
          <a:xfrm rot="8100000">
            <a:off x="4418001" y="1630853"/>
            <a:ext cx="259213" cy="259213"/>
          </a:xfrm>
          <a:custGeom>
            <a:avLst/>
            <a:gdLst>
              <a:gd name="connsiteX0" fmla="*/ 202513 w 202513"/>
              <a:gd name="connsiteY0" fmla="*/ 202513 h 202513"/>
              <a:gd name="connsiteX1" fmla="*/ 0 w 202513"/>
              <a:gd name="connsiteY1" fmla="*/ 0 h 202513"/>
              <a:gd name="connsiteX2" fmla="*/ 202513 w 202513"/>
              <a:gd name="connsiteY2" fmla="*/ 0 h 202513"/>
            </a:gdLst>
            <a:ahLst/>
            <a:cxnLst>
              <a:cxn ang="0">
                <a:pos x="connsiteX0" y="connsiteY0"/>
              </a:cxn>
              <a:cxn ang="0">
                <a:pos x="connsiteX1" y="connsiteY1"/>
              </a:cxn>
              <a:cxn ang="0">
                <a:pos x="connsiteX2" y="connsiteY2"/>
              </a:cxn>
            </a:cxnLst>
            <a:rect l="l" t="t" r="r" b="b"/>
            <a:pathLst>
              <a:path w="202513" h="202513">
                <a:moveTo>
                  <a:pt x="202513" y="202513"/>
                </a:moveTo>
                <a:lnTo>
                  <a:pt x="0" y="0"/>
                </a:lnTo>
                <a:lnTo>
                  <a:pt x="202513" y="0"/>
                </a:lnTo>
                <a:close/>
              </a:path>
            </a:pathLst>
          </a:cu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框 12"/>
          <p:cNvSpPr txBox="1"/>
          <p:nvPr>
            <p:custDataLst>
              <p:tags r:id="rId14"/>
            </p:custDataLst>
          </p:nvPr>
        </p:nvSpPr>
        <p:spPr>
          <a:xfrm>
            <a:off x="4159661" y="948259"/>
            <a:ext cx="775893" cy="643148"/>
          </a:xfrm>
          <a:prstGeom prst="rect">
            <a:avLst/>
          </a:prstGeom>
          <a:noFill/>
          <a:ln w="19050">
            <a:noFill/>
          </a:ln>
        </p:spPr>
        <p:txBody>
          <a:bodyPr wrap="square" lIns="0" tIns="0" rIns="0" bIns="0" rtlCol="0" anchor="ctr" anchorCtr="0">
            <a:normAutofit fontScale="7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0"/>
              </a:spcBef>
              <a:spcAft>
                <a:spcPts val="0"/>
              </a:spcAft>
            </a:pPr>
            <a:r>
              <a:rPr lang="en-US" altLang="zh-CN" sz="4000" b="1" spc="300" dirty="0">
                <a:solidFill>
                  <a:schemeClr val="lt1"/>
                </a:solidFill>
                <a:latin typeface="Arial" panose="020B0604020202020204" pitchFamily="34" charset="0"/>
                <a:cs typeface="Arial" panose="020B0604020202020204" pitchFamily="34" charset="0"/>
              </a:rPr>
              <a:t>01</a:t>
            </a:r>
            <a:endParaRPr lang="en-US" altLang="zh-CN" sz="4000" b="1" spc="300" dirty="0">
              <a:solidFill>
                <a:schemeClr val="lt1"/>
              </a:solidFill>
              <a:latin typeface="Arial" panose="020B0604020202020204" pitchFamily="34" charset="0"/>
              <a:cs typeface="Arial" panose="020B0604020202020204" pitchFamily="34" charset="0"/>
            </a:endParaRPr>
          </a:p>
        </p:txBody>
      </p:sp>
      <p:sp>
        <p:nvSpPr>
          <p:cNvPr id="42" name="文本框 5"/>
          <p:cNvSpPr txBox="1"/>
          <p:nvPr>
            <p:custDataLst>
              <p:tags r:id="rId15"/>
            </p:custDataLst>
          </p:nvPr>
        </p:nvSpPr>
        <p:spPr>
          <a:xfrm>
            <a:off x="5450070" y="2338211"/>
            <a:ext cx="5828399" cy="683980"/>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00000"/>
              </a:lnSpc>
              <a:spcBef>
                <a:spcPts val="0"/>
              </a:spcBef>
              <a:spcAft>
                <a:spcPts val="800"/>
              </a:spcAft>
              <a:buSzPct val="100000"/>
            </a:pPr>
            <a:r>
              <a:rPr lang="en-US" altLang="en-US" sz="2700" spc="190">
                <a:solidFill>
                  <a:schemeClr val="tx1">
                    <a:lumMod val="75000"/>
                    <a:lumOff val="25000"/>
                  </a:schemeClr>
                </a:solidFill>
                <a:latin typeface="Arial" panose="020B0604020202020204" pitchFamily="34" charset="0"/>
                <a:ea typeface="微软雅黑" panose="020B0503020204020204" charset="-122"/>
              </a:rPr>
              <a:t>不使用明火，严禁在室内点燃杂物；</a:t>
            </a:r>
            <a:endParaRPr lang="en-US" altLang="en-US" sz="2700" spc="190">
              <a:solidFill>
                <a:schemeClr val="tx1">
                  <a:lumMod val="75000"/>
                  <a:lumOff val="25000"/>
                </a:schemeClr>
              </a:solidFill>
              <a:latin typeface="Arial" panose="020B0604020202020204" pitchFamily="34" charset="0"/>
              <a:ea typeface="微软雅黑" panose="020B0503020204020204" charset="-122"/>
            </a:endParaRPr>
          </a:p>
        </p:txBody>
      </p:sp>
      <p:sp>
        <p:nvSpPr>
          <p:cNvPr id="44" name="矩形: 圆角 43"/>
          <p:cNvSpPr/>
          <p:nvPr>
            <p:custDataLst>
              <p:tags r:id="rId16"/>
            </p:custDataLst>
          </p:nvPr>
        </p:nvSpPr>
        <p:spPr>
          <a:xfrm>
            <a:off x="4117544" y="2254841"/>
            <a:ext cx="860126" cy="721115"/>
          </a:xfrm>
          <a:prstGeom prst="round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p:cNvSpPr/>
          <p:nvPr>
            <p:custDataLst>
              <p:tags r:id="rId17"/>
            </p:custDataLst>
          </p:nvPr>
        </p:nvSpPr>
        <p:spPr>
          <a:xfrm>
            <a:off x="3962400" y="2124770"/>
            <a:ext cx="1170414" cy="981256"/>
          </a:xfrm>
          <a:prstGeom prst="round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p:cNvSpPr/>
          <p:nvPr>
            <p:custDataLst>
              <p:tags r:id="rId18"/>
            </p:custDataLst>
          </p:nvPr>
        </p:nvSpPr>
        <p:spPr>
          <a:xfrm rot="8100000">
            <a:off x="4418001" y="2976419"/>
            <a:ext cx="259213" cy="259213"/>
          </a:xfrm>
          <a:custGeom>
            <a:avLst/>
            <a:gdLst>
              <a:gd name="connsiteX0" fmla="*/ 202513 w 202513"/>
              <a:gd name="connsiteY0" fmla="*/ 202513 h 202513"/>
              <a:gd name="connsiteX1" fmla="*/ 0 w 202513"/>
              <a:gd name="connsiteY1" fmla="*/ 0 h 202513"/>
              <a:gd name="connsiteX2" fmla="*/ 202513 w 202513"/>
              <a:gd name="connsiteY2" fmla="*/ 0 h 202513"/>
            </a:gdLst>
            <a:ahLst/>
            <a:cxnLst>
              <a:cxn ang="0">
                <a:pos x="connsiteX0" y="connsiteY0"/>
              </a:cxn>
              <a:cxn ang="0">
                <a:pos x="connsiteX1" y="connsiteY1"/>
              </a:cxn>
              <a:cxn ang="0">
                <a:pos x="connsiteX2" y="connsiteY2"/>
              </a:cxn>
            </a:cxnLst>
            <a:rect l="l" t="t" r="r" b="b"/>
            <a:pathLst>
              <a:path w="202513" h="202513">
                <a:moveTo>
                  <a:pt x="202513" y="202513"/>
                </a:moveTo>
                <a:lnTo>
                  <a:pt x="0" y="0"/>
                </a:lnTo>
                <a:lnTo>
                  <a:pt x="202513" y="0"/>
                </a:lnTo>
                <a:close/>
              </a:path>
            </a:pathLst>
          </a:custGeom>
          <a:solidFill>
            <a:schemeClr val="accent2"/>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文本框 46"/>
          <p:cNvSpPr txBox="1"/>
          <p:nvPr>
            <p:custDataLst>
              <p:tags r:id="rId19"/>
            </p:custDataLst>
          </p:nvPr>
        </p:nvSpPr>
        <p:spPr>
          <a:xfrm>
            <a:off x="4159661" y="2293824"/>
            <a:ext cx="775893" cy="643148"/>
          </a:xfrm>
          <a:prstGeom prst="rect">
            <a:avLst/>
          </a:prstGeom>
          <a:noFill/>
          <a:ln w="19050">
            <a:noFill/>
          </a:ln>
        </p:spPr>
        <p:txBody>
          <a:bodyPr wrap="square" lIns="0" tIns="0" rIns="0" bIns="0" rtlCol="0" anchor="ctr" anchorCtr="0">
            <a:normAutofit fontScale="7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0"/>
              </a:spcBef>
              <a:spcAft>
                <a:spcPts val="0"/>
              </a:spcAft>
            </a:pPr>
            <a:r>
              <a:rPr lang="en-US" altLang="zh-CN" sz="4000" b="1" spc="300" dirty="0">
                <a:solidFill>
                  <a:schemeClr val="lt1"/>
                </a:solidFill>
                <a:latin typeface="Arial" panose="020B0604020202020204" pitchFamily="34" charset="0"/>
                <a:cs typeface="Arial" panose="020B0604020202020204" pitchFamily="34" charset="0"/>
              </a:rPr>
              <a:t>02</a:t>
            </a:r>
            <a:endParaRPr lang="en-US" altLang="zh-CN" sz="4000" b="1" spc="300" dirty="0">
              <a:solidFill>
                <a:schemeClr val="lt1"/>
              </a:solidFill>
              <a:latin typeface="Arial" panose="020B0604020202020204" pitchFamily="34" charset="0"/>
              <a:cs typeface="Arial" panose="020B0604020202020204" pitchFamily="34" charset="0"/>
            </a:endParaRPr>
          </a:p>
        </p:txBody>
      </p:sp>
      <p:sp>
        <p:nvSpPr>
          <p:cNvPr id="49" name="文本框 5"/>
          <p:cNvSpPr txBox="1"/>
          <p:nvPr>
            <p:custDataLst>
              <p:tags r:id="rId20"/>
            </p:custDataLst>
          </p:nvPr>
        </p:nvSpPr>
        <p:spPr>
          <a:xfrm>
            <a:off x="5450070" y="3683776"/>
            <a:ext cx="5828399" cy="683980"/>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00000"/>
              </a:lnSpc>
              <a:spcBef>
                <a:spcPts val="0"/>
              </a:spcBef>
              <a:spcAft>
                <a:spcPts val="800"/>
              </a:spcAft>
              <a:buSzPct val="100000"/>
            </a:pPr>
            <a:r>
              <a:rPr lang="en-US" altLang="en-US" sz="2700" spc="200">
                <a:solidFill>
                  <a:schemeClr val="tx1">
                    <a:lumMod val="75000"/>
                    <a:lumOff val="25000"/>
                  </a:schemeClr>
                </a:solidFill>
                <a:latin typeface="Arial" panose="020B0604020202020204" pitchFamily="34" charset="0"/>
                <a:ea typeface="微软雅黑" panose="020B0503020204020204" charset="-122"/>
              </a:rPr>
              <a:t>随手灭烟，不乱扔烟头；</a:t>
            </a:r>
            <a:endParaRPr lang="en-US" altLang="en-US" sz="2700" spc="200">
              <a:solidFill>
                <a:schemeClr val="tx1">
                  <a:lumMod val="75000"/>
                  <a:lumOff val="25000"/>
                </a:schemeClr>
              </a:solidFill>
              <a:latin typeface="Arial" panose="020B0604020202020204" pitchFamily="34" charset="0"/>
              <a:ea typeface="微软雅黑" panose="020B0503020204020204" charset="-122"/>
            </a:endParaRPr>
          </a:p>
        </p:txBody>
      </p:sp>
      <p:sp>
        <p:nvSpPr>
          <p:cNvPr id="51" name="矩形: 圆角 50"/>
          <p:cNvSpPr/>
          <p:nvPr>
            <p:custDataLst>
              <p:tags r:id="rId21"/>
            </p:custDataLst>
          </p:nvPr>
        </p:nvSpPr>
        <p:spPr>
          <a:xfrm>
            <a:off x="4117544" y="3600406"/>
            <a:ext cx="860126" cy="721115"/>
          </a:xfrm>
          <a:prstGeom prst="roundRect">
            <a:avLst/>
          </a:prstGeom>
          <a:solidFill>
            <a:schemeClr val="accent4"/>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圆角 51"/>
          <p:cNvSpPr/>
          <p:nvPr>
            <p:custDataLst>
              <p:tags r:id="rId22"/>
            </p:custDataLst>
          </p:nvPr>
        </p:nvSpPr>
        <p:spPr>
          <a:xfrm>
            <a:off x="3962400" y="3470336"/>
            <a:ext cx="1170414" cy="981256"/>
          </a:xfrm>
          <a:prstGeom prst="round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p:cNvSpPr/>
          <p:nvPr>
            <p:custDataLst>
              <p:tags r:id="rId23"/>
            </p:custDataLst>
          </p:nvPr>
        </p:nvSpPr>
        <p:spPr>
          <a:xfrm rot="8100000">
            <a:off x="4418001" y="4321985"/>
            <a:ext cx="259213" cy="259213"/>
          </a:xfrm>
          <a:custGeom>
            <a:avLst/>
            <a:gdLst>
              <a:gd name="connsiteX0" fmla="*/ 202513 w 202513"/>
              <a:gd name="connsiteY0" fmla="*/ 202513 h 202513"/>
              <a:gd name="connsiteX1" fmla="*/ 0 w 202513"/>
              <a:gd name="connsiteY1" fmla="*/ 0 h 202513"/>
              <a:gd name="connsiteX2" fmla="*/ 202513 w 202513"/>
              <a:gd name="connsiteY2" fmla="*/ 0 h 202513"/>
            </a:gdLst>
            <a:ahLst/>
            <a:cxnLst>
              <a:cxn ang="0">
                <a:pos x="connsiteX0" y="connsiteY0"/>
              </a:cxn>
              <a:cxn ang="0">
                <a:pos x="connsiteX1" y="connsiteY1"/>
              </a:cxn>
              <a:cxn ang="0">
                <a:pos x="connsiteX2" y="connsiteY2"/>
              </a:cxn>
            </a:cxnLst>
            <a:rect l="l" t="t" r="r" b="b"/>
            <a:pathLst>
              <a:path w="202513" h="202513">
                <a:moveTo>
                  <a:pt x="202513" y="202513"/>
                </a:moveTo>
                <a:lnTo>
                  <a:pt x="0" y="0"/>
                </a:lnTo>
                <a:lnTo>
                  <a:pt x="202513" y="0"/>
                </a:lnTo>
                <a:close/>
              </a:path>
            </a:pathLst>
          </a:cu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p:cNvSpPr txBox="1"/>
          <p:nvPr>
            <p:custDataLst>
              <p:tags r:id="rId24"/>
            </p:custDataLst>
          </p:nvPr>
        </p:nvSpPr>
        <p:spPr>
          <a:xfrm>
            <a:off x="4159661" y="3639390"/>
            <a:ext cx="775893" cy="643148"/>
          </a:xfrm>
          <a:prstGeom prst="rect">
            <a:avLst/>
          </a:prstGeom>
          <a:noFill/>
          <a:ln w="19050">
            <a:noFill/>
          </a:ln>
        </p:spPr>
        <p:txBody>
          <a:bodyPr wrap="square" lIns="0" tIns="0" rIns="0" bIns="0" rtlCol="0" anchor="ctr" anchorCtr="0">
            <a:normAutofit fontScale="7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0"/>
              </a:spcBef>
              <a:spcAft>
                <a:spcPts val="0"/>
              </a:spcAft>
            </a:pPr>
            <a:r>
              <a:rPr lang="en-US" altLang="zh-CN" sz="4000" b="1" spc="300" dirty="0">
                <a:solidFill>
                  <a:schemeClr val="dk1">
                    <a:lumMod val="85000"/>
                    <a:lumOff val="15000"/>
                  </a:schemeClr>
                </a:solidFill>
                <a:latin typeface="Arial" panose="020B0604020202020204" pitchFamily="34" charset="0"/>
                <a:cs typeface="Arial" panose="020B0604020202020204" pitchFamily="34" charset="0"/>
              </a:rPr>
              <a:t>03</a:t>
            </a:r>
            <a:endParaRPr lang="en-US" altLang="zh-CN" sz="4000" b="1" spc="300" dirty="0">
              <a:solidFill>
                <a:schemeClr val="dk1">
                  <a:lumMod val="85000"/>
                  <a:lumOff val="15000"/>
                </a:schemeClr>
              </a:solidFill>
              <a:latin typeface="Arial" panose="020B0604020202020204" pitchFamily="34" charset="0"/>
              <a:cs typeface="Arial" panose="020B0604020202020204" pitchFamily="34" charset="0"/>
            </a:endParaRPr>
          </a:p>
        </p:txBody>
      </p:sp>
      <p:sp>
        <p:nvSpPr>
          <p:cNvPr id="56" name="文本框 5"/>
          <p:cNvSpPr txBox="1"/>
          <p:nvPr>
            <p:custDataLst>
              <p:tags r:id="rId25"/>
            </p:custDataLst>
          </p:nvPr>
        </p:nvSpPr>
        <p:spPr>
          <a:xfrm>
            <a:off x="5450070" y="5029342"/>
            <a:ext cx="5828399" cy="683980"/>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00000"/>
              </a:lnSpc>
              <a:spcBef>
                <a:spcPts val="0"/>
              </a:spcBef>
              <a:spcAft>
                <a:spcPts val="800"/>
              </a:spcAft>
              <a:buSzPct val="100000"/>
            </a:pPr>
            <a:r>
              <a:rPr lang="en-US" altLang="en-US" sz="2700" spc="200">
                <a:solidFill>
                  <a:schemeClr val="tx1">
                    <a:lumMod val="75000"/>
                    <a:lumOff val="25000"/>
                  </a:schemeClr>
                </a:solidFill>
                <a:latin typeface="Arial" panose="020B0604020202020204" pitchFamily="34" charset="0"/>
                <a:ea typeface="微软雅黑" panose="020B0503020204020204" charset="-122"/>
              </a:rPr>
              <a:t>定期清理室内堆放的易燃物品；</a:t>
            </a:r>
            <a:endParaRPr lang="en-US" altLang="en-US" sz="2700" spc="200">
              <a:solidFill>
                <a:schemeClr val="tx1">
                  <a:lumMod val="75000"/>
                  <a:lumOff val="25000"/>
                </a:schemeClr>
              </a:solidFill>
              <a:latin typeface="Arial" panose="020B0604020202020204" pitchFamily="34" charset="0"/>
              <a:ea typeface="微软雅黑" panose="020B0503020204020204" charset="-122"/>
            </a:endParaRPr>
          </a:p>
        </p:txBody>
      </p:sp>
      <p:sp>
        <p:nvSpPr>
          <p:cNvPr id="58" name="矩形: 圆角 57"/>
          <p:cNvSpPr/>
          <p:nvPr>
            <p:custDataLst>
              <p:tags r:id="rId26"/>
            </p:custDataLst>
          </p:nvPr>
        </p:nvSpPr>
        <p:spPr>
          <a:xfrm>
            <a:off x="4117544" y="4945972"/>
            <a:ext cx="860126" cy="721115"/>
          </a:xfrm>
          <a:prstGeom prst="roundRect">
            <a:avLst/>
          </a:prstGeom>
          <a:solidFill>
            <a:schemeClr val="accent6"/>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p:cNvSpPr/>
          <p:nvPr>
            <p:custDataLst>
              <p:tags r:id="rId27"/>
            </p:custDataLst>
          </p:nvPr>
        </p:nvSpPr>
        <p:spPr>
          <a:xfrm>
            <a:off x="3962400" y="4815901"/>
            <a:ext cx="1170414" cy="981256"/>
          </a:xfrm>
          <a:prstGeom prst="roundRect">
            <a:avLst/>
          </a:prstGeom>
          <a:no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p:cNvSpPr/>
          <p:nvPr>
            <p:custDataLst>
              <p:tags r:id="rId28"/>
            </p:custDataLst>
          </p:nvPr>
        </p:nvSpPr>
        <p:spPr>
          <a:xfrm rot="8100000">
            <a:off x="4418001" y="5667550"/>
            <a:ext cx="259213" cy="259213"/>
          </a:xfrm>
          <a:custGeom>
            <a:avLst/>
            <a:gdLst>
              <a:gd name="connsiteX0" fmla="*/ 202513 w 202513"/>
              <a:gd name="connsiteY0" fmla="*/ 202513 h 202513"/>
              <a:gd name="connsiteX1" fmla="*/ 0 w 202513"/>
              <a:gd name="connsiteY1" fmla="*/ 0 h 202513"/>
              <a:gd name="connsiteX2" fmla="*/ 202513 w 202513"/>
              <a:gd name="connsiteY2" fmla="*/ 0 h 202513"/>
            </a:gdLst>
            <a:ahLst/>
            <a:cxnLst>
              <a:cxn ang="0">
                <a:pos x="connsiteX0" y="connsiteY0"/>
              </a:cxn>
              <a:cxn ang="0">
                <a:pos x="connsiteX1" y="connsiteY1"/>
              </a:cxn>
              <a:cxn ang="0">
                <a:pos x="connsiteX2" y="connsiteY2"/>
              </a:cxn>
            </a:cxnLst>
            <a:rect l="l" t="t" r="r" b="b"/>
            <a:pathLst>
              <a:path w="202513" h="202513">
                <a:moveTo>
                  <a:pt x="202513" y="202513"/>
                </a:moveTo>
                <a:lnTo>
                  <a:pt x="0" y="0"/>
                </a:lnTo>
                <a:lnTo>
                  <a:pt x="202513" y="0"/>
                </a:lnTo>
                <a:close/>
              </a:path>
            </a:pathLst>
          </a:cu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文本框 60"/>
          <p:cNvSpPr txBox="1"/>
          <p:nvPr>
            <p:custDataLst>
              <p:tags r:id="rId29"/>
            </p:custDataLst>
          </p:nvPr>
        </p:nvSpPr>
        <p:spPr>
          <a:xfrm>
            <a:off x="4159661" y="4984956"/>
            <a:ext cx="775893" cy="643148"/>
          </a:xfrm>
          <a:prstGeom prst="rect">
            <a:avLst/>
          </a:prstGeom>
          <a:noFill/>
          <a:ln w="19050">
            <a:noFill/>
          </a:ln>
        </p:spPr>
        <p:txBody>
          <a:bodyPr wrap="square" lIns="0" tIns="0" rIns="0" bIns="0" rtlCol="0" anchor="ctr" anchorCtr="0">
            <a:normAutofit fontScale="7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0"/>
              </a:spcBef>
              <a:spcAft>
                <a:spcPts val="0"/>
              </a:spcAft>
            </a:pPr>
            <a:r>
              <a:rPr lang="en-US" altLang="zh-CN" sz="4000" b="1" spc="300" dirty="0">
                <a:solidFill>
                  <a:schemeClr val="lt1"/>
                </a:solidFill>
                <a:latin typeface="Arial" panose="020B0604020202020204" pitchFamily="34" charset="0"/>
                <a:cs typeface="Arial" panose="020B0604020202020204" pitchFamily="34" charset="0"/>
              </a:rPr>
              <a:t>04</a:t>
            </a:r>
            <a:endParaRPr lang="en-US" altLang="zh-CN" sz="4000" b="1" spc="300" dirty="0">
              <a:solidFill>
                <a:schemeClr val="lt1"/>
              </a:solidFill>
              <a:latin typeface="Arial" panose="020B0604020202020204" pitchFamily="34" charset="0"/>
              <a:cs typeface="Arial" panose="020B0604020202020204" pitchFamily="34" charset="0"/>
            </a:endParaRPr>
          </a:p>
        </p:txBody>
      </p:sp>
    </p:spTree>
    <p:custDataLst>
      <p:tags r:id="rId3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459573" y="2818051"/>
            <a:ext cx="2246312" cy="988219"/>
          </a:xfrm>
        </p:spPr>
        <p:txBody>
          <a:bodyPr/>
          <a:lstStyle/>
          <a:p>
            <a:r>
              <a:rPr lang="zh-CN" altLang="en-US"/>
              <a:t>目录</a:t>
            </a:r>
            <a:endParaRPr lang="zh-CN" altLang="en-US"/>
          </a:p>
        </p:txBody>
      </p:sp>
      <p:sp>
        <p:nvSpPr>
          <p:cNvPr id="2" name="任意多边形: 形状 19"/>
          <p:cNvSpPr/>
          <p:nvPr>
            <p:custDataLst>
              <p:tags r:id="rId2"/>
            </p:custDataLst>
          </p:nvPr>
        </p:nvSpPr>
        <p:spPr>
          <a:xfrm>
            <a:off x="4486793" y="1705256"/>
            <a:ext cx="6768040" cy="958609"/>
          </a:xfrm>
          <a:custGeom>
            <a:avLst/>
            <a:gdLst>
              <a:gd name="connsiteX0" fmla="*/ 391797 w 6110593"/>
              <a:gd name="connsiteY0" fmla="*/ 0 h 833931"/>
              <a:gd name="connsiteX1" fmla="*/ 772797 w 6110593"/>
              <a:gd name="connsiteY1" fmla="*/ 0 h 833931"/>
              <a:gd name="connsiteX2" fmla="*/ 5729593 w 6110593"/>
              <a:gd name="connsiteY2" fmla="*/ 0 h 833931"/>
              <a:gd name="connsiteX3" fmla="*/ 6110593 w 6110593"/>
              <a:gd name="connsiteY3" fmla="*/ 0 h 833931"/>
              <a:gd name="connsiteX4" fmla="*/ 6110593 w 6110593"/>
              <a:gd name="connsiteY4" fmla="*/ 833931 h 833931"/>
              <a:gd name="connsiteX5" fmla="*/ 5729593 w 6110593"/>
              <a:gd name="connsiteY5" fmla="*/ 833931 h 833931"/>
              <a:gd name="connsiteX6" fmla="*/ 772797 w 6110593"/>
              <a:gd name="connsiteY6" fmla="*/ 833931 h 833931"/>
              <a:gd name="connsiteX7" fmla="*/ 391797 w 6110593"/>
              <a:gd name="connsiteY7" fmla="*/ 833931 h 833931"/>
              <a:gd name="connsiteX8" fmla="*/ 0 w 6110593"/>
              <a:gd name="connsiteY8" fmla="*/ 416965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1">
                <a:moveTo>
                  <a:pt x="391797" y="0"/>
                </a:moveTo>
                <a:lnTo>
                  <a:pt x="772797" y="0"/>
                </a:lnTo>
                <a:lnTo>
                  <a:pt x="5729593" y="0"/>
                </a:lnTo>
                <a:lnTo>
                  <a:pt x="6110593" y="0"/>
                </a:lnTo>
                <a:lnTo>
                  <a:pt x="6110593" y="833931"/>
                </a:lnTo>
                <a:lnTo>
                  <a:pt x="5729593" y="833931"/>
                </a:lnTo>
                <a:lnTo>
                  <a:pt x="772797" y="833931"/>
                </a:lnTo>
                <a:lnTo>
                  <a:pt x="391797" y="833931"/>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3" name="任意多边形: 形状 20"/>
          <p:cNvSpPr/>
          <p:nvPr>
            <p:custDataLst>
              <p:tags r:id="rId3"/>
            </p:custDataLst>
          </p:nvPr>
        </p:nvSpPr>
        <p:spPr>
          <a:xfrm>
            <a:off x="4486793" y="4195069"/>
            <a:ext cx="6768040" cy="958608"/>
          </a:xfrm>
          <a:custGeom>
            <a:avLst/>
            <a:gdLst>
              <a:gd name="connsiteX0" fmla="*/ 391797 w 6110593"/>
              <a:gd name="connsiteY0" fmla="*/ 0 h 833930"/>
              <a:gd name="connsiteX1" fmla="*/ 772797 w 6110593"/>
              <a:gd name="connsiteY1" fmla="*/ 0 h 833930"/>
              <a:gd name="connsiteX2" fmla="*/ 5729593 w 6110593"/>
              <a:gd name="connsiteY2" fmla="*/ 0 h 833930"/>
              <a:gd name="connsiteX3" fmla="*/ 6110593 w 6110593"/>
              <a:gd name="connsiteY3" fmla="*/ 0 h 833930"/>
              <a:gd name="connsiteX4" fmla="*/ 6110593 w 6110593"/>
              <a:gd name="connsiteY4" fmla="*/ 833930 h 833930"/>
              <a:gd name="connsiteX5" fmla="*/ 5729593 w 6110593"/>
              <a:gd name="connsiteY5" fmla="*/ 833930 h 833930"/>
              <a:gd name="connsiteX6" fmla="*/ 772797 w 6110593"/>
              <a:gd name="connsiteY6" fmla="*/ 833930 h 833930"/>
              <a:gd name="connsiteX7" fmla="*/ 391797 w 6110593"/>
              <a:gd name="connsiteY7" fmla="*/ 833930 h 833930"/>
              <a:gd name="connsiteX8" fmla="*/ 0 w 6110593"/>
              <a:gd name="connsiteY8" fmla="*/ 416965 h 83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0">
                <a:moveTo>
                  <a:pt x="391797" y="0"/>
                </a:moveTo>
                <a:lnTo>
                  <a:pt x="772797" y="0"/>
                </a:lnTo>
                <a:lnTo>
                  <a:pt x="5729593" y="0"/>
                </a:lnTo>
                <a:lnTo>
                  <a:pt x="6110593" y="0"/>
                </a:lnTo>
                <a:lnTo>
                  <a:pt x="6110593" y="833930"/>
                </a:lnTo>
                <a:lnTo>
                  <a:pt x="5729593" y="833930"/>
                </a:lnTo>
                <a:lnTo>
                  <a:pt x="772797" y="833930"/>
                </a:lnTo>
                <a:lnTo>
                  <a:pt x="391797" y="833930"/>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0"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6" name="任意多边形: 形状 4"/>
          <p:cNvSpPr/>
          <p:nvPr>
            <p:custDataLst>
              <p:tags r:id="rId4"/>
            </p:custDataLst>
          </p:nvPr>
        </p:nvSpPr>
        <p:spPr>
          <a:xfrm>
            <a:off x="4670737" y="2949797"/>
            <a:ext cx="6586202" cy="958610"/>
          </a:xfrm>
          <a:custGeom>
            <a:avLst/>
            <a:gdLst>
              <a:gd name="connsiteX0" fmla="*/ 0 w 6097651"/>
              <a:gd name="connsiteY0" fmla="*/ 0 h 833931"/>
              <a:gd name="connsiteX1" fmla="*/ 5680686 w 6097651"/>
              <a:gd name="connsiteY1" fmla="*/ 0 h 833931"/>
              <a:gd name="connsiteX2" fmla="*/ 6097651 w 6097651"/>
              <a:gd name="connsiteY2" fmla="*/ 416966 h 833931"/>
              <a:gd name="connsiteX3" fmla="*/ 5680686 w 6097651"/>
              <a:gd name="connsiteY3" fmla="*/ 833931 h 833931"/>
              <a:gd name="connsiteX4" fmla="*/ 0 w 6097651"/>
              <a:gd name="connsiteY4" fmla="*/ 833931 h 833931"/>
              <a:gd name="connsiteX5" fmla="*/ 0 w 6097651"/>
              <a:gd name="connsiteY5" fmla="*/ 0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651" h="833931">
                <a:moveTo>
                  <a:pt x="6097651" y="833930"/>
                </a:moveTo>
                <a:lnTo>
                  <a:pt x="416965" y="833930"/>
                </a:lnTo>
                <a:lnTo>
                  <a:pt x="0" y="416965"/>
                </a:lnTo>
                <a:lnTo>
                  <a:pt x="416965" y="1"/>
                </a:lnTo>
                <a:lnTo>
                  <a:pt x="6097651" y="1"/>
                </a:lnTo>
                <a:lnTo>
                  <a:pt x="6097651" y="833930"/>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0"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7" name="序号"/>
          <p:cNvSpPr txBox="1"/>
          <p:nvPr>
            <p:custDataLst>
              <p:tags r:id="rId5"/>
            </p:custDataLst>
          </p:nvPr>
        </p:nvSpPr>
        <p:spPr>
          <a:xfrm>
            <a:off x="4017444" y="1744672"/>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任务一</a:t>
            </a:r>
            <a:endParaRPr lang="zh-CN" altLang="en-US" sz="2200" b="1" dirty="0">
              <a:solidFill>
                <a:srgbClr val="FFFFFF"/>
              </a:solidFill>
              <a:latin typeface="+mn-ea"/>
            </a:endParaRPr>
          </a:p>
        </p:txBody>
      </p:sp>
      <p:sp>
        <p:nvSpPr>
          <p:cNvPr id="8" name="序号"/>
          <p:cNvSpPr txBox="1"/>
          <p:nvPr>
            <p:custDataLst>
              <p:tags r:id="rId6"/>
            </p:custDataLst>
          </p:nvPr>
        </p:nvSpPr>
        <p:spPr>
          <a:xfrm>
            <a:off x="4234965" y="2990674"/>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任务二</a:t>
            </a:r>
            <a:endParaRPr lang="en-US" sz="2200" b="1" dirty="0">
              <a:solidFill>
                <a:srgbClr val="FFFFFF"/>
              </a:solidFill>
              <a:latin typeface="+mn-ea"/>
            </a:endParaRPr>
          </a:p>
        </p:txBody>
      </p:sp>
      <p:sp>
        <p:nvSpPr>
          <p:cNvPr id="10" name="序号"/>
          <p:cNvSpPr txBox="1"/>
          <p:nvPr>
            <p:custDataLst>
              <p:tags r:id="rId7"/>
            </p:custDataLst>
          </p:nvPr>
        </p:nvSpPr>
        <p:spPr>
          <a:xfrm>
            <a:off x="4017444" y="4237405"/>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任务三</a:t>
            </a:r>
            <a:endParaRPr lang="en-US" sz="2200" b="1" dirty="0">
              <a:solidFill>
                <a:srgbClr val="FFFFFF"/>
              </a:solidFill>
              <a:latin typeface="+mn-ea"/>
            </a:endParaRPr>
          </a:p>
        </p:txBody>
      </p:sp>
      <p:sp>
        <p:nvSpPr>
          <p:cNvPr id="19" name="项标题"/>
          <p:cNvSpPr txBox="1"/>
          <p:nvPr>
            <p:custDataLst>
              <p:tags r:id="rId8"/>
            </p:custDataLst>
          </p:nvPr>
        </p:nvSpPr>
        <p:spPr>
          <a:xfrm>
            <a:off x="5194831" y="1821316"/>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维护财产安全</a:t>
            </a:r>
            <a:endParaRPr lang="zh-CN" altLang="en-US" sz="2400" spc="300" dirty="0">
              <a:solidFill>
                <a:srgbClr val="051C2D"/>
              </a:solidFill>
              <a:latin typeface="+mn-ea"/>
            </a:endParaRPr>
          </a:p>
        </p:txBody>
      </p:sp>
      <p:sp>
        <p:nvSpPr>
          <p:cNvPr id="23" name="项标题"/>
          <p:cNvSpPr txBox="1"/>
          <p:nvPr>
            <p:custDataLst>
              <p:tags r:id="rId9"/>
            </p:custDataLst>
          </p:nvPr>
        </p:nvSpPr>
        <p:spPr>
          <a:xfrm>
            <a:off x="5634983" y="3062207"/>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维护消防安全</a:t>
            </a:r>
            <a:endParaRPr lang="zh-CN" altLang="en-US" sz="2400" spc="300" dirty="0">
              <a:solidFill>
                <a:srgbClr val="051C2D"/>
              </a:solidFill>
              <a:latin typeface="+mn-ea"/>
            </a:endParaRPr>
          </a:p>
        </p:txBody>
      </p:sp>
      <p:sp>
        <p:nvSpPr>
          <p:cNvPr id="24" name="项标题"/>
          <p:cNvSpPr txBox="1"/>
          <p:nvPr>
            <p:custDataLst>
              <p:tags r:id="rId10"/>
            </p:custDataLst>
          </p:nvPr>
        </p:nvSpPr>
        <p:spPr>
          <a:xfrm>
            <a:off x="5194831" y="4302369"/>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保持身体健康</a:t>
            </a:r>
            <a:endParaRPr lang="zh-CN" altLang="en-US" sz="2400" spc="300" dirty="0">
              <a:solidFill>
                <a:srgbClr val="051C2D"/>
              </a:solidFill>
              <a:latin typeface="+mn-ea"/>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094145" y="231845"/>
            <a:ext cx="10800000" cy="792000"/>
          </a:xfrm>
        </p:spPr>
        <p:txBody>
          <a:bodyPr/>
          <a:lstStyle/>
          <a:p>
            <a:r>
              <a:rPr lang="zh-CN" altLang="en-US" dirty="0"/>
              <a:t>实验室防火措施</a:t>
            </a:r>
            <a:endParaRPr lang="zh-CN" altLang="en-US" dirty="0"/>
          </a:p>
        </p:txBody>
      </p:sp>
      <p:sp>
        <p:nvSpPr>
          <p:cNvPr id="2" name="任意多边形: 形状 14"/>
          <p:cNvSpPr/>
          <p:nvPr>
            <p:custDataLst>
              <p:tags r:id="rId2"/>
            </p:custDataLst>
          </p:nvPr>
        </p:nvSpPr>
        <p:spPr>
          <a:xfrm>
            <a:off x="7958694" y="2880832"/>
            <a:ext cx="3071537" cy="1346504"/>
          </a:xfrm>
          <a:custGeom>
            <a:avLst/>
            <a:gdLst>
              <a:gd name="connsiteX0" fmla="*/ 0 w 2979534"/>
              <a:gd name="connsiteY0" fmla="*/ 0 h 1899874"/>
              <a:gd name="connsiteX1" fmla="*/ 2979534 w 2979534"/>
              <a:gd name="connsiteY1" fmla="*/ 0 h 1899874"/>
              <a:gd name="connsiteX2" fmla="*/ 2979534 w 2979534"/>
              <a:gd name="connsiteY2" fmla="*/ 1507390 h 1899874"/>
              <a:gd name="connsiteX3" fmla="*/ 1354752 w 2979534"/>
              <a:gd name="connsiteY3" fmla="*/ 1507390 h 1899874"/>
              <a:gd name="connsiteX4" fmla="*/ 919837 w 2979534"/>
              <a:gd name="connsiteY4" fmla="*/ 1899874 h 1899874"/>
              <a:gd name="connsiteX5" fmla="*/ 949571 w 2979534"/>
              <a:gd name="connsiteY5" fmla="*/ 1507390 h 1899874"/>
              <a:gd name="connsiteX6" fmla="*/ 0 w 2979534"/>
              <a:gd name="connsiteY6" fmla="*/ 1507390 h 1899874"/>
              <a:gd name="connsiteX0-1" fmla="*/ 0 w 2979534"/>
              <a:gd name="connsiteY0-2" fmla="*/ 0 h 1703901"/>
              <a:gd name="connsiteX1-3" fmla="*/ 2979534 w 2979534"/>
              <a:gd name="connsiteY1-4" fmla="*/ 0 h 1703901"/>
              <a:gd name="connsiteX2-5" fmla="*/ 2979534 w 2979534"/>
              <a:gd name="connsiteY2-6" fmla="*/ 1507390 h 1703901"/>
              <a:gd name="connsiteX3-7" fmla="*/ 1354752 w 2979534"/>
              <a:gd name="connsiteY3-8" fmla="*/ 1507390 h 1703901"/>
              <a:gd name="connsiteX4-9" fmla="*/ 1003880 w 2979534"/>
              <a:gd name="connsiteY4-10" fmla="*/ 1703901 h 1703901"/>
              <a:gd name="connsiteX5-11" fmla="*/ 949571 w 2979534"/>
              <a:gd name="connsiteY5-12" fmla="*/ 1507390 h 1703901"/>
              <a:gd name="connsiteX6-13" fmla="*/ 0 w 2979534"/>
              <a:gd name="connsiteY6-14" fmla="*/ 1507390 h 1703901"/>
              <a:gd name="connsiteX7" fmla="*/ 0 w 2979534"/>
              <a:gd name="connsiteY7" fmla="*/ 0 h 17039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2979534" h="1703901">
                <a:moveTo>
                  <a:pt x="0" y="0"/>
                </a:moveTo>
                <a:lnTo>
                  <a:pt x="2979534" y="0"/>
                </a:lnTo>
                <a:lnTo>
                  <a:pt x="2979534" y="1507390"/>
                </a:lnTo>
                <a:lnTo>
                  <a:pt x="1354752" y="1507390"/>
                </a:lnTo>
                <a:lnTo>
                  <a:pt x="1003880" y="1703901"/>
                </a:lnTo>
                <a:lnTo>
                  <a:pt x="949571" y="1507390"/>
                </a:lnTo>
                <a:lnTo>
                  <a:pt x="0" y="1507390"/>
                </a:lnTo>
                <a:lnTo>
                  <a:pt x="0" y="0"/>
                </a:lnTo>
                <a:close/>
              </a:path>
            </a:pathLst>
          </a:custGeom>
          <a:solidFill>
            <a:schemeClr val="accent1">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椭圆 3"/>
          <p:cNvSpPr/>
          <p:nvPr>
            <p:custDataLst>
              <p:tags r:id="rId3"/>
            </p:custDataLst>
          </p:nvPr>
        </p:nvSpPr>
        <p:spPr>
          <a:xfrm>
            <a:off x="5399951" y="3478444"/>
            <a:ext cx="1437754" cy="1437754"/>
          </a:xfrm>
          <a:prstGeom prst="ellipse">
            <a:avLst/>
          </a:prstGeom>
          <a:no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形状 25"/>
          <p:cNvSpPr/>
          <p:nvPr>
            <p:custDataLst>
              <p:tags r:id="rId4"/>
            </p:custDataLst>
          </p:nvPr>
        </p:nvSpPr>
        <p:spPr>
          <a:xfrm flipH="1">
            <a:off x="1162051" y="2842092"/>
            <a:ext cx="3190208" cy="1251803"/>
          </a:xfrm>
          <a:custGeom>
            <a:avLst/>
            <a:gdLst>
              <a:gd name="connsiteX0" fmla="*/ 0 w 2979534"/>
              <a:gd name="connsiteY0" fmla="*/ 0 h 1899874"/>
              <a:gd name="connsiteX1" fmla="*/ 2979534 w 2979534"/>
              <a:gd name="connsiteY1" fmla="*/ 0 h 1899874"/>
              <a:gd name="connsiteX2" fmla="*/ 2979534 w 2979534"/>
              <a:gd name="connsiteY2" fmla="*/ 1507390 h 1899874"/>
              <a:gd name="connsiteX3" fmla="*/ 1354752 w 2979534"/>
              <a:gd name="connsiteY3" fmla="*/ 1507390 h 1899874"/>
              <a:gd name="connsiteX4" fmla="*/ 919837 w 2979534"/>
              <a:gd name="connsiteY4" fmla="*/ 1899874 h 1899874"/>
              <a:gd name="connsiteX5" fmla="*/ 949571 w 2979534"/>
              <a:gd name="connsiteY5" fmla="*/ 1507390 h 1899874"/>
              <a:gd name="connsiteX6" fmla="*/ 0 w 2979534"/>
              <a:gd name="connsiteY6" fmla="*/ 1507390 h 1899874"/>
              <a:gd name="connsiteX0-1" fmla="*/ 0 w 2979534"/>
              <a:gd name="connsiteY0-2" fmla="*/ 0 h 1899874"/>
              <a:gd name="connsiteX1-3" fmla="*/ 2979534 w 2979534"/>
              <a:gd name="connsiteY1-4" fmla="*/ 0 h 1899874"/>
              <a:gd name="connsiteX2-5" fmla="*/ 2979534 w 2979534"/>
              <a:gd name="connsiteY2-6" fmla="*/ 1507390 h 1899874"/>
              <a:gd name="connsiteX3-7" fmla="*/ 1354752 w 2979534"/>
              <a:gd name="connsiteY3-8" fmla="*/ 1507390 h 1899874"/>
              <a:gd name="connsiteX4-9" fmla="*/ 919837 w 2979534"/>
              <a:gd name="connsiteY4-10" fmla="*/ 1899874 h 1899874"/>
              <a:gd name="connsiteX5-11" fmla="*/ 455078 w 2979534"/>
              <a:gd name="connsiteY5-12" fmla="*/ 1496258 h 1899874"/>
              <a:gd name="connsiteX6-13" fmla="*/ 0 w 2979534"/>
              <a:gd name="connsiteY6-14" fmla="*/ 1507390 h 1899874"/>
              <a:gd name="connsiteX7" fmla="*/ 0 w 2979534"/>
              <a:gd name="connsiteY7" fmla="*/ 0 h 1899874"/>
              <a:gd name="connsiteX0-15" fmla="*/ 0 w 2979534"/>
              <a:gd name="connsiteY0-16" fmla="*/ 0 h 1899874"/>
              <a:gd name="connsiteX1-17" fmla="*/ 2979534 w 2979534"/>
              <a:gd name="connsiteY1-18" fmla="*/ 0 h 1899874"/>
              <a:gd name="connsiteX2-19" fmla="*/ 2979534 w 2979534"/>
              <a:gd name="connsiteY2-20" fmla="*/ 1507390 h 1899874"/>
              <a:gd name="connsiteX3-21" fmla="*/ 788333 w 2979534"/>
              <a:gd name="connsiteY3-22" fmla="*/ 1507390 h 1899874"/>
              <a:gd name="connsiteX4-23" fmla="*/ 919837 w 2979534"/>
              <a:gd name="connsiteY4-24" fmla="*/ 1899874 h 1899874"/>
              <a:gd name="connsiteX5-25" fmla="*/ 455078 w 2979534"/>
              <a:gd name="connsiteY5-26" fmla="*/ 1496258 h 1899874"/>
              <a:gd name="connsiteX6-27" fmla="*/ 0 w 2979534"/>
              <a:gd name="connsiteY6-28" fmla="*/ 1507390 h 1899874"/>
              <a:gd name="connsiteX7-29" fmla="*/ 0 w 2979534"/>
              <a:gd name="connsiteY7-30" fmla="*/ 0 h 1899874"/>
              <a:gd name="connsiteX0-31" fmla="*/ 0 w 2979534"/>
              <a:gd name="connsiteY0-32" fmla="*/ 0 h 1866477"/>
              <a:gd name="connsiteX1-33" fmla="*/ 2979534 w 2979534"/>
              <a:gd name="connsiteY1-34" fmla="*/ 0 h 1866477"/>
              <a:gd name="connsiteX2-35" fmla="*/ 2979534 w 2979534"/>
              <a:gd name="connsiteY2-36" fmla="*/ 1507390 h 1866477"/>
              <a:gd name="connsiteX3-37" fmla="*/ 788333 w 2979534"/>
              <a:gd name="connsiteY3-38" fmla="*/ 1507390 h 1866477"/>
              <a:gd name="connsiteX4-39" fmla="*/ 443325 w 2979534"/>
              <a:gd name="connsiteY4-40" fmla="*/ 1866477 h 1866477"/>
              <a:gd name="connsiteX5-41" fmla="*/ 455078 w 2979534"/>
              <a:gd name="connsiteY5-42" fmla="*/ 1496258 h 1866477"/>
              <a:gd name="connsiteX6-43" fmla="*/ 0 w 2979534"/>
              <a:gd name="connsiteY6-44" fmla="*/ 1507390 h 1866477"/>
              <a:gd name="connsiteX7-45" fmla="*/ 0 w 2979534"/>
              <a:gd name="connsiteY7-46" fmla="*/ 0 h 1866477"/>
              <a:gd name="connsiteX0-47" fmla="*/ 0 w 2979534"/>
              <a:gd name="connsiteY0-48" fmla="*/ 0 h 1688362"/>
              <a:gd name="connsiteX1-49" fmla="*/ 2979534 w 2979534"/>
              <a:gd name="connsiteY1-50" fmla="*/ 0 h 1688362"/>
              <a:gd name="connsiteX2-51" fmla="*/ 2979534 w 2979534"/>
              <a:gd name="connsiteY2-52" fmla="*/ 1507390 h 1688362"/>
              <a:gd name="connsiteX3-53" fmla="*/ 788333 w 2979534"/>
              <a:gd name="connsiteY3-54" fmla="*/ 1507390 h 1688362"/>
              <a:gd name="connsiteX4-55" fmla="*/ 542223 w 2979534"/>
              <a:gd name="connsiteY4-56" fmla="*/ 1688362 h 1688362"/>
              <a:gd name="connsiteX5-57" fmla="*/ 455078 w 2979534"/>
              <a:gd name="connsiteY5-58" fmla="*/ 1496258 h 1688362"/>
              <a:gd name="connsiteX6-59" fmla="*/ 0 w 2979534"/>
              <a:gd name="connsiteY6-60" fmla="*/ 1507390 h 1688362"/>
              <a:gd name="connsiteX7-61" fmla="*/ 0 w 2979534"/>
              <a:gd name="connsiteY7-62" fmla="*/ 0 h 16883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2979534" h="1688362">
                <a:moveTo>
                  <a:pt x="0" y="0"/>
                </a:moveTo>
                <a:lnTo>
                  <a:pt x="2979534" y="0"/>
                </a:lnTo>
                <a:lnTo>
                  <a:pt x="2979534" y="1507390"/>
                </a:lnTo>
                <a:lnTo>
                  <a:pt x="788333" y="1507390"/>
                </a:lnTo>
                <a:lnTo>
                  <a:pt x="542223" y="1688362"/>
                </a:lnTo>
                <a:lnTo>
                  <a:pt x="455078" y="1496258"/>
                </a:lnTo>
                <a:lnTo>
                  <a:pt x="0" y="1507390"/>
                </a:lnTo>
                <a:lnTo>
                  <a:pt x="0" y="0"/>
                </a:lnTo>
                <a:close/>
              </a:path>
            </a:pathLst>
          </a:custGeom>
          <a:solidFill>
            <a:schemeClr val="accent1">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6" name="任意多边形: 形状 20"/>
          <p:cNvSpPr/>
          <p:nvPr>
            <p:custDataLst>
              <p:tags r:id="rId5"/>
            </p:custDataLst>
          </p:nvPr>
        </p:nvSpPr>
        <p:spPr>
          <a:xfrm>
            <a:off x="4307610" y="1711647"/>
            <a:ext cx="4070510" cy="1261428"/>
          </a:xfrm>
          <a:custGeom>
            <a:avLst/>
            <a:gdLst>
              <a:gd name="connsiteX0" fmla="*/ 0 w 3231726"/>
              <a:gd name="connsiteY0" fmla="*/ 0 h 2185192"/>
              <a:gd name="connsiteX1" fmla="*/ 3231726 w 3231726"/>
              <a:gd name="connsiteY1" fmla="*/ 0 h 2185192"/>
              <a:gd name="connsiteX2" fmla="*/ 3231726 w 3231726"/>
              <a:gd name="connsiteY2" fmla="*/ 1836000 h 2185192"/>
              <a:gd name="connsiteX3" fmla="*/ 2925662 w 3231726"/>
              <a:gd name="connsiteY3" fmla="*/ 1836000 h 2185192"/>
              <a:gd name="connsiteX4" fmla="*/ 3062302 w 3231726"/>
              <a:gd name="connsiteY4" fmla="*/ 2185192 h 2185192"/>
              <a:gd name="connsiteX5" fmla="*/ 2490350 w 3231726"/>
              <a:gd name="connsiteY5" fmla="*/ 1836000 h 2185192"/>
              <a:gd name="connsiteX6" fmla="*/ 0 w 3231726"/>
              <a:gd name="connsiteY6" fmla="*/ 1836000 h 2185192"/>
              <a:gd name="connsiteX0-1" fmla="*/ 0 w 3231726"/>
              <a:gd name="connsiteY0-2" fmla="*/ 0 h 2390617"/>
              <a:gd name="connsiteX1-3" fmla="*/ 3231726 w 3231726"/>
              <a:gd name="connsiteY1-4" fmla="*/ 0 h 2390617"/>
              <a:gd name="connsiteX2-5" fmla="*/ 3231726 w 3231726"/>
              <a:gd name="connsiteY2-6" fmla="*/ 1836000 h 2390617"/>
              <a:gd name="connsiteX3-7" fmla="*/ 2925662 w 3231726"/>
              <a:gd name="connsiteY3-8" fmla="*/ 1836000 h 2390617"/>
              <a:gd name="connsiteX4-9" fmla="*/ 2291911 w 3231726"/>
              <a:gd name="connsiteY4-10" fmla="*/ 2390617 h 2390617"/>
              <a:gd name="connsiteX5-11" fmla="*/ 2490350 w 3231726"/>
              <a:gd name="connsiteY5-12" fmla="*/ 1836000 h 2390617"/>
              <a:gd name="connsiteX6-13" fmla="*/ 0 w 3231726"/>
              <a:gd name="connsiteY6-14" fmla="*/ 1836000 h 2390617"/>
              <a:gd name="connsiteX7" fmla="*/ 0 w 3231726"/>
              <a:gd name="connsiteY7" fmla="*/ 0 h 2390617"/>
              <a:gd name="connsiteX0-15" fmla="*/ 0 w 3231726"/>
              <a:gd name="connsiteY0-16" fmla="*/ 0 h 2390617"/>
              <a:gd name="connsiteX1-17" fmla="*/ 3231726 w 3231726"/>
              <a:gd name="connsiteY1-18" fmla="*/ 0 h 2390617"/>
              <a:gd name="connsiteX2-19" fmla="*/ 3231726 w 3231726"/>
              <a:gd name="connsiteY2-20" fmla="*/ 1836000 h 2390617"/>
              <a:gd name="connsiteX3-21" fmla="*/ 2925662 w 3231726"/>
              <a:gd name="connsiteY3-22" fmla="*/ 1836000 h 2390617"/>
              <a:gd name="connsiteX4-23" fmla="*/ 2291911 w 3231726"/>
              <a:gd name="connsiteY4-24" fmla="*/ 2390617 h 2390617"/>
              <a:gd name="connsiteX5-25" fmla="*/ 1519711 w 3231726"/>
              <a:gd name="connsiteY5-26" fmla="*/ 1836001 h 2390617"/>
              <a:gd name="connsiteX6-27" fmla="*/ 0 w 3231726"/>
              <a:gd name="connsiteY6-28" fmla="*/ 1836000 h 2390617"/>
              <a:gd name="connsiteX7-29" fmla="*/ 0 w 3231726"/>
              <a:gd name="connsiteY7-30" fmla="*/ 0 h 2390617"/>
              <a:gd name="connsiteX0-31" fmla="*/ 0 w 3231726"/>
              <a:gd name="connsiteY0-32" fmla="*/ 0 h 2390617"/>
              <a:gd name="connsiteX1-33" fmla="*/ 3231726 w 3231726"/>
              <a:gd name="connsiteY1-34" fmla="*/ 0 h 2390617"/>
              <a:gd name="connsiteX2-35" fmla="*/ 3231726 w 3231726"/>
              <a:gd name="connsiteY2-36" fmla="*/ 1836000 h 2390617"/>
              <a:gd name="connsiteX3-37" fmla="*/ 1878595 w 3231726"/>
              <a:gd name="connsiteY3-38" fmla="*/ 1848839 h 2390617"/>
              <a:gd name="connsiteX4-39" fmla="*/ 2291911 w 3231726"/>
              <a:gd name="connsiteY4-40" fmla="*/ 2390617 h 2390617"/>
              <a:gd name="connsiteX5-41" fmla="*/ 1519711 w 3231726"/>
              <a:gd name="connsiteY5-42" fmla="*/ 1836001 h 2390617"/>
              <a:gd name="connsiteX6-43" fmla="*/ 0 w 3231726"/>
              <a:gd name="connsiteY6-44" fmla="*/ 1836000 h 2390617"/>
              <a:gd name="connsiteX7-45" fmla="*/ 0 w 3231726"/>
              <a:gd name="connsiteY7-46" fmla="*/ 0 h 2390617"/>
              <a:gd name="connsiteX0-47" fmla="*/ 0 w 3231726"/>
              <a:gd name="connsiteY0-48" fmla="*/ 0 h 2390617"/>
              <a:gd name="connsiteX1-49" fmla="*/ 3231726 w 3231726"/>
              <a:gd name="connsiteY1-50" fmla="*/ 0 h 2390617"/>
              <a:gd name="connsiteX2-51" fmla="*/ 3231726 w 3231726"/>
              <a:gd name="connsiteY2-52" fmla="*/ 1836000 h 2390617"/>
              <a:gd name="connsiteX3-53" fmla="*/ 1878595 w 3231726"/>
              <a:gd name="connsiteY3-54" fmla="*/ 1848839 h 2390617"/>
              <a:gd name="connsiteX4-55" fmla="*/ 1420628 w 3231726"/>
              <a:gd name="connsiteY4-56" fmla="*/ 2390617 h 2390617"/>
              <a:gd name="connsiteX5-57" fmla="*/ 1519711 w 3231726"/>
              <a:gd name="connsiteY5-58" fmla="*/ 1836001 h 2390617"/>
              <a:gd name="connsiteX6-59" fmla="*/ 0 w 3231726"/>
              <a:gd name="connsiteY6-60" fmla="*/ 1836000 h 2390617"/>
              <a:gd name="connsiteX7-61" fmla="*/ 0 w 3231726"/>
              <a:gd name="connsiteY7-62" fmla="*/ 0 h 2390617"/>
              <a:gd name="connsiteX0-63" fmla="*/ 0 w 3231726"/>
              <a:gd name="connsiteY0-64" fmla="*/ 0 h 2439320"/>
              <a:gd name="connsiteX1-65" fmla="*/ 3231726 w 3231726"/>
              <a:gd name="connsiteY1-66" fmla="*/ 0 h 2439320"/>
              <a:gd name="connsiteX2-67" fmla="*/ 3231726 w 3231726"/>
              <a:gd name="connsiteY2-68" fmla="*/ 1836000 h 2439320"/>
              <a:gd name="connsiteX3-69" fmla="*/ 1878595 w 3231726"/>
              <a:gd name="connsiteY3-70" fmla="*/ 1848839 h 2439320"/>
              <a:gd name="connsiteX4-71" fmla="*/ 1604056 w 3231726"/>
              <a:gd name="connsiteY4-72" fmla="*/ 2439320 h 2439320"/>
              <a:gd name="connsiteX5-73" fmla="*/ 1519711 w 3231726"/>
              <a:gd name="connsiteY5-74" fmla="*/ 1836001 h 2439320"/>
              <a:gd name="connsiteX6-75" fmla="*/ 0 w 3231726"/>
              <a:gd name="connsiteY6-76" fmla="*/ 1836000 h 2439320"/>
              <a:gd name="connsiteX7-77" fmla="*/ 0 w 3231726"/>
              <a:gd name="connsiteY7-78" fmla="*/ 0 h 2439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3231726" h="2439320">
                <a:moveTo>
                  <a:pt x="0" y="0"/>
                </a:moveTo>
                <a:lnTo>
                  <a:pt x="3231726" y="0"/>
                </a:lnTo>
                <a:lnTo>
                  <a:pt x="3231726" y="1836000"/>
                </a:lnTo>
                <a:lnTo>
                  <a:pt x="1878595" y="1848839"/>
                </a:lnTo>
                <a:lnTo>
                  <a:pt x="1604056" y="2439320"/>
                </a:lnTo>
                <a:lnTo>
                  <a:pt x="1519711" y="1836001"/>
                </a:lnTo>
                <a:lnTo>
                  <a:pt x="0" y="183600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52000" rIns="144000" bIns="144000" rtlCol="0" anchor="ctr">
            <a:noAutofit/>
          </a:bodyPr>
          <a:p>
            <a:pPr algn="ctr"/>
            <a:r>
              <a:rPr lang="zh-CN" altLang="en-US" sz="1600" kern="0" dirty="0">
                <a:ln>
                  <a:noFill/>
                  <a:prstDash val="sysDot"/>
                </a:ln>
                <a:solidFill>
                  <a:schemeClr val="lt1">
                    <a:lumMod val="100000"/>
                  </a:schemeClr>
                </a:solidFill>
                <a:latin typeface="+mn-ea"/>
                <a:cs typeface="+mn-ea"/>
              </a:rPr>
              <a:t>②气体钢瓶不得靠近热源、明火，禁止碰撞、敲击；</a:t>
            </a:r>
            <a:endParaRPr lang="zh-CN" altLang="en-US" sz="1600" kern="0" dirty="0">
              <a:ln>
                <a:noFill/>
                <a:prstDash val="sysDot"/>
              </a:ln>
              <a:solidFill>
                <a:schemeClr val="lt1">
                  <a:lumMod val="100000"/>
                </a:schemeClr>
              </a:solidFill>
              <a:latin typeface="+mn-ea"/>
              <a:cs typeface="+mn-ea"/>
            </a:endParaRPr>
          </a:p>
        </p:txBody>
      </p:sp>
      <p:sp>
        <p:nvSpPr>
          <p:cNvPr id="9" name="任意多边形: 形状 13"/>
          <p:cNvSpPr/>
          <p:nvPr>
            <p:custDataLst>
              <p:tags r:id="rId6"/>
            </p:custDataLst>
          </p:nvPr>
        </p:nvSpPr>
        <p:spPr>
          <a:xfrm>
            <a:off x="1461175" y="3158363"/>
            <a:ext cx="3665183" cy="1214579"/>
          </a:xfrm>
          <a:custGeom>
            <a:avLst/>
            <a:gdLst>
              <a:gd name="connsiteX0" fmla="*/ 0 w 3480888"/>
              <a:gd name="connsiteY0" fmla="*/ 0 h 1533525"/>
              <a:gd name="connsiteX1" fmla="*/ 3149648 w 3480888"/>
              <a:gd name="connsiteY1" fmla="*/ 0 h 1533525"/>
              <a:gd name="connsiteX2" fmla="*/ 3149648 w 3480888"/>
              <a:gd name="connsiteY2" fmla="*/ 823081 h 1533525"/>
              <a:gd name="connsiteX3" fmla="*/ 3480888 w 3480888"/>
              <a:gd name="connsiteY3" fmla="*/ 914457 h 1533525"/>
              <a:gd name="connsiteX4" fmla="*/ 3149648 w 3480888"/>
              <a:gd name="connsiteY4" fmla="*/ 1120562 h 1533525"/>
              <a:gd name="connsiteX5" fmla="*/ 3149648 w 3480888"/>
              <a:gd name="connsiteY5" fmla="*/ 1533525 h 1533525"/>
              <a:gd name="connsiteX6" fmla="*/ 0 w 3480888"/>
              <a:gd name="connsiteY6" fmla="*/ 1533525 h 1533525"/>
              <a:gd name="connsiteX0-1" fmla="*/ 0 w 3474538"/>
              <a:gd name="connsiteY0-2" fmla="*/ 0 h 1533525"/>
              <a:gd name="connsiteX1-3" fmla="*/ 3149648 w 3474538"/>
              <a:gd name="connsiteY1-4" fmla="*/ 0 h 1533525"/>
              <a:gd name="connsiteX2-5" fmla="*/ 3149648 w 3474538"/>
              <a:gd name="connsiteY2-6" fmla="*/ 823081 h 1533525"/>
              <a:gd name="connsiteX3-7" fmla="*/ 3474538 w 3474538"/>
              <a:gd name="connsiteY3-8" fmla="*/ 958907 h 1533525"/>
              <a:gd name="connsiteX4-9" fmla="*/ 3149648 w 3474538"/>
              <a:gd name="connsiteY4-10" fmla="*/ 1120562 h 1533525"/>
              <a:gd name="connsiteX5-11" fmla="*/ 3149648 w 3474538"/>
              <a:gd name="connsiteY5-12" fmla="*/ 1533525 h 1533525"/>
              <a:gd name="connsiteX6-13" fmla="*/ 0 w 3474538"/>
              <a:gd name="connsiteY6-14" fmla="*/ 1533525 h 1533525"/>
              <a:gd name="connsiteX7" fmla="*/ 0 w 3474538"/>
              <a:gd name="connsiteY7" fmla="*/ 0 h 1533525"/>
              <a:gd name="connsiteX0-15" fmla="*/ 0 w 3474538"/>
              <a:gd name="connsiteY0-16" fmla="*/ 0 h 1533525"/>
              <a:gd name="connsiteX1-17" fmla="*/ 3149648 w 3474538"/>
              <a:gd name="connsiteY1-18" fmla="*/ 0 h 1533525"/>
              <a:gd name="connsiteX2-19" fmla="*/ 3149648 w 3474538"/>
              <a:gd name="connsiteY2-20" fmla="*/ 823081 h 1533525"/>
              <a:gd name="connsiteX3-21" fmla="*/ 3474538 w 3474538"/>
              <a:gd name="connsiteY3-22" fmla="*/ 1157079 h 1533525"/>
              <a:gd name="connsiteX4-23" fmla="*/ 3149648 w 3474538"/>
              <a:gd name="connsiteY4-24" fmla="*/ 1120562 h 1533525"/>
              <a:gd name="connsiteX5-25" fmla="*/ 3149648 w 3474538"/>
              <a:gd name="connsiteY5-26" fmla="*/ 1533525 h 1533525"/>
              <a:gd name="connsiteX6-27" fmla="*/ 0 w 3474538"/>
              <a:gd name="connsiteY6-28" fmla="*/ 1533525 h 1533525"/>
              <a:gd name="connsiteX7-29" fmla="*/ 0 w 3474538"/>
              <a:gd name="connsiteY7-30" fmla="*/ 0 h 1533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3474538" h="1533525">
                <a:moveTo>
                  <a:pt x="0" y="0"/>
                </a:moveTo>
                <a:lnTo>
                  <a:pt x="3149648" y="0"/>
                </a:lnTo>
                <a:lnTo>
                  <a:pt x="3149648" y="823081"/>
                </a:lnTo>
                <a:lnTo>
                  <a:pt x="3474538" y="1157079"/>
                </a:lnTo>
                <a:lnTo>
                  <a:pt x="3149648" y="1120562"/>
                </a:lnTo>
                <a:lnTo>
                  <a:pt x="3149648" y="1533525"/>
                </a:lnTo>
                <a:lnTo>
                  <a:pt x="0" y="1533525"/>
                </a:lnTo>
                <a:lnTo>
                  <a:pt x="0" y="0"/>
                </a:ln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wrap="square" lIns="432000" tIns="288000" rIns="792000" rtlCol="0" anchor="ctr">
            <a:noAutofit/>
          </a:bodyPr>
          <a:p>
            <a:pPr algn="ctr"/>
            <a:r>
              <a:rPr lang="zh-CN" altLang="en-US" sz="1600" kern="0" dirty="0">
                <a:ln>
                  <a:noFill/>
                  <a:prstDash val="sysDot"/>
                </a:ln>
                <a:solidFill>
                  <a:schemeClr val="lt1">
                    <a:lumMod val="100000"/>
                  </a:schemeClr>
                </a:solidFill>
                <a:latin typeface="+mn-ea"/>
                <a:cs typeface="+mn-ea"/>
              </a:rPr>
              <a:t>①不私拉、乱接电线，确保安全用电；</a:t>
            </a:r>
            <a:endParaRPr lang="zh-CN" altLang="en-US" sz="1600" kern="0" dirty="0">
              <a:ln>
                <a:noFill/>
                <a:prstDash val="sysDot"/>
              </a:ln>
              <a:solidFill>
                <a:schemeClr val="lt1">
                  <a:lumMod val="100000"/>
                </a:schemeClr>
              </a:solidFill>
              <a:latin typeface="+mn-ea"/>
              <a:cs typeface="+mn-ea"/>
            </a:endParaRPr>
          </a:p>
        </p:txBody>
      </p:sp>
      <p:sp>
        <p:nvSpPr>
          <p:cNvPr id="11" name="任意多边形: 形状 9"/>
          <p:cNvSpPr/>
          <p:nvPr>
            <p:custDataLst>
              <p:tags r:id="rId7"/>
            </p:custDataLst>
          </p:nvPr>
        </p:nvSpPr>
        <p:spPr>
          <a:xfrm>
            <a:off x="1750137" y="4765754"/>
            <a:ext cx="3611992" cy="1088668"/>
          </a:xfrm>
          <a:custGeom>
            <a:avLst/>
            <a:gdLst>
              <a:gd name="connsiteX0" fmla="*/ 0 w 3480888"/>
              <a:gd name="connsiteY0" fmla="*/ 0 h 1533525"/>
              <a:gd name="connsiteX1" fmla="*/ 3149648 w 3480888"/>
              <a:gd name="connsiteY1" fmla="*/ 0 h 1533525"/>
              <a:gd name="connsiteX2" fmla="*/ 3149648 w 3480888"/>
              <a:gd name="connsiteY2" fmla="*/ 823081 h 1533525"/>
              <a:gd name="connsiteX3" fmla="*/ 3480888 w 3480888"/>
              <a:gd name="connsiteY3" fmla="*/ 914457 h 1533525"/>
              <a:gd name="connsiteX4" fmla="*/ 3149648 w 3480888"/>
              <a:gd name="connsiteY4" fmla="*/ 1120562 h 1533525"/>
              <a:gd name="connsiteX5" fmla="*/ 3149648 w 3480888"/>
              <a:gd name="connsiteY5" fmla="*/ 1533525 h 1533525"/>
              <a:gd name="connsiteX6" fmla="*/ 0 w 3480888"/>
              <a:gd name="connsiteY6" fmla="*/ 1533525 h 1533525"/>
              <a:gd name="connsiteX0-1" fmla="*/ 0 w 3474538"/>
              <a:gd name="connsiteY0-2" fmla="*/ 0 h 1533525"/>
              <a:gd name="connsiteX1-3" fmla="*/ 3149648 w 3474538"/>
              <a:gd name="connsiteY1-4" fmla="*/ 0 h 1533525"/>
              <a:gd name="connsiteX2-5" fmla="*/ 3149648 w 3474538"/>
              <a:gd name="connsiteY2-6" fmla="*/ 823081 h 1533525"/>
              <a:gd name="connsiteX3-7" fmla="*/ 3474538 w 3474538"/>
              <a:gd name="connsiteY3-8" fmla="*/ 958907 h 1533525"/>
              <a:gd name="connsiteX4-9" fmla="*/ 3149648 w 3474538"/>
              <a:gd name="connsiteY4-10" fmla="*/ 1120562 h 1533525"/>
              <a:gd name="connsiteX5-11" fmla="*/ 3149648 w 3474538"/>
              <a:gd name="connsiteY5-12" fmla="*/ 1533525 h 1533525"/>
              <a:gd name="connsiteX6-13" fmla="*/ 0 w 3474538"/>
              <a:gd name="connsiteY6-14" fmla="*/ 1533525 h 1533525"/>
              <a:gd name="connsiteX7" fmla="*/ 0 w 3474538"/>
              <a:gd name="connsiteY7" fmla="*/ 0 h 1533525"/>
              <a:gd name="connsiteX0-15" fmla="*/ 0 w 3485890"/>
              <a:gd name="connsiteY0-16" fmla="*/ 0 h 1533525"/>
              <a:gd name="connsiteX1-17" fmla="*/ 3149648 w 3485890"/>
              <a:gd name="connsiteY1-18" fmla="*/ 0 h 1533525"/>
              <a:gd name="connsiteX2-19" fmla="*/ 3149648 w 3485890"/>
              <a:gd name="connsiteY2-20" fmla="*/ 823081 h 1533525"/>
              <a:gd name="connsiteX3-21" fmla="*/ 3485890 w 3485890"/>
              <a:gd name="connsiteY3-22" fmla="*/ 682983 h 1533525"/>
              <a:gd name="connsiteX4-23" fmla="*/ 3149648 w 3485890"/>
              <a:gd name="connsiteY4-24" fmla="*/ 1120562 h 1533525"/>
              <a:gd name="connsiteX5-25" fmla="*/ 3149648 w 3485890"/>
              <a:gd name="connsiteY5-26" fmla="*/ 1533525 h 1533525"/>
              <a:gd name="connsiteX6-27" fmla="*/ 0 w 3485890"/>
              <a:gd name="connsiteY6-28" fmla="*/ 1533525 h 1533525"/>
              <a:gd name="connsiteX7-29" fmla="*/ 0 w 3485890"/>
              <a:gd name="connsiteY7-30" fmla="*/ 0 h 1533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3485890" h="1533525">
                <a:moveTo>
                  <a:pt x="0" y="0"/>
                </a:moveTo>
                <a:lnTo>
                  <a:pt x="3149648" y="0"/>
                </a:lnTo>
                <a:lnTo>
                  <a:pt x="3149648" y="823081"/>
                </a:lnTo>
                <a:lnTo>
                  <a:pt x="3485890" y="682983"/>
                </a:lnTo>
                <a:lnTo>
                  <a:pt x="3149648" y="1120562"/>
                </a:lnTo>
                <a:lnTo>
                  <a:pt x="3149648" y="1533525"/>
                </a:lnTo>
                <a:lnTo>
                  <a:pt x="0" y="1533525"/>
                </a:lnTo>
                <a:lnTo>
                  <a:pt x="0" y="0"/>
                </a:ln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wrap="square" lIns="108000" tIns="288000" rIns="468000" rtlCol="0" anchor="ctr">
            <a:noAutofit/>
          </a:bodyPr>
          <a:p>
            <a:pPr algn="ctr"/>
            <a:r>
              <a:rPr lang="zh-CN" altLang="en-US" sz="1600" kern="0" dirty="0">
                <a:ln>
                  <a:noFill/>
                  <a:prstDash val="sysDot"/>
                </a:ln>
                <a:solidFill>
                  <a:schemeClr val="lt1">
                    <a:lumMod val="100000"/>
                  </a:schemeClr>
                </a:solidFill>
                <a:latin typeface="+mn-ea"/>
                <a:cs typeface="+mn-ea"/>
              </a:rPr>
              <a:t>⑤易燃液体的废液要按照要求在专门容器内收集，以免发生爆炸事故</a:t>
            </a:r>
            <a:endParaRPr lang="zh-CN" altLang="en-US" sz="1600" kern="0" dirty="0">
              <a:ln>
                <a:noFill/>
                <a:prstDash val="sysDot"/>
              </a:ln>
              <a:solidFill>
                <a:schemeClr val="lt1">
                  <a:lumMod val="100000"/>
                </a:schemeClr>
              </a:solidFill>
              <a:latin typeface="+mn-ea"/>
              <a:cs typeface="+mn-ea"/>
            </a:endParaRPr>
          </a:p>
        </p:txBody>
      </p:sp>
      <p:sp>
        <p:nvSpPr>
          <p:cNvPr id="23" name="任意多边形: 形状 22"/>
          <p:cNvSpPr/>
          <p:nvPr>
            <p:custDataLst>
              <p:tags r:id="rId8"/>
            </p:custDataLst>
          </p:nvPr>
        </p:nvSpPr>
        <p:spPr>
          <a:xfrm flipH="1">
            <a:off x="7054338" y="3161538"/>
            <a:ext cx="3665183" cy="1166466"/>
          </a:xfrm>
          <a:custGeom>
            <a:avLst/>
            <a:gdLst>
              <a:gd name="connsiteX0" fmla="*/ 0 w 3480888"/>
              <a:gd name="connsiteY0" fmla="*/ 0 h 1533525"/>
              <a:gd name="connsiteX1" fmla="*/ 3149648 w 3480888"/>
              <a:gd name="connsiteY1" fmla="*/ 0 h 1533525"/>
              <a:gd name="connsiteX2" fmla="*/ 3149648 w 3480888"/>
              <a:gd name="connsiteY2" fmla="*/ 823081 h 1533525"/>
              <a:gd name="connsiteX3" fmla="*/ 3480888 w 3480888"/>
              <a:gd name="connsiteY3" fmla="*/ 914457 h 1533525"/>
              <a:gd name="connsiteX4" fmla="*/ 3149648 w 3480888"/>
              <a:gd name="connsiteY4" fmla="*/ 1120562 h 1533525"/>
              <a:gd name="connsiteX5" fmla="*/ 3149648 w 3480888"/>
              <a:gd name="connsiteY5" fmla="*/ 1533525 h 1533525"/>
              <a:gd name="connsiteX6" fmla="*/ 0 w 3480888"/>
              <a:gd name="connsiteY6" fmla="*/ 1533525 h 1533525"/>
              <a:gd name="connsiteX0-1" fmla="*/ 0 w 3474538"/>
              <a:gd name="connsiteY0-2" fmla="*/ 0 h 1533525"/>
              <a:gd name="connsiteX1-3" fmla="*/ 3149648 w 3474538"/>
              <a:gd name="connsiteY1-4" fmla="*/ 0 h 1533525"/>
              <a:gd name="connsiteX2-5" fmla="*/ 3149648 w 3474538"/>
              <a:gd name="connsiteY2-6" fmla="*/ 823081 h 1533525"/>
              <a:gd name="connsiteX3-7" fmla="*/ 3474538 w 3474538"/>
              <a:gd name="connsiteY3-8" fmla="*/ 958907 h 1533525"/>
              <a:gd name="connsiteX4-9" fmla="*/ 3149648 w 3474538"/>
              <a:gd name="connsiteY4-10" fmla="*/ 1120562 h 1533525"/>
              <a:gd name="connsiteX5-11" fmla="*/ 3149648 w 3474538"/>
              <a:gd name="connsiteY5-12" fmla="*/ 1533525 h 1533525"/>
              <a:gd name="connsiteX6-13" fmla="*/ 0 w 3474538"/>
              <a:gd name="connsiteY6-14" fmla="*/ 1533525 h 1533525"/>
              <a:gd name="connsiteX7" fmla="*/ 0 w 3474538"/>
              <a:gd name="connsiteY7" fmla="*/ 0 h 1533525"/>
              <a:gd name="connsiteX0-15" fmla="*/ 0 w 3474538"/>
              <a:gd name="connsiteY0-16" fmla="*/ 0 h 1533525"/>
              <a:gd name="connsiteX1-17" fmla="*/ 3149648 w 3474538"/>
              <a:gd name="connsiteY1-18" fmla="*/ 0 h 1533525"/>
              <a:gd name="connsiteX2-19" fmla="*/ 3149648 w 3474538"/>
              <a:gd name="connsiteY2-20" fmla="*/ 823081 h 1533525"/>
              <a:gd name="connsiteX3-21" fmla="*/ 3474538 w 3474538"/>
              <a:gd name="connsiteY3-22" fmla="*/ 1157079 h 1533525"/>
              <a:gd name="connsiteX4-23" fmla="*/ 3149648 w 3474538"/>
              <a:gd name="connsiteY4-24" fmla="*/ 1120562 h 1533525"/>
              <a:gd name="connsiteX5-25" fmla="*/ 3149648 w 3474538"/>
              <a:gd name="connsiteY5-26" fmla="*/ 1533525 h 1533525"/>
              <a:gd name="connsiteX6-27" fmla="*/ 0 w 3474538"/>
              <a:gd name="connsiteY6-28" fmla="*/ 1533525 h 1533525"/>
              <a:gd name="connsiteX7-29" fmla="*/ 0 w 3474538"/>
              <a:gd name="connsiteY7-30" fmla="*/ 0 h 1533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3474538" h="1533525">
                <a:moveTo>
                  <a:pt x="0" y="0"/>
                </a:moveTo>
                <a:lnTo>
                  <a:pt x="3149648" y="0"/>
                </a:lnTo>
                <a:lnTo>
                  <a:pt x="3149648" y="823081"/>
                </a:lnTo>
                <a:lnTo>
                  <a:pt x="3474538" y="1157079"/>
                </a:lnTo>
                <a:lnTo>
                  <a:pt x="3149648" y="1120562"/>
                </a:lnTo>
                <a:lnTo>
                  <a:pt x="3149648" y="1533525"/>
                </a:lnTo>
                <a:lnTo>
                  <a:pt x="0" y="1533525"/>
                </a:lnTo>
                <a:lnTo>
                  <a:pt x="0" y="0"/>
                </a:ln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wrap="square" lIns="504000" tIns="252000" rIns="144000" rtlCol="0" anchor="ctr">
            <a:noAutofit/>
          </a:bodyPr>
          <a:p>
            <a:pPr algn="ctr"/>
            <a:r>
              <a:rPr lang="zh-CN" altLang="en-US" sz="1600" kern="0" dirty="0">
                <a:ln>
                  <a:noFill/>
                  <a:prstDash val="sysDot"/>
                </a:ln>
                <a:solidFill>
                  <a:schemeClr val="lt1">
                    <a:lumMod val="100000"/>
                  </a:schemeClr>
                </a:solidFill>
                <a:latin typeface="+mn-ea"/>
                <a:cs typeface="+mn-ea"/>
              </a:rPr>
              <a:t>③可燃气体钢瓶和助燃气体钢瓶不得混合放置，同时应配备气体报警装置；</a:t>
            </a:r>
            <a:endParaRPr lang="zh-CN" altLang="en-US" sz="1600" kern="0" dirty="0">
              <a:ln>
                <a:noFill/>
                <a:prstDash val="sysDot"/>
              </a:ln>
              <a:solidFill>
                <a:schemeClr val="lt1">
                  <a:lumMod val="100000"/>
                </a:schemeClr>
              </a:solidFill>
              <a:latin typeface="+mn-ea"/>
              <a:cs typeface="+mn-ea"/>
            </a:endParaRPr>
          </a:p>
        </p:txBody>
      </p:sp>
      <p:sp>
        <p:nvSpPr>
          <p:cNvPr id="25" name="任意多边形: 形状 24"/>
          <p:cNvSpPr/>
          <p:nvPr>
            <p:custDataLst>
              <p:tags r:id="rId9"/>
            </p:custDataLst>
          </p:nvPr>
        </p:nvSpPr>
        <p:spPr>
          <a:xfrm flipH="1">
            <a:off x="6799670" y="4775280"/>
            <a:ext cx="3631133" cy="1088668"/>
          </a:xfrm>
          <a:custGeom>
            <a:avLst/>
            <a:gdLst>
              <a:gd name="connsiteX0" fmla="*/ 0 w 3480888"/>
              <a:gd name="connsiteY0" fmla="*/ 0 h 1533525"/>
              <a:gd name="connsiteX1" fmla="*/ 3149648 w 3480888"/>
              <a:gd name="connsiteY1" fmla="*/ 0 h 1533525"/>
              <a:gd name="connsiteX2" fmla="*/ 3149648 w 3480888"/>
              <a:gd name="connsiteY2" fmla="*/ 823081 h 1533525"/>
              <a:gd name="connsiteX3" fmla="*/ 3480888 w 3480888"/>
              <a:gd name="connsiteY3" fmla="*/ 914457 h 1533525"/>
              <a:gd name="connsiteX4" fmla="*/ 3149648 w 3480888"/>
              <a:gd name="connsiteY4" fmla="*/ 1120562 h 1533525"/>
              <a:gd name="connsiteX5" fmla="*/ 3149648 w 3480888"/>
              <a:gd name="connsiteY5" fmla="*/ 1533525 h 1533525"/>
              <a:gd name="connsiteX6" fmla="*/ 0 w 3480888"/>
              <a:gd name="connsiteY6" fmla="*/ 1533525 h 1533525"/>
              <a:gd name="connsiteX0-1" fmla="*/ 0 w 3474538"/>
              <a:gd name="connsiteY0-2" fmla="*/ 0 h 1533525"/>
              <a:gd name="connsiteX1-3" fmla="*/ 3149648 w 3474538"/>
              <a:gd name="connsiteY1-4" fmla="*/ 0 h 1533525"/>
              <a:gd name="connsiteX2-5" fmla="*/ 3149648 w 3474538"/>
              <a:gd name="connsiteY2-6" fmla="*/ 823081 h 1533525"/>
              <a:gd name="connsiteX3-7" fmla="*/ 3474538 w 3474538"/>
              <a:gd name="connsiteY3-8" fmla="*/ 958907 h 1533525"/>
              <a:gd name="connsiteX4-9" fmla="*/ 3149648 w 3474538"/>
              <a:gd name="connsiteY4-10" fmla="*/ 1120562 h 1533525"/>
              <a:gd name="connsiteX5-11" fmla="*/ 3149648 w 3474538"/>
              <a:gd name="connsiteY5-12" fmla="*/ 1533525 h 1533525"/>
              <a:gd name="connsiteX6-13" fmla="*/ 0 w 3474538"/>
              <a:gd name="connsiteY6-14" fmla="*/ 1533525 h 1533525"/>
              <a:gd name="connsiteX7" fmla="*/ 0 w 3474538"/>
              <a:gd name="connsiteY7" fmla="*/ 0 h 1533525"/>
              <a:gd name="connsiteX0-15" fmla="*/ 0 w 3485890"/>
              <a:gd name="connsiteY0-16" fmla="*/ 0 h 1533525"/>
              <a:gd name="connsiteX1-17" fmla="*/ 3149648 w 3485890"/>
              <a:gd name="connsiteY1-18" fmla="*/ 0 h 1533525"/>
              <a:gd name="connsiteX2-19" fmla="*/ 3149648 w 3485890"/>
              <a:gd name="connsiteY2-20" fmla="*/ 823081 h 1533525"/>
              <a:gd name="connsiteX3-21" fmla="*/ 3485890 w 3485890"/>
              <a:gd name="connsiteY3-22" fmla="*/ 682983 h 1533525"/>
              <a:gd name="connsiteX4-23" fmla="*/ 3149648 w 3485890"/>
              <a:gd name="connsiteY4-24" fmla="*/ 1120562 h 1533525"/>
              <a:gd name="connsiteX5-25" fmla="*/ 3149648 w 3485890"/>
              <a:gd name="connsiteY5-26" fmla="*/ 1533525 h 1533525"/>
              <a:gd name="connsiteX6-27" fmla="*/ 0 w 3485890"/>
              <a:gd name="connsiteY6-28" fmla="*/ 1533525 h 1533525"/>
              <a:gd name="connsiteX7-29" fmla="*/ 0 w 3485890"/>
              <a:gd name="connsiteY7-30" fmla="*/ 0 h 1533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3485890" h="1533525">
                <a:moveTo>
                  <a:pt x="0" y="0"/>
                </a:moveTo>
                <a:lnTo>
                  <a:pt x="3149648" y="0"/>
                </a:lnTo>
                <a:lnTo>
                  <a:pt x="3149648" y="823081"/>
                </a:lnTo>
                <a:lnTo>
                  <a:pt x="3485890" y="682983"/>
                </a:lnTo>
                <a:lnTo>
                  <a:pt x="3149648" y="1120562"/>
                </a:lnTo>
                <a:lnTo>
                  <a:pt x="3149648" y="1533525"/>
                </a:lnTo>
                <a:lnTo>
                  <a:pt x="0" y="1533525"/>
                </a:lnTo>
                <a:lnTo>
                  <a:pt x="0" y="0"/>
                </a:ln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wrap="square" lIns="504000" tIns="252000" rIns="144000" rtlCol="0" anchor="ctr">
            <a:noAutofit/>
          </a:bodyPr>
          <a:p>
            <a:pPr algn="ctr"/>
            <a:r>
              <a:rPr lang="zh-CN" altLang="en-US" sz="1600" kern="0" dirty="0">
                <a:ln>
                  <a:noFill/>
                  <a:prstDash val="sysDot"/>
                </a:ln>
                <a:solidFill>
                  <a:schemeClr val="lt1">
                    <a:lumMod val="100000"/>
                  </a:schemeClr>
                </a:solidFill>
                <a:latin typeface="+mn-ea"/>
                <a:cs typeface="+mn-ea"/>
              </a:rPr>
              <a:t>④易燃易爆化学品应分类存放，数量不得超出实验要求；</a:t>
            </a:r>
            <a:endParaRPr lang="zh-CN" altLang="en-US" sz="1600" kern="0" dirty="0">
              <a:ln>
                <a:noFill/>
                <a:prstDash val="sysDot"/>
              </a:ln>
              <a:solidFill>
                <a:schemeClr val="lt1">
                  <a:lumMod val="100000"/>
                </a:schemeClr>
              </a:solidFill>
              <a:latin typeface="+mn-ea"/>
              <a:cs typeface="+mn-ea"/>
            </a:endParaRPr>
          </a:p>
        </p:txBody>
      </p:sp>
      <p:pic>
        <p:nvPicPr>
          <p:cNvPr id="12" name="图片 7"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794971" y="3873465"/>
            <a:ext cx="648083" cy="648083"/>
          </a:xfrm>
          <a:prstGeom prst="rect">
            <a:avLst/>
          </a:prstGeom>
        </p:spPr>
      </p:pic>
    </p:spTree>
    <p:custDataLst>
      <p:tags r:id="rId1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custDataLst>
              <p:tags r:id="rId1"/>
            </p:custDataLst>
          </p:nvPr>
        </p:nvSpPr>
        <p:spPr>
          <a:xfrm>
            <a:off x="1371611" y="1524012"/>
            <a:ext cx="5181638" cy="922782"/>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4800" b="1" spc="320">
                <a:solidFill>
                  <a:schemeClr val="accent1"/>
                </a:solidFill>
                <a:uFillTx/>
                <a:latin typeface="微软雅黑" panose="020B0503020204020204" charset="-122"/>
                <a:ea typeface="微软雅黑" panose="020B0503020204020204" charset="-122"/>
                <a:sym typeface="+mn-ea"/>
              </a:rPr>
              <a:t>教室防火措施</a:t>
            </a:r>
            <a:endParaRPr lang="zh-CN" altLang="en-US" sz="4800" b="1" spc="32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2"/>
            </p:custDataLst>
          </p:nvPr>
        </p:nvSpPr>
        <p:spPr>
          <a:xfrm>
            <a:off x="841375" y="2751455"/>
            <a:ext cx="6100445" cy="212534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j-ea"/>
            </a:pPr>
            <a:r>
              <a:rPr lang="en-US" altLang="en-US" sz="2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1.不在教室内使用明火</a:t>
            </a:r>
            <a:endParaRPr lang="en-US" altLang="en-US" sz="2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j-ea"/>
            </a:pPr>
            <a:r>
              <a:rPr lang="en-US" altLang="en-US" sz="2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2.定期清理教室内堆放的易燃物品</a:t>
            </a:r>
            <a:endParaRPr lang="en-US" altLang="en-US" sz="2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j-ea"/>
            </a:pPr>
            <a:r>
              <a:rPr lang="en-US" altLang="en-US" sz="2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3.不在教室内吸烟</a:t>
            </a:r>
            <a:endParaRPr lang="en-US" altLang="en-US" sz="2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0" name="图片 9" descr="/data/cache/1dd7b0fd58042c88df5a25ce4ca4ef86.jpg1dd7b0fd58042c88df5a25ce4ca4ef86"/>
          <p:cNvPicPr>
            <a:picLocks noChangeAspect="1"/>
          </p:cNvPicPr>
          <p:nvPr>
            <p:custDataLst>
              <p:tags r:id="rId3"/>
            </p:custDataLst>
          </p:nvPr>
        </p:nvPicPr>
        <p:blipFill rotWithShape="1">
          <a:blip r:embed="rId4"/>
          <a:srcRect l="23877" r="23877"/>
          <a:stretch>
            <a:fillRect/>
          </a:stretch>
        </p:blipFill>
        <p:spPr>
          <a:xfrm>
            <a:off x="5352752" y="6674"/>
            <a:ext cx="6858623" cy="6859256"/>
          </a:xfrm>
          <a:custGeom>
            <a:avLst/>
            <a:gdLst/>
            <a:ahLst/>
            <a:cxnLst>
              <a:cxn ang="3">
                <a:pos x="hc" y="t"/>
              </a:cxn>
              <a:cxn ang="cd2">
                <a:pos x="l" y="vc"/>
              </a:cxn>
              <a:cxn ang="cd4">
                <a:pos x="hc" y="b"/>
              </a:cxn>
              <a:cxn ang="0">
                <a:pos x="r" y="vc"/>
              </a:cxn>
            </a:cxnLst>
            <a:rect l="l" t="t" r="r" b="b"/>
            <a:pathLst>
              <a:path w="10801" h="10802">
                <a:moveTo>
                  <a:pt x="10801" y="0"/>
                </a:moveTo>
                <a:lnTo>
                  <a:pt x="10801" y="2946"/>
                </a:lnTo>
                <a:lnTo>
                  <a:pt x="10801" y="10802"/>
                </a:lnTo>
                <a:lnTo>
                  <a:pt x="0" y="10802"/>
                </a:lnTo>
                <a:lnTo>
                  <a:pt x="10801" y="0"/>
                </a:lnTo>
                <a:close/>
              </a:path>
            </a:pathLst>
          </a:custGeom>
        </p:spPr>
      </p:pic>
      <p:cxnSp>
        <p:nvCxnSpPr>
          <p:cNvPr id="6" name="直接连接符 5"/>
          <p:cNvCxnSpPr/>
          <p:nvPr>
            <p:custDataLst>
              <p:tags r:id="rId5"/>
            </p:custDataLst>
          </p:nvPr>
        </p:nvCxnSpPr>
        <p:spPr>
          <a:xfrm flipV="1">
            <a:off x="5050155" y="-27940"/>
            <a:ext cx="6879590" cy="688594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直角三角形 8"/>
          <p:cNvSpPr/>
          <p:nvPr>
            <p:custDataLst>
              <p:tags r:id="rId6"/>
            </p:custDataLst>
          </p:nvPr>
        </p:nvSpPr>
        <p:spPr>
          <a:xfrm rot="5400000">
            <a:off x="237490" y="151765"/>
            <a:ext cx="1334770" cy="1344295"/>
          </a:xfrm>
          <a:prstGeom prst="rtTriangle">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userDrawn="1">
            <p:custDataLst>
              <p:tags r:id="rId1"/>
            </p:custDataLst>
          </p:nvPr>
        </p:nvSpPr>
        <p:spPr>
          <a:xfrm>
            <a:off x="0" y="3048000"/>
            <a:ext cx="12192000" cy="3810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2" name="矩形 11"/>
          <p:cNvSpPr/>
          <p:nvPr>
            <p:custDataLst>
              <p:tags r:id="rId2"/>
            </p:custDataLst>
          </p:nvPr>
        </p:nvSpPr>
        <p:spPr>
          <a:xfrm>
            <a:off x="609562" y="1787256"/>
            <a:ext cx="10972888" cy="4502700"/>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kumimoji="1" lang="zh-CN" altLang="en-US" sz="1600" b="1" noProof="0" dirty="0">
              <a:ln>
                <a:noFill/>
              </a:ln>
              <a:solidFill>
                <a:srgbClr val="FF0000"/>
              </a:solidFill>
              <a:effectLst/>
              <a:uLnTx/>
              <a:uFillTx/>
              <a:latin typeface="微软雅黑" panose="020B0503020204020204" charset="-122"/>
              <a:ea typeface="微软雅黑" panose="020B0503020204020204" charset="-122"/>
              <a:sym typeface="+mn-ea"/>
            </a:endParaRPr>
          </a:p>
        </p:txBody>
      </p:sp>
      <p:sp>
        <p:nvSpPr>
          <p:cNvPr id="13" name="文本框 12"/>
          <p:cNvSpPr txBox="1"/>
          <p:nvPr>
            <p:custDataLst>
              <p:tags r:id="rId3"/>
            </p:custDataLst>
          </p:nvPr>
        </p:nvSpPr>
        <p:spPr>
          <a:xfrm>
            <a:off x="609562" y="609605"/>
            <a:ext cx="10972876" cy="762000"/>
          </a:xfrm>
          <a:prstGeom prst="rect">
            <a:avLst/>
          </a:prstGeom>
          <a:noFill/>
        </p:spPr>
        <p:txBody>
          <a:bodyPr wrap="square" lIns="63500" tIns="25400" rIns="63500" bIns="25400" rtlCol="0" anchor="t" anchorCtr="0">
            <a:normAutofit/>
          </a:bodyPr>
          <a:p>
            <a:pPr marL="0" indent="0" algn="ctr">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sym typeface="+mn-ea"/>
              </a:rPr>
              <a:t>如何辨别真假灭火器</a:t>
            </a:r>
            <a:endParaRPr lang="zh-CN" altLang="en-US" sz="3600" b="1" spc="200">
              <a:solidFill>
                <a:schemeClr val="accent1"/>
              </a:solidFill>
              <a:uFillTx/>
              <a:latin typeface="微软雅黑" panose="020B0503020204020204" charset="-122"/>
              <a:ea typeface="微软雅黑" panose="020B0503020204020204" charset="-122"/>
              <a:sym typeface="+mn-ea"/>
            </a:endParaRPr>
          </a:p>
        </p:txBody>
      </p:sp>
      <p:sp>
        <p:nvSpPr>
          <p:cNvPr id="14" name="Title 6"/>
          <p:cNvSpPr txBox="1"/>
          <p:nvPr>
            <p:custDataLst>
              <p:tags r:id="rId4"/>
            </p:custDataLst>
          </p:nvPr>
        </p:nvSpPr>
        <p:spPr>
          <a:xfrm>
            <a:off x="914362" y="2133617"/>
            <a:ext cx="10363276" cy="3809974"/>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消防产品是专门用于火灾预防、灭火救援、火灾防护、避难逃生的产品，在正规消防器材店、安防店以及网上正规消防器材厂家都可以买到，日常生活中比较常见的消防产品就是灭火器了。那么如何辨别它的真伪呢？</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购买灭火器时，要注意以下四点。</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一要注意商标，灭火器瓶体上的商标应端正、不缺边少字，无明显皱褶、气泡等缺陷。</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二要注意筒体，灭火器瓶体外表涂层应色泽均匀，无龟裂、气泡，无腐蚀、泄漏，否则为不合格产品。</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三要注意压力，压力指针达不到绿色区域的为不合格产品。</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四要注意“身份证”信息，正规灭火器上通常会有两张贴纸标志，如果在购买灭火器时发现灭火器没有“身份证”，“身份证”上的14位明码不正确，或是“身份证”很容易被揭下时，就要注意了，这很有可能是假冒伪劣产品。</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如果想查询自己购买的灭火器或其他消防产品是否为合格产品，可登录“中国消防产品信息网”查询。</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custDataLst>
              <p:tags r:id="rId1"/>
            </p:custDataLst>
          </p:nvPr>
        </p:nvSpPr>
        <p:spPr>
          <a:xfrm>
            <a:off x="914407" y="1981221"/>
            <a:ext cx="3035821" cy="1981213"/>
          </a:xfrm>
          <a:prstGeom prst="rect">
            <a:avLst/>
          </a:prstGeom>
          <a:noFill/>
        </p:spPr>
        <p:txBody>
          <a:bodyPr wrap="square" lIns="63500" tIns="25400" rIns="63500" bIns="25400" rtlCol="0" anchor="ctr" anchorCtr="0">
            <a:normAutofit/>
          </a:bodyPr>
          <a:p>
            <a:pPr marL="0" indent="0" algn="ctr">
              <a:lnSpc>
                <a:spcPct val="11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sym typeface="+mn-ea"/>
              </a:rPr>
              <a:t>校园火灾事故的逃生</a:t>
            </a:r>
            <a:endParaRPr lang="zh-CN" altLang="en-US" sz="4000" b="1" spc="240">
              <a:solidFill>
                <a:schemeClr val="accent1"/>
              </a:solidFill>
              <a:uFillTx/>
              <a:latin typeface="微软雅黑" panose="020B0503020204020204" charset="-122"/>
              <a:ea typeface="微软雅黑" panose="020B0503020204020204" charset="-122"/>
              <a:sym typeface="+mn-ea"/>
            </a:endParaRPr>
          </a:p>
        </p:txBody>
      </p:sp>
      <p:sp>
        <p:nvSpPr>
          <p:cNvPr id="14" name="Title 6"/>
          <p:cNvSpPr txBox="1"/>
          <p:nvPr>
            <p:custDataLst>
              <p:tags r:id="rId2"/>
            </p:custDataLst>
          </p:nvPr>
        </p:nvSpPr>
        <p:spPr>
          <a:xfrm>
            <a:off x="4559840" y="670554"/>
            <a:ext cx="7022643" cy="551689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20000"/>
              </a:lnSpc>
              <a:spcBef>
                <a:spcPts val="0"/>
              </a:spcBef>
              <a:spcAft>
                <a:spcPts val="800"/>
              </a:spcAft>
              <a:buSzPct val="100000"/>
              <a:buFont typeface="+mj-lt"/>
              <a:buAutoNum type="arabicPeriod"/>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保持冷静，寻找正确逃生路线。发生火灾时，一定要镇定下来，保持冷静，不要过于慌乱，寻找正确的逃生路线</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ts val="0"/>
              </a:spcBef>
              <a:spcAft>
                <a:spcPts val="800"/>
              </a:spcAft>
              <a:buSzPct val="100000"/>
              <a:buFont typeface="+mj-ea"/>
              <a:buAutoNum type="arabicPeriod"/>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逃生时用湿布、湿毛巾捂住自己的口鼻，并将身体放低，防止烟雾进入自己的口腔。毛巾折叠次数要视其质地而定，一般毛巾折叠8层为宜，这样的烟雾浓度消除率可达60%。毛巾不必太湿。使用时要捂住口和鼻，滤烟的面积尽量增大</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ts val="0"/>
              </a:spcBef>
              <a:spcAft>
                <a:spcPts val="800"/>
              </a:spcAft>
              <a:buSzPct val="100000"/>
              <a:buFont typeface="+mj-ea"/>
              <a:buAutoNum type="arabicPeriod"/>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身体着火时，迅速脱下着火的衣物，以防灼伤。如果不方便脱下衣物，可以卧地打滚，滚灭身上的火星</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ts val="0"/>
              </a:spcBef>
              <a:spcAft>
                <a:spcPts val="800"/>
              </a:spcAft>
              <a:buSzPct val="100000"/>
              <a:buFont typeface="+mj-ea"/>
              <a:buAutoNum type="arabicPeriod"/>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若火势较大，可以将棉大衣、被子、窗帘、毛毯等浸湿，遮盖在身上，同时捂住口鼻，确定好逃生路线后，以最快的速度冲出火场</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ts val="0"/>
              </a:spcBef>
              <a:spcAft>
                <a:spcPts val="800"/>
              </a:spcAft>
              <a:buSzPct val="100000"/>
              <a:buFont typeface="+mj-ea"/>
              <a:buAutoNum type="arabicPeriod"/>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果多楼层着火，且楼梯的火势较大不能逃离时，可利用绳索、消防水带，或将床单撕成长条连接起来，紧紧拴在坚固的采暖系统管道或其他重物、固定物上，顺着绳索滑下。但这种求生方式危险性较大，轻易不要使用这种方式逃生</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3"/>
            </p:custDataLst>
          </p:nvPr>
        </p:nvSpPr>
        <p:spPr>
          <a:xfrm>
            <a:off x="1483624" y="5"/>
            <a:ext cx="1897393" cy="15240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矩形 10"/>
          <p:cNvSpPr/>
          <p:nvPr>
            <p:custDataLst>
              <p:tags r:id="rId4"/>
            </p:custDataLst>
          </p:nvPr>
        </p:nvSpPr>
        <p:spPr>
          <a:xfrm>
            <a:off x="1483624" y="1676418"/>
            <a:ext cx="1897393" cy="762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矩形 11"/>
          <p:cNvSpPr/>
          <p:nvPr>
            <p:custDataLst>
              <p:tags r:id="rId5"/>
            </p:custDataLst>
          </p:nvPr>
        </p:nvSpPr>
        <p:spPr>
          <a:xfrm>
            <a:off x="1483624" y="4267184"/>
            <a:ext cx="1897393" cy="259081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p:txBody>
          <a:bodyPr/>
          <a:lstStyle/>
          <a:p>
            <a:r>
              <a:rPr lang="zh-CN" altLang="en-US"/>
              <a:t>安全拓展</a:t>
            </a:r>
            <a:endParaRPr lang="zh-CN" altLang="en-US"/>
          </a:p>
        </p:txBody>
      </p:sp>
      <p:sp>
        <p:nvSpPr>
          <p:cNvPr id="401" name="任意多边形: 形状 400"/>
          <p:cNvSpPr/>
          <p:nvPr>
            <p:custDataLst>
              <p:tags r:id="rId2"/>
            </p:custDataLst>
          </p:nvPr>
        </p:nvSpPr>
        <p:spPr>
          <a:xfrm>
            <a:off x="695960" y="1941830"/>
            <a:ext cx="10764520" cy="4304030"/>
          </a:xfrm>
          <a:custGeom>
            <a:avLst/>
            <a:gdLst>
              <a:gd name="connsiteX0" fmla="*/ 10659237 w 10659236"/>
              <a:gd name="connsiteY0" fmla="*/ 0 h 4304309"/>
              <a:gd name="connsiteX1" fmla="*/ 10659237 w 10659236"/>
              <a:gd name="connsiteY1" fmla="*/ 4115257 h 4304309"/>
              <a:gd name="connsiteX2" fmla="*/ 10470185 w 10659236"/>
              <a:gd name="connsiteY2" fmla="*/ 4304310 h 4304309"/>
              <a:gd name="connsiteX3" fmla="*/ 188976 w 10659236"/>
              <a:gd name="connsiteY3" fmla="*/ 4304310 h 4304309"/>
              <a:gd name="connsiteX4" fmla="*/ 0 w 10659236"/>
              <a:gd name="connsiteY4" fmla="*/ 4115257 h 4304309"/>
              <a:gd name="connsiteX5" fmla="*/ 0 w 10659236"/>
              <a:gd name="connsiteY5" fmla="*/ 0 h 4304309"/>
              <a:gd name="connsiteX6" fmla="*/ 10659237 w 10659236"/>
              <a:gd name="connsiteY6" fmla="*/ 0 h 430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9236" h="4304309">
                <a:moveTo>
                  <a:pt x="10659237" y="0"/>
                </a:moveTo>
                <a:lnTo>
                  <a:pt x="10659237" y="4115257"/>
                </a:lnTo>
                <a:cubicBezTo>
                  <a:pt x="10659237" y="4219651"/>
                  <a:pt x="10574579" y="4304310"/>
                  <a:pt x="10470185" y="4304310"/>
                </a:cubicBezTo>
                <a:lnTo>
                  <a:pt x="188976" y="4304310"/>
                </a:lnTo>
                <a:cubicBezTo>
                  <a:pt x="84582" y="4304310"/>
                  <a:pt x="0" y="4219651"/>
                  <a:pt x="0" y="4115257"/>
                </a:cubicBezTo>
                <a:lnTo>
                  <a:pt x="0" y="0"/>
                </a:lnTo>
                <a:lnTo>
                  <a:pt x="10659237" y="0"/>
                </a:lnTo>
                <a:close/>
              </a:path>
            </a:pathLst>
          </a:custGeom>
          <a:noFill/>
          <a:ln w="6350" cap="flat">
            <a:gradFill>
              <a:gsLst>
                <a:gs pos="88000">
                  <a:schemeClr val="accent1">
                    <a:alpha val="63000"/>
                  </a:schemeClr>
                </a:gs>
                <a:gs pos="0">
                  <a:schemeClr val="accent1">
                    <a:alpha val="32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02" name="任意多边形: 形状 401"/>
          <p:cNvSpPr/>
          <p:nvPr>
            <p:custDataLst>
              <p:tags r:id="rId3"/>
            </p:custDataLst>
          </p:nvPr>
        </p:nvSpPr>
        <p:spPr>
          <a:xfrm>
            <a:off x="942975" y="6024245"/>
            <a:ext cx="10553700" cy="220980"/>
          </a:xfrm>
          <a:custGeom>
            <a:avLst/>
            <a:gdLst>
              <a:gd name="connsiteX0" fmla="*/ 10450297 w 10450296"/>
              <a:gd name="connsiteY0" fmla="*/ 0 h 221284"/>
              <a:gd name="connsiteX1" fmla="*/ 134493 w 10450296"/>
              <a:gd name="connsiteY1" fmla="*/ 0 h 221284"/>
              <a:gd name="connsiteX2" fmla="*/ 134493 w 10450296"/>
              <a:gd name="connsiteY2" fmla="*/ 86791 h 221284"/>
              <a:gd name="connsiteX3" fmla="*/ 0 w 10450296"/>
              <a:gd name="connsiteY3" fmla="*/ 221285 h 221284"/>
              <a:gd name="connsiteX4" fmla="*/ 10304831 w 10450296"/>
              <a:gd name="connsiteY4" fmla="*/ 221285 h 221284"/>
              <a:gd name="connsiteX5" fmla="*/ 10450297 w 10450296"/>
              <a:gd name="connsiteY5" fmla="*/ 75819 h 221284"/>
              <a:gd name="connsiteX6" fmla="*/ 10450297 w 10450296"/>
              <a:gd name="connsiteY6" fmla="*/ 0 h 22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296" h="221284">
                <a:moveTo>
                  <a:pt x="10450297" y="0"/>
                </a:moveTo>
                <a:lnTo>
                  <a:pt x="134493" y="0"/>
                </a:lnTo>
                <a:lnTo>
                  <a:pt x="134493" y="86791"/>
                </a:lnTo>
                <a:cubicBezTo>
                  <a:pt x="134493" y="161086"/>
                  <a:pt x="74295" y="221285"/>
                  <a:pt x="0" y="221285"/>
                </a:cubicBezTo>
                <a:lnTo>
                  <a:pt x="10304831" y="221285"/>
                </a:lnTo>
                <a:cubicBezTo>
                  <a:pt x="10385145" y="221285"/>
                  <a:pt x="10450297" y="156134"/>
                  <a:pt x="10450297" y="75819"/>
                </a:cubicBezTo>
                <a:lnTo>
                  <a:pt x="10450297" y="0"/>
                </a:lnTo>
                <a:close/>
              </a:path>
            </a:pathLst>
          </a:cu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03" name="任意多边形: 形状 402"/>
          <p:cNvSpPr/>
          <p:nvPr>
            <p:custDataLst>
              <p:tags r:id="rId4"/>
            </p:custDataLst>
          </p:nvPr>
        </p:nvSpPr>
        <p:spPr>
          <a:xfrm>
            <a:off x="695960" y="1421130"/>
            <a:ext cx="10764520" cy="520700"/>
          </a:xfrm>
          <a:custGeom>
            <a:avLst/>
            <a:gdLst>
              <a:gd name="connsiteX0" fmla="*/ 10659237 w 10659236"/>
              <a:gd name="connsiteY0" fmla="*/ 204826 h 520446"/>
              <a:gd name="connsiteX1" fmla="*/ 10659237 w 10659236"/>
              <a:gd name="connsiteY1" fmla="*/ 520446 h 520446"/>
              <a:gd name="connsiteX2" fmla="*/ 0 w 10659236"/>
              <a:gd name="connsiteY2" fmla="*/ 520446 h 520446"/>
              <a:gd name="connsiteX3" fmla="*/ 0 w 10659236"/>
              <a:gd name="connsiteY3" fmla="*/ 0 h 520446"/>
              <a:gd name="connsiteX4" fmla="*/ 10454411 w 10659236"/>
              <a:gd name="connsiteY4" fmla="*/ 0 h 520446"/>
              <a:gd name="connsiteX5" fmla="*/ 10659237 w 10659236"/>
              <a:gd name="connsiteY5" fmla="*/ 204826 h 52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9236" h="520446">
                <a:moveTo>
                  <a:pt x="10659237" y="204826"/>
                </a:moveTo>
                <a:lnTo>
                  <a:pt x="10659237" y="520446"/>
                </a:lnTo>
                <a:lnTo>
                  <a:pt x="0" y="520446"/>
                </a:lnTo>
                <a:lnTo>
                  <a:pt x="0" y="0"/>
                </a:lnTo>
                <a:lnTo>
                  <a:pt x="10454411" y="0"/>
                </a:lnTo>
                <a:cubicBezTo>
                  <a:pt x="10567493" y="0"/>
                  <a:pt x="10659237" y="91669"/>
                  <a:pt x="10659237" y="204826"/>
                </a:cubicBezTo>
                <a:close/>
              </a:path>
            </a:pathLst>
          </a:custGeom>
          <a:noFill/>
          <a:ln w="6350" cap="flat">
            <a:gradFill>
              <a:gsLst>
                <a:gs pos="0">
                  <a:schemeClr val="accent1">
                    <a:alpha val="63000"/>
                  </a:schemeClr>
                </a:gs>
                <a:gs pos="100000">
                  <a:schemeClr val="accent1">
                    <a:alpha val="15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0" name="文本框 9"/>
          <p:cNvSpPr txBox="1"/>
          <p:nvPr>
            <p:custDataLst>
              <p:tags r:id="rId5"/>
            </p:custDataLst>
          </p:nvPr>
        </p:nvSpPr>
        <p:spPr>
          <a:xfrm>
            <a:off x="497840" y="1949450"/>
            <a:ext cx="10577830" cy="3316605"/>
          </a:xfrm>
          <a:prstGeom prst="rect">
            <a:avLst/>
          </a:prstGeom>
          <a:noFill/>
        </p:spPr>
        <p:txBody>
          <a:bodyPr wrap="square" l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lvl="1" indent="0" algn="just" fontAlgn="auto">
              <a:lnSpc>
                <a:spcPct val="150000"/>
              </a:lnSpc>
              <a:spcAft>
                <a:spcPts val="800"/>
              </a:spcAft>
              <a:buFont typeface="Arial" panose="020B0604020202020204" pitchFamily="34" charset="0"/>
              <a:buNone/>
            </a:pPr>
            <a:r>
              <a:rPr lang="en-US" altLang="zh-CN" sz="2400" dirty="0">
                <a:sym typeface="+mn-ea"/>
              </a:rPr>
              <a:t>      </a:t>
            </a:r>
            <a:r>
              <a:rPr lang="zh-CN" altLang="en-US" sz="2400" dirty="0">
                <a:sym typeface="+mn-ea"/>
              </a:rPr>
              <a:t>（</a:t>
            </a:r>
            <a:r>
              <a:rPr lang="en-US" altLang="zh-CN" sz="2400" dirty="0">
                <a:sym typeface="+mn-ea"/>
              </a:rPr>
              <a:t>1</a:t>
            </a:r>
            <a:r>
              <a:rPr lang="zh-CN" altLang="en-US" sz="2400" dirty="0">
                <a:sym typeface="+mn-ea"/>
              </a:rPr>
              <a:t>）第一时间弄清楚火势位置、大小，并报警。</a:t>
            </a:r>
            <a:endParaRPr lang="zh-CN" altLang="en-US" sz="2400" dirty="0">
              <a:sym typeface="+mn-ea"/>
            </a:endParaRPr>
          </a:p>
          <a:p>
            <a:pPr marL="457200" lvl="1" indent="0" algn="just" fontAlgn="auto">
              <a:lnSpc>
                <a:spcPct val="150000"/>
              </a:lnSpc>
              <a:spcAft>
                <a:spcPts val="800"/>
              </a:spcAft>
              <a:buFont typeface="Arial" panose="020B0604020202020204" pitchFamily="34" charset="0"/>
              <a:buNone/>
            </a:pPr>
            <a:r>
              <a:rPr lang="en-US" altLang="zh-CN" sz="2400" dirty="0">
                <a:sym typeface="+mn-ea"/>
              </a:rPr>
              <a:t>         </a:t>
            </a:r>
            <a:r>
              <a:rPr lang="zh-CN" altLang="en-US" sz="2400" dirty="0">
                <a:sym typeface="+mn-ea"/>
              </a:rPr>
              <a:t>可通过烟气蔓延方向或楼道应急广播判断起火位置、火势情况，根据火势大小和自己所处的环境，及时做出固守待援还是迅速逃生的决定。开门逃生前，应该先用手背触摸房门，如果房门变热，应立即退回房间，选择一个暂时避险的地方，最好是有水源、靠近窗口的地方，将床单或者毛巾打湿堵住门缝，延缓烟气蔓延进入室内。此时不要贸然打开门窗，否则有毒烟气会迅速进入房间，同时也会造成火势向房间内蔓延。</a:t>
            </a:r>
            <a:endParaRPr lang="zh-CN" altLang="en-US" sz="2400" dirty="0">
              <a:sym typeface="+mn-ea"/>
            </a:endParaRPr>
          </a:p>
          <a:p>
            <a:pPr marL="457200" lvl="1" indent="0" algn="just" fontAlgn="auto">
              <a:lnSpc>
                <a:spcPct val="150000"/>
              </a:lnSpc>
              <a:spcAft>
                <a:spcPts val="800"/>
              </a:spcAft>
              <a:buFont typeface="Arial" panose="020B0604020202020204" pitchFamily="34" charset="0"/>
              <a:buChar char="•"/>
            </a:pPr>
            <a:endParaRPr lang="zh-CN" altLang="en-US" sz="2400" dirty="0">
              <a:sym typeface="+mn-ea"/>
            </a:endParaRPr>
          </a:p>
        </p:txBody>
      </p:sp>
      <p:sp>
        <p:nvSpPr>
          <p:cNvPr id="12" name="圆角矩形 11"/>
          <p:cNvSpPr/>
          <p:nvPr>
            <p:custDataLst>
              <p:tags r:id="rId6"/>
            </p:custDataLst>
          </p:nvPr>
        </p:nvSpPr>
        <p:spPr>
          <a:xfrm>
            <a:off x="10715625" y="1638300"/>
            <a:ext cx="360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13" name="圆角矩形 12"/>
          <p:cNvSpPr/>
          <p:nvPr>
            <p:custDataLst>
              <p:tags r:id="rId7"/>
            </p:custDataLst>
          </p:nvPr>
        </p:nvSpPr>
        <p:spPr>
          <a:xfrm>
            <a:off x="10580370" y="1638300"/>
            <a:ext cx="108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 name="任意多边形 3"/>
          <p:cNvSpPr/>
          <p:nvPr>
            <p:custDataLst>
              <p:tags r:id="rId8"/>
            </p:custDataLst>
          </p:nvPr>
        </p:nvSpPr>
        <p:spPr>
          <a:xfrm>
            <a:off x="684530" y="1427480"/>
            <a:ext cx="9440545" cy="521970"/>
          </a:xfrm>
          <a:custGeom>
            <a:avLst/>
            <a:gdLst/>
            <a:ahLst/>
            <a:cxnLst>
              <a:cxn ang="3">
                <a:pos x="hc" y="t"/>
              </a:cxn>
              <a:cxn ang="cd2">
                <a:pos x="l" y="vc"/>
              </a:cxn>
              <a:cxn ang="cd4">
                <a:pos x="hc" y="b"/>
              </a:cxn>
              <a:cxn ang="0">
                <a:pos x="r" y="vc"/>
              </a:cxn>
            </a:cxnLst>
            <a:rect l="l" t="t" r="r" b="b"/>
            <a:pathLst>
              <a:path w="14867" h="822">
                <a:moveTo>
                  <a:pt x="0" y="0"/>
                </a:moveTo>
                <a:lnTo>
                  <a:pt x="14456" y="0"/>
                </a:lnTo>
                <a:cubicBezTo>
                  <a:pt x="14683" y="0"/>
                  <a:pt x="14867" y="184"/>
                  <a:pt x="14867" y="411"/>
                </a:cubicBezTo>
                <a:cubicBezTo>
                  <a:pt x="14867" y="638"/>
                  <a:pt x="14683" y="822"/>
                  <a:pt x="14456" y="822"/>
                </a:cubicBezTo>
                <a:lnTo>
                  <a:pt x="0" y="822"/>
                </a:lnTo>
                <a:lnTo>
                  <a:pt x="0" y="0"/>
                </a:lnTo>
                <a:close/>
              </a:path>
            </a:pathLst>
          </a:custGeom>
          <a:gradFill>
            <a:gsLst>
              <a:gs pos="15000">
                <a:schemeClr val="accent1"/>
              </a:gs>
              <a:gs pos="94000">
                <a:schemeClr val="accent1">
                  <a:lumMod val="63000"/>
                  <a:lumOff val="37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l">
              <a:buClrTx/>
              <a:buSzTx/>
              <a:buFontTx/>
            </a:pPr>
            <a:r>
              <a:rPr lang="zh-CN" altLang="en-US" sz="2800" b="1" spc="100" dirty="0">
                <a:solidFill>
                  <a:srgbClr val="FFFFFF"/>
                </a:solidFill>
                <a:uFillTx/>
                <a:sym typeface="+mn-ea"/>
              </a:rPr>
              <a:t>高层建筑火灾逃生自救须知</a:t>
            </a:r>
            <a:endParaRPr lang="zh-CN" altLang="en-US" sz="2800" b="1" spc="100" dirty="0">
              <a:solidFill>
                <a:srgbClr val="FFFFFF"/>
              </a:solidFill>
              <a:uFillTx/>
              <a:sym typeface="+mn-ea"/>
            </a:endParaRPr>
          </a:p>
        </p:txBody>
      </p:sp>
    </p:spTree>
    <p:custDataLst>
      <p:tags r:id="rId9"/>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p:txBody>
          <a:bodyPr/>
          <a:lstStyle/>
          <a:p>
            <a:r>
              <a:rPr lang="zh-CN" altLang="en-US"/>
              <a:t>安全拓展</a:t>
            </a:r>
            <a:endParaRPr lang="zh-CN" altLang="en-US"/>
          </a:p>
        </p:txBody>
      </p:sp>
      <p:sp>
        <p:nvSpPr>
          <p:cNvPr id="401" name="任意多边形: 形状 400"/>
          <p:cNvSpPr/>
          <p:nvPr>
            <p:custDataLst>
              <p:tags r:id="rId2"/>
            </p:custDataLst>
          </p:nvPr>
        </p:nvSpPr>
        <p:spPr>
          <a:xfrm>
            <a:off x="695960" y="1941830"/>
            <a:ext cx="10764520" cy="4304030"/>
          </a:xfrm>
          <a:custGeom>
            <a:avLst/>
            <a:gdLst>
              <a:gd name="connsiteX0" fmla="*/ 10659237 w 10659236"/>
              <a:gd name="connsiteY0" fmla="*/ 0 h 4304309"/>
              <a:gd name="connsiteX1" fmla="*/ 10659237 w 10659236"/>
              <a:gd name="connsiteY1" fmla="*/ 4115257 h 4304309"/>
              <a:gd name="connsiteX2" fmla="*/ 10470185 w 10659236"/>
              <a:gd name="connsiteY2" fmla="*/ 4304310 h 4304309"/>
              <a:gd name="connsiteX3" fmla="*/ 188976 w 10659236"/>
              <a:gd name="connsiteY3" fmla="*/ 4304310 h 4304309"/>
              <a:gd name="connsiteX4" fmla="*/ 0 w 10659236"/>
              <a:gd name="connsiteY4" fmla="*/ 4115257 h 4304309"/>
              <a:gd name="connsiteX5" fmla="*/ 0 w 10659236"/>
              <a:gd name="connsiteY5" fmla="*/ 0 h 4304309"/>
              <a:gd name="connsiteX6" fmla="*/ 10659237 w 10659236"/>
              <a:gd name="connsiteY6" fmla="*/ 0 h 430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9236" h="4304309">
                <a:moveTo>
                  <a:pt x="10659237" y="0"/>
                </a:moveTo>
                <a:lnTo>
                  <a:pt x="10659237" y="4115257"/>
                </a:lnTo>
                <a:cubicBezTo>
                  <a:pt x="10659237" y="4219651"/>
                  <a:pt x="10574579" y="4304310"/>
                  <a:pt x="10470185" y="4304310"/>
                </a:cubicBezTo>
                <a:lnTo>
                  <a:pt x="188976" y="4304310"/>
                </a:lnTo>
                <a:cubicBezTo>
                  <a:pt x="84582" y="4304310"/>
                  <a:pt x="0" y="4219651"/>
                  <a:pt x="0" y="4115257"/>
                </a:cubicBezTo>
                <a:lnTo>
                  <a:pt x="0" y="0"/>
                </a:lnTo>
                <a:lnTo>
                  <a:pt x="10659237" y="0"/>
                </a:lnTo>
                <a:close/>
              </a:path>
            </a:pathLst>
          </a:custGeom>
          <a:noFill/>
          <a:ln w="6350" cap="flat">
            <a:gradFill>
              <a:gsLst>
                <a:gs pos="88000">
                  <a:schemeClr val="accent1">
                    <a:alpha val="63000"/>
                  </a:schemeClr>
                </a:gs>
                <a:gs pos="0">
                  <a:schemeClr val="accent1">
                    <a:alpha val="32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02" name="任意多边形: 形状 401"/>
          <p:cNvSpPr/>
          <p:nvPr>
            <p:custDataLst>
              <p:tags r:id="rId3"/>
            </p:custDataLst>
          </p:nvPr>
        </p:nvSpPr>
        <p:spPr>
          <a:xfrm>
            <a:off x="942975" y="6024245"/>
            <a:ext cx="10553700" cy="220980"/>
          </a:xfrm>
          <a:custGeom>
            <a:avLst/>
            <a:gdLst>
              <a:gd name="connsiteX0" fmla="*/ 10450297 w 10450296"/>
              <a:gd name="connsiteY0" fmla="*/ 0 h 221284"/>
              <a:gd name="connsiteX1" fmla="*/ 134493 w 10450296"/>
              <a:gd name="connsiteY1" fmla="*/ 0 h 221284"/>
              <a:gd name="connsiteX2" fmla="*/ 134493 w 10450296"/>
              <a:gd name="connsiteY2" fmla="*/ 86791 h 221284"/>
              <a:gd name="connsiteX3" fmla="*/ 0 w 10450296"/>
              <a:gd name="connsiteY3" fmla="*/ 221285 h 221284"/>
              <a:gd name="connsiteX4" fmla="*/ 10304831 w 10450296"/>
              <a:gd name="connsiteY4" fmla="*/ 221285 h 221284"/>
              <a:gd name="connsiteX5" fmla="*/ 10450297 w 10450296"/>
              <a:gd name="connsiteY5" fmla="*/ 75819 h 221284"/>
              <a:gd name="connsiteX6" fmla="*/ 10450297 w 10450296"/>
              <a:gd name="connsiteY6" fmla="*/ 0 h 22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296" h="221284">
                <a:moveTo>
                  <a:pt x="10450297" y="0"/>
                </a:moveTo>
                <a:lnTo>
                  <a:pt x="134493" y="0"/>
                </a:lnTo>
                <a:lnTo>
                  <a:pt x="134493" y="86791"/>
                </a:lnTo>
                <a:cubicBezTo>
                  <a:pt x="134493" y="161086"/>
                  <a:pt x="74295" y="221285"/>
                  <a:pt x="0" y="221285"/>
                </a:cubicBezTo>
                <a:lnTo>
                  <a:pt x="10304831" y="221285"/>
                </a:lnTo>
                <a:cubicBezTo>
                  <a:pt x="10385145" y="221285"/>
                  <a:pt x="10450297" y="156134"/>
                  <a:pt x="10450297" y="75819"/>
                </a:cubicBezTo>
                <a:lnTo>
                  <a:pt x="10450297" y="0"/>
                </a:lnTo>
                <a:close/>
              </a:path>
            </a:pathLst>
          </a:cu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03" name="任意多边形: 形状 402"/>
          <p:cNvSpPr/>
          <p:nvPr>
            <p:custDataLst>
              <p:tags r:id="rId4"/>
            </p:custDataLst>
          </p:nvPr>
        </p:nvSpPr>
        <p:spPr>
          <a:xfrm>
            <a:off x="695960" y="1421130"/>
            <a:ext cx="10764520" cy="520700"/>
          </a:xfrm>
          <a:custGeom>
            <a:avLst/>
            <a:gdLst>
              <a:gd name="connsiteX0" fmla="*/ 10659237 w 10659236"/>
              <a:gd name="connsiteY0" fmla="*/ 204826 h 520446"/>
              <a:gd name="connsiteX1" fmla="*/ 10659237 w 10659236"/>
              <a:gd name="connsiteY1" fmla="*/ 520446 h 520446"/>
              <a:gd name="connsiteX2" fmla="*/ 0 w 10659236"/>
              <a:gd name="connsiteY2" fmla="*/ 520446 h 520446"/>
              <a:gd name="connsiteX3" fmla="*/ 0 w 10659236"/>
              <a:gd name="connsiteY3" fmla="*/ 0 h 520446"/>
              <a:gd name="connsiteX4" fmla="*/ 10454411 w 10659236"/>
              <a:gd name="connsiteY4" fmla="*/ 0 h 520446"/>
              <a:gd name="connsiteX5" fmla="*/ 10659237 w 10659236"/>
              <a:gd name="connsiteY5" fmla="*/ 204826 h 52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9236" h="520446">
                <a:moveTo>
                  <a:pt x="10659237" y="204826"/>
                </a:moveTo>
                <a:lnTo>
                  <a:pt x="10659237" y="520446"/>
                </a:lnTo>
                <a:lnTo>
                  <a:pt x="0" y="520446"/>
                </a:lnTo>
                <a:lnTo>
                  <a:pt x="0" y="0"/>
                </a:lnTo>
                <a:lnTo>
                  <a:pt x="10454411" y="0"/>
                </a:lnTo>
                <a:cubicBezTo>
                  <a:pt x="10567493" y="0"/>
                  <a:pt x="10659237" y="91669"/>
                  <a:pt x="10659237" y="204826"/>
                </a:cubicBezTo>
                <a:close/>
              </a:path>
            </a:pathLst>
          </a:custGeom>
          <a:noFill/>
          <a:ln w="6350" cap="flat">
            <a:gradFill>
              <a:gsLst>
                <a:gs pos="0">
                  <a:schemeClr val="accent1">
                    <a:alpha val="63000"/>
                  </a:schemeClr>
                </a:gs>
                <a:gs pos="100000">
                  <a:schemeClr val="accent1">
                    <a:alpha val="15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0" name="文本框 9"/>
          <p:cNvSpPr txBox="1"/>
          <p:nvPr>
            <p:custDataLst>
              <p:tags r:id="rId5"/>
            </p:custDataLst>
          </p:nvPr>
        </p:nvSpPr>
        <p:spPr>
          <a:xfrm>
            <a:off x="505460" y="2184400"/>
            <a:ext cx="10577830" cy="3316605"/>
          </a:xfrm>
          <a:prstGeom prst="rect">
            <a:avLst/>
          </a:prstGeom>
          <a:noFill/>
        </p:spPr>
        <p:txBody>
          <a:bodyPr wrap="square" l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lvl="1" indent="0" algn="just" fontAlgn="auto">
              <a:lnSpc>
                <a:spcPct val="150000"/>
              </a:lnSpc>
              <a:spcAft>
                <a:spcPts val="800"/>
              </a:spcAft>
              <a:buFont typeface="Arial" panose="020B0604020202020204" pitchFamily="34" charset="0"/>
              <a:buNone/>
            </a:pPr>
            <a:r>
              <a:rPr lang="en-US" altLang="zh-CN" sz="2400" dirty="0">
                <a:sym typeface="+mn-ea"/>
              </a:rPr>
              <a:t>   </a:t>
            </a:r>
            <a:r>
              <a:rPr lang="zh-CN" altLang="en-US" sz="2400" dirty="0">
                <a:sym typeface="+mn-ea"/>
              </a:rPr>
              <a:t>（2）尽快确认疏散楼梯间内是否进入浓烟，尽可能通过疏散楼梯间逃生。</a:t>
            </a:r>
            <a:endParaRPr lang="zh-CN" altLang="en-US" sz="2400" dirty="0">
              <a:sym typeface="+mn-ea"/>
            </a:endParaRPr>
          </a:p>
          <a:p>
            <a:pPr marL="457200" lvl="1" indent="457200" algn="just" fontAlgn="auto">
              <a:lnSpc>
                <a:spcPct val="150000"/>
              </a:lnSpc>
              <a:spcAft>
                <a:spcPts val="800"/>
              </a:spcAft>
              <a:buFont typeface="Arial" panose="020B0604020202020204" pitchFamily="34" charset="0"/>
              <a:buNone/>
            </a:pPr>
            <a:r>
              <a:rPr lang="zh-CN" altLang="en-US" sz="2400" dirty="0">
                <a:sym typeface="+mn-ea"/>
              </a:rPr>
              <a:t>如果着火层位于所在楼层之上，应尽量远离火源，通过疏散楼梯间向楼下逃生；如果着火层位于所在楼层之下，就要向屋顶平台逃生或者尽量跑到便于登高、消防车接近的窗口等待救援。着火时切勿乘坐电梯，因为在火灾发生后，电梯井会成为烟气迅速蔓延扩散的通道，火灾产生的高热量会使电梯系统出现异常，一旦停电，电梯会立刻停止运行，将人闷在里面。</a:t>
            </a:r>
            <a:endParaRPr lang="zh-CN" altLang="en-US" sz="2400" dirty="0">
              <a:sym typeface="+mn-ea"/>
            </a:endParaRPr>
          </a:p>
        </p:txBody>
      </p:sp>
      <p:sp>
        <p:nvSpPr>
          <p:cNvPr id="12" name="圆角矩形 11"/>
          <p:cNvSpPr/>
          <p:nvPr>
            <p:custDataLst>
              <p:tags r:id="rId6"/>
            </p:custDataLst>
          </p:nvPr>
        </p:nvSpPr>
        <p:spPr>
          <a:xfrm>
            <a:off x="10715625" y="1638300"/>
            <a:ext cx="360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13" name="圆角矩形 12"/>
          <p:cNvSpPr/>
          <p:nvPr>
            <p:custDataLst>
              <p:tags r:id="rId7"/>
            </p:custDataLst>
          </p:nvPr>
        </p:nvSpPr>
        <p:spPr>
          <a:xfrm>
            <a:off x="10580370" y="1638300"/>
            <a:ext cx="108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 name="任意多边形 3"/>
          <p:cNvSpPr/>
          <p:nvPr>
            <p:custDataLst>
              <p:tags r:id="rId8"/>
            </p:custDataLst>
          </p:nvPr>
        </p:nvSpPr>
        <p:spPr>
          <a:xfrm>
            <a:off x="684530" y="1427480"/>
            <a:ext cx="9440545" cy="521970"/>
          </a:xfrm>
          <a:custGeom>
            <a:avLst/>
            <a:gdLst/>
            <a:ahLst/>
            <a:cxnLst>
              <a:cxn ang="3">
                <a:pos x="hc" y="t"/>
              </a:cxn>
              <a:cxn ang="cd2">
                <a:pos x="l" y="vc"/>
              </a:cxn>
              <a:cxn ang="cd4">
                <a:pos x="hc" y="b"/>
              </a:cxn>
              <a:cxn ang="0">
                <a:pos x="r" y="vc"/>
              </a:cxn>
            </a:cxnLst>
            <a:rect l="l" t="t" r="r" b="b"/>
            <a:pathLst>
              <a:path w="14867" h="822">
                <a:moveTo>
                  <a:pt x="0" y="0"/>
                </a:moveTo>
                <a:lnTo>
                  <a:pt x="14456" y="0"/>
                </a:lnTo>
                <a:cubicBezTo>
                  <a:pt x="14683" y="0"/>
                  <a:pt x="14867" y="184"/>
                  <a:pt x="14867" y="411"/>
                </a:cubicBezTo>
                <a:cubicBezTo>
                  <a:pt x="14867" y="638"/>
                  <a:pt x="14683" y="822"/>
                  <a:pt x="14456" y="822"/>
                </a:cubicBezTo>
                <a:lnTo>
                  <a:pt x="0" y="822"/>
                </a:lnTo>
                <a:lnTo>
                  <a:pt x="0" y="0"/>
                </a:lnTo>
                <a:close/>
              </a:path>
            </a:pathLst>
          </a:custGeom>
          <a:gradFill>
            <a:gsLst>
              <a:gs pos="15000">
                <a:schemeClr val="accent1"/>
              </a:gs>
              <a:gs pos="94000">
                <a:schemeClr val="accent1">
                  <a:lumMod val="63000"/>
                  <a:lumOff val="37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l">
              <a:buClrTx/>
              <a:buSzTx/>
              <a:buFontTx/>
            </a:pPr>
            <a:r>
              <a:rPr lang="zh-CN" altLang="en-US" sz="2800" b="1" spc="100" dirty="0">
                <a:solidFill>
                  <a:srgbClr val="FFFFFF"/>
                </a:solidFill>
                <a:uFillTx/>
                <a:sym typeface="+mn-ea"/>
              </a:rPr>
              <a:t>高层建筑火灾逃生自救须知</a:t>
            </a:r>
            <a:endParaRPr lang="zh-CN" altLang="en-US" sz="2800" b="1" spc="100" dirty="0">
              <a:solidFill>
                <a:srgbClr val="FFFFFF"/>
              </a:solidFill>
              <a:uFillTx/>
              <a:sym typeface="+mn-ea"/>
            </a:endParaRPr>
          </a:p>
        </p:txBody>
      </p:sp>
    </p:spTree>
    <p:custDataLst>
      <p:tags r:id="rId9"/>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任务三</a:t>
            </a:r>
            <a:r>
              <a:rPr lang="en-US" altLang="zh-CN"/>
              <a:t>   </a:t>
            </a:r>
            <a:r>
              <a:rPr lang="zh-CN" altLang="en-US"/>
              <a:t>保持身体健康</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【案例】正在上大二的笑笑是个爱美的女孩子，她从上大学起就为了减肥而每天只吃一餐，且每天保持着高强度的运动。大二下学期，在家过完年的笑笑体重增长了</a:t>
            </a:r>
            <a:r>
              <a:rPr lang="en-US" altLang="zh-CN" sz="2000" kern="0" dirty="0">
                <a:ln>
                  <a:noFill/>
                  <a:prstDash val="sysDot"/>
                </a:ln>
                <a:solidFill>
                  <a:schemeClr val="tx1">
                    <a:lumMod val="85000"/>
                    <a:lumOff val="15000"/>
                  </a:schemeClr>
                </a:solidFill>
                <a:uFillTx/>
                <a:latin typeface="+mn-ea"/>
                <a:sym typeface="+mn-ea"/>
              </a:rPr>
              <a:t>2.5</a:t>
            </a:r>
            <a:r>
              <a:rPr lang="zh-CN" altLang="en-US" sz="2000" kern="0" dirty="0">
                <a:ln>
                  <a:noFill/>
                  <a:prstDash val="sysDot"/>
                </a:ln>
                <a:solidFill>
                  <a:schemeClr val="tx1">
                    <a:lumMod val="85000"/>
                    <a:lumOff val="15000"/>
                  </a:schemeClr>
                </a:solidFill>
                <a:uFillTx/>
                <a:latin typeface="+mn-ea"/>
                <a:sym typeface="+mn-ea"/>
              </a:rPr>
              <a:t>千克，于是她更加拼命地减肥，每天只吃一餐，且保持着高强度的运动。终于，开学一个月后，笑笑由于长期营养不良，体力不支晕倒在了操场上，被同学送去了医院。经医生诊断，她是由于过度减肥而长期营养不良、严重贫血的。事后，笑笑的想法开始转变，她不再节食减肥、过度运动，而是在医生的建议下，恢复了正常饮食，适量运动，恢复身体健康。</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 name="直接连接符 2"/>
          <p:cNvCxnSpPr/>
          <p:nvPr>
            <p:custDataLst>
              <p:tags r:id="rId5"/>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1092835" y="1599565"/>
            <a:ext cx="10089515" cy="3031490"/>
          </a:xfrm>
          <a:prstGeom prst="rect">
            <a:avLst/>
          </a:prstGeom>
          <a:noFill/>
        </p:spPr>
        <p:txBody>
          <a:bodyPr wrap="square" rtlCol="0" anchor="t" anchorCtr="0"/>
          <a:lstStyle/>
          <a:p>
            <a:pPr lvl="0" indent="457200" fontAlgn="auto">
              <a:lnSpc>
                <a:spcPct val="150000"/>
              </a:lnSpc>
            </a:pPr>
            <a:r>
              <a:rPr lang="zh-CN" altLang="en-US" sz="2800" kern="0" dirty="0">
                <a:ln>
                  <a:noFill/>
                  <a:prstDash val="sysDot"/>
                </a:ln>
                <a:solidFill>
                  <a:schemeClr val="tx1">
                    <a:lumMod val="85000"/>
                    <a:lumOff val="15000"/>
                  </a:schemeClr>
                </a:solidFill>
                <a:latin typeface="+mn-ea"/>
                <a:sym typeface="+mn-ea"/>
              </a:rPr>
              <a:t>【评析】</a:t>
            </a:r>
            <a:endParaRPr lang="zh-CN" altLang="en-US" sz="28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800" kern="0" dirty="0">
                <a:ln>
                  <a:noFill/>
                  <a:prstDash val="sysDot"/>
                </a:ln>
                <a:solidFill>
                  <a:schemeClr val="tx1">
                    <a:lumMod val="85000"/>
                    <a:lumOff val="15000"/>
                  </a:schemeClr>
                </a:solidFill>
                <a:latin typeface="+mn-ea"/>
                <a:sym typeface="+mn-ea"/>
              </a:rPr>
              <a:t>减肥需谨慎。笑笑的营养摄入和她的运动量根本不成正比，长此以往，免疫力会越来越低，身体也会变得越来越差。大学生正处在青春期向成年期过渡的阶段，身心都在发育，每天的脑力和体力消耗都非常大，因此只有保证有足够的营养摄入，才能维持正常的学习和生活。</a:t>
            </a:r>
            <a:endParaRPr lang="zh-CN" altLang="en-US" sz="2800"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7"/>
            </p:custDataLst>
          </p:nvPr>
        </p:nvCxnSpPr>
        <p:spPr>
          <a:xfrm>
            <a:off x="608965" y="160020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a:off x="2518410" y="170624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 name="任意多边形: 形状 1397"/>
          <p:cNvSpPr/>
          <p:nvPr>
            <p:custDataLst>
              <p:tags r:id="rId9"/>
            </p:custDataLst>
          </p:nvPr>
        </p:nvSpPr>
        <p:spPr>
          <a:xfrm>
            <a:off x="10650855" y="142303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形状 1397"/>
          <p:cNvSpPr/>
          <p:nvPr>
            <p:custDataLst>
              <p:tags r:id="rId10"/>
            </p:custDataLst>
          </p:nvPr>
        </p:nvSpPr>
        <p:spPr>
          <a:xfrm>
            <a:off x="11108055" y="154114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 name="直接连接符 11"/>
          <p:cNvCxnSpPr/>
          <p:nvPr>
            <p:custDataLst>
              <p:tags r:id="rId11"/>
            </p:custDataLst>
          </p:nvPr>
        </p:nvCxnSpPr>
        <p:spPr>
          <a:xfrm>
            <a:off x="740410" y="131572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1"/>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8077227" y="914410"/>
            <a:ext cx="3200400" cy="1310644"/>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3700" b="1" spc="209">
                <a:solidFill>
                  <a:schemeClr val="accent1"/>
                </a:solidFill>
                <a:uFillTx/>
                <a:latin typeface="微软雅黑" panose="020B0503020204020204" charset="-122"/>
                <a:ea typeface="微软雅黑" panose="020B0503020204020204" charset="-122"/>
              </a:rPr>
              <a:t>一、合理搭配膳食</a:t>
            </a:r>
            <a:endParaRPr lang="zh-CN" altLang="en-US" sz="3700" b="1" spc="209">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8077200" y="2529840"/>
            <a:ext cx="3324225" cy="341376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（一）适度补充营养</a:t>
            </a:r>
            <a:endPar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04800" lvl="1" indent="0" algn="l" fontAlgn="auto">
              <a:lnSpc>
                <a:spcPct val="120000"/>
              </a:lnSpc>
              <a:spcBef>
                <a:spcPts val="0"/>
              </a:spcBef>
              <a:spcAft>
                <a:spcPts val="800"/>
              </a:spcAft>
              <a:buSzPct val="100000"/>
              <a:buNone/>
            </a:pPr>
            <a:r>
              <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食物中可以被人体吸收并利用的物质被称为营养素，蛋白质、脂肪、碳水化合物、维生素、矿物质、水和膳食纤维是人体所需的七大营养素，它们是维持我们正常生活必需的营养素。这些营养素并不是摄入量越多越好，营养摄入过多会给身体带来负担，过少又不能维持正常的生活，因此必须保持一定的量，适度补充营养。</a:t>
            </a:r>
            <a:endPar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custDataLst>
              <p:tags r:id="rId4"/>
            </p:custDataLst>
          </p:nvPr>
        </p:nvPicPr>
        <p:blipFill rotWithShape="1">
          <a:blip r:embed="rId5"/>
          <a:srcRect l="2619" r="2821"/>
          <a:stretch>
            <a:fillRect/>
          </a:stretch>
        </p:blipFill>
        <p:spPr>
          <a:xfrm>
            <a:off x="613410" y="1373505"/>
            <a:ext cx="7331075" cy="4135120"/>
          </a:xfrm>
          <a:custGeom>
            <a:avLst/>
            <a:gdLst/>
            <a:ahLst/>
            <a:cxnLst>
              <a:cxn ang="3">
                <a:pos x="hc" y="t"/>
              </a:cxn>
              <a:cxn ang="cd2">
                <a:pos x="l" y="vc"/>
              </a:cxn>
              <a:cxn ang="cd4">
                <a:pos x="hc" y="b"/>
              </a:cxn>
              <a:cxn ang="0">
                <a:pos x="r" y="vc"/>
              </a:cxn>
            </a:cxnLst>
            <a:rect l="l" t="t" r="r" b="b"/>
            <a:pathLst>
              <a:path w="10080" h="7920">
                <a:moveTo>
                  <a:pt x="0" y="0"/>
                </a:moveTo>
                <a:lnTo>
                  <a:pt x="10080" y="0"/>
                </a:lnTo>
                <a:lnTo>
                  <a:pt x="10080" y="7920"/>
                </a:lnTo>
                <a:lnTo>
                  <a:pt x="0" y="7920"/>
                </a:lnTo>
                <a:lnTo>
                  <a:pt x="0" y="0"/>
                </a:lnTo>
                <a:close/>
              </a:path>
            </a:pathLst>
          </a:cu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custDataLst>
              <p:tags r:id="rId1"/>
            </p:custDataLst>
          </p:nvPr>
        </p:nvSpPr>
        <p:spPr>
          <a:xfrm>
            <a:off x="0" y="981075"/>
            <a:ext cx="11716385" cy="5556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2"/>
          <p:cNvSpPr/>
          <p:nvPr>
            <p:custDataLst>
              <p:tags r:id="rId2"/>
            </p:custDataLst>
          </p:nvPr>
        </p:nvSpPr>
        <p:spPr>
          <a:xfrm>
            <a:off x="0" y="0"/>
            <a:ext cx="12192000" cy="3514725"/>
          </a:xfrm>
          <a:custGeom>
            <a:avLst/>
            <a:gdLst>
              <a:gd name="connsiteX0" fmla="*/ 0 w 12191999"/>
              <a:gd name="connsiteY0" fmla="*/ 0 h 3704539"/>
              <a:gd name="connsiteX1" fmla="*/ 0 w 12191999"/>
              <a:gd name="connsiteY1" fmla="*/ 1703984 h 3704539"/>
              <a:gd name="connsiteX2" fmla="*/ 76581 w 12191999"/>
              <a:gd name="connsiteY2" fmla="*/ 1634643 h 3704539"/>
              <a:gd name="connsiteX3" fmla="*/ 364084 w 12191999"/>
              <a:gd name="connsiteY3" fmla="*/ 1663294 h 3704539"/>
              <a:gd name="connsiteX4" fmla="*/ 384658 w 12191999"/>
              <a:gd name="connsiteY4" fmla="*/ 1668628 h 3704539"/>
              <a:gd name="connsiteX5" fmla="*/ 808025 w 12191999"/>
              <a:gd name="connsiteY5" fmla="*/ 1823923 h 3704539"/>
              <a:gd name="connsiteX6" fmla="*/ 1103909 w 12191999"/>
              <a:gd name="connsiteY6" fmla="*/ 1733474 h 3704539"/>
              <a:gd name="connsiteX7" fmla="*/ 1146353 w 12191999"/>
              <a:gd name="connsiteY7" fmla="*/ 1731112 h 3704539"/>
              <a:gd name="connsiteX8" fmla="*/ 1334567 w 12191999"/>
              <a:gd name="connsiteY8" fmla="*/ 1780108 h 3704539"/>
              <a:gd name="connsiteX9" fmla="*/ 1364818 w 12191999"/>
              <a:gd name="connsiteY9" fmla="*/ 1781175 h 3704539"/>
              <a:gd name="connsiteX10" fmla="*/ 1647292 w 12191999"/>
              <a:gd name="connsiteY10" fmla="*/ 1728902 h 3704539"/>
              <a:gd name="connsiteX11" fmla="*/ 1684096 w 12191999"/>
              <a:gd name="connsiteY11" fmla="*/ 1732026 h 3704539"/>
              <a:gd name="connsiteX12" fmla="*/ 1914068 w 12191999"/>
              <a:gd name="connsiteY12" fmla="*/ 1816989 h 3704539"/>
              <a:gd name="connsiteX13" fmla="*/ 1952092 w 12191999"/>
              <a:gd name="connsiteY13" fmla="*/ 1819885 h 3704539"/>
              <a:gd name="connsiteX14" fmla="*/ 2389556 w 12191999"/>
              <a:gd name="connsiteY14" fmla="*/ 1730731 h 3704539"/>
              <a:gd name="connsiteX15" fmla="*/ 2438934 w 12191999"/>
              <a:gd name="connsiteY15" fmla="*/ 1739036 h 3704539"/>
              <a:gd name="connsiteX16" fmla="*/ 2557272 w 12191999"/>
              <a:gd name="connsiteY16" fmla="*/ 1808988 h 3704539"/>
              <a:gd name="connsiteX17" fmla="*/ 2610764 w 12191999"/>
              <a:gd name="connsiteY17" fmla="*/ 1816303 h 3704539"/>
              <a:gd name="connsiteX18" fmla="*/ 2763393 w 12191999"/>
              <a:gd name="connsiteY18" fmla="*/ 1775384 h 3704539"/>
              <a:gd name="connsiteX19" fmla="*/ 2815438 w 12191999"/>
              <a:gd name="connsiteY19" fmla="*/ 1781861 h 3704539"/>
              <a:gd name="connsiteX20" fmla="*/ 2855748 w 12191999"/>
              <a:gd name="connsiteY20" fmla="*/ 1804416 h 3704539"/>
              <a:gd name="connsiteX21" fmla="*/ 2925166 w 12191999"/>
              <a:gd name="connsiteY21" fmla="*/ 1803578 h 3704539"/>
              <a:gd name="connsiteX22" fmla="*/ 3022702 w 12191999"/>
              <a:gd name="connsiteY22" fmla="*/ 1745894 h 3704539"/>
              <a:gd name="connsiteX23" fmla="*/ 3092272 w 12191999"/>
              <a:gd name="connsiteY23" fmla="*/ 1745133 h 3704539"/>
              <a:gd name="connsiteX24" fmla="*/ 3207639 w 12191999"/>
              <a:gd name="connsiteY24" fmla="*/ 1810055 h 3704539"/>
              <a:gd name="connsiteX25" fmla="*/ 3259379 w 12191999"/>
              <a:gd name="connsiteY25" fmla="*/ 1816760 h 3704539"/>
              <a:gd name="connsiteX26" fmla="*/ 3391891 w 12191999"/>
              <a:gd name="connsiteY26" fmla="*/ 1782166 h 3704539"/>
              <a:gd name="connsiteX27" fmla="*/ 3437687 w 12191999"/>
              <a:gd name="connsiteY27" fmla="*/ 1785823 h 3704539"/>
              <a:gd name="connsiteX28" fmla="*/ 3491789 w 12191999"/>
              <a:gd name="connsiteY28" fmla="*/ 1809750 h 3704539"/>
              <a:gd name="connsiteX29" fmla="*/ 3554121 w 12191999"/>
              <a:gd name="connsiteY29" fmla="*/ 1806778 h 3704539"/>
              <a:gd name="connsiteX30" fmla="*/ 3677946 w 12191999"/>
              <a:gd name="connsiteY30" fmla="*/ 1737131 h 3704539"/>
              <a:gd name="connsiteX31" fmla="*/ 3722218 w 12191999"/>
              <a:gd name="connsiteY31" fmla="*/ 1728902 h 3704539"/>
              <a:gd name="connsiteX32" fmla="*/ 3983965 w 12191999"/>
              <a:gd name="connsiteY32" fmla="*/ 1767154 h 3704539"/>
              <a:gd name="connsiteX33" fmla="*/ 3996614 w 12191999"/>
              <a:gd name="connsiteY33" fmla="*/ 1767840 h 3704539"/>
              <a:gd name="connsiteX34" fmla="*/ 4188790 w 12191999"/>
              <a:gd name="connsiteY34" fmla="*/ 1760753 h 3704539"/>
              <a:gd name="connsiteX35" fmla="*/ 4222928 w 12191999"/>
              <a:gd name="connsiteY35" fmla="*/ 1768297 h 3704539"/>
              <a:gd name="connsiteX36" fmla="*/ 4446042 w 12191999"/>
              <a:gd name="connsiteY36" fmla="*/ 1881835 h 3704539"/>
              <a:gd name="connsiteX37" fmla="*/ 4502049 w 12191999"/>
              <a:gd name="connsiteY37" fmla="*/ 1884959 h 3704539"/>
              <a:gd name="connsiteX38" fmla="*/ 4653077 w 12191999"/>
              <a:gd name="connsiteY38" fmla="*/ 1828343 h 3704539"/>
              <a:gd name="connsiteX39" fmla="*/ 4677537 w 12191999"/>
              <a:gd name="connsiteY39" fmla="*/ 1823923 h 3704539"/>
              <a:gd name="connsiteX40" fmla="*/ 4811497 w 12191999"/>
              <a:gd name="connsiteY40" fmla="*/ 1823923 h 3704539"/>
              <a:gd name="connsiteX41" fmla="*/ 4848454 w 12191999"/>
              <a:gd name="connsiteY41" fmla="*/ 1813331 h 3704539"/>
              <a:gd name="connsiteX42" fmla="*/ 4898060 w 12191999"/>
              <a:gd name="connsiteY42" fmla="*/ 1782318 h 3704539"/>
              <a:gd name="connsiteX43" fmla="*/ 4966564 w 12191999"/>
              <a:gd name="connsiteY43" fmla="*/ 1779270 h 3704539"/>
              <a:gd name="connsiteX44" fmla="*/ 5005959 w 12191999"/>
              <a:gd name="connsiteY44" fmla="*/ 1799311 h 3704539"/>
              <a:gd name="connsiteX45" fmla="*/ 5042307 w 12191999"/>
              <a:gd name="connsiteY45" fmla="*/ 1806702 h 3704539"/>
              <a:gd name="connsiteX46" fmla="*/ 5107229 w 12191999"/>
              <a:gd name="connsiteY46" fmla="*/ 1802283 h 3704539"/>
              <a:gd name="connsiteX47" fmla="*/ 5162322 w 12191999"/>
              <a:gd name="connsiteY47" fmla="*/ 1823618 h 3704539"/>
              <a:gd name="connsiteX48" fmla="*/ 5220158 w 12191999"/>
              <a:gd name="connsiteY48" fmla="*/ 1884045 h 3704539"/>
              <a:gd name="connsiteX49" fmla="*/ 5246675 w 12191999"/>
              <a:gd name="connsiteY49" fmla="*/ 1901343 h 3704539"/>
              <a:gd name="connsiteX50" fmla="*/ 5466207 w 12191999"/>
              <a:gd name="connsiteY50" fmla="*/ 1981124 h 3704539"/>
              <a:gd name="connsiteX51" fmla="*/ 5478933 w 12191999"/>
              <a:gd name="connsiteY51" fmla="*/ 1987296 h 3704539"/>
              <a:gd name="connsiteX52" fmla="*/ 5831129 w 12191999"/>
              <a:gd name="connsiteY52" fmla="*/ 2183054 h 3704539"/>
              <a:gd name="connsiteX53" fmla="*/ 6024144 w 12191999"/>
              <a:gd name="connsiteY53" fmla="*/ 2187321 h 3704539"/>
              <a:gd name="connsiteX54" fmla="*/ 6078779 w 12191999"/>
              <a:gd name="connsiteY54" fmla="*/ 2205000 h 3704539"/>
              <a:gd name="connsiteX55" fmla="*/ 6355995 w 12191999"/>
              <a:gd name="connsiteY55" fmla="*/ 2334692 h 3704539"/>
              <a:gd name="connsiteX56" fmla="*/ 6851219 w 12191999"/>
              <a:gd name="connsiteY56" fmla="*/ 2254606 h 3704539"/>
              <a:gd name="connsiteX57" fmla="*/ 6906616 w 12191999"/>
              <a:gd name="connsiteY57" fmla="*/ 2264055 h 3704539"/>
              <a:gd name="connsiteX58" fmla="*/ 6981063 w 12191999"/>
              <a:gd name="connsiteY58" fmla="*/ 2313356 h 3704539"/>
              <a:gd name="connsiteX59" fmla="*/ 7049719 w 12191999"/>
              <a:gd name="connsiteY59" fmla="*/ 2318004 h 3704539"/>
              <a:gd name="connsiteX60" fmla="*/ 7372274 w 12191999"/>
              <a:gd name="connsiteY60" fmla="*/ 2159203 h 3704539"/>
              <a:gd name="connsiteX61" fmla="*/ 7479030 w 12191999"/>
              <a:gd name="connsiteY61" fmla="*/ 2186559 h 3704539"/>
              <a:gd name="connsiteX62" fmla="*/ 7520940 w 12191999"/>
              <a:gd name="connsiteY62" fmla="*/ 2197760 h 3704539"/>
              <a:gd name="connsiteX63" fmla="*/ 7774000 w 12191999"/>
              <a:gd name="connsiteY63" fmla="*/ 2183511 h 3704539"/>
              <a:gd name="connsiteX64" fmla="*/ 7786726 w 12191999"/>
              <a:gd name="connsiteY64" fmla="*/ 2183968 h 3704539"/>
              <a:gd name="connsiteX65" fmla="*/ 7886091 w 12191999"/>
              <a:gd name="connsiteY65" fmla="*/ 2196617 h 3704539"/>
              <a:gd name="connsiteX66" fmla="*/ 7923048 w 12191999"/>
              <a:gd name="connsiteY66" fmla="*/ 2191207 h 3704539"/>
              <a:gd name="connsiteX67" fmla="*/ 7976769 w 12191999"/>
              <a:gd name="connsiteY67" fmla="*/ 2167433 h 3704539"/>
              <a:gd name="connsiteX68" fmla="*/ 8046111 w 12191999"/>
              <a:gd name="connsiteY68" fmla="*/ 2174977 h 3704539"/>
              <a:gd name="connsiteX69" fmla="*/ 8116214 w 12191999"/>
              <a:gd name="connsiteY69" fmla="*/ 2226335 h 3704539"/>
              <a:gd name="connsiteX70" fmla="*/ 8195691 w 12191999"/>
              <a:gd name="connsiteY70" fmla="*/ 2228317 h 3704539"/>
              <a:gd name="connsiteX71" fmla="*/ 8395869 w 12191999"/>
              <a:gd name="connsiteY71" fmla="*/ 2096567 h 3704539"/>
              <a:gd name="connsiteX72" fmla="*/ 8451952 w 12191999"/>
              <a:gd name="connsiteY72" fmla="*/ 2087423 h 3704539"/>
              <a:gd name="connsiteX73" fmla="*/ 8650757 w 12191999"/>
              <a:gd name="connsiteY73" fmla="*/ 2139925 h 3704539"/>
              <a:gd name="connsiteX74" fmla="*/ 8676513 w 12191999"/>
              <a:gd name="connsiteY74" fmla="*/ 2141754 h 3704539"/>
              <a:gd name="connsiteX75" fmla="*/ 8849715 w 12191999"/>
              <a:gd name="connsiteY75" fmla="*/ 2121865 h 3704539"/>
              <a:gd name="connsiteX76" fmla="*/ 8891092 w 12191999"/>
              <a:gd name="connsiteY76" fmla="*/ 2129942 h 3704539"/>
              <a:gd name="connsiteX77" fmla="*/ 8967292 w 12191999"/>
              <a:gd name="connsiteY77" fmla="*/ 2171624 h 3704539"/>
              <a:gd name="connsiteX78" fmla="*/ 9012022 w 12191999"/>
              <a:gd name="connsiteY78" fmla="*/ 2179244 h 3704539"/>
              <a:gd name="connsiteX79" fmla="*/ 9266454 w 12191999"/>
              <a:gd name="connsiteY79" fmla="*/ 2137486 h 3704539"/>
              <a:gd name="connsiteX80" fmla="*/ 9293200 w 12191999"/>
              <a:gd name="connsiteY80" fmla="*/ 2138325 h 3704539"/>
              <a:gd name="connsiteX81" fmla="*/ 9446133 w 12191999"/>
              <a:gd name="connsiteY81" fmla="*/ 2173224 h 3704539"/>
              <a:gd name="connsiteX82" fmla="*/ 9463736 w 12191999"/>
              <a:gd name="connsiteY82" fmla="*/ 2174900 h 3704539"/>
              <a:gd name="connsiteX83" fmla="*/ 9704527 w 12191999"/>
              <a:gd name="connsiteY83" fmla="*/ 2167662 h 3704539"/>
              <a:gd name="connsiteX84" fmla="*/ 9736684 w 12191999"/>
              <a:gd name="connsiteY84" fmla="*/ 2174443 h 3704539"/>
              <a:gd name="connsiteX85" fmla="*/ 9831781 w 12191999"/>
              <a:gd name="connsiteY85" fmla="*/ 2219935 h 3704539"/>
              <a:gd name="connsiteX86" fmla="*/ 9844812 w 12191999"/>
              <a:gd name="connsiteY86" fmla="*/ 2224659 h 3704539"/>
              <a:gd name="connsiteX87" fmla="*/ 9986391 w 12191999"/>
              <a:gd name="connsiteY87" fmla="*/ 2260321 h 3704539"/>
              <a:gd name="connsiteX88" fmla="*/ 10006584 w 12191999"/>
              <a:gd name="connsiteY88" fmla="*/ 2262378 h 3704539"/>
              <a:gd name="connsiteX89" fmla="*/ 10171252 w 12191999"/>
              <a:gd name="connsiteY89" fmla="*/ 2254834 h 3704539"/>
              <a:gd name="connsiteX90" fmla="*/ 10324796 w 12191999"/>
              <a:gd name="connsiteY90" fmla="*/ 2243938 h 3704539"/>
              <a:gd name="connsiteX91" fmla="*/ 10399318 w 12191999"/>
              <a:gd name="connsiteY91" fmla="*/ 2310308 h 3704539"/>
              <a:gd name="connsiteX92" fmla="*/ 10461269 w 12191999"/>
              <a:gd name="connsiteY92" fmla="*/ 3704539 h 3704539"/>
              <a:gd name="connsiteX93" fmla="*/ 12192000 w 12191999"/>
              <a:gd name="connsiteY93" fmla="*/ 3704539 h 3704539"/>
              <a:gd name="connsiteX94" fmla="*/ 12192000 w 12191999"/>
              <a:gd name="connsiteY94" fmla="*/ 0 h 3704539"/>
              <a:gd name="connsiteX95" fmla="*/ 0 w 12191999"/>
              <a:gd name="connsiteY95" fmla="*/ 0 h 37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1999" h="3704539">
                <a:moveTo>
                  <a:pt x="0" y="0"/>
                </a:moveTo>
                <a:lnTo>
                  <a:pt x="0" y="1703984"/>
                </a:lnTo>
                <a:cubicBezTo>
                  <a:pt x="0" y="1662760"/>
                  <a:pt x="35585" y="1630604"/>
                  <a:pt x="76581" y="1634643"/>
                </a:cubicBezTo>
                <a:lnTo>
                  <a:pt x="364084" y="1663294"/>
                </a:lnTo>
                <a:cubicBezTo>
                  <a:pt x="371170" y="1663979"/>
                  <a:pt x="378104" y="1665808"/>
                  <a:pt x="384658" y="1668628"/>
                </a:cubicBezTo>
                <a:cubicBezTo>
                  <a:pt x="443332" y="1693926"/>
                  <a:pt x="747903" y="1823923"/>
                  <a:pt x="808025" y="1823923"/>
                </a:cubicBezTo>
                <a:cubicBezTo>
                  <a:pt x="862965" y="1823923"/>
                  <a:pt x="1042645" y="1756943"/>
                  <a:pt x="1103909" y="1733474"/>
                </a:cubicBezTo>
                <a:cubicBezTo>
                  <a:pt x="1117473" y="1728292"/>
                  <a:pt x="1132256" y="1727454"/>
                  <a:pt x="1146353" y="1731112"/>
                </a:cubicBezTo>
                <a:lnTo>
                  <a:pt x="1334567" y="1780108"/>
                </a:lnTo>
                <a:cubicBezTo>
                  <a:pt x="1344473" y="1782699"/>
                  <a:pt x="1354760" y="1783080"/>
                  <a:pt x="1364818" y="1781175"/>
                </a:cubicBezTo>
                <a:lnTo>
                  <a:pt x="1647292" y="1728902"/>
                </a:lnTo>
                <a:cubicBezTo>
                  <a:pt x="1659636" y="1726616"/>
                  <a:pt x="1672361" y="1727683"/>
                  <a:pt x="1684096" y="1732026"/>
                </a:cubicBezTo>
                <a:lnTo>
                  <a:pt x="1914068" y="1816989"/>
                </a:lnTo>
                <a:cubicBezTo>
                  <a:pt x="1926260" y="1821485"/>
                  <a:pt x="1939442" y="1822475"/>
                  <a:pt x="1952092" y="1819885"/>
                </a:cubicBezTo>
                <a:lnTo>
                  <a:pt x="2389556" y="1730731"/>
                </a:lnTo>
                <a:cubicBezTo>
                  <a:pt x="2406472" y="1727302"/>
                  <a:pt x="2424074" y="1730273"/>
                  <a:pt x="2438934" y="1739036"/>
                </a:cubicBezTo>
                <a:lnTo>
                  <a:pt x="2557272" y="1808988"/>
                </a:lnTo>
                <a:cubicBezTo>
                  <a:pt x="2573426" y="1818513"/>
                  <a:pt x="2592705" y="1821180"/>
                  <a:pt x="2610764" y="1816303"/>
                </a:cubicBezTo>
                <a:lnTo>
                  <a:pt x="2763393" y="1775384"/>
                </a:lnTo>
                <a:cubicBezTo>
                  <a:pt x="2780919" y="1770659"/>
                  <a:pt x="2799588" y="1773022"/>
                  <a:pt x="2815438" y="1781861"/>
                </a:cubicBezTo>
                <a:lnTo>
                  <a:pt x="2855748" y="1804416"/>
                </a:lnTo>
                <a:cubicBezTo>
                  <a:pt x="2877388" y="1816532"/>
                  <a:pt x="2903830" y="1816151"/>
                  <a:pt x="2925166" y="1803578"/>
                </a:cubicBezTo>
                <a:lnTo>
                  <a:pt x="3022702" y="1745894"/>
                </a:lnTo>
                <a:cubicBezTo>
                  <a:pt x="3044114" y="1733245"/>
                  <a:pt x="3070631" y="1732940"/>
                  <a:pt x="3092272" y="1745133"/>
                </a:cubicBezTo>
                <a:lnTo>
                  <a:pt x="3207639" y="1810055"/>
                </a:lnTo>
                <a:cubicBezTo>
                  <a:pt x="3223413" y="1818894"/>
                  <a:pt x="3241929" y="1821333"/>
                  <a:pt x="3259379" y="1816760"/>
                </a:cubicBezTo>
                <a:lnTo>
                  <a:pt x="3391891" y="1782166"/>
                </a:lnTo>
                <a:cubicBezTo>
                  <a:pt x="3407131" y="1778203"/>
                  <a:pt x="3423285" y="1779499"/>
                  <a:pt x="3437687" y="1785823"/>
                </a:cubicBezTo>
                <a:lnTo>
                  <a:pt x="3491789" y="1809750"/>
                </a:lnTo>
                <a:cubicBezTo>
                  <a:pt x="3511906" y="1818665"/>
                  <a:pt x="3534994" y="1817523"/>
                  <a:pt x="3554121" y="1806778"/>
                </a:cubicBezTo>
                <a:lnTo>
                  <a:pt x="3677946" y="1737131"/>
                </a:lnTo>
                <a:cubicBezTo>
                  <a:pt x="3691357" y="1729588"/>
                  <a:pt x="3706901" y="1726692"/>
                  <a:pt x="3722218" y="1728902"/>
                </a:cubicBezTo>
                <a:lnTo>
                  <a:pt x="3983965" y="1767154"/>
                </a:lnTo>
                <a:cubicBezTo>
                  <a:pt x="3988156" y="1767764"/>
                  <a:pt x="3992347" y="1767993"/>
                  <a:pt x="3996614" y="1767840"/>
                </a:cubicBezTo>
                <a:lnTo>
                  <a:pt x="4188790" y="1760753"/>
                </a:lnTo>
                <a:cubicBezTo>
                  <a:pt x="4200601" y="1760296"/>
                  <a:pt x="4212413" y="1762887"/>
                  <a:pt x="4222928" y="1768297"/>
                </a:cubicBezTo>
                <a:lnTo>
                  <a:pt x="4446042" y="1881835"/>
                </a:lnTo>
                <a:cubicBezTo>
                  <a:pt x="4463415" y="1890674"/>
                  <a:pt x="4483761" y="1891818"/>
                  <a:pt x="4502049" y="1884959"/>
                </a:cubicBezTo>
                <a:lnTo>
                  <a:pt x="4653077" y="1828343"/>
                </a:lnTo>
                <a:cubicBezTo>
                  <a:pt x="4660926" y="1825447"/>
                  <a:pt x="4669155" y="1823923"/>
                  <a:pt x="4677537" y="1823923"/>
                </a:cubicBezTo>
                <a:lnTo>
                  <a:pt x="4811497" y="1823923"/>
                </a:lnTo>
                <a:cubicBezTo>
                  <a:pt x="4824527" y="1823923"/>
                  <a:pt x="4837405" y="1820266"/>
                  <a:pt x="4848454" y="1813331"/>
                </a:cubicBezTo>
                <a:lnTo>
                  <a:pt x="4898060" y="1782318"/>
                </a:lnTo>
                <a:cubicBezTo>
                  <a:pt x="4918786" y="1769364"/>
                  <a:pt x="4944771" y="1768221"/>
                  <a:pt x="4966564" y="1779270"/>
                </a:cubicBezTo>
                <a:lnTo>
                  <a:pt x="5005959" y="1799311"/>
                </a:lnTo>
                <a:cubicBezTo>
                  <a:pt x="5017161" y="1805026"/>
                  <a:pt x="5029734" y="1807540"/>
                  <a:pt x="5042307" y="1806702"/>
                </a:cubicBezTo>
                <a:lnTo>
                  <a:pt x="5107229" y="1802283"/>
                </a:lnTo>
                <a:cubicBezTo>
                  <a:pt x="5127879" y="1800835"/>
                  <a:pt x="5147996" y="1808683"/>
                  <a:pt x="5162322" y="1823618"/>
                </a:cubicBezTo>
                <a:lnTo>
                  <a:pt x="5220158" y="1884045"/>
                </a:lnTo>
                <a:cubicBezTo>
                  <a:pt x="5227549" y="1891741"/>
                  <a:pt x="5236617" y="1897685"/>
                  <a:pt x="5246675" y="1901343"/>
                </a:cubicBezTo>
                <a:lnTo>
                  <a:pt x="5466207" y="1981124"/>
                </a:lnTo>
                <a:cubicBezTo>
                  <a:pt x="5470627" y="1982724"/>
                  <a:pt x="5474894" y="1984781"/>
                  <a:pt x="5478933" y="1987296"/>
                </a:cubicBezTo>
                <a:cubicBezTo>
                  <a:pt x="5520233" y="2012747"/>
                  <a:pt x="5762625" y="2161185"/>
                  <a:pt x="5831129" y="2183054"/>
                </a:cubicBezTo>
                <a:cubicBezTo>
                  <a:pt x="5884545" y="2200123"/>
                  <a:pt x="5975909" y="2192884"/>
                  <a:pt x="6024144" y="2187321"/>
                </a:cubicBezTo>
                <a:cubicBezTo>
                  <a:pt x="6044032" y="2185035"/>
                  <a:pt x="6063844" y="2191588"/>
                  <a:pt x="6078779" y="2205000"/>
                </a:cubicBezTo>
                <a:cubicBezTo>
                  <a:pt x="6123661" y="2245538"/>
                  <a:pt x="6230341" y="2328672"/>
                  <a:pt x="6355995" y="2334692"/>
                </a:cubicBezTo>
                <a:cubicBezTo>
                  <a:pt x="6493612" y="2341245"/>
                  <a:pt x="6762064" y="2277085"/>
                  <a:pt x="6851219" y="2254606"/>
                </a:cubicBezTo>
                <a:cubicBezTo>
                  <a:pt x="6870192" y="2249805"/>
                  <a:pt x="6890309" y="2253234"/>
                  <a:pt x="6906616" y="2264055"/>
                </a:cubicBezTo>
                <a:lnTo>
                  <a:pt x="6981063" y="2313356"/>
                </a:lnTo>
                <a:cubicBezTo>
                  <a:pt x="7001561" y="2326920"/>
                  <a:pt x="7027621" y="2328672"/>
                  <a:pt x="7049719" y="2318004"/>
                </a:cubicBezTo>
                <a:cubicBezTo>
                  <a:pt x="7133692" y="2277542"/>
                  <a:pt x="7339203" y="2178177"/>
                  <a:pt x="7372274" y="2159203"/>
                </a:cubicBezTo>
                <a:cubicBezTo>
                  <a:pt x="7401764" y="2142287"/>
                  <a:pt x="7452208" y="2169338"/>
                  <a:pt x="7479030" y="2186559"/>
                </a:cubicBezTo>
                <a:cubicBezTo>
                  <a:pt x="7491527" y="2194560"/>
                  <a:pt x="7506158" y="2198599"/>
                  <a:pt x="7520940" y="2197760"/>
                </a:cubicBezTo>
                <a:lnTo>
                  <a:pt x="7774000" y="2183511"/>
                </a:lnTo>
                <a:cubicBezTo>
                  <a:pt x="7778268" y="2183282"/>
                  <a:pt x="7782535" y="2183435"/>
                  <a:pt x="7786726" y="2183968"/>
                </a:cubicBezTo>
                <a:lnTo>
                  <a:pt x="7886091" y="2196617"/>
                </a:lnTo>
                <a:cubicBezTo>
                  <a:pt x="7898664" y="2198218"/>
                  <a:pt x="7911465" y="2196389"/>
                  <a:pt x="7923048" y="2191207"/>
                </a:cubicBezTo>
                <a:lnTo>
                  <a:pt x="7976769" y="2167433"/>
                </a:lnTo>
                <a:cubicBezTo>
                  <a:pt x="7999553" y="2157375"/>
                  <a:pt x="8025994" y="2160194"/>
                  <a:pt x="8046111" y="2174977"/>
                </a:cubicBezTo>
                <a:lnTo>
                  <a:pt x="8116214" y="2226335"/>
                </a:lnTo>
                <a:cubicBezTo>
                  <a:pt x="8139685" y="2243557"/>
                  <a:pt x="8171383" y="2244319"/>
                  <a:pt x="8195691" y="2228317"/>
                </a:cubicBezTo>
                <a:lnTo>
                  <a:pt x="8395869" y="2096567"/>
                </a:lnTo>
                <a:cubicBezTo>
                  <a:pt x="8412403" y="2085670"/>
                  <a:pt x="8432825" y="2082317"/>
                  <a:pt x="8451952" y="2087423"/>
                </a:cubicBezTo>
                <a:lnTo>
                  <a:pt x="8650757" y="2139925"/>
                </a:lnTo>
                <a:cubicBezTo>
                  <a:pt x="8659139" y="2142135"/>
                  <a:pt x="8667902" y="2142744"/>
                  <a:pt x="8676513" y="2141754"/>
                </a:cubicBezTo>
                <a:lnTo>
                  <a:pt x="8849715" y="2121865"/>
                </a:lnTo>
                <a:cubicBezTo>
                  <a:pt x="8864041" y="2120189"/>
                  <a:pt x="8878443" y="2123085"/>
                  <a:pt x="8891092" y="2129942"/>
                </a:cubicBezTo>
                <a:lnTo>
                  <a:pt x="8967292" y="2171624"/>
                </a:lnTo>
                <a:cubicBezTo>
                  <a:pt x="8980932" y="2179092"/>
                  <a:pt x="8996705" y="2181759"/>
                  <a:pt x="9012022" y="2179244"/>
                </a:cubicBezTo>
                <a:lnTo>
                  <a:pt x="9266454" y="2137486"/>
                </a:lnTo>
                <a:cubicBezTo>
                  <a:pt x="9275368" y="2136039"/>
                  <a:pt x="9284437" y="2136343"/>
                  <a:pt x="9293200" y="2138325"/>
                </a:cubicBezTo>
                <a:lnTo>
                  <a:pt x="9446133" y="2173224"/>
                </a:lnTo>
                <a:cubicBezTo>
                  <a:pt x="9451924" y="2174520"/>
                  <a:pt x="9457792" y="2175129"/>
                  <a:pt x="9463736" y="2174900"/>
                </a:cubicBezTo>
                <a:lnTo>
                  <a:pt x="9704527" y="2167662"/>
                </a:lnTo>
                <a:cubicBezTo>
                  <a:pt x="9715652" y="2167357"/>
                  <a:pt x="9726702" y="2169643"/>
                  <a:pt x="9736684" y="2174443"/>
                </a:cubicBezTo>
                <a:lnTo>
                  <a:pt x="9831781" y="2219935"/>
                </a:lnTo>
                <a:cubicBezTo>
                  <a:pt x="9835972" y="2221916"/>
                  <a:pt x="9840315" y="2223516"/>
                  <a:pt x="9844812" y="2224659"/>
                </a:cubicBezTo>
                <a:lnTo>
                  <a:pt x="9986391" y="2260321"/>
                </a:lnTo>
                <a:cubicBezTo>
                  <a:pt x="9993020" y="2261997"/>
                  <a:pt x="9999802" y="2262683"/>
                  <a:pt x="10006584" y="2262378"/>
                </a:cubicBezTo>
                <a:lnTo>
                  <a:pt x="10171252" y="2254834"/>
                </a:lnTo>
                <a:lnTo>
                  <a:pt x="10324796" y="2243938"/>
                </a:lnTo>
                <a:cubicBezTo>
                  <a:pt x="10363886" y="2241195"/>
                  <a:pt x="10397566" y="2271141"/>
                  <a:pt x="10399318" y="2310308"/>
                </a:cubicBezTo>
                <a:lnTo>
                  <a:pt x="10461269" y="3704539"/>
                </a:lnTo>
                <a:lnTo>
                  <a:pt x="12192000" y="3704539"/>
                </a:lnTo>
                <a:lnTo>
                  <a:pt x="12192000" y="0"/>
                </a:lnTo>
                <a:lnTo>
                  <a:pt x="0"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540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p:cNvSpPr/>
          <p:nvPr>
            <p:custDataLst>
              <p:tags r:id="rId3"/>
            </p:custDataLst>
          </p:nvPr>
        </p:nvSpPr>
        <p:spPr>
          <a:xfrm>
            <a:off x="0" y="3704590"/>
            <a:ext cx="12192000" cy="3153410"/>
          </a:xfrm>
          <a:custGeom>
            <a:avLst/>
            <a:gdLst>
              <a:gd name="connsiteX0" fmla="*/ 10461269 w 12191999"/>
              <a:gd name="connsiteY0" fmla="*/ 0 h 3153308"/>
              <a:gd name="connsiteX1" fmla="*/ 10526192 w 12191999"/>
              <a:gd name="connsiteY1" fmla="*/ 1461059 h 3153308"/>
              <a:gd name="connsiteX2" fmla="*/ 10456621 w 12191999"/>
              <a:gd name="connsiteY2" fmla="*/ 1533830 h 3153308"/>
              <a:gd name="connsiteX3" fmla="*/ 10162565 w 12191999"/>
              <a:gd name="connsiteY3" fmla="*/ 1533830 h 3153308"/>
              <a:gd name="connsiteX4" fmla="*/ 10131552 w 12191999"/>
              <a:gd name="connsiteY4" fmla="*/ 1526591 h 3153308"/>
              <a:gd name="connsiteX5" fmla="*/ 9962084 w 12191999"/>
              <a:gd name="connsiteY5" fmla="*/ 1442466 h 3153308"/>
              <a:gd name="connsiteX6" fmla="*/ 9886340 w 12191999"/>
              <a:gd name="connsiteY6" fmla="*/ 1451458 h 3153308"/>
              <a:gd name="connsiteX7" fmla="*/ 9829648 w 12191999"/>
              <a:gd name="connsiteY7" fmla="*/ 1498930 h 3153308"/>
              <a:gd name="connsiteX8" fmla="*/ 9743998 w 12191999"/>
              <a:gd name="connsiteY8" fmla="*/ 1501902 h 3153308"/>
              <a:gd name="connsiteX9" fmla="*/ 9581312 w 12191999"/>
              <a:gd name="connsiteY9" fmla="*/ 1383716 h 3153308"/>
              <a:gd name="connsiteX10" fmla="*/ 9508083 w 12191999"/>
              <a:gd name="connsiteY10" fmla="*/ 1378305 h 3153308"/>
              <a:gd name="connsiteX11" fmla="*/ 9290913 w 12191999"/>
              <a:gd name="connsiteY11" fmla="*/ 1491767 h 3153308"/>
              <a:gd name="connsiteX12" fmla="*/ 9249614 w 12191999"/>
              <a:gd name="connsiteY12" fmla="*/ 1499083 h 3153308"/>
              <a:gd name="connsiteX13" fmla="*/ 9096603 w 12191999"/>
              <a:gd name="connsiteY13" fmla="*/ 1479118 h 3153308"/>
              <a:gd name="connsiteX14" fmla="*/ 9079611 w 12191999"/>
              <a:gd name="connsiteY14" fmla="*/ 1478966 h 3153308"/>
              <a:gd name="connsiteX15" fmla="*/ 8915628 w 12191999"/>
              <a:gd name="connsiteY15" fmla="*/ 1497787 h 3153308"/>
              <a:gd name="connsiteX16" fmla="*/ 8855735 w 12191999"/>
              <a:gd name="connsiteY16" fmla="*/ 1475003 h 3153308"/>
              <a:gd name="connsiteX17" fmla="*/ 8855735 w 12191999"/>
              <a:gd name="connsiteY17" fmla="*/ 1475003 h 3153308"/>
              <a:gd name="connsiteX18" fmla="*/ 8791498 w 12191999"/>
              <a:gd name="connsiteY18" fmla="*/ 1452906 h 3153308"/>
              <a:gd name="connsiteX19" fmla="*/ 8579434 w 12191999"/>
              <a:gd name="connsiteY19" fmla="*/ 1491006 h 3153308"/>
              <a:gd name="connsiteX20" fmla="*/ 8547430 w 12191999"/>
              <a:gd name="connsiteY20" fmla="*/ 1489253 h 3153308"/>
              <a:gd name="connsiteX21" fmla="*/ 8367141 w 12191999"/>
              <a:gd name="connsiteY21" fmla="*/ 1436141 h 3153308"/>
              <a:gd name="connsiteX22" fmla="*/ 8326298 w 12191999"/>
              <a:gd name="connsiteY22" fmla="*/ 1436599 h 3153308"/>
              <a:gd name="connsiteX23" fmla="*/ 8147837 w 12191999"/>
              <a:gd name="connsiteY23" fmla="*/ 1493596 h 3153308"/>
              <a:gd name="connsiteX24" fmla="*/ 8108290 w 12191999"/>
              <a:gd name="connsiteY24" fmla="*/ 1525829 h 3153308"/>
              <a:gd name="connsiteX25" fmla="*/ 8022107 w 12191999"/>
              <a:gd name="connsiteY25" fmla="*/ 1679067 h 3153308"/>
              <a:gd name="connsiteX26" fmla="*/ 7970672 w 12191999"/>
              <a:gd name="connsiteY26" fmla="*/ 1713967 h 3153308"/>
              <a:gd name="connsiteX27" fmla="*/ 7593178 w 12191999"/>
              <a:gd name="connsiteY27" fmla="*/ 1764563 h 3153308"/>
              <a:gd name="connsiteX28" fmla="*/ 7583957 w 12191999"/>
              <a:gd name="connsiteY28" fmla="*/ 1765173 h 3153308"/>
              <a:gd name="connsiteX29" fmla="*/ 7446645 w 12191999"/>
              <a:gd name="connsiteY29" fmla="*/ 1765173 h 3153308"/>
              <a:gd name="connsiteX30" fmla="*/ 7403211 w 12191999"/>
              <a:gd name="connsiteY30" fmla="*/ 1749933 h 3153308"/>
              <a:gd name="connsiteX31" fmla="*/ 7215454 w 12191999"/>
              <a:gd name="connsiteY31" fmla="*/ 1600048 h 3153308"/>
              <a:gd name="connsiteX32" fmla="*/ 7129044 w 12191999"/>
              <a:gd name="connsiteY32" fmla="*/ 1599667 h 3153308"/>
              <a:gd name="connsiteX33" fmla="*/ 7008038 w 12191999"/>
              <a:gd name="connsiteY33" fmla="*/ 1694459 h 3153308"/>
              <a:gd name="connsiteX34" fmla="*/ 6965061 w 12191999"/>
              <a:gd name="connsiteY34" fmla="*/ 1709318 h 3153308"/>
              <a:gd name="connsiteX35" fmla="*/ 6780962 w 12191999"/>
              <a:gd name="connsiteY35" fmla="*/ 1709318 h 3153308"/>
              <a:gd name="connsiteX36" fmla="*/ 6764350 w 12191999"/>
              <a:gd name="connsiteY36" fmla="*/ 1707337 h 3153308"/>
              <a:gd name="connsiteX37" fmla="*/ 6449797 w 12191999"/>
              <a:gd name="connsiteY37" fmla="*/ 1630071 h 3153308"/>
              <a:gd name="connsiteX38" fmla="*/ 6445606 w 12191999"/>
              <a:gd name="connsiteY38" fmla="*/ 1628927 h 3153308"/>
              <a:gd name="connsiteX39" fmla="*/ 6044337 w 12191999"/>
              <a:gd name="connsiteY39" fmla="*/ 1503426 h 3153308"/>
              <a:gd name="connsiteX40" fmla="*/ 6034507 w 12191999"/>
              <a:gd name="connsiteY40" fmla="*/ 1501140 h 3153308"/>
              <a:gd name="connsiteX41" fmla="*/ 5925922 w 12191999"/>
              <a:gd name="connsiteY41" fmla="*/ 1483843 h 3153308"/>
              <a:gd name="connsiteX42" fmla="*/ 5864276 w 12191999"/>
              <a:gd name="connsiteY42" fmla="*/ 1504874 h 3153308"/>
              <a:gd name="connsiteX43" fmla="*/ 5601919 w 12191999"/>
              <a:gd name="connsiteY43" fmla="*/ 1783232 h 3153308"/>
              <a:gd name="connsiteX44" fmla="*/ 5551247 w 12191999"/>
              <a:gd name="connsiteY44" fmla="*/ 1805102 h 3153308"/>
              <a:gd name="connsiteX45" fmla="*/ 5424069 w 12191999"/>
              <a:gd name="connsiteY45" fmla="*/ 1805102 h 3153308"/>
              <a:gd name="connsiteX46" fmla="*/ 5378425 w 12191999"/>
              <a:gd name="connsiteY46" fmla="*/ 1788109 h 3153308"/>
              <a:gd name="connsiteX47" fmla="*/ 5269688 w 12191999"/>
              <a:gd name="connsiteY47" fmla="*/ 1693850 h 3153308"/>
              <a:gd name="connsiteX48" fmla="*/ 5177409 w 12191999"/>
              <a:gd name="connsiteY48" fmla="*/ 1694764 h 3153308"/>
              <a:gd name="connsiteX49" fmla="*/ 4956582 w 12191999"/>
              <a:gd name="connsiteY49" fmla="*/ 1893799 h 3153308"/>
              <a:gd name="connsiteX50" fmla="*/ 4917491 w 12191999"/>
              <a:gd name="connsiteY50" fmla="*/ 1911325 h 3153308"/>
              <a:gd name="connsiteX51" fmla="*/ 4652087 w 12191999"/>
              <a:gd name="connsiteY51" fmla="*/ 1940357 h 3153308"/>
              <a:gd name="connsiteX52" fmla="*/ 4644542 w 12191999"/>
              <a:gd name="connsiteY52" fmla="*/ 1940738 h 3153308"/>
              <a:gd name="connsiteX53" fmla="*/ 4443679 w 12191999"/>
              <a:gd name="connsiteY53" fmla="*/ 1940738 h 3153308"/>
              <a:gd name="connsiteX54" fmla="*/ 4420515 w 12191999"/>
              <a:gd name="connsiteY54" fmla="*/ 1936776 h 3153308"/>
              <a:gd name="connsiteX55" fmla="*/ 4286479 w 12191999"/>
              <a:gd name="connsiteY55" fmla="*/ 1889455 h 3153308"/>
              <a:gd name="connsiteX56" fmla="*/ 4259809 w 12191999"/>
              <a:gd name="connsiteY56" fmla="*/ 1885569 h 3153308"/>
              <a:gd name="connsiteX57" fmla="*/ 4115181 w 12191999"/>
              <a:gd name="connsiteY57" fmla="*/ 1892732 h 3153308"/>
              <a:gd name="connsiteX58" fmla="*/ 3902278 w 12191999"/>
              <a:gd name="connsiteY58" fmla="*/ 1892732 h 3153308"/>
              <a:gd name="connsiteX59" fmla="*/ 3864788 w 12191999"/>
              <a:gd name="connsiteY59" fmla="*/ 1881759 h 3153308"/>
              <a:gd name="connsiteX60" fmla="*/ 3831031 w 12191999"/>
              <a:gd name="connsiteY60" fmla="*/ 1860194 h 3153308"/>
              <a:gd name="connsiteX61" fmla="*/ 3779063 w 12191999"/>
              <a:gd name="connsiteY61" fmla="*/ 1850745 h 3153308"/>
              <a:gd name="connsiteX62" fmla="*/ 3357143 w 12191999"/>
              <a:gd name="connsiteY62" fmla="*/ 1940509 h 3153308"/>
              <a:gd name="connsiteX63" fmla="*/ 2940634 w 12191999"/>
              <a:gd name="connsiteY63" fmla="*/ 2012290 h 3153308"/>
              <a:gd name="connsiteX64" fmla="*/ 2629205 w 12191999"/>
              <a:gd name="connsiteY64" fmla="*/ 2059381 h 3153308"/>
              <a:gd name="connsiteX65" fmla="*/ 2619147 w 12191999"/>
              <a:gd name="connsiteY65" fmla="*/ 2061667 h 3153308"/>
              <a:gd name="connsiteX66" fmla="*/ 2396414 w 12191999"/>
              <a:gd name="connsiteY66" fmla="*/ 2130247 h 3153308"/>
              <a:gd name="connsiteX67" fmla="*/ 2385060 w 12191999"/>
              <a:gd name="connsiteY67" fmla="*/ 2132762 h 3153308"/>
              <a:gd name="connsiteX68" fmla="*/ 2159356 w 12191999"/>
              <a:gd name="connsiteY68" fmla="*/ 2162556 h 3153308"/>
              <a:gd name="connsiteX69" fmla="*/ 2139925 w 12191999"/>
              <a:gd name="connsiteY69" fmla="*/ 2168042 h 3153308"/>
              <a:gd name="connsiteX70" fmla="*/ 1896237 w 12191999"/>
              <a:gd name="connsiteY70" fmla="*/ 2277389 h 3153308"/>
              <a:gd name="connsiteX71" fmla="*/ 1867738 w 12191999"/>
              <a:gd name="connsiteY71" fmla="*/ 2283486 h 3153308"/>
              <a:gd name="connsiteX72" fmla="*/ 1575740 w 12191999"/>
              <a:gd name="connsiteY72" fmla="*/ 2283486 h 3153308"/>
              <a:gd name="connsiteX73" fmla="*/ 1556842 w 12191999"/>
              <a:gd name="connsiteY73" fmla="*/ 2286076 h 3153308"/>
              <a:gd name="connsiteX74" fmla="*/ 1427378 w 12191999"/>
              <a:gd name="connsiteY74" fmla="*/ 2322576 h 3153308"/>
              <a:gd name="connsiteX75" fmla="*/ 1421740 w 12191999"/>
              <a:gd name="connsiteY75" fmla="*/ 2324405 h 3153308"/>
              <a:gd name="connsiteX76" fmla="*/ 1203122 w 12191999"/>
              <a:gd name="connsiteY76" fmla="*/ 2406625 h 3153308"/>
              <a:gd name="connsiteX77" fmla="*/ 1178585 w 12191999"/>
              <a:gd name="connsiteY77" fmla="*/ 2411121 h 3153308"/>
              <a:gd name="connsiteX78" fmla="*/ 1090803 w 12191999"/>
              <a:gd name="connsiteY78" fmla="*/ 2411121 h 3153308"/>
              <a:gd name="connsiteX79" fmla="*/ 1075335 w 12191999"/>
              <a:gd name="connsiteY79" fmla="*/ 2409368 h 3153308"/>
              <a:gd name="connsiteX80" fmla="*/ 940156 w 12191999"/>
              <a:gd name="connsiteY80" fmla="*/ 2378583 h 3153308"/>
              <a:gd name="connsiteX81" fmla="*/ 882015 w 12191999"/>
              <a:gd name="connsiteY81" fmla="*/ 2391461 h 3153308"/>
              <a:gd name="connsiteX82" fmla="*/ 758190 w 12191999"/>
              <a:gd name="connsiteY82" fmla="*/ 2487473 h 3153308"/>
              <a:gd name="connsiteX83" fmla="*/ 702031 w 12191999"/>
              <a:gd name="connsiteY83" fmla="*/ 2500732 h 3153308"/>
              <a:gd name="connsiteX84" fmla="*/ 469925 w 12191999"/>
              <a:gd name="connsiteY84" fmla="*/ 2454936 h 3153308"/>
              <a:gd name="connsiteX85" fmla="*/ 430911 w 12191999"/>
              <a:gd name="connsiteY85" fmla="*/ 2458441 h 3153308"/>
              <a:gd name="connsiteX86" fmla="*/ 325831 w 12191999"/>
              <a:gd name="connsiteY86" fmla="*/ 2499893 h 3153308"/>
              <a:gd name="connsiteX87" fmla="*/ 289560 w 12191999"/>
              <a:gd name="connsiteY87" fmla="*/ 2503932 h 3153308"/>
              <a:gd name="connsiteX88" fmla="*/ 58979 w 12191999"/>
              <a:gd name="connsiteY88" fmla="*/ 2468118 h 3153308"/>
              <a:gd name="connsiteX89" fmla="*/ 0 w 12191999"/>
              <a:gd name="connsiteY89" fmla="*/ 2399309 h 3153308"/>
              <a:gd name="connsiteX90" fmla="*/ 0 w 12191999"/>
              <a:gd name="connsiteY90" fmla="*/ 3153308 h 3153308"/>
              <a:gd name="connsiteX91" fmla="*/ 12192000 w 12191999"/>
              <a:gd name="connsiteY91" fmla="*/ 3153308 h 3153308"/>
              <a:gd name="connsiteX92" fmla="*/ 12192000 w 12191999"/>
              <a:gd name="connsiteY92" fmla="*/ 0 h 3153308"/>
              <a:gd name="connsiteX93" fmla="*/ 10461269 w 12191999"/>
              <a:gd name="connsiteY93" fmla="*/ 0 h 31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191999" h="3153308">
                <a:moveTo>
                  <a:pt x="10461269" y="0"/>
                </a:moveTo>
                <a:lnTo>
                  <a:pt x="10526192" y="1461059"/>
                </a:lnTo>
                <a:cubicBezTo>
                  <a:pt x="10527944" y="1500683"/>
                  <a:pt x="10496322" y="1533830"/>
                  <a:pt x="10456621" y="1533830"/>
                </a:cubicBezTo>
                <a:lnTo>
                  <a:pt x="10162565" y="1533830"/>
                </a:lnTo>
                <a:cubicBezTo>
                  <a:pt x="10151821" y="1533830"/>
                  <a:pt x="10141229" y="1531315"/>
                  <a:pt x="10131552" y="1526591"/>
                </a:cubicBezTo>
                <a:lnTo>
                  <a:pt x="9962084" y="1442466"/>
                </a:lnTo>
                <a:cubicBezTo>
                  <a:pt x="9937319" y="1430122"/>
                  <a:pt x="9907600" y="1433703"/>
                  <a:pt x="9886340" y="1451458"/>
                </a:cubicBezTo>
                <a:lnTo>
                  <a:pt x="9829648" y="1498930"/>
                </a:lnTo>
                <a:cubicBezTo>
                  <a:pt x="9805187" y="1519428"/>
                  <a:pt x="9769830" y="1520647"/>
                  <a:pt x="9743998" y="1501902"/>
                </a:cubicBezTo>
                <a:lnTo>
                  <a:pt x="9581312" y="1383716"/>
                </a:lnTo>
                <a:cubicBezTo>
                  <a:pt x="9559900" y="1368171"/>
                  <a:pt x="9531554" y="1366114"/>
                  <a:pt x="9508083" y="1378305"/>
                </a:cubicBezTo>
                <a:lnTo>
                  <a:pt x="9290913" y="1491767"/>
                </a:lnTo>
                <a:cubicBezTo>
                  <a:pt x="9278264" y="1498397"/>
                  <a:pt x="9263787" y="1500988"/>
                  <a:pt x="9249614" y="1499083"/>
                </a:cubicBezTo>
                <a:lnTo>
                  <a:pt x="9096603" y="1479118"/>
                </a:lnTo>
                <a:cubicBezTo>
                  <a:pt x="9090965" y="1478356"/>
                  <a:pt x="9085250" y="1478356"/>
                  <a:pt x="9079611" y="1478966"/>
                </a:cubicBezTo>
                <a:lnTo>
                  <a:pt x="8915628" y="1497787"/>
                </a:lnTo>
                <a:cubicBezTo>
                  <a:pt x="8893150" y="1500378"/>
                  <a:pt x="8870823" y="1491920"/>
                  <a:pt x="8855735" y="1475003"/>
                </a:cubicBezTo>
                <a:lnTo>
                  <a:pt x="8855735" y="1475003"/>
                </a:lnTo>
                <a:cubicBezTo>
                  <a:pt x="8839581" y="1457020"/>
                  <a:pt x="8815274" y="1448638"/>
                  <a:pt x="8791498" y="1452906"/>
                </a:cubicBezTo>
                <a:lnTo>
                  <a:pt x="8579434" y="1491006"/>
                </a:lnTo>
                <a:cubicBezTo>
                  <a:pt x="8568766" y="1492911"/>
                  <a:pt x="8557794" y="1492301"/>
                  <a:pt x="8547430" y="1489253"/>
                </a:cubicBezTo>
                <a:lnTo>
                  <a:pt x="8367141" y="1436141"/>
                </a:lnTo>
                <a:cubicBezTo>
                  <a:pt x="8353806" y="1432179"/>
                  <a:pt x="8339557" y="1432331"/>
                  <a:pt x="8326298" y="1436599"/>
                </a:cubicBezTo>
                <a:lnTo>
                  <a:pt x="8147837" y="1493596"/>
                </a:lnTo>
                <a:cubicBezTo>
                  <a:pt x="8131074" y="1498930"/>
                  <a:pt x="8116901" y="1510436"/>
                  <a:pt x="8108290" y="1525829"/>
                </a:cubicBezTo>
                <a:lnTo>
                  <a:pt x="8022107" y="1679067"/>
                </a:lnTo>
                <a:cubicBezTo>
                  <a:pt x="8011364" y="1698117"/>
                  <a:pt x="7992314" y="1711071"/>
                  <a:pt x="7970672" y="1713967"/>
                </a:cubicBezTo>
                <a:lnTo>
                  <a:pt x="7593178" y="1764563"/>
                </a:lnTo>
                <a:cubicBezTo>
                  <a:pt x="7590130" y="1764944"/>
                  <a:pt x="7587006" y="1765173"/>
                  <a:pt x="7583957" y="1765173"/>
                </a:cubicBezTo>
                <a:lnTo>
                  <a:pt x="7446645" y="1765173"/>
                </a:lnTo>
                <a:cubicBezTo>
                  <a:pt x="7430872" y="1765173"/>
                  <a:pt x="7415556" y="1759839"/>
                  <a:pt x="7403211" y="1749933"/>
                </a:cubicBezTo>
                <a:lnTo>
                  <a:pt x="7215454" y="1600048"/>
                </a:lnTo>
                <a:cubicBezTo>
                  <a:pt x="7190232" y="1579931"/>
                  <a:pt x="7154418" y="1579778"/>
                  <a:pt x="7129044" y="1599667"/>
                </a:cubicBezTo>
                <a:lnTo>
                  <a:pt x="7008038" y="1694459"/>
                </a:lnTo>
                <a:cubicBezTo>
                  <a:pt x="6995770" y="1704060"/>
                  <a:pt x="6980682" y="1709318"/>
                  <a:pt x="6965061" y="1709318"/>
                </a:cubicBezTo>
                <a:lnTo>
                  <a:pt x="6780962" y="1709318"/>
                </a:lnTo>
                <a:cubicBezTo>
                  <a:pt x="6775399" y="1709318"/>
                  <a:pt x="6769761" y="1708633"/>
                  <a:pt x="6764350" y="1707337"/>
                </a:cubicBezTo>
                <a:lnTo>
                  <a:pt x="6449797" y="1630071"/>
                </a:lnTo>
                <a:cubicBezTo>
                  <a:pt x="6448425" y="1629689"/>
                  <a:pt x="6446978" y="1629308"/>
                  <a:pt x="6445606" y="1628927"/>
                </a:cubicBezTo>
                <a:lnTo>
                  <a:pt x="6044337" y="1503426"/>
                </a:lnTo>
                <a:cubicBezTo>
                  <a:pt x="6041136" y="1502436"/>
                  <a:pt x="6037860" y="1501673"/>
                  <a:pt x="6034507" y="1501140"/>
                </a:cubicBezTo>
                <a:lnTo>
                  <a:pt x="5925922" y="1483843"/>
                </a:lnTo>
                <a:cubicBezTo>
                  <a:pt x="5903138" y="1480185"/>
                  <a:pt x="5880049" y="1488110"/>
                  <a:pt x="5864276" y="1504874"/>
                </a:cubicBezTo>
                <a:lnTo>
                  <a:pt x="5601919" y="1783232"/>
                </a:lnTo>
                <a:cubicBezTo>
                  <a:pt x="5588737" y="1797177"/>
                  <a:pt x="5570449" y="1805102"/>
                  <a:pt x="5551247" y="1805102"/>
                </a:cubicBezTo>
                <a:lnTo>
                  <a:pt x="5424069" y="1805102"/>
                </a:lnTo>
                <a:cubicBezTo>
                  <a:pt x="5407305" y="1805102"/>
                  <a:pt x="5391150" y="1799082"/>
                  <a:pt x="5378425" y="1788109"/>
                </a:cubicBezTo>
                <a:lnTo>
                  <a:pt x="5269688" y="1693850"/>
                </a:lnTo>
                <a:cubicBezTo>
                  <a:pt x="5243094" y="1670837"/>
                  <a:pt x="5203546" y="1671218"/>
                  <a:pt x="5177409" y="1694764"/>
                </a:cubicBezTo>
                <a:lnTo>
                  <a:pt x="4956582" y="1893799"/>
                </a:lnTo>
                <a:cubicBezTo>
                  <a:pt x="4945685" y="1903552"/>
                  <a:pt x="4932045" y="1909724"/>
                  <a:pt x="4917491" y="1911325"/>
                </a:cubicBezTo>
                <a:lnTo>
                  <a:pt x="4652087" y="1940357"/>
                </a:lnTo>
                <a:cubicBezTo>
                  <a:pt x="4649572" y="1940662"/>
                  <a:pt x="4647057" y="1940738"/>
                  <a:pt x="4644542" y="1940738"/>
                </a:cubicBezTo>
                <a:lnTo>
                  <a:pt x="4443679" y="1940738"/>
                </a:lnTo>
                <a:cubicBezTo>
                  <a:pt x="4435755" y="1940738"/>
                  <a:pt x="4427982" y="1939366"/>
                  <a:pt x="4420515" y="1936776"/>
                </a:cubicBezTo>
                <a:lnTo>
                  <a:pt x="4286479" y="1889455"/>
                </a:lnTo>
                <a:cubicBezTo>
                  <a:pt x="4277944" y="1886407"/>
                  <a:pt x="4268877" y="1885112"/>
                  <a:pt x="4259809" y="1885569"/>
                </a:cubicBezTo>
                <a:lnTo>
                  <a:pt x="4115181" y="1892732"/>
                </a:lnTo>
                <a:lnTo>
                  <a:pt x="3902278" y="1892732"/>
                </a:lnTo>
                <a:cubicBezTo>
                  <a:pt x="3889020" y="1892732"/>
                  <a:pt x="3875989" y="1888922"/>
                  <a:pt x="3864788" y="1881759"/>
                </a:cubicBezTo>
                <a:lnTo>
                  <a:pt x="3831031" y="1860194"/>
                </a:lnTo>
                <a:cubicBezTo>
                  <a:pt x="3815639" y="1850365"/>
                  <a:pt x="3796970" y="1846935"/>
                  <a:pt x="3779063" y="1850745"/>
                </a:cubicBezTo>
                <a:lnTo>
                  <a:pt x="3357143" y="1940509"/>
                </a:lnTo>
                <a:lnTo>
                  <a:pt x="2940634" y="2012290"/>
                </a:lnTo>
                <a:lnTo>
                  <a:pt x="2629205" y="2059381"/>
                </a:lnTo>
                <a:cubicBezTo>
                  <a:pt x="2625776" y="2059915"/>
                  <a:pt x="2622423" y="2060677"/>
                  <a:pt x="2619147" y="2061667"/>
                </a:cubicBezTo>
                <a:lnTo>
                  <a:pt x="2396414" y="2130247"/>
                </a:lnTo>
                <a:cubicBezTo>
                  <a:pt x="2392680" y="2131390"/>
                  <a:pt x="2388870" y="2132228"/>
                  <a:pt x="2385060" y="2132762"/>
                </a:cubicBezTo>
                <a:lnTo>
                  <a:pt x="2159356" y="2162556"/>
                </a:lnTo>
                <a:cubicBezTo>
                  <a:pt x="2152650" y="2163471"/>
                  <a:pt x="2146097" y="2165299"/>
                  <a:pt x="2139925" y="2168042"/>
                </a:cubicBezTo>
                <a:lnTo>
                  <a:pt x="1896237" y="2277389"/>
                </a:lnTo>
                <a:cubicBezTo>
                  <a:pt x="1887245" y="2281428"/>
                  <a:pt x="1877568" y="2283486"/>
                  <a:pt x="1867738" y="2283486"/>
                </a:cubicBezTo>
                <a:lnTo>
                  <a:pt x="1575740" y="2283486"/>
                </a:lnTo>
                <a:cubicBezTo>
                  <a:pt x="1569339" y="2283486"/>
                  <a:pt x="1563015" y="2284400"/>
                  <a:pt x="1556842" y="2286076"/>
                </a:cubicBezTo>
                <a:lnTo>
                  <a:pt x="1427378" y="2322576"/>
                </a:lnTo>
                <a:cubicBezTo>
                  <a:pt x="1425473" y="2323109"/>
                  <a:pt x="1423568" y="2323719"/>
                  <a:pt x="1421740" y="2324405"/>
                </a:cubicBezTo>
                <a:lnTo>
                  <a:pt x="1203122" y="2406625"/>
                </a:lnTo>
                <a:cubicBezTo>
                  <a:pt x="1195273" y="2409597"/>
                  <a:pt x="1186967" y="2411121"/>
                  <a:pt x="1178585" y="2411121"/>
                </a:cubicBezTo>
                <a:lnTo>
                  <a:pt x="1090803" y="2411121"/>
                </a:lnTo>
                <a:cubicBezTo>
                  <a:pt x="1085621" y="2411121"/>
                  <a:pt x="1080364" y="2410511"/>
                  <a:pt x="1075335" y="2409368"/>
                </a:cubicBezTo>
                <a:lnTo>
                  <a:pt x="940156" y="2378583"/>
                </a:lnTo>
                <a:cubicBezTo>
                  <a:pt x="919810" y="2373935"/>
                  <a:pt x="898474" y="2378659"/>
                  <a:pt x="882015" y="2391461"/>
                </a:cubicBezTo>
                <a:lnTo>
                  <a:pt x="758190" y="2487473"/>
                </a:lnTo>
                <a:cubicBezTo>
                  <a:pt x="742264" y="2499817"/>
                  <a:pt x="721766" y="2504694"/>
                  <a:pt x="702031" y="2500732"/>
                </a:cubicBezTo>
                <a:lnTo>
                  <a:pt x="469925" y="2454936"/>
                </a:lnTo>
                <a:cubicBezTo>
                  <a:pt x="456819" y="2452345"/>
                  <a:pt x="443332" y="2453564"/>
                  <a:pt x="430911" y="2458441"/>
                </a:cubicBezTo>
                <a:lnTo>
                  <a:pt x="325831" y="2499893"/>
                </a:lnTo>
                <a:cubicBezTo>
                  <a:pt x="314325" y="2504466"/>
                  <a:pt x="301828" y="2505837"/>
                  <a:pt x="289560" y="2503932"/>
                </a:cubicBezTo>
                <a:lnTo>
                  <a:pt x="58979" y="2468118"/>
                </a:lnTo>
                <a:cubicBezTo>
                  <a:pt x="25070" y="2462860"/>
                  <a:pt x="0" y="2433599"/>
                  <a:pt x="0" y="2399309"/>
                </a:cubicBezTo>
                <a:lnTo>
                  <a:pt x="0" y="3153308"/>
                </a:lnTo>
                <a:lnTo>
                  <a:pt x="12192000" y="3153308"/>
                </a:lnTo>
                <a:lnTo>
                  <a:pt x="12192000" y="0"/>
                </a:lnTo>
                <a:lnTo>
                  <a:pt x="10461269"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1428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5" name="任意多边形: 形状 14"/>
          <p:cNvSpPr/>
          <p:nvPr>
            <p:custDataLst>
              <p:tags r:id="rId4"/>
            </p:custDataLst>
          </p:nvPr>
        </p:nvSpPr>
        <p:spPr>
          <a:xfrm>
            <a:off x="10502900" y="2438400"/>
            <a:ext cx="1689100" cy="2286635"/>
          </a:xfrm>
          <a:custGeom>
            <a:avLst/>
            <a:gdLst>
              <a:gd name="connsiteX0" fmla="*/ 0 w 1689201"/>
              <a:gd name="connsiteY0" fmla="*/ 0 h 6858000"/>
              <a:gd name="connsiteX1" fmla="*/ 1689202 w 1689201"/>
              <a:gd name="connsiteY1" fmla="*/ 0 h 6858000"/>
              <a:gd name="connsiteX2" fmla="*/ 1689202 w 1689201"/>
              <a:gd name="connsiteY2" fmla="*/ 6858000 h 6858000"/>
              <a:gd name="connsiteX3" fmla="*/ 0 w 16892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689201" h="6858000">
                <a:moveTo>
                  <a:pt x="0" y="0"/>
                </a:moveTo>
                <a:lnTo>
                  <a:pt x="1689202" y="0"/>
                </a:lnTo>
                <a:lnTo>
                  <a:pt x="1689202" y="6858000"/>
                </a:lnTo>
                <a:lnTo>
                  <a:pt x="0" y="6858000"/>
                </a:lnTo>
                <a:close/>
              </a:path>
            </a:pathLst>
          </a:custGeom>
          <a:gradFill>
            <a:gsLst>
              <a:gs pos="56000">
                <a:schemeClr val="bg1"/>
              </a:gs>
              <a:gs pos="0">
                <a:schemeClr val="bg1">
                  <a:lumMod val="85000"/>
                  <a:lumOff val="15000"/>
                </a:schemeClr>
              </a:gs>
            </a:gsLst>
            <a:lin ang="0" scaled="0"/>
          </a:gra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6" name="任意多边形: 形状 15"/>
          <p:cNvSpPr/>
          <p:nvPr>
            <p:custDataLst>
              <p:tags r:id="rId5"/>
            </p:custDataLst>
          </p:nvPr>
        </p:nvSpPr>
        <p:spPr>
          <a:xfrm>
            <a:off x="10346055" y="954405"/>
            <a:ext cx="1332230" cy="672465"/>
          </a:xfrm>
          <a:custGeom>
            <a:avLst/>
            <a:gdLst>
              <a:gd name="connsiteX0" fmla="*/ 75 w 1332280"/>
              <a:gd name="connsiteY0" fmla="*/ 135712 h 672617"/>
              <a:gd name="connsiteX1" fmla="*/ 183566 w 1332280"/>
              <a:gd name="connsiteY1" fmla="*/ 231419 h 672617"/>
              <a:gd name="connsiteX2" fmla="*/ 287274 w 1332280"/>
              <a:gd name="connsiteY2" fmla="*/ 135712 h 672617"/>
              <a:gd name="connsiteX3" fmla="*/ 406907 w 1332280"/>
              <a:gd name="connsiteY3" fmla="*/ 181966 h 672617"/>
              <a:gd name="connsiteX4" fmla="*/ 550469 w 1332280"/>
              <a:gd name="connsiteY4" fmla="*/ 132512 h 672617"/>
              <a:gd name="connsiteX5" fmla="*/ 674141 w 1332280"/>
              <a:gd name="connsiteY5" fmla="*/ 132512 h 672617"/>
              <a:gd name="connsiteX6" fmla="*/ 765276 w 1332280"/>
              <a:gd name="connsiteY6" fmla="*/ 73609 h 672617"/>
              <a:gd name="connsiteX7" fmla="*/ 845667 w 1332280"/>
              <a:gd name="connsiteY7" fmla="*/ 139598 h 672617"/>
              <a:gd name="connsiteX8" fmla="*/ 981303 w 1332280"/>
              <a:gd name="connsiteY8" fmla="*/ 47854 h 672617"/>
              <a:gd name="connsiteX9" fmla="*/ 1204646 w 1332280"/>
              <a:gd name="connsiteY9" fmla="*/ 0 h 672617"/>
              <a:gd name="connsiteX10" fmla="*/ 1300352 w 1332280"/>
              <a:gd name="connsiteY10" fmla="*/ 115672 h 672617"/>
              <a:gd name="connsiteX11" fmla="*/ 1332281 w 1332280"/>
              <a:gd name="connsiteY11" fmla="*/ 566395 h 672617"/>
              <a:gd name="connsiteX12" fmla="*/ 63856 w 1332280"/>
              <a:gd name="connsiteY12" fmla="*/ 672617 h 672617"/>
              <a:gd name="connsiteX13" fmla="*/ 0 w 1332280"/>
              <a:gd name="connsiteY13" fmla="*/ 502539 h 672617"/>
              <a:gd name="connsiteX14" fmla="*/ 0 w 1332280"/>
              <a:gd name="connsiteY14" fmla="*/ 135712 h 67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2280" h="672617">
                <a:moveTo>
                  <a:pt x="75" y="135712"/>
                </a:moveTo>
                <a:lnTo>
                  <a:pt x="183566" y="231419"/>
                </a:lnTo>
                <a:cubicBezTo>
                  <a:pt x="183566" y="231419"/>
                  <a:pt x="263347" y="111785"/>
                  <a:pt x="287274" y="135712"/>
                </a:cubicBezTo>
                <a:cubicBezTo>
                  <a:pt x="311201" y="159639"/>
                  <a:pt x="359054" y="196367"/>
                  <a:pt x="406907" y="181966"/>
                </a:cubicBezTo>
                <a:cubicBezTo>
                  <a:pt x="454761" y="167564"/>
                  <a:pt x="518617" y="145313"/>
                  <a:pt x="550469" y="132512"/>
                </a:cubicBezTo>
                <a:cubicBezTo>
                  <a:pt x="582396" y="119710"/>
                  <a:pt x="674141" y="132512"/>
                  <a:pt x="674141" y="132512"/>
                </a:cubicBezTo>
                <a:lnTo>
                  <a:pt x="765276" y="73609"/>
                </a:lnTo>
                <a:lnTo>
                  <a:pt x="845667" y="139598"/>
                </a:lnTo>
                <a:lnTo>
                  <a:pt x="981303" y="47854"/>
                </a:lnTo>
                <a:lnTo>
                  <a:pt x="1204646" y="0"/>
                </a:lnTo>
                <a:lnTo>
                  <a:pt x="1300352" y="115672"/>
                </a:lnTo>
                <a:lnTo>
                  <a:pt x="1332281" y="566395"/>
                </a:lnTo>
                <a:lnTo>
                  <a:pt x="63856" y="672617"/>
                </a:lnTo>
                <a:lnTo>
                  <a:pt x="0" y="502539"/>
                </a:lnTo>
                <a:lnTo>
                  <a:pt x="0" y="135712"/>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7" name="任意多边形: 形状 16"/>
          <p:cNvSpPr/>
          <p:nvPr>
            <p:custDataLst>
              <p:tags r:id="rId6"/>
            </p:custDataLst>
          </p:nvPr>
        </p:nvSpPr>
        <p:spPr>
          <a:xfrm>
            <a:off x="10346055" y="1330325"/>
            <a:ext cx="1332230" cy="1108075"/>
          </a:xfrm>
          <a:custGeom>
            <a:avLst/>
            <a:gdLst>
              <a:gd name="connsiteX0" fmla="*/ 0 w 1332205"/>
              <a:gd name="connsiteY0" fmla="*/ 126797 h 1108024"/>
              <a:gd name="connsiteX1" fmla="*/ 111709 w 1332205"/>
              <a:gd name="connsiteY1" fmla="*/ 126797 h 1108024"/>
              <a:gd name="connsiteX2" fmla="*/ 223419 w 1332205"/>
              <a:gd name="connsiteY2" fmla="*/ 166649 h 1108024"/>
              <a:gd name="connsiteX3" fmla="*/ 422835 w 1332205"/>
              <a:gd name="connsiteY3" fmla="*/ 7087 h 1108024"/>
              <a:gd name="connsiteX4" fmla="*/ 710032 w 1332205"/>
              <a:gd name="connsiteY4" fmla="*/ 7087 h 1108024"/>
              <a:gd name="connsiteX5" fmla="*/ 957301 w 1332205"/>
              <a:gd name="connsiteY5" fmla="*/ 0 h 1108024"/>
              <a:gd name="connsiteX6" fmla="*/ 1124789 w 1332205"/>
              <a:gd name="connsiteY6" fmla="*/ 83287 h 1108024"/>
              <a:gd name="connsiteX7" fmla="*/ 1276350 w 1332205"/>
              <a:gd name="connsiteY7" fmla="*/ 0 h 1108024"/>
              <a:gd name="connsiteX8" fmla="*/ 1332205 w 1332205"/>
              <a:gd name="connsiteY8" fmla="*/ 47015 h 1108024"/>
              <a:gd name="connsiteX9" fmla="*/ 1332205 w 1332205"/>
              <a:gd name="connsiteY9" fmla="*/ 1052170 h 1108024"/>
              <a:gd name="connsiteX10" fmla="*/ 39853 w 1332205"/>
              <a:gd name="connsiteY10" fmla="*/ 1108024 h 1108024"/>
              <a:gd name="connsiteX11" fmla="*/ 0 w 1332205"/>
              <a:gd name="connsiteY11" fmla="*/ 126797 h 110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2205" h="1108024">
                <a:moveTo>
                  <a:pt x="0" y="126797"/>
                </a:moveTo>
                <a:lnTo>
                  <a:pt x="111709" y="126797"/>
                </a:lnTo>
                <a:lnTo>
                  <a:pt x="223419" y="166649"/>
                </a:lnTo>
                <a:cubicBezTo>
                  <a:pt x="223419" y="166649"/>
                  <a:pt x="351054" y="23089"/>
                  <a:pt x="422835" y="7087"/>
                </a:cubicBezTo>
                <a:cubicBezTo>
                  <a:pt x="494614" y="-8839"/>
                  <a:pt x="710032" y="7087"/>
                  <a:pt x="710032" y="7087"/>
                </a:cubicBezTo>
                <a:lnTo>
                  <a:pt x="957301" y="0"/>
                </a:lnTo>
                <a:lnTo>
                  <a:pt x="1124789" y="83287"/>
                </a:lnTo>
                <a:lnTo>
                  <a:pt x="1276350" y="0"/>
                </a:lnTo>
                <a:lnTo>
                  <a:pt x="1332205" y="47015"/>
                </a:lnTo>
                <a:lnTo>
                  <a:pt x="1332205" y="1052170"/>
                </a:lnTo>
                <a:lnTo>
                  <a:pt x="39853" y="1108024"/>
                </a:lnTo>
                <a:lnTo>
                  <a:pt x="0" y="126797"/>
                </a:lnTo>
                <a:close/>
              </a:path>
            </a:pathLst>
          </a:custGeom>
          <a:gradFill>
            <a:gsLst>
              <a:gs pos="5870">
                <a:srgbClr val="CBCCD1"/>
              </a:gs>
              <a:gs pos="39110">
                <a:srgbClr val="FFFFFF"/>
              </a:gs>
              <a:gs pos="100000">
                <a:srgbClr val="B7B7B9"/>
              </a:gs>
            </a:gsLst>
            <a:lin ang="20990744"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p:cNvSpPr/>
          <p:nvPr>
            <p:custDataLst>
              <p:tags r:id="rId7"/>
            </p:custDataLst>
          </p:nvPr>
        </p:nvSpPr>
        <p:spPr>
          <a:xfrm>
            <a:off x="10181590" y="1696085"/>
            <a:ext cx="1663700" cy="4096385"/>
          </a:xfrm>
          <a:custGeom>
            <a:avLst/>
            <a:gdLst>
              <a:gd name="connsiteX0" fmla="*/ 0 w 1663826"/>
              <a:gd name="connsiteY0" fmla="*/ 343357 h 4096435"/>
              <a:gd name="connsiteX1" fmla="*/ 140208 w 1663826"/>
              <a:gd name="connsiteY1" fmla="*/ 351053 h 4096435"/>
              <a:gd name="connsiteX2" fmla="*/ 275844 w 1663826"/>
              <a:gd name="connsiteY2" fmla="*/ 299237 h 4096435"/>
              <a:gd name="connsiteX3" fmla="*/ 379552 w 1663826"/>
              <a:gd name="connsiteY3" fmla="*/ 351053 h 4096435"/>
              <a:gd name="connsiteX4" fmla="*/ 499186 w 1663826"/>
              <a:gd name="connsiteY4" fmla="*/ 247345 h 4096435"/>
              <a:gd name="connsiteX5" fmla="*/ 722528 w 1663826"/>
              <a:gd name="connsiteY5" fmla="*/ 247345 h 4096435"/>
              <a:gd name="connsiteX6" fmla="*/ 762380 w 1663826"/>
              <a:gd name="connsiteY6" fmla="*/ 167564 h 4096435"/>
              <a:gd name="connsiteX7" fmla="*/ 838200 w 1663826"/>
              <a:gd name="connsiteY7" fmla="*/ 187985 h 4096435"/>
              <a:gd name="connsiteX8" fmla="*/ 898017 w 1663826"/>
              <a:gd name="connsiteY8" fmla="*/ 259308 h 4096435"/>
              <a:gd name="connsiteX9" fmla="*/ 993724 w 1663826"/>
              <a:gd name="connsiteY9" fmla="*/ 167564 h 4096435"/>
              <a:gd name="connsiteX10" fmla="*/ 1089431 w 1663826"/>
              <a:gd name="connsiteY10" fmla="*/ 79781 h 4096435"/>
              <a:gd name="connsiteX11" fmla="*/ 1193139 w 1663826"/>
              <a:gd name="connsiteY11" fmla="*/ 0 h 4096435"/>
              <a:gd name="connsiteX12" fmla="*/ 1304849 w 1663826"/>
              <a:gd name="connsiteY12" fmla="*/ 0 h 4096435"/>
              <a:gd name="connsiteX13" fmla="*/ 1360703 w 1663826"/>
              <a:gd name="connsiteY13" fmla="*/ 0 h 4096435"/>
              <a:gd name="connsiteX14" fmla="*/ 1408557 w 1663826"/>
              <a:gd name="connsiteY14" fmla="*/ 55855 h 4096435"/>
              <a:gd name="connsiteX15" fmla="*/ 1480338 w 1663826"/>
              <a:gd name="connsiteY15" fmla="*/ 0 h 4096435"/>
              <a:gd name="connsiteX16" fmla="*/ 1504265 w 1663826"/>
              <a:gd name="connsiteY16" fmla="*/ 127635 h 4096435"/>
              <a:gd name="connsiteX17" fmla="*/ 1663827 w 1663826"/>
              <a:gd name="connsiteY17" fmla="*/ 3845128 h 4096435"/>
              <a:gd name="connsiteX18" fmla="*/ 1536192 w 1663826"/>
              <a:gd name="connsiteY18" fmla="*/ 3845128 h 4096435"/>
              <a:gd name="connsiteX19" fmla="*/ 1432484 w 1663826"/>
              <a:gd name="connsiteY19" fmla="*/ 3924910 h 4096435"/>
              <a:gd name="connsiteX20" fmla="*/ 1288923 w 1663826"/>
              <a:gd name="connsiteY20" fmla="*/ 3965600 h 4096435"/>
              <a:gd name="connsiteX21" fmla="*/ 1193216 w 1663826"/>
              <a:gd name="connsiteY21" fmla="*/ 4020693 h 4096435"/>
              <a:gd name="connsiteX22" fmla="*/ 1025728 w 1663826"/>
              <a:gd name="connsiteY22" fmla="*/ 4076548 h 4096435"/>
              <a:gd name="connsiteX23" fmla="*/ 770458 w 1663826"/>
              <a:gd name="connsiteY23" fmla="*/ 4076548 h 4096435"/>
              <a:gd name="connsiteX24" fmla="*/ 687400 w 1663826"/>
              <a:gd name="connsiteY24" fmla="*/ 4096436 h 4096435"/>
              <a:gd name="connsiteX25" fmla="*/ 626821 w 1663826"/>
              <a:gd name="connsiteY25" fmla="*/ 4020769 h 4096435"/>
              <a:gd name="connsiteX26" fmla="*/ 499186 w 1663826"/>
              <a:gd name="connsiteY26" fmla="*/ 4012768 h 4096435"/>
              <a:gd name="connsiteX27" fmla="*/ 347624 w 1663826"/>
              <a:gd name="connsiteY27" fmla="*/ 3965677 h 4096435"/>
              <a:gd name="connsiteX28" fmla="*/ 242392 w 1663826"/>
              <a:gd name="connsiteY28" fmla="*/ 3907308 h 4096435"/>
              <a:gd name="connsiteX29" fmla="*/ 0 w 1663826"/>
              <a:gd name="connsiteY29" fmla="*/ 343357 h 409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3826" h="4096435">
                <a:moveTo>
                  <a:pt x="0" y="343357"/>
                </a:moveTo>
                <a:lnTo>
                  <a:pt x="140208" y="351053"/>
                </a:lnTo>
                <a:lnTo>
                  <a:pt x="275844" y="299237"/>
                </a:lnTo>
                <a:lnTo>
                  <a:pt x="379552" y="351053"/>
                </a:lnTo>
                <a:cubicBezTo>
                  <a:pt x="379552" y="351053"/>
                  <a:pt x="459334" y="255346"/>
                  <a:pt x="499186" y="247345"/>
                </a:cubicBezTo>
                <a:cubicBezTo>
                  <a:pt x="539039" y="239344"/>
                  <a:pt x="722528" y="247345"/>
                  <a:pt x="722528" y="247345"/>
                </a:cubicBezTo>
                <a:lnTo>
                  <a:pt x="762380" y="167564"/>
                </a:lnTo>
                <a:lnTo>
                  <a:pt x="838200" y="187985"/>
                </a:lnTo>
                <a:lnTo>
                  <a:pt x="898017" y="259308"/>
                </a:lnTo>
                <a:lnTo>
                  <a:pt x="993724" y="167564"/>
                </a:lnTo>
                <a:lnTo>
                  <a:pt x="1089431" y="79781"/>
                </a:lnTo>
                <a:lnTo>
                  <a:pt x="1193139" y="0"/>
                </a:lnTo>
                <a:lnTo>
                  <a:pt x="1304849" y="0"/>
                </a:lnTo>
                <a:lnTo>
                  <a:pt x="1360703" y="0"/>
                </a:lnTo>
                <a:lnTo>
                  <a:pt x="1408557" y="55855"/>
                </a:lnTo>
                <a:lnTo>
                  <a:pt x="1480338" y="0"/>
                </a:lnTo>
                <a:lnTo>
                  <a:pt x="1504265" y="127635"/>
                </a:lnTo>
                <a:lnTo>
                  <a:pt x="1663827" y="3845128"/>
                </a:lnTo>
                <a:lnTo>
                  <a:pt x="1536192" y="3845128"/>
                </a:lnTo>
                <a:lnTo>
                  <a:pt x="1432484" y="3924910"/>
                </a:lnTo>
                <a:lnTo>
                  <a:pt x="1288923" y="3965600"/>
                </a:lnTo>
                <a:lnTo>
                  <a:pt x="1193216" y="4020693"/>
                </a:lnTo>
                <a:lnTo>
                  <a:pt x="1025728" y="4076548"/>
                </a:lnTo>
                <a:lnTo>
                  <a:pt x="770458" y="4076548"/>
                </a:lnTo>
                <a:lnTo>
                  <a:pt x="687400" y="4096436"/>
                </a:lnTo>
                <a:lnTo>
                  <a:pt x="626821" y="4020769"/>
                </a:lnTo>
                <a:lnTo>
                  <a:pt x="499186" y="4012768"/>
                </a:lnTo>
                <a:lnTo>
                  <a:pt x="347624" y="3965677"/>
                </a:lnTo>
                <a:lnTo>
                  <a:pt x="242392" y="3907308"/>
                </a:lnTo>
                <a:lnTo>
                  <a:pt x="0" y="343357"/>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custDataLst>
              <p:tags r:id="rId8"/>
            </p:custDataLst>
          </p:nvPr>
        </p:nvSpPr>
        <p:spPr>
          <a:xfrm>
            <a:off x="10194290" y="1823720"/>
            <a:ext cx="1651635" cy="3837940"/>
          </a:xfrm>
          <a:custGeom>
            <a:avLst/>
            <a:gdLst>
              <a:gd name="connsiteX0" fmla="*/ 0 w 1651329"/>
              <a:gd name="connsiteY0" fmla="*/ 295199 h 3837911"/>
              <a:gd name="connsiteX1" fmla="*/ 103708 w 1651329"/>
              <a:gd name="connsiteY1" fmla="*/ 335051 h 3837911"/>
              <a:gd name="connsiteX2" fmla="*/ 263270 w 1651329"/>
              <a:gd name="connsiteY2" fmla="*/ 295199 h 3837911"/>
              <a:gd name="connsiteX3" fmla="*/ 422834 w 1651329"/>
              <a:gd name="connsiteY3" fmla="*/ 295199 h 3837911"/>
              <a:gd name="connsiteX4" fmla="*/ 749884 w 1651329"/>
              <a:gd name="connsiteY4" fmla="*/ 207416 h 3837911"/>
              <a:gd name="connsiteX5" fmla="*/ 941374 w 1651329"/>
              <a:gd name="connsiteY5" fmla="*/ 271272 h 3837911"/>
              <a:gd name="connsiteX6" fmla="*/ 1061009 w 1651329"/>
              <a:gd name="connsiteY6" fmla="*/ 167564 h 3837911"/>
              <a:gd name="connsiteX7" fmla="*/ 1212571 w 1651329"/>
              <a:gd name="connsiteY7" fmla="*/ 167564 h 3837911"/>
              <a:gd name="connsiteX8" fmla="*/ 1324279 w 1651329"/>
              <a:gd name="connsiteY8" fmla="*/ 87782 h 3837911"/>
              <a:gd name="connsiteX9" fmla="*/ 1491767 w 1651329"/>
              <a:gd name="connsiteY9" fmla="*/ 0 h 3837911"/>
              <a:gd name="connsiteX10" fmla="*/ 1651330 w 1651329"/>
              <a:gd name="connsiteY10" fmla="*/ 3494075 h 3837911"/>
              <a:gd name="connsiteX11" fmla="*/ 1531696 w 1651329"/>
              <a:gd name="connsiteY11" fmla="*/ 3629711 h 3837911"/>
              <a:gd name="connsiteX12" fmla="*/ 1380134 w 1651329"/>
              <a:gd name="connsiteY12" fmla="*/ 3677564 h 3837911"/>
              <a:gd name="connsiteX13" fmla="*/ 1140790 w 1651329"/>
              <a:gd name="connsiteY13" fmla="*/ 3781273 h 3837911"/>
              <a:gd name="connsiteX14" fmla="*/ 909447 w 1651329"/>
              <a:gd name="connsiteY14" fmla="*/ 3837127 h 3837911"/>
              <a:gd name="connsiteX15" fmla="*/ 494614 w 1651329"/>
              <a:gd name="connsiteY15" fmla="*/ 3789274 h 3837911"/>
              <a:gd name="connsiteX16" fmla="*/ 231343 w 1651329"/>
              <a:gd name="connsiteY16" fmla="*/ 3693567 h 3837911"/>
              <a:gd name="connsiteX17" fmla="*/ 0 w 1651329"/>
              <a:gd name="connsiteY17" fmla="*/ 295199 h 383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329" h="3837911">
                <a:moveTo>
                  <a:pt x="0" y="295199"/>
                </a:moveTo>
                <a:lnTo>
                  <a:pt x="103708" y="335051"/>
                </a:lnTo>
                <a:lnTo>
                  <a:pt x="263270" y="295199"/>
                </a:lnTo>
                <a:lnTo>
                  <a:pt x="422834" y="295199"/>
                </a:lnTo>
                <a:lnTo>
                  <a:pt x="749884" y="207416"/>
                </a:lnTo>
                <a:lnTo>
                  <a:pt x="941374" y="271272"/>
                </a:lnTo>
                <a:lnTo>
                  <a:pt x="1061009" y="167564"/>
                </a:lnTo>
                <a:lnTo>
                  <a:pt x="1212571" y="167564"/>
                </a:lnTo>
                <a:lnTo>
                  <a:pt x="1324279" y="87782"/>
                </a:lnTo>
                <a:lnTo>
                  <a:pt x="1491767" y="0"/>
                </a:lnTo>
                <a:lnTo>
                  <a:pt x="1651330" y="3494075"/>
                </a:lnTo>
                <a:cubicBezTo>
                  <a:pt x="1651330" y="3494075"/>
                  <a:pt x="1563547" y="3629711"/>
                  <a:pt x="1531696" y="3629711"/>
                </a:cubicBezTo>
                <a:cubicBezTo>
                  <a:pt x="1499768" y="3629711"/>
                  <a:pt x="1380134" y="3677564"/>
                  <a:pt x="1380134" y="3677564"/>
                </a:cubicBezTo>
                <a:cubicBezTo>
                  <a:pt x="1380134" y="3677564"/>
                  <a:pt x="1204646" y="3749345"/>
                  <a:pt x="1140790" y="3781273"/>
                </a:cubicBezTo>
                <a:cubicBezTo>
                  <a:pt x="1076934" y="3813200"/>
                  <a:pt x="973302" y="3829126"/>
                  <a:pt x="909447" y="3837127"/>
                </a:cubicBezTo>
                <a:cubicBezTo>
                  <a:pt x="845591" y="3845128"/>
                  <a:pt x="542467" y="3789274"/>
                  <a:pt x="494614" y="3789274"/>
                </a:cubicBezTo>
                <a:cubicBezTo>
                  <a:pt x="446761" y="3789274"/>
                  <a:pt x="303123" y="3813200"/>
                  <a:pt x="231343" y="3693567"/>
                </a:cubicBezTo>
                <a:lnTo>
                  <a:pt x="0" y="295199"/>
                </a:lnTo>
                <a:close/>
              </a:path>
            </a:pathLst>
          </a:custGeom>
          <a:gradFill>
            <a:gsLst>
              <a:gs pos="5870">
                <a:srgbClr val="CBCCD1"/>
              </a:gs>
              <a:gs pos="39110">
                <a:srgbClr val="FFFFFF"/>
              </a:gs>
              <a:gs pos="100000">
                <a:srgbClr val="B7B7B9"/>
              </a:gs>
            </a:gsLst>
            <a:lin ang="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标题 6"/>
          <p:cNvSpPr>
            <a:spLocks noGrp="1"/>
          </p:cNvSpPr>
          <p:nvPr>
            <p:ph type="title"/>
            <p:custDataLst>
              <p:tags r:id="rId9"/>
            </p:custDataLst>
          </p:nvPr>
        </p:nvSpPr>
        <p:spPr>
          <a:xfrm>
            <a:off x="879475" y="603885"/>
            <a:ext cx="8693150" cy="883285"/>
          </a:xfrm>
        </p:spPr>
        <p:txBody>
          <a:bodyPr anchor="b" anchorCtr="0">
            <a:normAutofit fontScale="90000"/>
          </a:bodyPr>
          <a:lstStyle/>
          <a:p>
            <a:pPr marL="0" indent="0" fontAlgn="auto">
              <a:lnSpc>
                <a:spcPct val="150000"/>
              </a:lnSpc>
            </a:pPr>
            <a:r>
              <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rPr>
              <a:t>专题导言</a:t>
            </a:r>
            <a:endPar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endParaRPr>
          </a:p>
        </p:txBody>
      </p:sp>
      <p:sp>
        <p:nvSpPr>
          <p:cNvPr id="40" name="文本框 39"/>
          <p:cNvSpPr txBox="1"/>
          <p:nvPr>
            <p:custDataLst>
              <p:tags r:id="rId10"/>
            </p:custDataLst>
          </p:nvPr>
        </p:nvSpPr>
        <p:spPr>
          <a:xfrm>
            <a:off x="1019175" y="2225040"/>
            <a:ext cx="8693785" cy="1616710"/>
          </a:xfrm>
          <a:prstGeom prst="rect">
            <a:avLst/>
          </a:prstGeom>
          <a:noFill/>
        </p:spPr>
        <p:txBody>
          <a:bodyPr wrap="square" lIns="0">
            <a:normAutofit fontScale="25000"/>
            <a:scene3d>
              <a:camera prst="orthographicFront"/>
              <a:lightRig rig="threePt" dir="t"/>
            </a:scene3d>
            <a:sp3d extrusionH="381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Aft>
                <a:spcPts val="800"/>
              </a:spcAft>
            </a:pPr>
            <a:r>
              <a:rPr lang="zh-CN" altLang="en-US" sz="8000" b="1" spc="150" dirty="0">
                <a:ln>
                  <a:noFill/>
                </a:ln>
                <a:solidFill>
                  <a:srgbClr val="FFFFFF"/>
                </a:solidFill>
                <a:uFillTx/>
                <a:sym typeface="+mn-ea"/>
              </a:rPr>
              <a:t>大学校园是大学生进行集体学习和生活的场所，是大学生进入社会开始独立人生的第一站，而校园安全是大学生完成学业的重要保证，是大学生在校健康成长的基本条件。因此，校园安全是重中之重。本专题从大学生的财产安全、消防安全和身体健康三方面着手，全面剖析了影响校园安全的不利因素，为维护大学生的财产安全、消防安全和身体健康提出有效建议。</a:t>
            </a:r>
            <a:endParaRPr lang="zh-CN" altLang="en-US" sz="8000" b="1" spc="150" dirty="0">
              <a:ln>
                <a:noFill/>
              </a:ln>
              <a:solidFill>
                <a:srgbClr val="FFFFFF"/>
              </a:solidFill>
              <a:uFillTx/>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0" grpId="0"/>
      <p:bldP spid="4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任意多边形: 形状 222"/>
          <p:cNvSpPr/>
          <p:nvPr>
            <p:custDataLst>
              <p:tags r:id="rId1"/>
            </p:custDataLst>
          </p:nvPr>
        </p:nvSpPr>
        <p:spPr>
          <a:xfrm>
            <a:off x="1531049" y="1373973"/>
            <a:ext cx="5041201" cy="4310992"/>
          </a:xfrm>
          <a:custGeom>
            <a:avLst/>
            <a:gdLst>
              <a:gd name="connsiteX0" fmla="*/ 148248 w 6112958"/>
              <a:gd name="connsiteY0" fmla="*/ 3560479 h 5227506"/>
              <a:gd name="connsiteX1" fmla="*/ 76104 w 6112958"/>
              <a:gd name="connsiteY1" fmla="*/ 1921776 h 5227506"/>
              <a:gd name="connsiteX2" fmla="*/ 251311 w 6112958"/>
              <a:gd name="connsiteY2" fmla="*/ 308839 h 5227506"/>
              <a:gd name="connsiteX3" fmla="*/ 1843636 w 6112958"/>
              <a:gd name="connsiteY3" fmla="*/ 113019 h 5227506"/>
              <a:gd name="connsiteX4" fmla="*/ 4677871 w 6112958"/>
              <a:gd name="connsiteY4" fmla="*/ 844767 h 5227506"/>
              <a:gd name="connsiteX5" fmla="*/ 5620899 w 6112958"/>
              <a:gd name="connsiteY5" fmla="*/ 1473452 h 5227506"/>
              <a:gd name="connsiteX6" fmla="*/ 6084683 w 6112958"/>
              <a:gd name="connsiteY6" fmla="*/ 3436804 h 5227506"/>
              <a:gd name="connsiteX7" fmla="*/ 5641512 w 6112958"/>
              <a:gd name="connsiteY7" fmla="*/ 4658101 h 5227506"/>
              <a:gd name="connsiteX8" fmla="*/ 4059493 w 6112958"/>
              <a:gd name="connsiteY8" fmla="*/ 4853921 h 5227506"/>
              <a:gd name="connsiteX9" fmla="*/ 2431096 w 6112958"/>
              <a:gd name="connsiteY9" fmla="*/ 5178570 h 5227506"/>
              <a:gd name="connsiteX10" fmla="*/ 885149 w 6112958"/>
              <a:gd name="connsiteY10" fmla="*/ 4900299 h 5227506"/>
              <a:gd name="connsiteX11" fmla="*/ 148248 w 6112958"/>
              <a:gd name="connsiteY11" fmla="*/ 3560479 h 522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2958" h="5227506">
                <a:moveTo>
                  <a:pt x="148248" y="3560479"/>
                </a:moveTo>
                <a:cubicBezTo>
                  <a:pt x="148248" y="3560479"/>
                  <a:pt x="287383" y="2802966"/>
                  <a:pt x="76104" y="1921776"/>
                </a:cubicBezTo>
                <a:cubicBezTo>
                  <a:pt x="76104" y="1921776"/>
                  <a:pt x="-181554" y="736551"/>
                  <a:pt x="251311" y="308839"/>
                </a:cubicBezTo>
                <a:cubicBezTo>
                  <a:pt x="251311" y="308839"/>
                  <a:pt x="689329" y="-227089"/>
                  <a:pt x="1843636" y="113019"/>
                </a:cubicBezTo>
                <a:cubicBezTo>
                  <a:pt x="1843636" y="113019"/>
                  <a:pt x="2843348" y="494352"/>
                  <a:pt x="4677871" y="844767"/>
                </a:cubicBezTo>
                <a:cubicBezTo>
                  <a:pt x="4677871" y="844767"/>
                  <a:pt x="5497223" y="896298"/>
                  <a:pt x="5620899" y="1473452"/>
                </a:cubicBezTo>
                <a:lnTo>
                  <a:pt x="6084683" y="3436804"/>
                </a:lnTo>
                <a:cubicBezTo>
                  <a:pt x="6084683" y="3436804"/>
                  <a:pt x="6280503" y="4539578"/>
                  <a:pt x="5641512" y="4658101"/>
                </a:cubicBezTo>
                <a:cubicBezTo>
                  <a:pt x="5641512" y="4658101"/>
                  <a:pt x="4992214" y="4946678"/>
                  <a:pt x="4059493" y="4853921"/>
                </a:cubicBezTo>
                <a:cubicBezTo>
                  <a:pt x="4059493" y="4853921"/>
                  <a:pt x="3003096" y="4807543"/>
                  <a:pt x="2431096" y="5178570"/>
                </a:cubicBezTo>
                <a:cubicBezTo>
                  <a:pt x="2431096" y="5178570"/>
                  <a:pt x="1385005" y="5400155"/>
                  <a:pt x="885149" y="4900299"/>
                </a:cubicBezTo>
                <a:cubicBezTo>
                  <a:pt x="890303" y="4895146"/>
                  <a:pt x="174014" y="4405596"/>
                  <a:pt x="148248" y="3560479"/>
                </a:cubicBezTo>
                <a:close/>
              </a:path>
            </a:pathLst>
          </a:custGeom>
          <a:solidFill>
            <a:schemeClr val="bg1">
              <a:lumMod val="95000"/>
              <a:alpha val="99000"/>
            </a:schemeClr>
          </a:solidFill>
          <a:ln w="51466" cap="flat">
            <a:noFill/>
            <a:prstDash val="solid"/>
            <a:miter/>
          </a:ln>
        </p:spPr>
        <p:txBody>
          <a:bodyPr rtlCol="0" anchor="ctr"/>
          <a:p>
            <a:endParaRPr lang="zh-CN" altLang="en-US"/>
          </a:p>
        </p:txBody>
      </p:sp>
      <p:sp>
        <p:nvSpPr>
          <p:cNvPr id="225" name="任意多边形: 形状 224"/>
          <p:cNvSpPr/>
          <p:nvPr>
            <p:custDataLst>
              <p:tags r:id="rId2"/>
            </p:custDataLst>
          </p:nvPr>
        </p:nvSpPr>
        <p:spPr>
          <a:xfrm>
            <a:off x="0" y="1324217"/>
            <a:ext cx="6258282" cy="4929662"/>
          </a:xfrm>
          <a:custGeom>
            <a:avLst/>
            <a:gdLst>
              <a:gd name="connsiteX0" fmla="*/ 799686 w 5804783"/>
              <a:gd name="connsiteY0" fmla="*/ 133 h 4572440"/>
              <a:gd name="connsiteX1" fmla="*/ 1535460 w 5804783"/>
              <a:gd name="connsiteY1" fmla="*/ 113019 h 4572440"/>
              <a:gd name="connsiteX2" fmla="*/ 4369695 w 5804783"/>
              <a:gd name="connsiteY2" fmla="*/ 844767 h 4572440"/>
              <a:gd name="connsiteX3" fmla="*/ 5312723 w 5804783"/>
              <a:gd name="connsiteY3" fmla="*/ 1473452 h 4572440"/>
              <a:gd name="connsiteX4" fmla="*/ 5776507 w 5804783"/>
              <a:gd name="connsiteY4" fmla="*/ 3436804 h 4572440"/>
              <a:gd name="connsiteX5" fmla="*/ 5535839 w 5804783"/>
              <a:gd name="connsiteY5" fmla="*/ 4571595 h 4572440"/>
              <a:gd name="connsiteX6" fmla="*/ 5534375 w 5804783"/>
              <a:gd name="connsiteY6" fmla="*/ 4572440 h 4572440"/>
              <a:gd name="connsiteX7" fmla="*/ 242758 w 5804783"/>
              <a:gd name="connsiteY7" fmla="*/ 4572440 h 4572440"/>
              <a:gd name="connsiteX8" fmla="*/ 220118 w 5804783"/>
              <a:gd name="connsiteY8" fmla="*/ 4545376 h 4572440"/>
              <a:gd name="connsiteX9" fmla="*/ 23440 w 5804783"/>
              <a:gd name="connsiteY9" fmla="*/ 4244675 h 4572440"/>
              <a:gd name="connsiteX10" fmla="*/ 0 w 5804783"/>
              <a:gd name="connsiteY10" fmla="*/ 4195405 h 4572440"/>
              <a:gd name="connsiteX11" fmla="*/ 0 w 5804783"/>
              <a:gd name="connsiteY11" fmla="*/ 254717 h 4572440"/>
              <a:gd name="connsiteX12" fmla="*/ 53270 w 5804783"/>
              <a:gd name="connsiteY12" fmla="*/ 213074 h 4572440"/>
              <a:gd name="connsiteX13" fmla="*/ 799686 w 5804783"/>
              <a:gd name="connsiteY13" fmla="*/ 133 h 457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4783" h="4572440">
                <a:moveTo>
                  <a:pt x="799686" y="133"/>
                </a:moveTo>
                <a:cubicBezTo>
                  <a:pt x="1003075" y="-2283"/>
                  <a:pt x="1246883" y="27992"/>
                  <a:pt x="1535460" y="113019"/>
                </a:cubicBezTo>
                <a:cubicBezTo>
                  <a:pt x="1535460" y="113019"/>
                  <a:pt x="2535172" y="494352"/>
                  <a:pt x="4369695" y="844767"/>
                </a:cubicBezTo>
                <a:cubicBezTo>
                  <a:pt x="4369695" y="844767"/>
                  <a:pt x="5189047" y="896298"/>
                  <a:pt x="5312723" y="1473452"/>
                </a:cubicBezTo>
                <a:lnTo>
                  <a:pt x="5776507" y="3436804"/>
                </a:lnTo>
                <a:cubicBezTo>
                  <a:pt x="5776507" y="3436804"/>
                  <a:pt x="5926432" y="4281116"/>
                  <a:pt x="5535839" y="4571595"/>
                </a:cubicBezTo>
                <a:lnTo>
                  <a:pt x="5534375" y="4572440"/>
                </a:lnTo>
                <a:lnTo>
                  <a:pt x="242758" y="4572440"/>
                </a:lnTo>
                <a:lnTo>
                  <a:pt x="220118" y="4545376"/>
                </a:lnTo>
                <a:cubicBezTo>
                  <a:pt x="152000" y="4459625"/>
                  <a:pt x="83338" y="4359108"/>
                  <a:pt x="23440" y="4244675"/>
                </a:cubicBezTo>
                <a:lnTo>
                  <a:pt x="0" y="4195405"/>
                </a:lnTo>
                <a:lnTo>
                  <a:pt x="0" y="254717"/>
                </a:lnTo>
                <a:lnTo>
                  <a:pt x="53270" y="213074"/>
                </a:lnTo>
                <a:cubicBezTo>
                  <a:pt x="179081" y="124118"/>
                  <a:pt x="418332" y="4663"/>
                  <a:pt x="799686" y="133"/>
                </a:cubicBezTo>
                <a:close/>
              </a:path>
            </a:pathLst>
          </a:custGeom>
          <a:gradFill flip="none" rotWithShape="1">
            <a:gsLst>
              <a:gs pos="0">
                <a:schemeClr val="accent1">
                  <a:lumMod val="40000"/>
                  <a:lumOff val="60000"/>
                  <a:alpha val="99000"/>
                </a:schemeClr>
              </a:gs>
              <a:gs pos="100000">
                <a:schemeClr val="accent1">
                  <a:alpha val="99000"/>
                </a:schemeClr>
              </a:gs>
            </a:gsLst>
            <a:lin ang="8100000" scaled="1"/>
            <a:tileRect/>
          </a:gradFill>
          <a:ln w="51466" cap="flat">
            <a:noFill/>
            <a:prstDash val="solid"/>
            <a:miter/>
          </a:ln>
        </p:spPr>
        <p:txBody>
          <a:bodyPr wrap="square" rtlCol="0" anchor="ctr">
            <a:noAutofit/>
          </a:bodyPr>
          <a:p>
            <a:endParaRPr lang="zh-CN" altLang="en-US"/>
          </a:p>
        </p:txBody>
      </p:sp>
      <p:pic>
        <p:nvPicPr>
          <p:cNvPr id="227" name="图片 226" descr="/data/cache/acc3f7bcfcf8a3cd85845dd9398601b6.jpgacc3f7bcfcf8a3cd85845dd9398601b6"/>
          <p:cNvPicPr>
            <a:picLocks noChangeAspect="1"/>
          </p:cNvPicPr>
          <p:nvPr>
            <p:custDataLst>
              <p:tags r:id="rId3"/>
            </p:custDataLst>
          </p:nvPr>
        </p:nvPicPr>
        <p:blipFill>
          <a:blip r:embed="rId4"/>
          <a:srcRect t="21479" b="21479"/>
          <a:stretch>
            <a:fillRect/>
          </a:stretch>
        </p:blipFill>
        <p:spPr>
          <a:xfrm>
            <a:off x="527853" y="760965"/>
            <a:ext cx="4872487" cy="4169032"/>
          </a:xfrm>
          <a:custGeom>
            <a:avLst/>
            <a:gdLst>
              <a:gd name="connsiteX0" fmla="*/ 817909 w 4519408"/>
              <a:gd name="connsiteY0" fmla="*/ 88 h 3866928"/>
              <a:gd name="connsiteX1" fmla="*/ 1360198 w 4519408"/>
              <a:gd name="connsiteY1" fmla="*/ 84068 h 3866928"/>
              <a:gd name="connsiteX2" fmla="*/ 3457532 w 4519408"/>
              <a:gd name="connsiteY2" fmla="*/ 625149 h 3866928"/>
              <a:gd name="connsiteX3" fmla="*/ 4153208 w 4519408"/>
              <a:gd name="connsiteY3" fmla="*/ 1088933 h 3866928"/>
              <a:gd name="connsiteX4" fmla="*/ 4498469 w 4519408"/>
              <a:gd name="connsiteY4" fmla="*/ 2542123 h 3866928"/>
              <a:gd name="connsiteX5" fmla="*/ 4173820 w 4519408"/>
              <a:gd name="connsiteY5" fmla="*/ 3443925 h 3866928"/>
              <a:gd name="connsiteX6" fmla="*/ 3004054 w 4519408"/>
              <a:gd name="connsiteY6" fmla="*/ 3588213 h 3866928"/>
              <a:gd name="connsiteX7" fmla="*/ 1803369 w 4519408"/>
              <a:gd name="connsiteY7" fmla="*/ 3830411 h 3866928"/>
              <a:gd name="connsiteX8" fmla="*/ 659369 w 4519408"/>
              <a:gd name="connsiteY8" fmla="*/ 3624285 h 3866928"/>
              <a:gd name="connsiteX9" fmla="*/ 107981 w 4519408"/>
              <a:gd name="connsiteY9" fmla="*/ 2634879 h 3866928"/>
              <a:gd name="connsiteX10" fmla="*/ 56450 w 4519408"/>
              <a:gd name="connsiteY10" fmla="*/ 1423888 h 3866928"/>
              <a:gd name="connsiteX11" fmla="*/ 185278 w 4519408"/>
              <a:gd name="connsiteY11" fmla="*/ 228356 h 3866928"/>
              <a:gd name="connsiteX12" fmla="*/ 817909 w 4519408"/>
              <a:gd name="connsiteY12" fmla="*/ 88 h 38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9408" h="3866928">
                <a:moveTo>
                  <a:pt x="817909" y="88"/>
                </a:moveTo>
                <a:cubicBezTo>
                  <a:pt x="967914" y="-1603"/>
                  <a:pt x="1147630" y="20942"/>
                  <a:pt x="1360198" y="84068"/>
                </a:cubicBezTo>
                <a:cubicBezTo>
                  <a:pt x="1360198" y="84068"/>
                  <a:pt x="2097099" y="367492"/>
                  <a:pt x="3457532" y="625149"/>
                </a:cubicBezTo>
                <a:cubicBezTo>
                  <a:pt x="3457532" y="625149"/>
                  <a:pt x="4065604" y="666375"/>
                  <a:pt x="4153208" y="1088933"/>
                </a:cubicBezTo>
                <a:lnTo>
                  <a:pt x="4498469" y="2542123"/>
                </a:lnTo>
                <a:cubicBezTo>
                  <a:pt x="4498469" y="2542123"/>
                  <a:pt x="4642758" y="3356321"/>
                  <a:pt x="4173820" y="3443925"/>
                </a:cubicBezTo>
                <a:cubicBezTo>
                  <a:pt x="4173820" y="3443925"/>
                  <a:pt x="3694577" y="3660357"/>
                  <a:pt x="3004054" y="3588213"/>
                </a:cubicBezTo>
                <a:cubicBezTo>
                  <a:pt x="3004054" y="3588213"/>
                  <a:pt x="2220775" y="3552141"/>
                  <a:pt x="1803369" y="3830411"/>
                </a:cubicBezTo>
                <a:cubicBezTo>
                  <a:pt x="1803369" y="3830411"/>
                  <a:pt x="1030396" y="3995312"/>
                  <a:pt x="659369" y="3624285"/>
                </a:cubicBezTo>
                <a:cubicBezTo>
                  <a:pt x="659369" y="3624285"/>
                  <a:pt x="128594" y="3263564"/>
                  <a:pt x="107981" y="2634879"/>
                </a:cubicBezTo>
                <a:cubicBezTo>
                  <a:pt x="107981" y="2634879"/>
                  <a:pt x="211044" y="2078339"/>
                  <a:pt x="56450" y="1423888"/>
                </a:cubicBezTo>
                <a:cubicBezTo>
                  <a:pt x="56450" y="1423888"/>
                  <a:pt x="-134217" y="547852"/>
                  <a:pt x="185278" y="228356"/>
                </a:cubicBezTo>
                <a:cubicBezTo>
                  <a:pt x="185278" y="228356"/>
                  <a:pt x="367893" y="5161"/>
                  <a:pt x="817909" y="88"/>
                </a:cubicBezTo>
                <a:close/>
              </a:path>
            </a:pathLst>
          </a:custGeom>
          <a:ln w="156845">
            <a:solidFill>
              <a:srgbClr val="FFFFFF"/>
            </a:solidFill>
          </a:ln>
        </p:spPr>
      </p:pic>
      <p:sp>
        <p:nvSpPr>
          <p:cNvPr id="14" name="Title 6"/>
          <p:cNvSpPr txBox="1"/>
          <p:nvPr>
            <p:custDataLst>
              <p:tags r:id="rId5"/>
            </p:custDataLst>
          </p:nvPr>
        </p:nvSpPr>
        <p:spPr>
          <a:xfrm>
            <a:off x="7181916" y="609480"/>
            <a:ext cx="4248175" cy="5599443"/>
          </a:xfrm>
          <a:prstGeom prst="rect">
            <a:avLst/>
          </a:prstGeom>
          <a:noFill/>
          <a:ln w="3175">
            <a:noFill/>
            <a:prstDash val="dash"/>
          </a:ln>
        </p:spPr>
        <p:txBody>
          <a:bodyPr wrap="square" lIns="63500" tIns="25400" rIns="63500" bIns="254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蛋白质</a:t>
            </a:r>
            <a:endPar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蛋白质是组成人体一切细胞、组织的有机成分，它是生命的物质基础。蛋白质含量比较多的食物有肉、蛋、奶、鱼虾类、豆类、干果类，蔬菜中蛋白质含量较少。</a:t>
            </a:r>
            <a:endPar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ts val="0"/>
              </a:spcBef>
              <a:spcAft>
                <a:spcPts val="800"/>
              </a:spcAft>
              <a:buSzPct val="100000"/>
              <a:buFont typeface="+mn-ea"/>
            </a:pPr>
            <a:r>
              <a:rPr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a:t>
            </a:r>
            <a:r>
              <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脂肪</a:t>
            </a:r>
            <a:endPar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脂肪多存在于人体和动物的皮下组织，以及植物体中，是生物体的组成部分和储能物质，可以维持人体的基本体温，使人体内部保持稳定。此外，脂肪还可以将身体与外界隔离开来，缓冲外界冲撞等压力给身体内脏带来的伤害，对人体有重要的保护作用。</a:t>
            </a:r>
            <a:endPar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脂肪含量较多的食物主要有肉类（尤其是肥肉）、食用油、蛋黄、干果类、动物内脏、奶油制品等，适量食用这些食物可以补充人体所需的脂肪。需要注意的是，脂肪摄入要适量，不宜过多，也不宜过少。脂肪摄入过多会导致人体发胖，诱发脂肪肝等疾病；摄入过少会导致人体消瘦、虚弱。</a:t>
            </a:r>
            <a:endPar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矩形 3"/>
          <p:cNvSpPr/>
          <p:nvPr>
            <p:custDataLst>
              <p:tags r:id="rId6"/>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6" name="图片 5"/>
          <p:cNvPicPr>
            <a:picLocks noChangeAspect="1"/>
          </p:cNvPicPr>
          <p:nvPr>
            <p:custDataLst>
              <p:tags r:id="rId2"/>
            </p:custDataLst>
          </p:nvPr>
        </p:nvPicPr>
        <p:blipFill rotWithShape="1">
          <a:blip r:embed="rId3"/>
          <a:srcRect t="20062" b="20062"/>
          <a:stretch>
            <a:fillRect/>
          </a:stretch>
        </p:blipFill>
        <p:spPr>
          <a:xfrm>
            <a:off x="609486" y="1343025"/>
            <a:ext cx="4645050" cy="4171950"/>
          </a:xfrm>
          <a:custGeom>
            <a:avLst/>
            <a:gdLst/>
            <a:ahLst/>
            <a:cxnLst>
              <a:cxn ang="3">
                <a:pos x="hc" y="t"/>
              </a:cxn>
              <a:cxn ang="cd2">
                <a:pos x="l" y="vc"/>
              </a:cxn>
              <a:cxn ang="cd4">
                <a:pos x="hc" y="b"/>
              </a:cxn>
              <a:cxn ang="0">
                <a:pos x="r" y="vc"/>
              </a:cxn>
            </a:cxnLst>
            <a:rect l="l" t="t" r="r" b="b"/>
            <a:pathLst>
              <a:path w="4320" h="2160">
                <a:moveTo>
                  <a:pt x="0" y="0"/>
                </a:moveTo>
                <a:lnTo>
                  <a:pt x="4320" y="0"/>
                </a:lnTo>
                <a:lnTo>
                  <a:pt x="4320" y="2160"/>
                </a:lnTo>
                <a:lnTo>
                  <a:pt x="0" y="2160"/>
                </a:lnTo>
                <a:close/>
              </a:path>
            </a:pathLst>
          </a:custGeom>
        </p:spPr>
      </p:pic>
      <p:sp>
        <p:nvSpPr>
          <p:cNvPr id="11" name="Title 6"/>
          <p:cNvSpPr txBox="1"/>
          <p:nvPr>
            <p:custDataLst>
              <p:tags r:id="rId4"/>
            </p:custDataLst>
          </p:nvPr>
        </p:nvSpPr>
        <p:spPr>
          <a:xfrm>
            <a:off x="5568816" y="609486"/>
            <a:ext cx="6013691" cy="56390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a:t>
            </a:r>
            <a:r>
              <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碳水化合物</a:t>
            </a:r>
            <a:endPar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碳水化合物是人体获取能量最主要的来源，能够提供和储存热量；同时，碳水化合物还是构成机体组织的重要物质，参与细胞的组成和活动，能够维持大脑正常运行；此外，碳水化合物还有调节脂肪代谢、提供膳食纤维、节约蛋白质、增强肠道功能等作用。</a:t>
            </a:r>
            <a:endPar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碳水化合物含量较多的常见食物有谷类（如面粉、米和粗粮等）、薯类（如红薯、土豆、芋头、山药等）、蔬菜及水果（如菠菜、青菜、豆芽、苹果、香蕉、西瓜等）。</a:t>
            </a:r>
            <a:endPar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ts val="0"/>
              </a:spcBef>
              <a:spcAft>
                <a:spcPts val="800"/>
              </a:spcAft>
              <a:buSzPct val="100000"/>
              <a:buFont typeface="+mn-ea"/>
            </a:pPr>
            <a:r>
              <a:rPr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a:t>
            </a:r>
            <a:r>
              <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维生素</a:t>
            </a:r>
            <a:endParaRPr lang="en-US" altLang="zh-CN"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维生素是维持身体健康必需的有机化合物，参与人体的生化反应，调节人体的基础代谢。维生素摄入不足，会使人体的新陈代谢失去平衡，从而导致免疫力下降，危害身体健康。</a:t>
            </a:r>
            <a:endPar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人体所需的维生素可分为维生素A、维生素B1、维生素B2、维生素B3、维生素B5、维生素B6、维生素B7、维生素B9、维生素B12、维生素C、维生素D、维生素E、维生素K等。</a:t>
            </a:r>
            <a:endParaRPr lang="zh-CN" altLang="en-US" sz="16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p:cNvSpPr/>
          <p:nvPr>
            <p:custDataLst>
              <p:tags r:id="rId1"/>
            </p:custDataLst>
          </p:nvPr>
        </p:nvSpPr>
        <p:spPr>
          <a:xfrm>
            <a:off x="1504956" y="1390345"/>
            <a:ext cx="4077080" cy="4077080"/>
          </a:xfrm>
          <a:custGeom>
            <a:avLst/>
            <a:gdLst>
              <a:gd name="connsiteX0" fmla="*/ 0 w 4035466"/>
              <a:gd name="connsiteY0" fmla="*/ 0 h 4035466"/>
              <a:gd name="connsiteX1" fmla="*/ 4035467 w 4035466"/>
              <a:gd name="connsiteY1" fmla="*/ 0 h 4035466"/>
              <a:gd name="connsiteX2" fmla="*/ 4035467 w 4035466"/>
              <a:gd name="connsiteY2" fmla="*/ 4035467 h 4035466"/>
              <a:gd name="connsiteX3" fmla="*/ 0 w 4035466"/>
              <a:gd name="connsiteY3" fmla="*/ 4035467 h 4035466"/>
            </a:gdLst>
            <a:ahLst/>
            <a:cxnLst>
              <a:cxn ang="0">
                <a:pos x="connsiteX0" y="connsiteY0"/>
              </a:cxn>
              <a:cxn ang="0">
                <a:pos x="connsiteX1" y="connsiteY1"/>
              </a:cxn>
              <a:cxn ang="0">
                <a:pos x="connsiteX2" y="connsiteY2"/>
              </a:cxn>
              <a:cxn ang="0">
                <a:pos x="connsiteX3" y="connsiteY3"/>
              </a:cxn>
            </a:cxnLst>
            <a:rect l="l" t="t" r="r" b="b"/>
            <a:pathLst>
              <a:path w="4035466" h="4035466">
                <a:moveTo>
                  <a:pt x="0" y="0"/>
                </a:moveTo>
                <a:lnTo>
                  <a:pt x="4035467" y="0"/>
                </a:lnTo>
                <a:lnTo>
                  <a:pt x="4035467" y="4035467"/>
                </a:lnTo>
                <a:lnTo>
                  <a:pt x="0" y="4035467"/>
                </a:lnTo>
                <a:close/>
              </a:path>
            </a:pathLst>
          </a:custGeom>
          <a:noFill/>
          <a:ln w="203200" cap="flat">
            <a:solidFill>
              <a:schemeClr val="bg1">
                <a:lumMod val="95000"/>
                <a:alpha val="99000"/>
              </a:schemeClr>
            </a:solidFill>
            <a:prstDash val="solid"/>
            <a:miter/>
          </a:ln>
        </p:spPr>
        <p:txBody>
          <a:bodyPr rtlCol="0" anchor="ctr"/>
          <a:p>
            <a:endParaRPr lang="zh-CN" altLang="en-US"/>
          </a:p>
        </p:txBody>
      </p:sp>
      <p:sp>
        <p:nvSpPr>
          <p:cNvPr id="28" name="任意多边形: 形状 27"/>
          <p:cNvSpPr/>
          <p:nvPr>
            <p:custDataLst>
              <p:tags r:id="rId2"/>
            </p:custDataLst>
          </p:nvPr>
        </p:nvSpPr>
        <p:spPr>
          <a:xfrm>
            <a:off x="1330725" y="1219234"/>
            <a:ext cx="1174694" cy="1174694"/>
          </a:xfrm>
          <a:custGeom>
            <a:avLst/>
            <a:gdLst>
              <a:gd name="connsiteX0" fmla="*/ 0 w 1162704"/>
              <a:gd name="connsiteY0" fmla="*/ 0 h 1162704"/>
              <a:gd name="connsiteX1" fmla="*/ 1162704 w 1162704"/>
              <a:gd name="connsiteY1" fmla="*/ 0 h 1162704"/>
              <a:gd name="connsiteX2" fmla="*/ 1162704 w 1162704"/>
              <a:gd name="connsiteY2" fmla="*/ 325816 h 1162704"/>
              <a:gd name="connsiteX3" fmla="*/ 325816 w 1162704"/>
              <a:gd name="connsiteY3" fmla="*/ 325816 h 1162704"/>
              <a:gd name="connsiteX4" fmla="*/ 325816 w 1162704"/>
              <a:gd name="connsiteY4" fmla="*/ 1162704 h 1162704"/>
              <a:gd name="connsiteX5" fmla="*/ 0 w 1162704"/>
              <a:gd name="connsiteY5" fmla="*/ 1162704 h 11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704" h="1162704">
                <a:moveTo>
                  <a:pt x="0" y="0"/>
                </a:moveTo>
                <a:lnTo>
                  <a:pt x="1162704" y="0"/>
                </a:lnTo>
                <a:lnTo>
                  <a:pt x="1162704" y="325816"/>
                </a:lnTo>
                <a:lnTo>
                  <a:pt x="325816" y="325816"/>
                </a:lnTo>
                <a:lnTo>
                  <a:pt x="325816" y="1162704"/>
                </a:lnTo>
                <a:lnTo>
                  <a:pt x="0" y="1162704"/>
                </a:lnTo>
                <a:close/>
              </a:path>
            </a:pathLst>
          </a:custGeom>
          <a:solidFill>
            <a:schemeClr val="accent1"/>
          </a:solidFill>
          <a:ln w="33997" cap="flat">
            <a:noFill/>
            <a:prstDash val="solid"/>
            <a:miter/>
          </a:ln>
        </p:spPr>
        <p:txBody>
          <a:bodyPr rtlCol="0" anchor="ctr"/>
          <a:p>
            <a:endParaRPr lang="zh-CN" altLang="en-US"/>
          </a:p>
        </p:txBody>
      </p:sp>
      <p:sp>
        <p:nvSpPr>
          <p:cNvPr id="30" name="Freeform 11"/>
          <p:cNvSpPr/>
          <p:nvPr>
            <p:custDataLst>
              <p:tags r:id="rId3"/>
            </p:custDataLst>
          </p:nvPr>
        </p:nvSpPr>
        <p:spPr>
          <a:xfrm>
            <a:off x="4581573" y="4464470"/>
            <a:ext cx="1174694" cy="1174694"/>
          </a:xfrm>
          <a:custGeom>
            <a:avLst/>
            <a:gdLst>
              <a:gd name="connsiteX0" fmla="*/ 836888 w 1162704"/>
              <a:gd name="connsiteY0" fmla="*/ 0 h 1162704"/>
              <a:gd name="connsiteX1" fmla="*/ 1162704 w 1162704"/>
              <a:gd name="connsiteY1" fmla="*/ 0 h 1162704"/>
              <a:gd name="connsiteX2" fmla="*/ 1162704 w 1162704"/>
              <a:gd name="connsiteY2" fmla="*/ 1162704 h 1162704"/>
              <a:gd name="connsiteX3" fmla="*/ 0 w 1162704"/>
              <a:gd name="connsiteY3" fmla="*/ 1162704 h 1162704"/>
              <a:gd name="connsiteX4" fmla="*/ 0 w 1162704"/>
              <a:gd name="connsiteY4" fmla="*/ 836888 h 1162704"/>
              <a:gd name="connsiteX5" fmla="*/ 836888 w 1162704"/>
              <a:gd name="connsiteY5" fmla="*/ 836888 h 11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704" h="1162704">
                <a:moveTo>
                  <a:pt x="836888" y="0"/>
                </a:moveTo>
                <a:lnTo>
                  <a:pt x="1162704" y="0"/>
                </a:lnTo>
                <a:lnTo>
                  <a:pt x="1162704" y="1162704"/>
                </a:lnTo>
                <a:lnTo>
                  <a:pt x="0" y="1162704"/>
                </a:lnTo>
                <a:lnTo>
                  <a:pt x="0" y="836888"/>
                </a:lnTo>
                <a:lnTo>
                  <a:pt x="836888" y="836888"/>
                </a:lnTo>
                <a:close/>
              </a:path>
            </a:pathLst>
          </a:custGeom>
          <a:solidFill>
            <a:schemeClr val="accent1"/>
          </a:solidFill>
          <a:ln w="33997" cap="flat">
            <a:noFill/>
            <a:prstDash val="solid"/>
            <a:miter/>
          </a:ln>
        </p:spPr>
        <p:txBody>
          <a:bodyPr rtlCol="0" anchor="ctr"/>
          <a:p>
            <a:endParaRPr lang="zh-CN" altLang="en-US">
              <a:solidFill>
                <a:schemeClr val="tx1"/>
              </a:solidFill>
            </a:endParaRPr>
          </a:p>
        </p:txBody>
      </p:sp>
      <p:pic>
        <p:nvPicPr>
          <p:cNvPr id="32" name="图片 31"/>
          <p:cNvPicPr>
            <a:picLocks noChangeAspect="1"/>
          </p:cNvPicPr>
          <p:nvPr>
            <p:custDataLst>
              <p:tags r:id="rId4"/>
            </p:custDataLst>
          </p:nvPr>
        </p:nvPicPr>
        <p:blipFill>
          <a:blip r:embed="rId5"/>
          <a:srcRect t="16740" b="16740"/>
          <a:stretch>
            <a:fillRect/>
          </a:stretch>
        </p:blipFill>
        <p:spPr>
          <a:xfrm>
            <a:off x="1836315" y="1721705"/>
            <a:ext cx="3414362" cy="3406901"/>
          </a:xfrm>
          <a:custGeom>
            <a:avLst/>
            <a:gdLst>
              <a:gd name="connsiteX0" fmla="*/ 0 w 3379512"/>
              <a:gd name="connsiteY0" fmla="*/ 0 h 3372128"/>
              <a:gd name="connsiteX1" fmla="*/ 3379512 w 3379512"/>
              <a:gd name="connsiteY1" fmla="*/ 0 h 3372128"/>
              <a:gd name="connsiteX2" fmla="*/ 3379512 w 3379512"/>
              <a:gd name="connsiteY2" fmla="*/ 3372128 h 3372128"/>
              <a:gd name="connsiteX3" fmla="*/ 0 w 3379512"/>
              <a:gd name="connsiteY3" fmla="*/ 3372128 h 3372128"/>
            </a:gdLst>
            <a:ahLst/>
            <a:cxnLst>
              <a:cxn ang="0">
                <a:pos x="connsiteX0" y="connsiteY0"/>
              </a:cxn>
              <a:cxn ang="0">
                <a:pos x="connsiteX1" y="connsiteY1"/>
              </a:cxn>
              <a:cxn ang="0">
                <a:pos x="connsiteX2" y="connsiteY2"/>
              </a:cxn>
              <a:cxn ang="0">
                <a:pos x="connsiteX3" y="connsiteY3"/>
              </a:cxn>
            </a:cxnLst>
            <a:rect l="l" t="t" r="r" b="b"/>
            <a:pathLst>
              <a:path w="3379512" h="3372128">
                <a:moveTo>
                  <a:pt x="0" y="0"/>
                </a:moveTo>
                <a:lnTo>
                  <a:pt x="3379512" y="0"/>
                </a:lnTo>
                <a:lnTo>
                  <a:pt x="3379512" y="3372128"/>
                </a:lnTo>
                <a:lnTo>
                  <a:pt x="0" y="3372128"/>
                </a:lnTo>
                <a:close/>
              </a:path>
            </a:pathLst>
          </a:custGeom>
        </p:spPr>
      </p:pic>
      <p:sp>
        <p:nvSpPr>
          <p:cNvPr id="11" name="Title 6"/>
          <p:cNvSpPr txBox="1"/>
          <p:nvPr>
            <p:custDataLst>
              <p:tags r:id="rId6"/>
            </p:custDataLst>
          </p:nvPr>
        </p:nvSpPr>
        <p:spPr>
          <a:xfrm>
            <a:off x="6186805" y="629285"/>
            <a:ext cx="5457190" cy="590486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a:t>
            </a:r>
            <a:r>
              <a:rPr lang="en-US"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矿物质</a:t>
            </a:r>
            <a:endParaRPr lang="en-US"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人体必需的矿物质有钙、磷、镁、钾、钠、硫、氯七种，其含量占人体0.01%以上，或者每天的膳食摄入量大于100毫克，被称为常量元素；而铁、锌、铜、钴、钼、硒、碘、铬八种为必需的微量元素。</a:t>
            </a:r>
            <a:endPar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矿物质无法自身产生、合成，人体中比较容易缺乏的矿物质有钙、铁、锌、镁、碘、硒等，可从以下食物中获取：坚果、玉米油、豆类、谷物、海产品、卷心菜、葡萄干、猪肉、羔羊肉、蛋黄、香菇、金针菇、松茸、木耳等。</a:t>
            </a:r>
            <a:endPar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ts val="0"/>
              </a:spcBef>
              <a:spcAft>
                <a:spcPts val="800"/>
              </a:spcAft>
              <a:buSzPct val="100000"/>
              <a:buFont typeface="+mn-ea"/>
            </a:pPr>
            <a:r>
              <a:rPr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 </a:t>
            </a:r>
            <a:r>
              <a:rPr lang="en-US"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水</a:t>
            </a:r>
            <a:endParaRPr lang="en-US"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水是生命的源泉，是维持生命的重要物质。正常情况下，人体每天要从体内排出1.5升的水。</a:t>
            </a:r>
            <a:endPar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ts val="0"/>
              </a:spcBef>
              <a:spcAft>
                <a:spcPts val="800"/>
              </a:spcAft>
              <a:buSzPct val="100000"/>
              <a:buFont typeface="+mn-ea"/>
            </a:pPr>
            <a:r>
              <a:rPr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7. </a:t>
            </a:r>
            <a:r>
              <a:rPr lang="en-US"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膳食纤维</a:t>
            </a:r>
            <a:endParaRPr lang="en-US" altLang="zh-CN"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膳食纤维是一种不能被人体消化的物质，在肠道蠕动、调节血糖、调节代谢、吸收矿物质等方面均有促进作用。膳食纤维主要存在于植物性食物中，如谷物、豆类、蔬菜、水果等，人体可以通过食用这些类型的食物来补充膳食纤维。</a:t>
            </a:r>
            <a:endParaRPr lang="zh-CN" altLang="en-US" sz="1600" spc="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矩形 5"/>
          <p:cNvSpPr/>
          <p:nvPr>
            <p:custDataLst>
              <p:tags r:id="rId7"/>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custDataLst>
              <p:tags r:id="rId1"/>
            </p:custDataLst>
          </p:nvPr>
        </p:nvSpPr>
        <p:spPr>
          <a:xfrm flipH="1">
            <a:off x="782955" y="4010025"/>
            <a:ext cx="2491105" cy="82994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5" h="1307">
                <a:moveTo>
                  <a:pt x="525" y="0"/>
                </a:moveTo>
                <a:lnTo>
                  <a:pt x="3400" y="0"/>
                </a:lnTo>
                <a:cubicBezTo>
                  <a:pt x="3690" y="0"/>
                  <a:pt x="3925" y="235"/>
                  <a:pt x="3925" y="525"/>
                </a:cubicBezTo>
                <a:cubicBezTo>
                  <a:pt x="3925" y="815"/>
                  <a:pt x="3690" y="1050"/>
                  <a:pt x="3400" y="1050"/>
                </a:cubicBezTo>
                <a:lnTo>
                  <a:pt x="1039" y="1050"/>
                </a:lnTo>
                <a:lnTo>
                  <a:pt x="782" y="1307"/>
                </a:lnTo>
                <a:lnTo>
                  <a:pt x="782" y="1050"/>
                </a:lnTo>
                <a:lnTo>
                  <a:pt x="525" y="1050"/>
                </a:lnTo>
                <a:cubicBezTo>
                  <a:pt x="235" y="1050"/>
                  <a:pt x="0" y="815"/>
                  <a:pt x="0" y="525"/>
                </a:cubicBezTo>
                <a:cubicBezTo>
                  <a:pt x="0" y="235"/>
                  <a:pt x="235" y="0"/>
                  <a:pt x="525" y="0"/>
                </a:cubicBezTo>
                <a:close/>
              </a:path>
            </a:pathLst>
          </a:custGeom>
          <a:solidFill>
            <a:srgbClr val="FFFFFF">
              <a:alpha val="60000"/>
            </a:srgbClr>
          </a:solidFill>
          <a:ln>
            <a:gradFill>
              <a:gsLst>
                <a:gs pos="0">
                  <a:schemeClr val="accent1">
                    <a:lumMod val="20000"/>
                    <a:lumOff val="80000"/>
                  </a:schemeClr>
                </a:gs>
                <a:gs pos="100000">
                  <a:schemeClr val="accent1">
                    <a:lumMod val="20000"/>
                    <a:lumOff val="80000"/>
                  </a:schemeClr>
                </a:gs>
                <a:gs pos="50000">
                  <a:schemeClr val="accent1">
                    <a:alpha val="90000"/>
                  </a:schemeClr>
                </a:gs>
              </a:gsLst>
              <a:lin ang="0" scaled="0"/>
            </a:gradFill>
          </a:ln>
          <a:effectLst>
            <a:outerShdw blurRad="63500" dist="50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44145" rIns="107950" bIns="288290" numCol="1" spcCol="0" rtlCol="0" fromWordArt="0" anchor="ctr" anchorCtr="0" forceAA="0" compatLnSpc="1">
            <a:noAutofit/>
          </a:bodyPr>
          <a:lstStyle/>
          <a:p>
            <a:pPr lvl="0" algn="ctr">
              <a:spcBef>
                <a:spcPct val="0"/>
              </a:spcBef>
              <a:spcAft>
                <a:spcPct val="0"/>
              </a:spcAft>
              <a:buClrTx/>
              <a:buSzTx/>
              <a:buFontTx/>
            </a:pPr>
            <a:r>
              <a:rPr lang="zh-CN" altLang="en-US" sz="2000" b="1" dirty="0">
                <a:solidFill>
                  <a:schemeClr val="accent1">
                    <a:alpha val="70000"/>
                  </a:schemeClr>
                </a:solidFill>
                <a:uFillTx/>
                <a:latin typeface="+mn-ea"/>
                <a:cs typeface="+mn-ea"/>
                <a:sym typeface="+mn-ea"/>
              </a:rPr>
              <a:t>此处添加项标题</a:t>
            </a:r>
            <a:endParaRPr lang="en-US" altLang="zh-CN" sz="2000" b="1" dirty="0">
              <a:solidFill>
                <a:schemeClr val="accent1">
                  <a:alpha val="70000"/>
                </a:schemeClr>
              </a:solidFill>
              <a:uFillTx/>
              <a:latin typeface="+mn-ea"/>
              <a:cs typeface="+mn-ea"/>
              <a:sym typeface="+mn-ea"/>
            </a:endParaRPr>
          </a:p>
        </p:txBody>
      </p:sp>
      <p:sp>
        <p:nvSpPr>
          <p:cNvPr id="15" name="任意多边形 14"/>
          <p:cNvSpPr/>
          <p:nvPr>
            <p:custDataLst>
              <p:tags r:id="rId2"/>
            </p:custDataLst>
          </p:nvPr>
        </p:nvSpPr>
        <p:spPr>
          <a:xfrm flipH="1">
            <a:off x="8674735" y="4386580"/>
            <a:ext cx="2491105" cy="82994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5" h="1307">
                <a:moveTo>
                  <a:pt x="525" y="0"/>
                </a:moveTo>
                <a:lnTo>
                  <a:pt x="3400" y="0"/>
                </a:lnTo>
                <a:cubicBezTo>
                  <a:pt x="3690" y="0"/>
                  <a:pt x="3925" y="235"/>
                  <a:pt x="3925" y="525"/>
                </a:cubicBezTo>
                <a:cubicBezTo>
                  <a:pt x="3925" y="815"/>
                  <a:pt x="3690" y="1050"/>
                  <a:pt x="3400" y="1050"/>
                </a:cubicBezTo>
                <a:lnTo>
                  <a:pt x="1039" y="1050"/>
                </a:lnTo>
                <a:lnTo>
                  <a:pt x="782" y="1307"/>
                </a:lnTo>
                <a:lnTo>
                  <a:pt x="782" y="1050"/>
                </a:lnTo>
                <a:lnTo>
                  <a:pt x="525" y="1050"/>
                </a:lnTo>
                <a:cubicBezTo>
                  <a:pt x="235" y="1050"/>
                  <a:pt x="0" y="815"/>
                  <a:pt x="0" y="525"/>
                </a:cubicBezTo>
                <a:cubicBezTo>
                  <a:pt x="0" y="235"/>
                  <a:pt x="235" y="0"/>
                  <a:pt x="525" y="0"/>
                </a:cubicBezTo>
                <a:close/>
              </a:path>
            </a:pathLst>
          </a:custGeom>
          <a:solidFill>
            <a:srgbClr val="FFFFFF">
              <a:alpha val="60000"/>
            </a:srgbClr>
          </a:solidFill>
          <a:ln>
            <a:gradFill>
              <a:gsLst>
                <a:gs pos="0">
                  <a:schemeClr val="accent1">
                    <a:lumMod val="20000"/>
                    <a:lumOff val="80000"/>
                  </a:schemeClr>
                </a:gs>
                <a:gs pos="100000">
                  <a:schemeClr val="accent1">
                    <a:lumMod val="20000"/>
                    <a:lumOff val="80000"/>
                  </a:schemeClr>
                </a:gs>
                <a:gs pos="50000">
                  <a:schemeClr val="accent1">
                    <a:alpha val="90000"/>
                  </a:schemeClr>
                </a:gs>
              </a:gsLst>
              <a:lin ang="0" scaled="0"/>
            </a:gradFill>
          </a:ln>
          <a:effectLst>
            <a:outerShdw blurRad="63500" dist="50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79705" rIns="107950" bIns="288290" numCol="1" spcCol="0" rtlCol="0" fromWordArt="0" anchor="ctr" anchorCtr="0" forceAA="0" compatLnSpc="1">
            <a:noAutofit/>
          </a:bodyPr>
          <a:lstStyle/>
          <a:p>
            <a:pPr lvl="0" algn="ctr">
              <a:spcBef>
                <a:spcPct val="0"/>
              </a:spcBef>
              <a:spcAft>
                <a:spcPct val="0"/>
              </a:spcAft>
              <a:buClrTx/>
              <a:buSzTx/>
              <a:buFontTx/>
            </a:pPr>
            <a:r>
              <a:rPr lang="zh-CN" altLang="en-US" b="1" dirty="0">
                <a:solidFill>
                  <a:schemeClr val="accent1">
                    <a:alpha val="80000"/>
                  </a:schemeClr>
                </a:solidFill>
                <a:uFillTx/>
                <a:latin typeface="+mn-ea"/>
                <a:cs typeface="+mn-ea"/>
                <a:sym typeface="+mn-ea"/>
              </a:rPr>
              <a:t>就餐时要细嚼慢咽，忌狼吞虎咽</a:t>
            </a:r>
            <a:endParaRPr lang="zh-CN" altLang="en-US" b="1" dirty="0">
              <a:solidFill>
                <a:schemeClr val="accent1">
                  <a:alpha val="80000"/>
                </a:schemeClr>
              </a:solidFill>
              <a:uFillTx/>
              <a:latin typeface="+mn-ea"/>
              <a:cs typeface="+mn-ea"/>
              <a:sym typeface="+mn-ea"/>
            </a:endParaRPr>
          </a:p>
        </p:txBody>
      </p:sp>
      <p:sp>
        <p:nvSpPr>
          <p:cNvPr id="9" name="任意多边形 8"/>
          <p:cNvSpPr/>
          <p:nvPr>
            <p:custDataLst>
              <p:tags r:id="rId3"/>
            </p:custDataLst>
          </p:nvPr>
        </p:nvSpPr>
        <p:spPr>
          <a:xfrm flipH="1">
            <a:off x="3695065" y="2568575"/>
            <a:ext cx="2601595" cy="61277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445" h="2302">
                <a:moveTo>
                  <a:pt x="900" y="0"/>
                </a:moveTo>
                <a:lnTo>
                  <a:pt x="7545" y="0"/>
                </a:lnTo>
                <a:cubicBezTo>
                  <a:pt x="8042" y="0"/>
                  <a:pt x="8445" y="403"/>
                  <a:pt x="8445" y="900"/>
                </a:cubicBezTo>
                <a:cubicBezTo>
                  <a:pt x="8445" y="1397"/>
                  <a:pt x="8042" y="1800"/>
                  <a:pt x="7545" y="1800"/>
                </a:cubicBezTo>
                <a:lnTo>
                  <a:pt x="2223" y="1800"/>
                </a:lnTo>
                <a:lnTo>
                  <a:pt x="1721" y="2302"/>
                </a:lnTo>
                <a:lnTo>
                  <a:pt x="1721" y="1800"/>
                </a:lnTo>
                <a:lnTo>
                  <a:pt x="900" y="1800"/>
                </a:lnTo>
                <a:cubicBezTo>
                  <a:pt x="403" y="1800"/>
                  <a:pt x="0" y="1397"/>
                  <a:pt x="0" y="900"/>
                </a:cubicBezTo>
                <a:cubicBezTo>
                  <a:pt x="0" y="403"/>
                  <a:pt x="403" y="0"/>
                  <a:pt x="900" y="0"/>
                </a:cubicBezTo>
                <a:close/>
              </a:path>
            </a:pathLst>
          </a:custGeom>
          <a:solidFill>
            <a:srgbClr val="FFFFFF">
              <a:alpha val="40000"/>
            </a:srgbClr>
          </a:solidFill>
          <a:ln>
            <a:gradFill>
              <a:gsLst>
                <a:gs pos="0">
                  <a:schemeClr val="accent1">
                    <a:lumMod val="20000"/>
                    <a:lumOff val="80000"/>
                  </a:schemeClr>
                </a:gs>
                <a:gs pos="100000">
                  <a:schemeClr val="accent1">
                    <a:lumMod val="20000"/>
                    <a:lumOff val="80000"/>
                  </a:schemeClr>
                </a:gs>
                <a:gs pos="50000">
                  <a:schemeClr val="accent1">
                    <a:alpha val="40000"/>
                  </a:schemeClr>
                </a:gs>
              </a:gsLst>
              <a:lin ang="0" scaled="0"/>
            </a:gradFill>
          </a:ln>
          <a:effectLst>
            <a:outerShdw blurRad="50800" dist="38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44145" rIns="107950" bIns="179705" numCol="1" spcCol="0" rtlCol="0" fromWordArt="0" anchor="t" anchorCtr="0" forceAA="0" compatLnSpc="1">
            <a:noAutofit/>
          </a:bodyPr>
          <a:lstStyle/>
          <a:p>
            <a:pPr lvl="0" algn="ctr">
              <a:spcBef>
                <a:spcPct val="0"/>
              </a:spcBef>
              <a:spcAft>
                <a:spcPct val="0"/>
              </a:spcAft>
              <a:buClrTx/>
              <a:buSzTx/>
              <a:buFontTx/>
            </a:pPr>
            <a:r>
              <a:rPr lang="zh-CN" altLang="en-US" sz="1400" b="1" dirty="0">
                <a:solidFill>
                  <a:schemeClr val="accent1">
                    <a:alpha val="50000"/>
                  </a:schemeClr>
                </a:solidFill>
                <a:uFillTx/>
                <a:latin typeface="+mn-ea"/>
                <a:cs typeface="+mn-ea"/>
                <a:sym typeface="+mn-ea"/>
              </a:rPr>
              <a:t>生吃瓜果要洗净</a:t>
            </a:r>
            <a:endParaRPr lang="zh-CN" altLang="en-US" sz="1400" b="1" dirty="0">
              <a:solidFill>
                <a:schemeClr val="accent1">
                  <a:alpha val="50000"/>
                </a:schemeClr>
              </a:solidFill>
              <a:uFillTx/>
              <a:latin typeface="+mn-ea"/>
              <a:cs typeface="+mn-ea"/>
              <a:sym typeface="+mn-ea"/>
            </a:endParaRPr>
          </a:p>
        </p:txBody>
      </p:sp>
      <p:sp>
        <p:nvSpPr>
          <p:cNvPr id="4" name="任意多边形 3"/>
          <p:cNvSpPr/>
          <p:nvPr>
            <p:custDataLst>
              <p:tags r:id="rId4"/>
            </p:custDataLst>
          </p:nvPr>
        </p:nvSpPr>
        <p:spPr>
          <a:xfrm>
            <a:off x="3436620" y="3251835"/>
            <a:ext cx="5571490" cy="146177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445" h="2302">
                <a:moveTo>
                  <a:pt x="900" y="0"/>
                </a:moveTo>
                <a:lnTo>
                  <a:pt x="7545" y="0"/>
                </a:lnTo>
                <a:cubicBezTo>
                  <a:pt x="8042" y="0"/>
                  <a:pt x="8445" y="403"/>
                  <a:pt x="8445" y="900"/>
                </a:cubicBezTo>
                <a:cubicBezTo>
                  <a:pt x="8445" y="1397"/>
                  <a:pt x="8042" y="1800"/>
                  <a:pt x="7545" y="1800"/>
                </a:cubicBezTo>
                <a:lnTo>
                  <a:pt x="2223" y="1800"/>
                </a:lnTo>
                <a:lnTo>
                  <a:pt x="1721" y="2302"/>
                </a:lnTo>
                <a:lnTo>
                  <a:pt x="1721" y="1800"/>
                </a:lnTo>
                <a:lnTo>
                  <a:pt x="900" y="1800"/>
                </a:lnTo>
                <a:cubicBezTo>
                  <a:pt x="403" y="1800"/>
                  <a:pt x="0" y="1397"/>
                  <a:pt x="0" y="900"/>
                </a:cubicBezTo>
                <a:cubicBezTo>
                  <a:pt x="0" y="403"/>
                  <a:pt x="403" y="0"/>
                  <a:pt x="900" y="0"/>
                </a:cubicBezTo>
                <a:close/>
              </a:path>
            </a:pathLst>
          </a:custGeom>
          <a:gradFill>
            <a:gsLst>
              <a:gs pos="72000">
                <a:schemeClr val="accent1"/>
              </a:gs>
              <a:gs pos="0">
                <a:schemeClr val="accent1">
                  <a:lumMod val="90000"/>
                  <a:lumOff val="10000"/>
                </a:schemeClr>
              </a:gs>
            </a:gsLst>
            <a:path path="circle">
              <a:fillToRect r="100000" b="100000"/>
            </a:path>
            <a:tileRect l="-100000" t="-100000"/>
          </a:gradFill>
          <a:ln>
            <a:gradFill>
              <a:gsLst>
                <a:gs pos="0">
                  <a:srgbClr val="FFFFFF"/>
                </a:gs>
                <a:gs pos="100000">
                  <a:srgbClr val="FFFFFF"/>
                </a:gs>
                <a:gs pos="50000">
                  <a:schemeClr val="accent1">
                    <a:lumMod val="30000"/>
                    <a:lumOff val="70000"/>
                  </a:schemeClr>
                </a:gs>
              </a:gsLst>
              <a:lin ang="0" scaled="0"/>
            </a:gradFill>
          </a:ln>
          <a:effectLst>
            <a:outerShdw blurRad="63500" dist="508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45" tIns="0" rIns="360000" bIns="288290" numCol="1" spcCol="0" rtlCol="0" fromWordArt="0" anchor="ctr" anchorCtr="0" forceAA="0" compatLnSpc="1">
            <a:noAutofit/>
          </a:bodyPr>
          <a:lstStyle/>
          <a:p>
            <a:pPr lvl="0" algn="ctr">
              <a:spcBef>
                <a:spcPct val="0"/>
              </a:spcBef>
              <a:spcAft>
                <a:spcPct val="0"/>
              </a:spcAft>
              <a:buClrTx/>
              <a:buSzTx/>
              <a:buFontTx/>
            </a:pPr>
            <a:r>
              <a:rPr lang="zh-CN" altLang="en-US" sz="3000" b="1" dirty="0">
                <a:solidFill>
                  <a:srgbClr val="FFFFFF"/>
                </a:solidFill>
                <a:effectLst>
                  <a:outerShdw blurRad="50800" dist="38100" dir="5400000" algn="t" rotWithShape="0">
                    <a:schemeClr val="accent1">
                      <a:lumMod val="50000"/>
                      <a:alpha val="40000"/>
                    </a:schemeClr>
                  </a:outerShdw>
                </a:effectLst>
                <a:uFillTx/>
                <a:latin typeface="+mn-ea"/>
                <a:cs typeface="+mn-ea"/>
                <a:sym typeface="+mn-ea"/>
              </a:rPr>
              <a:t>饮食注意事项</a:t>
            </a:r>
            <a:endParaRPr lang="zh-CN" altLang="en-US" sz="3000" b="1" dirty="0">
              <a:solidFill>
                <a:srgbClr val="FFFFFF"/>
              </a:solidFill>
              <a:effectLst>
                <a:outerShdw blurRad="50800" dist="38100" dir="5400000" algn="t" rotWithShape="0">
                  <a:schemeClr val="accent1">
                    <a:lumMod val="50000"/>
                    <a:alpha val="40000"/>
                  </a:schemeClr>
                </a:outerShdw>
              </a:effectLst>
              <a:uFillTx/>
              <a:latin typeface="+mn-ea"/>
              <a:cs typeface="+mn-ea"/>
              <a:sym typeface="+mn-ea"/>
            </a:endParaRPr>
          </a:p>
        </p:txBody>
      </p:sp>
      <p:sp>
        <p:nvSpPr>
          <p:cNvPr id="41" name="任意多边形 40"/>
          <p:cNvSpPr/>
          <p:nvPr>
            <p:custDataLst>
              <p:tags r:id="rId5"/>
            </p:custDataLst>
          </p:nvPr>
        </p:nvSpPr>
        <p:spPr>
          <a:xfrm>
            <a:off x="6697345" y="2115185"/>
            <a:ext cx="3895725" cy="101981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135" h="1606">
                <a:moveTo>
                  <a:pt x="559" y="0"/>
                </a:moveTo>
                <a:lnTo>
                  <a:pt x="5577" y="0"/>
                </a:lnTo>
                <a:cubicBezTo>
                  <a:pt x="5885" y="0"/>
                  <a:pt x="6135" y="250"/>
                  <a:pt x="6135" y="559"/>
                </a:cubicBezTo>
                <a:cubicBezTo>
                  <a:pt x="6135" y="867"/>
                  <a:pt x="5885" y="1117"/>
                  <a:pt x="5577" y="1117"/>
                </a:cubicBezTo>
                <a:lnTo>
                  <a:pt x="1817" y="1117"/>
                </a:lnTo>
                <a:lnTo>
                  <a:pt x="1328" y="1606"/>
                </a:lnTo>
                <a:lnTo>
                  <a:pt x="1328" y="1117"/>
                </a:lnTo>
                <a:lnTo>
                  <a:pt x="559" y="1117"/>
                </a:lnTo>
                <a:cubicBezTo>
                  <a:pt x="250" y="1117"/>
                  <a:pt x="0" y="867"/>
                  <a:pt x="0" y="559"/>
                </a:cubicBezTo>
                <a:cubicBezTo>
                  <a:pt x="0" y="250"/>
                  <a:pt x="250" y="0"/>
                  <a:pt x="559" y="0"/>
                </a:cubicBezTo>
                <a:close/>
              </a:path>
            </a:pathLst>
          </a:custGeom>
          <a:solidFill>
            <a:srgbClr val="FFFFFF">
              <a:alpha val="70000"/>
            </a:srgbClr>
          </a:solidFill>
          <a:ln>
            <a:gradFill>
              <a:gsLst>
                <a:gs pos="0">
                  <a:schemeClr val="accent1">
                    <a:lumMod val="20000"/>
                    <a:lumOff val="80000"/>
                  </a:schemeClr>
                </a:gs>
                <a:gs pos="100000">
                  <a:schemeClr val="accent1">
                    <a:lumMod val="20000"/>
                    <a:lumOff val="80000"/>
                  </a:schemeClr>
                </a:gs>
                <a:gs pos="50000">
                  <a:schemeClr val="accent1">
                    <a:alpha val="90000"/>
                  </a:schemeClr>
                </a:gs>
              </a:gsLst>
              <a:lin ang="0" scaled="0"/>
            </a:gradFill>
          </a:ln>
          <a:effectLst>
            <a:outerShdw blurRad="63500" dist="50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36195" rIns="107950" bIns="323850" numCol="1" spcCol="0" rtlCol="0" fromWordArt="0" anchor="ctr" anchorCtr="0" forceAA="0" compatLnSpc="1">
            <a:noAutofit/>
          </a:bodyPr>
          <a:lstStyle/>
          <a:p>
            <a:pPr lvl="0" algn="ctr">
              <a:spcBef>
                <a:spcPct val="0"/>
              </a:spcBef>
              <a:spcAft>
                <a:spcPct val="0"/>
              </a:spcAft>
              <a:buClrTx/>
              <a:buSzTx/>
              <a:buFontTx/>
            </a:pPr>
            <a:r>
              <a:rPr lang="zh-CN" altLang="en-US" sz="2000" b="1" dirty="0">
                <a:solidFill>
                  <a:schemeClr val="accent1">
                    <a:alpha val="80000"/>
                  </a:schemeClr>
                </a:solidFill>
                <a:uFillTx/>
                <a:latin typeface="+mn-ea"/>
                <a:cs typeface="+mn-ea"/>
                <a:sym typeface="+mn-ea"/>
              </a:rPr>
              <a:t>食用新鲜、安全的食物，不吃霉变的食物</a:t>
            </a:r>
            <a:endParaRPr lang="zh-CN" altLang="en-US" sz="2000" b="1" dirty="0">
              <a:solidFill>
                <a:schemeClr val="accent1">
                  <a:alpha val="80000"/>
                </a:schemeClr>
              </a:solidFill>
              <a:uFillTx/>
              <a:latin typeface="+mn-ea"/>
              <a:cs typeface="+mn-ea"/>
              <a:sym typeface="+mn-ea"/>
            </a:endParaRPr>
          </a:p>
        </p:txBody>
      </p:sp>
      <p:sp>
        <p:nvSpPr>
          <p:cNvPr id="17" name="任意多边形 16"/>
          <p:cNvSpPr/>
          <p:nvPr>
            <p:custDataLst>
              <p:tags r:id="rId6"/>
            </p:custDataLst>
          </p:nvPr>
        </p:nvSpPr>
        <p:spPr>
          <a:xfrm>
            <a:off x="2692400" y="1757680"/>
            <a:ext cx="2774950" cy="78867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445" h="2302">
                <a:moveTo>
                  <a:pt x="900" y="0"/>
                </a:moveTo>
                <a:lnTo>
                  <a:pt x="7545" y="0"/>
                </a:lnTo>
                <a:cubicBezTo>
                  <a:pt x="8042" y="0"/>
                  <a:pt x="8445" y="403"/>
                  <a:pt x="8445" y="900"/>
                </a:cubicBezTo>
                <a:cubicBezTo>
                  <a:pt x="8445" y="1397"/>
                  <a:pt x="8042" y="1800"/>
                  <a:pt x="7545" y="1800"/>
                </a:cubicBezTo>
                <a:lnTo>
                  <a:pt x="2223" y="1800"/>
                </a:lnTo>
                <a:lnTo>
                  <a:pt x="1721" y="2302"/>
                </a:lnTo>
                <a:lnTo>
                  <a:pt x="1721" y="1800"/>
                </a:lnTo>
                <a:lnTo>
                  <a:pt x="900" y="1800"/>
                </a:lnTo>
                <a:cubicBezTo>
                  <a:pt x="403" y="1800"/>
                  <a:pt x="0" y="1397"/>
                  <a:pt x="0" y="900"/>
                </a:cubicBezTo>
                <a:cubicBezTo>
                  <a:pt x="0" y="403"/>
                  <a:pt x="403" y="0"/>
                  <a:pt x="900" y="0"/>
                </a:cubicBezTo>
                <a:close/>
              </a:path>
            </a:pathLst>
          </a:custGeom>
          <a:solidFill>
            <a:srgbClr val="FFFFFF">
              <a:alpha val="70000"/>
            </a:srgbClr>
          </a:solidFill>
          <a:ln>
            <a:gradFill>
              <a:gsLst>
                <a:gs pos="0">
                  <a:schemeClr val="accent1">
                    <a:lumMod val="20000"/>
                    <a:lumOff val="80000"/>
                  </a:schemeClr>
                </a:gs>
                <a:gs pos="100000">
                  <a:schemeClr val="accent1">
                    <a:lumMod val="20000"/>
                    <a:lumOff val="80000"/>
                  </a:schemeClr>
                </a:gs>
                <a:gs pos="50000">
                  <a:schemeClr val="accent1">
                    <a:alpha val="50000"/>
                  </a:schemeClr>
                </a:gs>
              </a:gsLst>
              <a:lin ang="0" scaled="0"/>
            </a:gradFill>
          </a:ln>
          <a:effectLst>
            <a:outerShdw blurRad="63500" dist="508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71755" rIns="107950" bIns="252095" numCol="1" spcCol="0" rtlCol="0" fromWordArt="0" anchor="ctr" anchorCtr="0" forceAA="0" compatLnSpc="1">
            <a:noAutofit/>
          </a:bodyPr>
          <a:lstStyle/>
          <a:p>
            <a:pPr lvl="0" algn="ctr">
              <a:spcBef>
                <a:spcPct val="0"/>
              </a:spcBef>
              <a:spcAft>
                <a:spcPct val="0"/>
              </a:spcAft>
              <a:buClrTx/>
              <a:buSzTx/>
              <a:buFontTx/>
            </a:pPr>
            <a:r>
              <a:rPr lang="zh-CN" altLang="en-US" sz="1600" b="1">
                <a:solidFill>
                  <a:schemeClr val="accent1">
                    <a:alpha val="60000"/>
                  </a:schemeClr>
                </a:solidFill>
                <a:uFillTx/>
                <a:latin typeface="+mn-ea"/>
                <a:cs typeface="+mn-ea"/>
                <a:sym typeface="+mn-ea"/>
              </a:rPr>
              <a:t>养成良好的饮食卫生习惯，饭前饭后要洗手</a:t>
            </a:r>
            <a:endParaRPr lang="zh-CN" altLang="en-US" sz="1600" b="1">
              <a:solidFill>
                <a:schemeClr val="accent1">
                  <a:alpha val="60000"/>
                </a:schemeClr>
              </a:solidFill>
              <a:uFillTx/>
              <a:latin typeface="+mn-ea"/>
              <a:cs typeface="+mn-ea"/>
              <a:sym typeface="+mn-ea"/>
            </a:endParaRPr>
          </a:p>
        </p:txBody>
      </p:sp>
      <p:sp>
        <p:nvSpPr>
          <p:cNvPr id="52" name="任意多边形 51"/>
          <p:cNvSpPr/>
          <p:nvPr>
            <p:custDataLst>
              <p:tags r:id="rId7"/>
            </p:custDataLst>
          </p:nvPr>
        </p:nvSpPr>
        <p:spPr>
          <a:xfrm>
            <a:off x="1406525" y="2905760"/>
            <a:ext cx="1925320" cy="63754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032" h="1004">
                <a:moveTo>
                  <a:pt x="392" y="0"/>
                </a:moveTo>
                <a:lnTo>
                  <a:pt x="2641" y="0"/>
                </a:lnTo>
                <a:cubicBezTo>
                  <a:pt x="2857" y="0"/>
                  <a:pt x="3032" y="175"/>
                  <a:pt x="3032" y="392"/>
                </a:cubicBezTo>
                <a:cubicBezTo>
                  <a:pt x="3032" y="608"/>
                  <a:pt x="2857" y="783"/>
                  <a:pt x="2641" y="783"/>
                </a:cubicBezTo>
                <a:lnTo>
                  <a:pt x="818" y="783"/>
                </a:lnTo>
                <a:lnTo>
                  <a:pt x="597" y="1004"/>
                </a:lnTo>
                <a:lnTo>
                  <a:pt x="597" y="783"/>
                </a:lnTo>
                <a:lnTo>
                  <a:pt x="392" y="783"/>
                </a:lnTo>
                <a:cubicBezTo>
                  <a:pt x="175" y="783"/>
                  <a:pt x="0" y="608"/>
                  <a:pt x="0" y="392"/>
                </a:cubicBezTo>
                <a:cubicBezTo>
                  <a:pt x="0" y="175"/>
                  <a:pt x="175" y="0"/>
                  <a:pt x="392" y="0"/>
                </a:cubicBezTo>
                <a:close/>
              </a:path>
            </a:pathLst>
          </a:custGeom>
          <a:solidFill>
            <a:srgbClr val="FFFFFF">
              <a:alpha val="20000"/>
            </a:srgbClr>
          </a:solidFill>
          <a:ln>
            <a:gradFill>
              <a:gsLst>
                <a:gs pos="0">
                  <a:schemeClr val="accent1">
                    <a:lumMod val="20000"/>
                    <a:lumOff val="80000"/>
                  </a:schemeClr>
                </a:gs>
                <a:gs pos="100000">
                  <a:schemeClr val="accent1">
                    <a:lumMod val="20000"/>
                    <a:lumOff val="80000"/>
                  </a:schemeClr>
                </a:gs>
                <a:gs pos="50000">
                  <a:schemeClr val="accent1">
                    <a:alpha val="40000"/>
                  </a:schemeClr>
                </a:gs>
              </a:gsLst>
              <a:lin ang="0" scaled="0"/>
            </a:gradFill>
          </a:ln>
          <a:effectLst>
            <a:outerShdw blurRad="50800" dist="38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71755" rIns="107950" bIns="179705" numCol="1" spcCol="0" rtlCol="0" fromWordArt="0" anchor="ctr" anchorCtr="0" forceAA="0" compatLnSpc="1">
            <a:noAutofit/>
          </a:bodyPr>
          <a:lstStyle/>
          <a:p>
            <a:pPr lvl="0" algn="ctr">
              <a:spcBef>
                <a:spcPct val="0"/>
              </a:spcBef>
              <a:spcAft>
                <a:spcPct val="0"/>
              </a:spcAft>
              <a:buClrTx/>
              <a:buSzTx/>
              <a:buFontTx/>
            </a:pPr>
            <a:r>
              <a:rPr lang="zh-CN" altLang="en-US" sz="1400" b="1" dirty="0">
                <a:solidFill>
                  <a:schemeClr val="accent1">
                    <a:alpha val="50000"/>
                  </a:schemeClr>
                </a:solidFill>
                <a:uFillTx/>
                <a:latin typeface="+mn-ea"/>
                <a:cs typeface="+mn-ea"/>
                <a:sym typeface="+mn-ea"/>
              </a:rPr>
              <a:t>早餐吃好，午餐吃饱，晚餐不宜过量</a:t>
            </a:r>
            <a:endParaRPr lang="zh-CN" altLang="en-US" sz="1400" b="1" dirty="0">
              <a:solidFill>
                <a:schemeClr val="accent1">
                  <a:alpha val="50000"/>
                </a:schemeClr>
              </a:solidFill>
              <a:uFillTx/>
              <a:latin typeface="+mn-ea"/>
              <a:cs typeface="+mn-ea"/>
              <a:sym typeface="+mn-ea"/>
            </a:endParaRPr>
          </a:p>
        </p:txBody>
      </p:sp>
      <p:sp>
        <p:nvSpPr>
          <p:cNvPr id="22" name="任意多边形 21"/>
          <p:cNvSpPr/>
          <p:nvPr>
            <p:custDataLst>
              <p:tags r:id="rId8"/>
            </p:custDataLst>
          </p:nvPr>
        </p:nvSpPr>
        <p:spPr>
          <a:xfrm>
            <a:off x="9362440" y="2999740"/>
            <a:ext cx="2333625" cy="101028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860" h="987">
                <a:moveTo>
                  <a:pt x="398" y="0"/>
                </a:moveTo>
                <a:lnTo>
                  <a:pt x="2463" y="0"/>
                </a:lnTo>
                <a:cubicBezTo>
                  <a:pt x="2682" y="0"/>
                  <a:pt x="2860" y="178"/>
                  <a:pt x="2860" y="398"/>
                </a:cubicBezTo>
                <a:cubicBezTo>
                  <a:pt x="2860" y="617"/>
                  <a:pt x="2682" y="795"/>
                  <a:pt x="2463" y="795"/>
                </a:cubicBezTo>
                <a:lnTo>
                  <a:pt x="774" y="795"/>
                </a:lnTo>
                <a:lnTo>
                  <a:pt x="582" y="987"/>
                </a:lnTo>
                <a:lnTo>
                  <a:pt x="582" y="795"/>
                </a:lnTo>
                <a:lnTo>
                  <a:pt x="398" y="795"/>
                </a:lnTo>
                <a:cubicBezTo>
                  <a:pt x="178" y="795"/>
                  <a:pt x="0" y="617"/>
                  <a:pt x="0" y="398"/>
                </a:cubicBezTo>
                <a:cubicBezTo>
                  <a:pt x="0" y="178"/>
                  <a:pt x="178" y="0"/>
                  <a:pt x="398" y="0"/>
                </a:cubicBezTo>
                <a:close/>
              </a:path>
            </a:pathLst>
          </a:custGeom>
          <a:solidFill>
            <a:srgbClr val="FFFFFF">
              <a:alpha val="20000"/>
            </a:srgbClr>
          </a:solidFill>
          <a:ln>
            <a:gradFill>
              <a:gsLst>
                <a:gs pos="0">
                  <a:schemeClr val="accent1">
                    <a:lumMod val="20000"/>
                    <a:lumOff val="80000"/>
                  </a:schemeClr>
                </a:gs>
                <a:gs pos="100000">
                  <a:schemeClr val="accent1">
                    <a:lumMod val="20000"/>
                    <a:lumOff val="80000"/>
                  </a:schemeClr>
                </a:gs>
                <a:gs pos="50000">
                  <a:schemeClr val="accent1">
                    <a:alpha val="40000"/>
                  </a:schemeClr>
                </a:gs>
              </a:gsLst>
              <a:lin ang="0" scaled="0"/>
            </a:gradFill>
          </a:ln>
          <a:effectLst>
            <a:outerShdw blurRad="50800" dist="38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71755" rIns="107950" bIns="179705" numCol="1" spcCol="0" rtlCol="0" fromWordArt="0" anchor="ctr" anchorCtr="0" forceAA="0" compatLnSpc="1">
            <a:noAutofit/>
          </a:bodyPr>
          <a:lstStyle/>
          <a:p>
            <a:pPr lvl="0" algn="ctr">
              <a:spcBef>
                <a:spcPct val="0"/>
              </a:spcBef>
              <a:spcAft>
                <a:spcPct val="0"/>
              </a:spcAft>
              <a:buClrTx/>
              <a:buSzTx/>
              <a:buFontTx/>
            </a:pPr>
            <a:r>
              <a:rPr lang="zh-CN" altLang="en-US" sz="1400" b="1">
                <a:solidFill>
                  <a:schemeClr val="accent1">
                    <a:alpha val="50000"/>
                  </a:schemeClr>
                </a:solidFill>
                <a:uFillTx/>
                <a:latin typeface="+mn-ea"/>
                <a:cs typeface="+mn-ea"/>
                <a:sym typeface="+mn-ea"/>
              </a:rPr>
              <a:t>吃完饭后不要剧烈运动，剧烈运动后不要立即喝水，至少应间隔半小时</a:t>
            </a:r>
            <a:endParaRPr lang="zh-CN" altLang="en-US" sz="1400" b="1">
              <a:solidFill>
                <a:schemeClr val="accent1">
                  <a:alpha val="50000"/>
                </a:schemeClr>
              </a:solidFill>
              <a:uFillTx/>
              <a:latin typeface="+mn-ea"/>
              <a:cs typeface="+mn-ea"/>
              <a:sym typeface="+mn-ea"/>
            </a:endParaRPr>
          </a:p>
        </p:txBody>
      </p:sp>
      <p:sp>
        <p:nvSpPr>
          <p:cNvPr id="53" name="任意多边形 52"/>
          <p:cNvSpPr/>
          <p:nvPr>
            <p:custDataLst>
              <p:tags r:id="rId9"/>
            </p:custDataLst>
          </p:nvPr>
        </p:nvSpPr>
        <p:spPr>
          <a:xfrm>
            <a:off x="2775585" y="5306695"/>
            <a:ext cx="2997835" cy="75565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721" h="1190">
                <a:moveTo>
                  <a:pt x="445" y="0"/>
                </a:moveTo>
                <a:lnTo>
                  <a:pt x="4276" y="0"/>
                </a:lnTo>
                <a:cubicBezTo>
                  <a:pt x="4522" y="0"/>
                  <a:pt x="4721" y="199"/>
                  <a:pt x="4721" y="445"/>
                </a:cubicBezTo>
                <a:cubicBezTo>
                  <a:pt x="4721" y="691"/>
                  <a:pt x="4522" y="890"/>
                  <a:pt x="4276" y="890"/>
                </a:cubicBezTo>
                <a:lnTo>
                  <a:pt x="1213" y="890"/>
                </a:lnTo>
                <a:lnTo>
                  <a:pt x="913" y="1190"/>
                </a:lnTo>
                <a:lnTo>
                  <a:pt x="913" y="890"/>
                </a:lnTo>
                <a:lnTo>
                  <a:pt x="445" y="890"/>
                </a:lnTo>
                <a:cubicBezTo>
                  <a:pt x="199" y="890"/>
                  <a:pt x="0" y="691"/>
                  <a:pt x="0" y="445"/>
                </a:cubicBezTo>
                <a:cubicBezTo>
                  <a:pt x="0" y="199"/>
                  <a:pt x="199" y="0"/>
                  <a:pt x="445" y="0"/>
                </a:cubicBezTo>
                <a:close/>
              </a:path>
            </a:pathLst>
          </a:custGeom>
          <a:solidFill>
            <a:srgbClr val="FFFFFF">
              <a:alpha val="60000"/>
            </a:srgbClr>
          </a:solidFill>
          <a:ln>
            <a:gradFill>
              <a:gsLst>
                <a:gs pos="0">
                  <a:schemeClr val="accent1">
                    <a:lumMod val="20000"/>
                    <a:lumOff val="80000"/>
                  </a:schemeClr>
                </a:gs>
                <a:gs pos="100000">
                  <a:schemeClr val="accent1">
                    <a:lumMod val="20000"/>
                    <a:lumOff val="80000"/>
                  </a:schemeClr>
                </a:gs>
                <a:gs pos="50000">
                  <a:schemeClr val="accent1">
                    <a:alpha val="90000"/>
                  </a:schemeClr>
                </a:gs>
              </a:gsLst>
              <a:lin ang="0" scaled="0"/>
            </a:gradFill>
          </a:ln>
          <a:effectLst>
            <a:outerShdw blurRad="63500" dist="50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07950" rIns="107950" bIns="288290" numCol="1" spcCol="0" rtlCol="0" fromWordArt="0" anchor="ctr" anchorCtr="0" forceAA="0" compatLnSpc="1">
            <a:noAutofit/>
          </a:bodyPr>
          <a:lstStyle/>
          <a:p>
            <a:pPr lvl="0" algn="ctr">
              <a:spcBef>
                <a:spcPct val="0"/>
              </a:spcBef>
              <a:spcAft>
                <a:spcPct val="0"/>
              </a:spcAft>
              <a:buClrTx/>
              <a:buSzTx/>
              <a:buFontTx/>
            </a:pPr>
            <a:r>
              <a:rPr lang="zh-CN" altLang="en-US" b="1" dirty="0">
                <a:solidFill>
                  <a:schemeClr val="accent1">
                    <a:alpha val="80000"/>
                  </a:schemeClr>
                </a:solidFill>
                <a:uFillTx/>
                <a:latin typeface="+mn-ea"/>
                <a:cs typeface="+mn-ea"/>
                <a:sym typeface="+mn-ea"/>
              </a:rPr>
              <a:t>使用正确的就餐姿势：挺腰端坐，不要站立进食</a:t>
            </a:r>
            <a:endParaRPr lang="zh-CN" altLang="en-US" b="1" dirty="0">
              <a:solidFill>
                <a:schemeClr val="accent1">
                  <a:alpha val="80000"/>
                </a:schemeClr>
              </a:solidFill>
              <a:uFillTx/>
              <a:latin typeface="+mn-ea"/>
              <a:cs typeface="+mn-ea"/>
              <a:sym typeface="+mn-ea"/>
            </a:endParaRPr>
          </a:p>
        </p:txBody>
      </p:sp>
      <p:sp>
        <p:nvSpPr>
          <p:cNvPr id="10" name="任意多边形 9"/>
          <p:cNvSpPr/>
          <p:nvPr>
            <p:custDataLst>
              <p:tags r:id="rId10"/>
            </p:custDataLst>
          </p:nvPr>
        </p:nvSpPr>
        <p:spPr>
          <a:xfrm flipH="1">
            <a:off x="5613400" y="4563110"/>
            <a:ext cx="2601595" cy="102235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445" h="2302">
                <a:moveTo>
                  <a:pt x="900" y="0"/>
                </a:moveTo>
                <a:lnTo>
                  <a:pt x="7545" y="0"/>
                </a:lnTo>
                <a:cubicBezTo>
                  <a:pt x="8042" y="0"/>
                  <a:pt x="8445" y="403"/>
                  <a:pt x="8445" y="900"/>
                </a:cubicBezTo>
                <a:cubicBezTo>
                  <a:pt x="8445" y="1397"/>
                  <a:pt x="8042" y="1800"/>
                  <a:pt x="7545" y="1800"/>
                </a:cubicBezTo>
                <a:lnTo>
                  <a:pt x="2223" y="1800"/>
                </a:lnTo>
                <a:lnTo>
                  <a:pt x="1721" y="2302"/>
                </a:lnTo>
                <a:lnTo>
                  <a:pt x="1721" y="1800"/>
                </a:lnTo>
                <a:lnTo>
                  <a:pt x="900" y="1800"/>
                </a:lnTo>
                <a:cubicBezTo>
                  <a:pt x="403" y="1800"/>
                  <a:pt x="0" y="1397"/>
                  <a:pt x="0" y="900"/>
                </a:cubicBezTo>
                <a:cubicBezTo>
                  <a:pt x="0" y="403"/>
                  <a:pt x="403" y="0"/>
                  <a:pt x="900" y="0"/>
                </a:cubicBezTo>
                <a:close/>
              </a:path>
            </a:pathLst>
          </a:custGeom>
          <a:solidFill>
            <a:srgbClr val="FFFFFF">
              <a:alpha val="40000"/>
            </a:srgbClr>
          </a:solidFill>
          <a:ln>
            <a:gradFill>
              <a:gsLst>
                <a:gs pos="0">
                  <a:schemeClr val="accent1">
                    <a:lumMod val="20000"/>
                    <a:lumOff val="80000"/>
                  </a:schemeClr>
                </a:gs>
                <a:gs pos="100000">
                  <a:schemeClr val="accent1">
                    <a:lumMod val="20000"/>
                    <a:lumOff val="80000"/>
                  </a:schemeClr>
                </a:gs>
                <a:gs pos="50000">
                  <a:schemeClr val="accent1">
                    <a:alpha val="40000"/>
                  </a:schemeClr>
                </a:gs>
              </a:gsLst>
              <a:lin ang="0" scaled="0"/>
            </a:gradFill>
          </a:ln>
          <a:effectLst>
            <a:outerShdw blurRad="50800" dist="38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44145" rIns="107950" bIns="179705" numCol="1" spcCol="0" rtlCol="0" fromWordArt="0" anchor="t" anchorCtr="0" forceAA="0" compatLnSpc="1">
            <a:noAutofit/>
          </a:bodyPr>
          <a:lstStyle/>
          <a:p>
            <a:pPr lvl="0" algn="ctr">
              <a:spcBef>
                <a:spcPct val="0"/>
              </a:spcBef>
              <a:spcAft>
                <a:spcPct val="0"/>
              </a:spcAft>
              <a:buClrTx/>
              <a:buSzTx/>
              <a:buFontTx/>
            </a:pPr>
            <a:r>
              <a:rPr lang="zh-CN" altLang="en-US" sz="1400" b="1" dirty="0">
                <a:solidFill>
                  <a:schemeClr val="accent1">
                    <a:alpha val="50000"/>
                  </a:schemeClr>
                </a:solidFill>
                <a:uFillTx/>
                <a:latin typeface="+mn-ea"/>
                <a:cs typeface="+mn-ea"/>
                <a:sym typeface="+mn-ea"/>
              </a:rPr>
              <a:t>不要暴饮暴食、进食过于频繁，也不要经常不吃。就餐间隔时间要适宜</a:t>
            </a:r>
            <a:endParaRPr lang="zh-CN" altLang="en-US" sz="1400" b="1" dirty="0">
              <a:solidFill>
                <a:schemeClr val="accent1">
                  <a:alpha val="50000"/>
                </a:schemeClr>
              </a:solidFill>
              <a:uFillTx/>
              <a:latin typeface="+mn-ea"/>
              <a:cs typeface="+mn-ea"/>
              <a:sym typeface="+mn-ea"/>
            </a:endParaRPr>
          </a:p>
        </p:txBody>
      </p:sp>
    </p:spTree>
    <p:custDataLst>
      <p:tags r:id="rId1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kern="0" dirty="0">
                <a:ln>
                  <a:noFill/>
                  <a:prstDash val="sysDot"/>
                </a:ln>
                <a:latin typeface="+mn-ea"/>
                <a:sym typeface="+mn-ea"/>
              </a:rPr>
              <a:t>食品安全黄金定律</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185545"/>
            <a:ext cx="10800715" cy="4540885"/>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963930" y="1283335"/>
            <a:ext cx="10362565" cy="4127500"/>
          </a:xfrm>
          <a:prstGeom prst="rect">
            <a:avLst/>
          </a:prstGeom>
          <a:noFill/>
        </p:spPr>
        <p:txBody>
          <a:bodyPr wrap="square" lIns="0" tIns="0" rIns="0" bIns="0" rtlCol="0" anchor="b" anchorCtr="0"/>
          <a:lstStyle/>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为确保食品安全，世界卫生组织于</a:t>
            </a:r>
            <a:r>
              <a:rPr lang="en-US" altLang="zh-CN" sz="2000" kern="0" dirty="0">
                <a:ln>
                  <a:noFill/>
                  <a:prstDash val="sysDot"/>
                </a:ln>
                <a:solidFill>
                  <a:schemeClr val="tx1">
                    <a:lumMod val="85000"/>
                    <a:lumOff val="15000"/>
                  </a:schemeClr>
                </a:solidFill>
                <a:latin typeface="+mn-ea"/>
                <a:sym typeface="+mn-ea"/>
              </a:rPr>
              <a:t>1989</a:t>
            </a:r>
            <a:r>
              <a:rPr lang="zh-CN" altLang="en-US" sz="2000" kern="0" dirty="0">
                <a:ln>
                  <a:noFill/>
                  <a:prstDash val="sysDot"/>
                </a:ln>
                <a:solidFill>
                  <a:schemeClr val="tx1">
                    <a:lumMod val="85000"/>
                    <a:lumOff val="15000"/>
                  </a:schemeClr>
                </a:solidFill>
                <a:latin typeface="+mn-ea"/>
                <a:sym typeface="+mn-ea"/>
              </a:rPr>
              <a:t>年提出了十条黄金定律。</a:t>
            </a:r>
            <a:endParaRPr lang="zh-CN" altLang="en-US" sz="2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a:t>
            </a:r>
            <a:r>
              <a:rPr lang="en-US" altLang="zh-CN" sz="2000" kern="0" dirty="0">
                <a:ln>
                  <a:noFill/>
                  <a:prstDash val="sysDot"/>
                </a:ln>
                <a:solidFill>
                  <a:schemeClr val="tx1">
                    <a:lumMod val="85000"/>
                    <a:lumOff val="15000"/>
                  </a:schemeClr>
                </a:solidFill>
                <a:latin typeface="+mn-ea"/>
                <a:sym typeface="+mn-ea"/>
              </a:rPr>
              <a:t>1</a:t>
            </a:r>
            <a:r>
              <a:rPr lang="zh-CN" altLang="en-US" sz="2000" kern="0" dirty="0">
                <a:ln>
                  <a:noFill/>
                  <a:prstDash val="sysDot"/>
                </a:ln>
                <a:solidFill>
                  <a:schemeClr val="tx1">
                    <a:lumMod val="85000"/>
                    <a:lumOff val="15000"/>
                  </a:schemeClr>
                </a:solidFill>
                <a:latin typeface="+mn-ea"/>
                <a:sym typeface="+mn-ea"/>
              </a:rPr>
              <a:t>）食物煮好后应立即吃掉，因许多有害细菌在常温下可能大量繁殖扩散，故食用已放置</a:t>
            </a:r>
            <a:r>
              <a:rPr lang="en-US" altLang="zh-CN" sz="2000" kern="0" dirty="0">
                <a:ln>
                  <a:noFill/>
                  <a:prstDash val="sysDot"/>
                </a:ln>
                <a:solidFill>
                  <a:schemeClr val="tx1">
                    <a:lumMod val="85000"/>
                    <a:lumOff val="15000"/>
                  </a:schemeClr>
                </a:solidFill>
                <a:latin typeface="+mn-ea"/>
                <a:sym typeface="+mn-ea"/>
              </a:rPr>
              <a:t>4</a:t>
            </a:r>
            <a:r>
              <a:rPr lang="zh-CN" altLang="en-US" sz="2000" kern="0" dirty="0">
                <a:ln>
                  <a:noFill/>
                  <a:prstDash val="sysDot"/>
                </a:ln>
                <a:solidFill>
                  <a:schemeClr val="tx1">
                    <a:lumMod val="85000"/>
                    <a:lumOff val="15000"/>
                  </a:schemeClr>
                </a:solidFill>
                <a:latin typeface="+mn-ea"/>
                <a:sym typeface="+mn-ea"/>
              </a:rPr>
              <a:t>～</a:t>
            </a:r>
            <a:r>
              <a:rPr lang="en-US" altLang="zh-CN" sz="2000" kern="0" dirty="0">
                <a:ln>
                  <a:noFill/>
                  <a:prstDash val="sysDot"/>
                </a:ln>
                <a:solidFill>
                  <a:schemeClr val="tx1">
                    <a:lumMod val="85000"/>
                    <a:lumOff val="15000"/>
                  </a:schemeClr>
                </a:solidFill>
                <a:latin typeface="+mn-ea"/>
                <a:sym typeface="+mn-ea"/>
              </a:rPr>
              <a:t>5</a:t>
            </a:r>
            <a:r>
              <a:rPr lang="zh-CN" altLang="en-US" sz="2000" kern="0" dirty="0">
                <a:ln>
                  <a:noFill/>
                  <a:prstDash val="sysDot"/>
                </a:ln>
                <a:solidFill>
                  <a:schemeClr val="tx1">
                    <a:lumMod val="85000"/>
                    <a:lumOff val="15000"/>
                  </a:schemeClr>
                </a:solidFill>
                <a:latin typeface="+mn-ea"/>
                <a:sym typeface="+mn-ea"/>
              </a:rPr>
              <a:t>小时的熟食最危险。</a:t>
            </a:r>
            <a:endParaRPr lang="zh-CN" altLang="en-US" sz="2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a:t>
            </a:r>
            <a:r>
              <a:rPr lang="en-US" altLang="zh-CN" sz="2000" kern="0" dirty="0">
                <a:ln>
                  <a:noFill/>
                  <a:prstDash val="sysDot"/>
                </a:ln>
                <a:solidFill>
                  <a:schemeClr val="tx1">
                    <a:lumMod val="85000"/>
                    <a:lumOff val="15000"/>
                  </a:schemeClr>
                </a:solidFill>
                <a:latin typeface="+mn-ea"/>
                <a:sym typeface="+mn-ea"/>
              </a:rPr>
              <a:t>2</a:t>
            </a:r>
            <a:r>
              <a:rPr lang="zh-CN" altLang="en-US" sz="2000" kern="0" dirty="0">
                <a:ln>
                  <a:noFill/>
                  <a:prstDash val="sysDot"/>
                </a:ln>
                <a:solidFill>
                  <a:schemeClr val="tx1">
                    <a:lumMod val="85000"/>
                    <a:lumOff val="15000"/>
                  </a:schemeClr>
                </a:solidFill>
                <a:latin typeface="+mn-ea"/>
                <a:sym typeface="+mn-ea"/>
              </a:rPr>
              <a:t>）食物必须煮熟烧透后再食用，家禽、肉类、牛奶尤应如此，熟透指食物的所有部位至少达到</a:t>
            </a:r>
            <a:r>
              <a:rPr lang="en-US" altLang="zh-CN" sz="2000" kern="0" dirty="0">
                <a:ln>
                  <a:noFill/>
                  <a:prstDash val="sysDot"/>
                </a:ln>
                <a:solidFill>
                  <a:schemeClr val="tx1">
                    <a:lumMod val="85000"/>
                    <a:lumOff val="15000"/>
                  </a:schemeClr>
                </a:solidFill>
                <a:latin typeface="+mn-ea"/>
                <a:sym typeface="+mn-ea"/>
              </a:rPr>
              <a:t>70</a:t>
            </a:r>
            <a:r>
              <a:rPr lang="en-US" altLang="en-US"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a:t>
            </a:r>
            <a:endParaRPr lang="zh-CN" altLang="en-US" sz="2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a:t>
            </a:r>
            <a:r>
              <a:rPr lang="en-US" altLang="zh-CN" sz="2000" kern="0" dirty="0">
                <a:ln>
                  <a:noFill/>
                  <a:prstDash val="sysDot"/>
                </a:ln>
                <a:solidFill>
                  <a:schemeClr val="tx1">
                    <a:lumMod val="85000"/>
                    <a:lumOff val="15000"/>
                  </a:schemeClr>
                </a:solidFill>
                <a:latin typeface="+mn-ea"/>
                <a:sym typeface="+mn-ea"/>
              </a:rPr>
              <a:t>3</a:t>
            </a:r>
            <a:r>
              <a:rPr lang="zh-CN" altLang="en-US" sz="2000" kern="0" dirty="0">
                <a:ln>
                  <a:noFill/>
                  <a:prstDash val="sysDot"/>
                </a:ln>
                <a:solidFill>
                  <a:schemeClr val="tx1">
                    <a:lumMod val="85000"/>
                    <a:lumOff val="15000"/>
                  </a:schemeClr>
                </a:solidFill>
                <a:latin typeface="+mn-ea"/>
                <a:sym typeface="+mn-ea"/>
              </a:rPr>
              <a:t>）应选择已加工处理过的食品，如消毒的牛奶或用紫外线照射的家禽。</a:t>
            </a:r>
            <a:endParaRPr lang="zh-CN" altLang="en-US" sz="2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a:t>
            </a:r>
            <a:r>
              <a:rPr lang="en-US" altLang="zh-CN" sz="2000" kern="0" dirty="0">
                <a:ln>
                  <a:noFill/>
                  <a:prstDash val="sysDot"/>
                </a:ln>
                <a:solidFill>
                  <a:schemeClr val="tx1">
                    <a:lumMod val="85000"/>
                    <a:lumOff val="15000"/>
                  </a:schemeClr>
                </a:solidFill>
                <a:latin typeface="+mn-ea"/>
                <a:sym typeface="+mn-ea"/>
              </a:rPr>
              <a:t>4</a:t>
            </a:r>
            <a:r>
              <a:rPr lang="zh-CN" altLang="en-US" sz="2000" kern="0" dirty="0">
                <a:ln>
                  <a:noFill/>
                  <a:prstDash val="sysDot"/>
                </a:ln>
                <a:solidFill>
                  <a:schemeClr val="tx1">
                    <a:lumMod val="85000"/>
                    <a:lumOff val="15000"/>
                  </a:schemeClr>
                </a:solidFill>
                <a:latin typeface="+mn-ea"/>
                <a:sym typeface="+mn-ea"/>
              </a:rPr>
              <a:t>）熟食应在接近或高于</a:t>
            </a:r>
            <a:r>
              <a:rPr lang="en-US" altLang="zh-CN" sz="2000" kern="0" dirty="0">
                <a:ln>
                  <a:noFill/>
                  <a:prstDash val="sysDot"/>
                </a:ln>
                <a:solidFill>
                  <a:schemeClr val="tx1">
                    <a:lumMod val="85000"/>
                    <a:lumOff val="15000"/>
                  </a:schemeClr>
                </a:solidFill>
                <a:latin typeface="+mn-ea"/>
                <a:sym typeface="+mn-ea"/>
              </a:rPr>
              <a:t>60</a:t>
            </a:r>
            <a:r>
              <a:rPr lang="en-US" altLang="en-US"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的高温、接近或低于</a:t>
            </a:r>
            <a:r>
              <a:rPr lang="en-US" altLang="zh-CN" sz="2000" kern="0" dirty="0">
                <a:ln>
                  <a:noFill/>
                  <a:prstDash val="sysDot"/>
                </a:ln>
                <a:solidFill>
                  <a:schemeClr val="tx1">
                    <a:lumMod val="85000"/>
                    <a:lumOff val="15000"/>
                  </a:schemeClr>
                </a:solidFill>
                <a:latin typeface="+mn-ea"/>
                <a:sym typeface="+mn-ea"/>
              </a:rPr>
              <a:t>10</a:t>
            </a:r>
            <a:r>
              <a:rPr lang="en-US" altLang="en-US"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（包括食物内部）的低温条件下保存。</a:t>
            </a:r>
            <a:endParaRPr lang="zh-CN" altLang="en-US" sz="2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a:t>
            </a:r>
            <a:r>
              <a:rPr lang="en-US" altLang="zh-CN" sz="2000" kern="0" dirty="0">
                <a:ln>
                  <a:noFill/>
                  <a:prstDash val="sysDot"/>
                </a:ln>
                <a:solidFill>
                  <a:schemeClr val="tx1">
                    <a:lumMod val="85000"/>
                    <a:lumOff val="15000"/>
                  </a:schemeClr>
                </a:solidFill>
                <a:latin typeface="+mn-ea"/>
                <a:sym typeface="+mn-ea"/>
              </a:rPr>
              <a:t>5</a:t>
            </a:r>
            <a:r>
              <a:rPr lang="zh-CN" altLang="en-US" sz="2000" kern="0" dirty="0">
                <a:ln>
                  <a:noFill/>
                  <a:prstDash val="sysDot"/>
                </a:ln>
                <a:solidFill>
                  <a:schemeClr val="tx1">
                    <a:lumMod val="85000"/>
                    <a:lumOff val="15000"/>
                  </a:schemeClr>
                </a:solidFill>
                <a:latin typeface="+mn-ea"/>
                <a:sym typeface="+mn-ea"/>
              </a:rPr>
              <a:t>）存放过的食物必须重新加热至</a:t>
            </a:r>
            <a:r>
              <a:rPr lang="en-US" altLang="zh-CN" sz="2000" kern="0" dirty="0">
                <a:ln>
                  <a:noFill/>
                  <a:prstDash val="sysDot"/>
                </a:ln>
                <a:solidFill>
                  <a:schemeClr val="tx1">
                    <a:lumMod val="85000"/>
                    <a:lumOff val="15000"/>
                  </a:schemeClr>
                </a:solidFill>
                <a:latin typeface="+mn-ea"/>
                <a:sym typeface="+mn-ea"/>
              </a:rPr>
              <a:t>70</a:t>
            </a:r>
            <a:r>
              <a:rPr lang="en-US" altLang="en-US"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后再食用。</a:t>
            </a:r>
            <a:endParaRPr lang="zh-CN" altLang="en-US" sz="20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kern="0" dirty="0">
                <a:ln>
                  <a:noFill/>
                  <a:prstDash val="sysDot"/>
                </a:ln>
                <a:latin typeface="+mn-ea"/>
                <a:sym typeface="+mn-ea"/>
              </a:rPr>
              <a:t>食品安全黄金定律</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185545"/>
            <a:ext cx="10800715" cy="4540885"/>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963930" y="1283335"/>
            <a:ext cx="10362565" cy="4127500"/>
          </a:xfrm>
          <a:prstGeom prst="rect">
            <a:avLst/>
          </a:prstGeom>
          <a:noFill/>
        </p:spPr>
        <p:txBody>
          <a:bodyPr wrap="square" lIns="0" tIns="0" rIns="0" bIns="0" rtlCol="0" anchor="ctr" anchorCtr="0"/>
          <a:lstStyle/>
          <a:p>
            <a:pPr indent="0" fontAlgn="auto">
              <a:lnSpc>
                <a:spcPct val="150000"/>
              </a:lnSpc>
            </a:pPr>
            <a:r>
              <a:rPr lang="zh-CN" altLang="en-US" sz="2400" kern="0" dirty="0">
                <a:ln>
                  <a:noFill/>
                  <a:prstDash val="sysDot"/>
                </a:ln>
                <a:solidFill>
                  <a:schemeClr val="tx1">
                    <a:lumMod val="85000"/>
                    <a:lumOff val="15000"/>
                  </a:schemeClr>
                </a:solidFill>
                <a:latin typeface="+mn-ea"/>
                <a:sym typeface="+mn-ea"/>
              </a:rPr>
              <a:t>（</a:t>
            </a:r>
            <a:r>
              <a:rPr lang="en-US" altLang="zh-CN" sz="2400" kern="0" dirty="0">
                <a:ln>
                  <a:noFill/>
                  <a:prstDash val="sysDot"/>
                </a:ln>
                <a:solidFill>
                  <a:schemeClr val="tx1">
                    <a:lumMod val="85000"/>
                    <a:lumOff val="15000"/>
                  </a:schemeClr>
                </a:solidFill>
                <a:latin typeface="+mn-ea"/>
                <a:sym typeface="+mn-ea"/>
              </a:rPr>
              <a:t>6</a:t>
            </a:r>
            <a:r>
              <a:rPr lang="zh-CN" altLang="en-US" sz="2400" kern="0" dirty="0">
                <a:ln>
                  <a:noFill/>
                  <a:prstDash val="sysDot"/>
                </a:ln>
                <a:solidFill>
                  <a:schemeClr val="tx1">
                    <a:lumMod val="85000"/>
                    <a:lumOff val="15000"/>
                  </a:schemeClr>
                </a:solidFill>
                <a:latin typeface="+mn-ea"/>
                <a:sym typeface="+mn-ea"/>
              </a:rPr>
              <a:t>）生食和熟食应当用不同的切板和刀加工，分别盛放。</a:t>
            </a:r>
            <a:endParaRPr lang="zh-CN" altLang="en-US" sz="2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400" kern="0" dirty="0">
                <a:ln>
                  <a:noFill/>
                  <a:prstDash val="sysDot"/>
                </a:ln>
                <a:solidFill>
                  <a:schemeClr val="tx1">
                    <a:lumMod val="85000"/>
                    <a:lumOff val="15000"/>
                  </a:schemeClr>
                </a:solidFill>
                <a:latin typeface="+mn-ea"/>
                <a:sym typeface="+mn-ea"/>
              </a:rPr>
              <a:t>（</a:t>
            </a:r>
            <a:r>
              <a:rPr lang="en-US" altLang="zh-CN" sz="2400" kern="0" dirty="0">
                <a:ln>
                  <a:noFill/>
                  <a:prstDash val="sysDot"/>
                </a:ln>
                <a:solidFill>
                  <a:schemeClr val="tx1">
                    <a:lumMod val="85000"/>
                    <a:lumOff val="15000"/>
                  </a:schemeClr>
                </a:solidFill>
                <a:latin typeface="+mn-ea"/>
                <a:sym typeface="+mn-ea"/>
              </a:rPr>
              <a:t>7</a:t>
            </a:r>
            <a:r>
              <a:rPr lang="zh-CN" altLang="en-US" sz="2400" kern="0" dirty="0">
                <a:ln>
                  <a:noFill/>
                  <a:prstDash val="sysDot"/>
                </a:ln>
                <a:solidFill>
                  <a:schemeClr val="tx1">
                    <a:lumMod val="85000"/>
                    <a:lumOff val="15000"/>
                  </a:schemeClr>
                </a:solidFill>
                <a:latin typeface="+mn-ea"/>
                <a:sym typeface="+mn-ea"/>
              </a:rPr>
              <a:t>）保持厨房清洁，烹饪用具、餐具均应当用干净布揩拭干净，揩布不应超过一天，下次使用前必须在沸水中煮过。</a:t>
            </a:r>
            <a:endParaRPr lang="zh-CN" altLang="en-US" sz="2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400" kern="0" dirty="0">
                <a:ln>
                  <a:noFill/>
                  <a:prstDash val="sysDot"/>
                </a:ln>
                <a:solidFill>
                  <a:schemeClr val="tx1">
                    <a:lumMod val="85000"/>
                    <a:lumOff val="15000"/>
                  </a:schemeClr>
                </a:solidFill>
                <a:latin typeface="+mn-ea"/>
                <a:sym typeface="+mn-ea"/>
              </a:rPr>
              <a:t>（</a:t>
            </a:r>
            <a:r>
              <a:rPr lang="en-US" altLang="zh-CN" sz="2400" kern="0" dirty="0">
                <a:ln>
                  <a:noFill/>
                  <a:prstDash val="sysDot"/>
                </a:ln>
                <a:solidFill>
                  <a:schemeClr val="tx1">
                    <a:lumMod val="85000"/>
                    <a:lumOff val="15000"/>
                  </a:schemeClr>
                </a:solidFill>
                <a:latin typeface="+mn-ea"/>
                <a:sym typeface="+mn-ea"/>
              </a:rPr>
              <a:t>8</a:t>
            </a:r>
            <a:r>
              <a:rPr lang="zh-CN" altLang="en-US" sz="2400" kern="0" dirty="0">
                <a:ln>
                  <a:noFill/>
                  <a:prstDash val="sysDot"/>
                </a:ln>
                <a:solidFill>
                  <a:schemeClr val="tx1">
                    <a:lumMod val="85000"/>
                    <a:lumOff val="15000"/>
                  </a:schemeClr>
                </a:solidFill>
                <a:latin typeface="+mn-ea"/>
                <a:sym typeface="+mn-ea"/>
              </a:rPr>
              <a:t>）处理食品前应先洗手，便后、为婴儿换尿布后尤应洗手；手上如有伤口，应先用绷带包好伤口后再加工食品。</a:t>
            </a:r>
            <a:endParaRPr lang="zh-CN" altLang="en-US" sz="2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400" kern="0" dirty="0">
                <a:ln>
                  <a:noFill/>
                  <a:prstDash val="sysDot"/>
                </a:ln>
                <a:solidFill>
                  <a:schemeClr val="tx1">
                    <a:lumMod val="85000"/>
                    <a:lumOff val="15000"/>
                  </a:schemeClr>
                </a:solidFill>
                <a:latin typeface="+mn-ea"/>
                <a:sym typeface="+mn-ea"/>
              </a:rPr>
              <a:t>（</a:t>
            </a:r>
            <a:r>
              <a:rPr lang="en-US" altLang="zh-CN" sz="2400" kern="0" dirty="0">
                <a:ln>
                  <a:noFill/>
                  <a:prstDash val="sysDot"/>
                </a:ln>
                <a:solidFill>
                  <a:schemeClr val="tx1">
                    <a:lumMod val="85000"/>
                    <a:lumOff val="15000"/>
                  </a:schemeClr>
                </a:solidFill>
                <a:latin typeface="+mn-ea"/>
                <a:sym typeface="+mn-ea"/>
              </a:rPr>
              <a:t>9</a:t>
            </a:r>
            <a:r>
              <a:rPr lang="zh-CN" altLang="en-US" sz="2400" kern="0" dirty="0">
                <a:ln>
                  <a:noFill/>
                  <a:prstDash val="sysDot"/>
                </a:ln>
                <a:solidFill>
                  <a:schemeClr val="tx1">
                    <a:lumMod val="85000"/>
                    <a:lumOff val="15000"/>
                  </a:schemeClr>
                </a:solidFill>
                <a:latin typeface="+mn-ea"/>
                <a:sym typeface="+mn-ea"/>
              </a:rPr>
              <a:t>）不要让昆虫、兔、鼠等动物接触食品，因为动物大都带有致病微生物。</a:t>
            </a:r>
            <a:endParaRPr lang="zh-CN" altLang="en-US" sz="2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400" kern="0" dirty="0">
                <a:ln>
                  <a:noFill/>
                  <a:prstDash val="sysDot"/>
                </a:ln>
                <a:solidFill>
                  <a:schemeClr val="tx1">
                    <a:lumMod val="85000"/>
                    <a:lumOff val="15000"/>
                  </a:schemeClr>
                </a:solidFill>
                <a:latin typeface="+mn-ea"/>
                <a:sym typeface="+mn-ea"/>
              </a:rPr>
              <a:t>（</a:t>
            </a:r>
            <a:r>
              <a:rPr lang="en-US" altLang="zh-CN" sz="2400" kern="0" dirty="0">
                <a:ln>
                  <a:noFill/>
                  <a:prstDash val="sysDot"/>
                </a:ln>
                <a:solidFill>
                  <a:schemeClr val="tx1">
                    <a:lumMod val="85000"/>
                    <a:lumOff val="15000"/>
                  </a:schemeClr>
                </a:solidFill>
                <a:latin typeface="+mn-ea"/>
                <a:sym typeface="+mn-ea"/>
              </a:rPr>
              <a:t>10</a:t>
            </a:r>
            <a:r>
              <a:rPr lang="zh-CN" altLang="en-US" sz="2400" kern="0" dirty="0">
                <a:ln>
                  <a:noFill/>
                  <a:prstDash val="sysDot"/>
                </a:ln>
                <a:solidFill>
                  <a:schemeClr val="tx1">
                    <a:lumMod val="85000"/>
                    <a:lumOff val="15000"/>
                  </a:schemeClr>
                </a:solidFill>
                <a:latin typeface="+mn-ea"/>
                <a:sym typeface="+mn-ea"/>
              </a:rPr>
              <a:t>）饮用水和食品用水应纯洁，若怀疑水不干净，应进行煮沸或消毒处理。</a:t>
            </a:r>
            <a:endParaRPr lang="zh-CN" altLang="en-US" sz="24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15" name="组合 14"/>
          <p:cNvGrpSpPr/>
          <p:nvPr>
            <p:custDataLst>
              <p:tags r:id="rId2"/>
            </p:custDataLst>
          </p:nvPr>
        </p:nvGrpSpPr>
        <p:grpSpPr>
          <a:xfrm>
            <a:off x="283438" y="2720560"/>
            <a:ext cx="56916" cy="2614346"/>
            <a:chOff x="757242" y="1489086"/>
            <a:chExt cx="56916" cy="2614346"/>
          </a:xfrm>
        </p:grpSpPr>
        <p:cxnSp>
          <p:nvCxnSpPr>
            <p:cNvPr id="16" name="直接连接符 15"/>
            <p:cNvCxnSpPr/>
            <p:nvPr>
              <p:custDataLst>
                <p:tags r:id="rId3"/>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57242" y="3628525"/>
              <a:ext cx="56916" cy="474907"/>
              <a:chOff x="1381783" y="1849459"/>
              <a:chExt cx="56916" cy="474907"/>
            </a:xfrm>
          </p:grpSpPr>
          <p:grpSp>
            <p:nvGrpSpPr>
              <p:cNvPr id="29" name="组合 28"/>
              <p:cNvGrpSpPr/>
              <p:nvPr/>
            </p:nvGrpSpPr>
            <p:grpSpPr>
              <a:xfrm flipV="1">
                <a:off x="1381783" y="2267450"/>
                <a:ext cx="56916" cy="56916"/>
                <a:chOff x="1988060" y="1995066"/>
                <a:chExt cx="108922" cy="108922"/>
              </a:xfrm>
            </p:grpSpPr>
            <p:cxnSp>
              <p:nvCxnSpPr>
                <p:cNvPr id="33" name="直接连接符 32"/>
                <p:cNvCxnSpPr/>
                <p:nvPr>
                  <p:custDataLst>
                    <p:tags r:id="rId4"/>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5"/>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V="1">
                <a:off x="1381783" y="2060415"/>
                <a:ext cx="56916" cy="56916"/>
                <a:chOff x="1988060" y="1995066"/>
                <a:chExt cx="108922" cy="108922"/>
              </a:xfrm>
            </p:grpSpPr>
            <p:cxnSp>
              <p:nvCxnSpPr>
                <p:cNvPr id="40" name="直接连接符 39"/>
                <p:cNvCxnSpPr/>
                <p:nvPr>
                  <p:custDataLst>
                    <p:tags r:id="rId6"/>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7"/>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flipV="1">
                <a:off x="1381783" y="1849459"/>
                <a:ext cx="56916" cy="56916"/>
                <a:chOff x="1988060" y="1995066"/>
                <a:chExt cx="108922" cy="108922"/>
              </a:xfrm>
            </p:grpSpPr>
            <p:cxnSp>
              <p:nvCxnSpPr>
                <p:cNvPr id="43" name="直接连接符 42"/>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4" name="矩形: 圆角 1128"/>
          <p:cNvSpPr/>
          <p:nvPr>
            <p:custDataLst>
              <p:tags r:id="rId10"/>
            </p:custDataLst>
          </p:nvPr>
        </p:nvSpPr>
        <p:spPr>
          <a:xfrm>
            <a:off x="609600" y="1581785"/>
            <a:ext cx="10972800" cy="46666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0" name="文本框 49"/>
          <p:cNvSpPr txBox="1"/>
          <p:nvPr>
            <p:custDataLst>
              <p:tags r:id="rId11"/>
            </p:custDataLst>
          </p:nvPr>
        </p:nvSpPr>
        <p:spPr>
          <a:xfrm>
            <a:off x="609600" y="658400"/>
            <a:ext cx="86868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600" b="1" spc="200" dirty="0">
                <a:solidFill>
                  <a:schemeClr val="accent1"/>
                </a:solidFill>
                <a:uFillTx/>
                <a:latin typeface="微软雅黑" panose="020B0503020204020204" charset="-122"/>
                <a:ea typeface="微软雅黑" panose="020B0503020204020204" charset="-122"/>
              </a:rPr>
              <a:t>二、坚持适度运动</a:t>
            </a:r>
            <a:endParaRPr lang="zh-CN" altLang="en-US" sz="3600" b="1" spc="200" dirty="0">
              <a:solidFill>
                <a:schemeClr val="accent1"/>
              </a:solidFill>
              <a:uFillTx/>
              <a:latin typeface="微软雅黑" panose="020B0503020204020204" charset="-122"/>
              <a:ea typeface="微软雅黑" panose="020B0503020204020204" charset="-122"/>
            </a:endParaRPr>
          </a:p>
        </p:txBody>
      </p:sp>
      <p:sp>
        <p:nvSpPr>
          <p:cNvPr id="51" name="Title 6"/>
          <p:cNvSpPr txBox="1"/>
          <p:nvPr>
            <p:custDataLst>
              <p:tags r:id="rId12"/>
            </p:custDataLst>
          </p:nvPr>
        </p:nvSpPr>
        <p:spPr>
          <a:xfrm>
            <a:off x="609600" y="1663700"/>
            <a:ext cx="10740390" cy="4433570"/>
          </a:xfrm>
          <a:prstGeom prst="rect">
            <a:avLst/>
          </a:prstGeom>
          <a:noFill/>
          <a:ln w="3175">
            <a:noFill/>
            <a:prstDash val="dash"/>
          </a:ln>
        </p:spPr>
        <p:txBody>
          <a:bodyPr wrap="square" lIns="63500" tIns="25400" rIns="63500" bIns="2540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ts val="0"/>
              </a:spcBef>
              <a:spcAft>
                <a:spcPts val="800"/>
              </a:spcAft>
              <a:buSzPct val="100000"/>
              <a:buNone/>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谨慎进行体育运动</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体育锻炼前要做好充分的准备活动。准备活动可以调整整体的身体状态，调节不良的运动状态，提高肌肉的灵活性，从而有效预防运动损伤。</a:t>
            </a:r>
            <a:endPar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运动强度要循序渐进。在进行体育锻炼时，不要一开始就进行高强度的运动，而要先缓慢进入运动状态，循序渐进地增加运动强度。否则，会出现身体不适的情况。</a:t>
            </a:r>
            <a:endPar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体育锻炼时要专注。运动时要全身心投入，不要三心二意，如聊天、分神等，有时稍不注意就会造成运动损伤。</a:t>
            </a:r>
            <a:endPar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谨慎进行极限运动。在没有经验和准备的情况下，要谨慎进行危险性强、难度高的极限运动，如蹦极、攀岩、跑酷等。确定进行极限运动前，一定要检查好安全设备是否正确佩戴。</a:t>
            </a:r>
            <a:endPar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如有心脏病、肺病、呼吸道疾病、高血压、贫血、骨质疏松等病症，不要进行体育运动。</a:t>
            </a:r>
            <a:endParaRPr lang="zh-CN" altLang="en-US"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609556" y="1524012"/>
            <a:ext cx="10972888" cy="4724438"/>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2"/>
            </p:custDataLst>
          </p:nvPr>
        </p:nvSpPr>
        <p:spPr>
          <a:xfrm>
            <a:off x="1066800" y="609600"/>
            <a:ext cx="10210876" cy="609600"/>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3400" b="1" spc="180" dirty="0">
                <a:solidFill>
                  <a:schemeClr val="accent1"/>
                </a:solidFill>
                <a:uFillTx/>
                <a:latin typeface="微软雅黑" panose="020B0503020204020204" charset="-122"/>
                <a:ea typeface="微软雅黑" panose="020B0503020204020204" charset="-122"/>
              </a:rPr>
              <a:t>二、坚持适度运动</a:t>
            </a:r>
            <a:endParaRPr lang="zh-CN" altLang="en-US" sz="3400" b="1" spc="180" dirty="0">
              <a:solidFill>
                <a:schemeClr val="accent1"/>
              </a:solidFill>
              <a:uFillTx/>
              <a:latin typeface="微软雅黑" panose="020B0503020204020204" charset="-122"/>
              <a:ea typeface="微软雅黑" panose="020B0503020204020204" charset="-122"/>
            </a:endParaRPr>
          </a:p>
        </p:txBody>
      </p:sp>
      <p:sp>
        <p:nvSpPr>
          <p:cNvPr id="76" name="形状2"/>
          <p:cNvSpPr/>
          <p:nvPr>
            <p:custDataLst>
              <p:tags r:id="rId3"/>
            </p:custDataLst>
          </p:nvPr>
        </p:nvSpPr>
        <p:spPr>
          <a:xfrm>
            <a:off x="1202388" y="2767398"/>
            <a:ext cx="2261868" cy="1916847"/>
          </a:xfrm>
          <a:custGeom>
            <a:avLst/>
            <a:gdLst>
              <a:gd name="connsiteX0" fmla="*/ 452455 w 5867139"/>
              <a:gd name="connsiteY0" fmla="*/ 0 h 4678308"/>
              <a:gd name="connsiteX1" fmla="*/ 2204838 w 5867139"/>
              <a:gd name="connsiteY1" fmla="*/ 0 h 4678308"/>
              <a:gd name="connsiteX2" fmla="*/ 2553973 w 5867139"/>
              <a:gd name="connsiteY2" fmla="*/ 177619 h 4678308"/>
              <a:gd name="connsiteX3" fmla="*/ 2573676 w 5867139"/>
              <a:gd name="connsiteY3" fmla="*/ 212652 h 4678308"/>
              <a:gd name="connsiteX4" fmla="*/ 2575413 w 5867139"/>
              <a:gd name="connsiteY4" fmla="*/ 212652 h 4678308"/>
              <a:gd name="connsiteX5" fmla="*/ 2599727 w 5867139"/>
              <a:gd name="connsiteY5" fmla="*/ 257448 h 4678308"/>
              <a:gd name="connsiteX6" fmla="*/ 2822014 w 5867139"/>
              <a:gd name="connsiteY6" fmla="*/ 406389 h 4678308"/>
              <a:gd name="connsiteX7" fmla="*/ 2876745 w 5867139"/>
              <a:gd name="connsiteY7" fmla="*/ 411907 h 4678308"/>
              <a:gd name="connsiteX8" fmla="*/ 5287549 w 5867139"/>
              <a:gd name="connsiteY8" fmla="*/ 411907 h 4678308"/>
              <a:gd name="connsiteX9" fmla="*/ 5867139 w 5867139"/>
              <a:gd name="connsiteY9" fmla="*/ 991497 h 4678308"/>
              <a:gd name="connsiteX10" fmla="*/ 5867139 w 5867139"/>
              <a:gd name="connsiteY10" fmla="*/ 4098718 h 4678308"/>
              <a:gd name="connsiteX11" fmla="*/ 5287549 w 5867139"/>
              <a:gd name="connsiteY11" fmla="*/ 4678308 h 4678308"/>
              <a:gd name="connsiteX12" fmla="*/ 579590 w 5867139"/>
              <a:gd name="connsiteY12" fmla="*/ 4678308 h 4678308"/>
              <a:gd name="connsiteX13" fmla="*/ 0 w 5867139"/>
              <a:gd name="connsiteY13" fmla="*/ 4098718 h 4678308"/>
              <a:gd name="connsiteX14" fmla="*/ 0 w 5867139"/>
              <a:gd name="connsiteY14" fmla="*/ 991497 h 4678308"/>
              <a:gd name="connsiteX15" fmla="*/ 2 w 5867139"/>
              <a:gd name="connsiteY15" fmla="*/ 991476 h 4678308"/>
              <a:gd name="connsiteX16" fmla="*/ 2 w 5867139"/>
              <a:gd name="connsiteY16" fmla="*/ 488091 h 4678308"/>
              <a:gd name="connsiteX17" fmla="*/ 2 w 5867139"/>
              <a:gd name="connsiteY17" fmla="*/ 473012 h 4678308"/>
              <a:gd name="connsiteX18" fmla="*/ 24092 w 5867139"/>
              <a:gd name="connsiteY18" fmla="*/ 344295 h 4678308"/>
              <a:gd name="connsiteX19" fmla="*/ 28119 w 5867139"/>
              <a:gd name="connsiteY19" fmla="*/ 337849 h 4678308"/>
              <a:gd name="connsiteX20" fmla="*/ 35560 w 5867139"/>
              <a:gd name="connsiteY20" fmla="*/ 298103 h 4678308"/>
              <a:gd name="connsiteX21" fmla="*/ 452455 w 5867139"/>
              <a:gd name="connsiteY21" fmla="*/ 0 h 467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67139" h="4678308">
                <a:moveTo>
                  <a:pt x="452455" y="0"/>
                </a:moveTo>
                <a:lnTo>
                  <a:pt x="2204838" y="0"/>
                </a:lnTo>
                <a:cubicBezTo>
                  <a:pt x="2345397" y="0"/>
                  <a:pt x="2470986" y="69143"/>
                  <a:pt x="2553973" y="177619"/>
                </a:cubicBezTo>
                <a:lnTo>
                  <a:pt x="2573676" y="212652"/>
                </a:lnTo>
                <a:lnTo>
                  <a:pt x="2575413" y="212652"/>
                </a:lnTo>
                <a:lnTo>
                  <a:pt x="2599727" y="257448"/>
                </a:lnTo>
                <a:cubicBezTo>
                  <a:pt x="2650641" y="332809"/>
                  <a:pt x="2729799" y="387519"/>
                  <a:pt x="2822014" y="406389"/>
                </a:cubicBezTo>
                <a:lnTo>
                  <a:pt x="2876745" y="411907"/>
                </a:lnTo>
                <a:lnTo>
                  <a:pt x="5287549" y="411907"/>
                </a:lnTo>
                <a:cubicBezTo>
                  <a:pt x="5607648" y="411907"/>
                  <a:pt x="5867139" y="671398"/>
                  <a:pt x="5867139" y="991497"/>
                </a:cubicBezTo>
                <a:lnTo>
                  <a:pt x="5867139" y="4098718"/>
                </a:lnTo>
                <a:cubicBezTo>
                  <a:pt x="5867139" y="4418817"/>
                  <a:pt x="5607648" y="4678308"/>
                  <a:pt x="5287549" y="4678308"/>
                </a:cubicBezTo>
                <a:lnTo>
                  <a:pt x="579590" y="4678308"/>
                </a:lnTo>
                <a:cubicBezTo>
                  <a:pt x="259491" y="4678308"/>
                  <a:pt x="0" y="4418817"/>
                  <a:pt x="0" y="4098718"/>
                </a:cubicBezTo>
                <a:lnTo>
                  <a:pt x="0" y="991497"/>
                </a:lnTo>
                <a:lnTo>
                  <a:pt x="2" y="991476"/>
                </a:lnTo>
                <a:lnTo>
                  <a:pt x="2" y="488091"/>
                </a:lnTo>
                <a:lnTo>
                  <a:pt x="2" y="473012"/>
                </a:lnTo>
                <a:cubicBezTo>
                  <a:pt x="2" y="427354"/>
                  <a:pt x="8581" y="383857"/>
                  <a:pt x="24092" y="344295"/>
                </a:cubicBezTo>
                <a:lnTo>
                  <a:pt x="28119" y="337849"/>
                </a:lnTo>
                <a:lnTo>
                  <a:pt x="35560" y="298103"/>
                </a:lnTo>
                <a:cubicBezTo>
                  <a:pt x="104245" y="122920"/>
                  <a:pt x="265043" y="0"/>
                  <a:pt x="452455" y="0"/>
                </a:cubicBezTo>
                <a:close/>
              </a:path>
            </a:pathLst>
          </a:cu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144000" anchor="t" anchorCtr="0">
            <a:normAutofit/>
          </a:bodyPr>
          <a:p>
            <a:endParaRPr lang="en-US" altLang="zh-CN" b="1" dirty="0">
              <a:solidFill>
                <a:schemeClr val="accent1"/>
              </a:solidFill>
            </a:endParaRPr>
          </a:p>
        </p:txBody>
      </p:sp>
      <p:sp>
        <p:nvSpPr>
          <p:cNvPr id="77" name="形状1"/>
          <p:cNvSpPr/>
          <p:nvPr>
            <p:custDataLst>
              <p:tags r:id="rId4"/>
            </p:custDataLst>
          </p:nvPr>
        </p:nvSpPr>
        <p:spPr>
          <a:xfrm>
            <a:off x="1202388" y="2977488"/>
            <a:ext cx="2261868" cy="1683677"/>
          </a:xfrm>
          <a:custGeom>
            <a:avLst/>
            <a:gdLst>
              <a:gd name="connsiteX0" fmla="*/ 952500 w 2781301"/>
              <a:gd name="connsiteY0" fmla="*/ 223837 h 1947863"/>
              <a:gd name="connsiteX1" fmla="*/ 952500 w 2781301"/>
              <a:gd name="connsiteY1" fmla="*/ 223838 h 1947863"/>
              <a:gd name="connsiteX2" fmla="*/ 952500 w 2781301"/>
              <a:gd name="connsiteY2" fmla="*/ 223838 h 1947863"/>
              <a:gd name="connsiteX3" fmla="*/ 1176338 w 2781301"/>
              <a:gd name="connsiteY3" fmla="*/ 0 h 1947863"/>
              <a:gd name="connsiteX4" fmla="*/ 2557463 w 2781301"/>
              <a:gd name="connsiteY4" fmla="*/ 0 h 1947863"/>
              <a:gd name="connsiteX5" fmla="*/ 2781301 w 2781301"/>
              <a:gd name="connsiteY5" fmla="*/ 223838 h 1947863"/>
              <a:gd name="connsiteX6" fmla="*/ 2781300 w 2781301"/>
              <a:gd name="connsiteY6" fmla="*/ 223838 h 1947863"/>
              <a:gd name="connsiteX7" fmla="*/ 2778489 w 2781301"/>
              <a:gd name="connsiteY7" fmla="*/ 237762 h 1947863"/>
              <a:gd name="connsiteX8" fmla="*/ 2781300 w 2781301"/>
              <a:gd name="connsiteY8" fmla="*/ 265648 h 1947863"/>
              <a:gd name="connsiteX9" fmla="*/ 2781300 w 2781301"/>
              <a:gd name="connsiteY9" fmla="*/ 511181 h 1947863"/>
              <a:gd name="connsiteX10" fmla="*/ 2781300 w 2781301"/>
              <a:gd name="connsiteY10" fmla="*/ 1660520 h 1947863"/>
              <a:gd name="connsiteX11" fmla="*/ 2781300 w 2781301"/>
              <a:gd name="connsiteY11" fmla="*/ 1682216 h 1947863"/>
              <a:gd name="connsiteX12" fmla="*/ 2515653 w 2781301"/>
              <a:gd name="connsiteY12" fmla="*/ 1947863 h 1947863"/>
              <a:gd name="connsiteX13" fmla="*/ 2493957 w 2781301"/>
              <a:gd name="connsiteY13" fmla="*/ 1947863 h 1947863"/>
              <a:gd name="connsiteX14" fmla="*/ 1453097 w 2781301"/>
              <a:gd name="connsiteY14" fmla="*/ 1947863 h 1947863"/>
              <a:gd name="connsiteX15" fmla="*/ 287343 w 2781301"/>
              <a:gd name="connsiteY15" fmla="*/ 1947863 h 1947863"/>
              <a:gd name="connsiteX16" fmla="*/ 0 w 2781301"/>
              <a:gd name="connsiteY16" fmla="*/ 1660520 h 1947863"/>
              <a:gd name="connsiteX17" fmla="*/ 0 w 2781301"/>
              <a:gd name="connsiteY17" fmla="*/ 511181 h 1947863"/>
              <a:gd name="connsiteX18" fmla="*/ 287343 w 2781301"/>
              <a:gd name="connsiteY18" fmla="*/ 223838 h 1947863"/>
              <a:gd name="connsiteX19" fmla="*/ 952500 w 2781301"/>
              <a:gd name="connsiteY19" fmla="*/ 223838 h 1947863"/>
              <a:gd name="connsiteX20" fmla="*/ 952500 w 2781301"/>
              <a:gd name="connsiteY20" fmla="*/ 223838 h 1947863"/>
              <a:gd name="connsiteX21" fmla="*/ 952500 w 2781301"/>
              <a:gd name="connsiteY21" fmla="*/ 223838 h 1947863"/>
              <a:gd name="connsiteX22" fmla="*/ 970090 w 2781301"/>
              <a:gd name="connsiteY22" fmla="*/ 136710 h 1947863"/>
              <a:gd name="connsiteX23" fmla="*/ 1176338 w 2781301"/>
              <a:gd name="connsiteY23" fmla="*/ 0 h 19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81301" h="1947863">
                <a:moveTo>
                  <a:pt x="952500" y="223837"/>
                </a:moveTo>
                <a:lnTo>
                  <a:pt x="952500" y="223838"/>
                </a:lnTo>
                <a:lnTo>
                  <a:pt x="952500" y="223838"/>
                </a:lnTo>
                <a:close/>
                <a:moveTo>
                  <a:pt x="1176338" y="0"/>
                </a:moveTo>
                <a:lnTo>
                  <a:pt x="2557463" y="0"/>
                </a:lnTo>
                <a:cubicBezTo>
                  <a:pt x="2681085" y="0"/>
                  <a:pt x="2781301" y="100216"/>
                  <a:pt x="2781301" y="223838"/>
                </a:cubicBezTo>
                <a:lnTo>
                  <a:pt x="2781300" y="223838"/>
                </a:lnTo>
                <a:lnTo>
                  <a:pt x="2778489" y="237762"/>
                </a:lnTo>
                <a:lnTo>
                  <a:pt x="2781300" y="265648"/>
                </a:lnTo>
                <a:lnTo>
                  <a:pt x="2781300" y="511181"/>
                </a:lnTo>
                <a:lnTo>
                  <a:pt x="2781300" y="1660520"/>
                </a:lnTo>
                <a:lnTo>
                  <a:pt x="2781300" y="1682216"/>
                </a:lnTo>
                <a:cubicBezTo>
                  <a:pt x="2781300" y="1828929"/>
                  <a:pt x="2662366" y="1947863"/>
                  <a:pt x="2515653" y="1947863"/>
                </a:cubicBezTo>
                <a:lnTo>
                  <a:pt x="2493957" y="1947863"/>
                </a:lnTo>
                <a:lnTo>
                  <a:pt x="1453097" y="1947863"/>
                </a:lnTo>
                <a:lnTo>
                  <a:pt x="287343" y="1947863"/>
                </a:lnTo>
                <a:cubicBezTo>
                  <a:pt x="128648" y="1947863"/>
                  <a:pt x="0" y="1819215"/>
                  <a:pt x="0" y="1660520"/>
                </a:cubicBezTo>
                <a:lnTo>
                  <a:pt x="0" y="511181"/>
                </a:lnTo>
                <a:cubicBezTo>
                  <a:pt x="0" y="352486"/>
                  <a:pt x="128648" y="223838"/>
                  <a:pt x="287343" y="223838"/>
                </a:cubicBezTo>
                <a:lnTo>
                  <a:pt x="952500" y="223838"/>
                </a:lnTo>
                <a:lnTo>
                  <a:pt x="952500" y="223838"/>
                </a:lnTo>
                <a:lnTo>
                  <a:pt x="952500" y="223838"/>
                </a:lnTo>
                <a:lnTo>
                  <a:pt x="970090" y="136710"/>
                </a:lnTo>
                <a:cubicBezTo>
                  <a:pt x="1004071" y="56372"/>
                  <a:pt x="1083621" y="0"/>
                  <a:pt x="1176338"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78" name="圆角矩形 5"/>
          <p:cNvSpPr/>
          <p:nvPr>
            <p:custDataLst>
              <p:tags r:id="rId5"/>
            </p:custDataLst>
          </p:nvPr>
        </p:nvSpPr>
        <p:spPr>
          <a:xfrm>
            <a:off x="4350776" y="1925264"/>
            <a:ext cx="1791385" cy="1773631"/>
          </a:xfrm>
          <a:prstGeom prst="roundRect">
            <a:avLst>
              <a:gd name="adj" fmla="val 55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9" name="文本框 78"/>
          <p:cNvSpPr txBox="1"/>
          <p:nvPr>
            <p:custDataLst>
              <p:tags r:id="rId6"/>
            </p:custDataLst>
          </p:nvPr>
        </p:nvSpPr>
        <p:spPr>
          <a:xfrm>
            <a:off x="4415282" y="2164352"/>
            <a:ext cx="1662964" cy="1433936"/>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buFontTx/>
            </a:pPr>
            <a:r>
              <a:rPr lang="zh-CN" altLang="en-US" sz="3200" spc="240" dirty="0">
                <a:solidFill>
                  <a:schemeClr val="tx1"/>
                </a:solidFill>
                <a:uFillTx/>
                <a:latin typeface="Arial" panose="020B0604020202020204" pitchFamily="34" charset="0"/>
                <a:ea typeface="微软雅黑" panose="020B0503020204020204" charset="-122"/>
              </a:rPr>
              <a:t>了解常识</a:t>
            </a:r>
            <a:endParaRPr lang="zh-CN" altLang="en-US" sz="3200" spc="240" dirty="0">
              <a:solidFill>
                <a:schemeClr val="tx1"/>
              </a:solidFill>
              <a:uFillTx/>
              <a:latin typeface="Arial" panose="020B0604020202020204" pitchFamily="34" charset="0"/>
              <a:ea typeface="微软雅黑" panose="020B0503020204020204" charset="-122"/>
            </a:endParaRPr>
          </a:p>
        </p:txBody>
      </p:sp>
      <p:sp>
        <p:nvSpPr>
          <p:cNvPr id="80" name="椭圆 79"/>
          <p:cNvSpPr/>
          <p:nvPr>
            <p:custDataLst>
              <p:tags r:id="rId7"/>
            </p:custDataLst>
          </p:nvPr>
        </p:nvSpPr>
        <p:spPr>
          <a:xfrm>
            <a:off x="4234782" y="1828800"/>
            <a:ext cx="407160" cy="4071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70000"/>
          </a:bodyPr>
          <a:p>
            <a:pPr algn="ctr"/>
            <a:r>
              <a:rPr lang="en-US" altLang="zh-CN" sz="1600" b="1">
                <a:solidFill>
                  <a:schemeClr val="lt1"/>
                </a:solidFill>
              </a:rPr>
              <a:t>1</a:t>
            </a:r>
            <a:endParaRPr lang="en-US" altLang="zh-CN" sz="1600" b="1">
              <a:solidFill>
                <a:schemeClr val="lt1"/>
              </a:solidFill>
            </a:endParaRPr>
          </a:p>
        </p:txBody>
      </p:sp>
      <p:sp>
        <p:nvSpPr>
          <p:cNvPr id="81" name="圆角矩形 28"/>
          <p:cNvSpPr/>
          <p:nvPr>
            <p:custDataLst>
              <p:tags r:id="rId8"/>
            </p:custDataLst>
          </p:nvPr>
        </p:nvSpPr>
        <p:spPr>
          <a:xfrm>
            <a:off x="9198818" y="1925264"/>
            <a:ext cx="1791385" cy="1773631"/>
          </a:xfrm>
          <a:prstGeom prst="roundRect">
            <a:avLst>
              <a:gd name="adj" fmla="val 55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文本框 81"/>
          <p:cNvSpPr txBox="1"/>
          <p:nvPr>
            <p:custDataLst>
              <p:tags r:id="rId9"/>
            </p:custDataLst>
          </p:nvPr>
        </p:nvSpPr>
        <p:spPr>
          <a:xfrm>
            <a:off x="9263325" y="2164352"/>
            <a:ext cx="1662964" cy="1433936"/>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buFontTx/>
            </a:pPr>
            <a:r>
              <a:rPr lang="zh-CN" altLang="en-US" sz="3200" spc="240" dirty="0">
                <a:solidFill>
                  <a:schemeClr val="tx1"/>
                </a:solidFill>
                <a:uFillTx/>
                <a:latin typeface="Arial" panose="020B0604020202020204" pitchFamily="34" charset="0"/>
                <a:ea typeface="微软雅黑" panose="020B0503020204020204" charset="-122"/>
              </a:rPr>
              <a:t>避免单独行动</a:t>
            </a:r>
            <a:endParaRPr lang="zh-CN" altLang="en-US" sz="3200" spc="240" dirty="0">
              <a:solidFill>
                <a:schemeClr val="tx1"/>
              </a:solidFill>
              <a:uFillTx/>
              <a:latin typeface="Arial" panose="020B0604020202020204" pitchFamily="34" charset="0"/>
              <a:ea typeface="微软雅黑" panose="020B0503020204020204" charset="-122"/>
            </a:endParaRPr>
          </a:p>
        </p:txBody>
      </p:sp>
      <p:sp>
        <p:nvSpPr>
          <p:cNvPr id="83" name="椭圆 82"/>
          <p:cNvSpPr/>
          <p:nvPr>
            <p:custDataLst>
              <p:tags r:id="rId10"/>
            </p:custDataLst>
          </p:nvPr>
        </p:nvSpPr>
        <p:spPr>
          <a:xfrm>
            <a:off x="9082825" y="1828800"/>
            <a:ext cx="407160" cy="4071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70000"/>
          </a:bodyPr>
          <a:p>
            <a:pPr algn="ctr"/>
            <a:r>
              <a:rPr lang="en-US" altLang="zh-CN" sz="1600" b="1">
                <a:solidFill>
                  <a:schemeClr val="lt1"/>
                </a:solidFill>
              </a:rPr>
              <a:t>3</a:t>
            </a:r>
            <a:endParaRPr lang="en-US" altLang="zh-CN" sz="1600" b="1">
              <a:solidFill>
                <a:schemeClr val="lt1"/>
              </a:solidFill>
            </a:endParaRPr>
          </a:p>
        </p:txBody>
      </p:sp>
      <p:sp>
        <p:nvSpPr>
          <p:cNvPr id="84" name="圆角矩形 38"/>
          <p:cNvSpPr/>
          <p:nvPr>
            <p:custDataLst>
              <p:tags r:id="rId11"/>
            </p:custDataLst>
          </p:nvPr>
        </p:nvSpPr>
        <p:spPr>
          <a:xfrm>
            <a:off x="6693128" y="4170561"/>
            <a:ext cx="1791385" cy="1773631"/>
          </a:xfrm>
          <a:prstGeom prst="roundRect">
            <a:avLst>
              <a:gd name="adj" fmla="val 55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文本框 84"/>
          <p:cNvSpPr txBox="1"/>
          <p:nvPr>
            <p:custDataLst>
              <p:tags r:id="rId12"/>
            </p:custDataLst>
          </p:nvPr>
        </p:nvSpPr>
        <p:spPr>
          <a:xfrm>
            <a:off x="6757635" y="4409649"/>
            <a:ext cx="1662964" cy="1433936"/>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buFontTx/>
            </a:pPr>
            <a:r>
              <a:rPr lang="zh-CN" altLang="en-US" sz="3200" spc="240" dirty="0">
                <a:solidFill>
                  <a:schemeClr val="tx1"/>
                </a:solidFill>
                <a:uFillTx/>
                <a:latin typeface="Arial" panose="020B0604020202020204" pitchFamily="34" charset="0"/>
                <a:ea typeface="微软雅黑" panose="020B0503020204020204" charset="-122"/>
              </a:rPr>
              <a:t>量力而行</a:t>
            </a:r>
            <a:endParaRPr lang="zh-CN" altLang="en-US" sz="3200" spc="240" dirty="0">
              <a:solidFill>
                <a:schemeClr val="tx1"/>
              </a:solidFill>
              <a:uFillTx/>
              <a:latin typeface="Arial" panose="020B0604020202020204" pitchFamily="34" charset="0"/>
              <a:ea typeface="微软雅黑" panose="020B0503020204020204" charset="-122"/>
            </a:endParaRPr>
          </a:p>
        </p:txBody>
      </p:sp>
      <p:sp>
        <p:nvSpPr>
          <p:cNvPr id="86" name="椭圆 85"/>
          <p:cNvSpPr/>
          <p:nvPr>
            <p:custDataLst>
              <p:tags r:id="rId13"/>
            </p:custDataLst>
          </p:nvPr>
        </p:nvSpPr>
        <p:spPr>
          <a:xfrm>
            <a:off x="6577135" y="4074097"/>
            <a:ext cx="407160" cy="4071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70000"/>
          </a:bodyPr>
          <a:p>
            <a:pPr algn="ctr"/>
            <a:r>
              <a:rPr lang="en-US" altLang="zh-CN" sz="1600" b="1">
                <a:solidFill>
                  <a:schemeClr val="lt1"/>
                </a:solidFill>
              </a:rPr>
              <a:t>5</a:t>
            </a:r>
            <a:endParaRPr lang="en-US" altLang="zh-CN" sz="1600" b="1">
              <a:solidFill>
                <a:schemeClr val="lt1"/>
              </a:solidFill>
            </a:endParaRPr>
          </a:p>
        </p:txBody>
      </p:sp>
      <p:sp>
        <p:nvSpPr>
          <p:cNvPr id="87" name="圆角矩形 42"/>
          <p:cNvSpPr/>
          <p:nvPr>
            <p:custDataLst>
              <p:tags r:id="rId14"/>
            </p:custDataLst>
          </p:nvPr>
        </p:nvSpPr>
        <p:spPr>
          <a:xfrm>
            <a:off x="6774797" y="1925264"/>
            <a:ext cx="1791385" cy="1773631"/>
          </a:xfrm>
          <a:prstGeom prst="roundRect">
            <a:avLst>
              <a:gd name="adj" fmla="val 55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15"/>
            </p:custDataLst>
          </p:nvPr>
        </p:nvSpPr>
        <p:spPr>
          <a:xfrm>
            <a:off x="6839303" y="2164352"/>
            <a:ext cx="1662964" cy="1433936"/>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buFontTx/>
            </a:pPr>
            <a:r>
              <a:rPr lang="zh-CN" altLang="en-US" sz="3200" spc="240" dirty="0">
                <a:solidFill>
                  <a:schemeClr val="tx1"/>
                </a:solidFill>
                <a:uFillTx/>
                <a:latin typeface="Arial" panose="020B0604020202020204" pitchFamily="34" charset="0"/>
                <a:ea typeface="微软雅黑" panose="020B0503020204020204" charset="-122"/>
              </a:rPr>
              <a:t>做好万全准备</a:t>
            </a:r>
            <a:endParaRPr lang="zh-CN" altLang="en-US" sz="3200" spc="240" dirty="0">
              <a:solidFill>
                <a:schemeClr val="tx1"/>
              </a:solidFill>
              <a:uFillTx/>
              <a:latin typeface="Arial" panose="020B0604020202020204" pitchFamily="34" charset="0"/>
              <a:ea typeface="微软雅黑" panose="020B0503020204020204" charset="-122"/>
            </a:endParaRPr>
          </a:p>
        </p:txBody>
      </p:sp>
      <p:sp>
        <p:nvSpPr>
          <p:cNvPr id="89" name="椭圆 88"/>
          <p:cNvSpPr/>
          <p:nvPr>
            <p:custDataLst>
              <p:tags r:id="rId16"/>
            </p:custDataLst>
          </p:nvPr>
        </p:nvSpPr>
        <p:spPr>
          <a:xfrm>
            <a:off x="6658804" y="1828800"/>
            <a:ext cx="407160" cy="40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70000"/>
          </a:bodyPr>
          <a:p>
            <a:pPr algn="ctr"/>
            <a:r>
              <a:rPr lang="en-US" altLang="zh-CN" sz="1600" b="1">
                <a:solidFill>
                  <a:schemeClr val="lt1"/>
                </a:solidFill>
              </a:rPr>
              <a:t>2</a:t>
            </a:r>
            <a:endParaRPr lang="en-US" altLang="zh-CN" sz="1600" b="1">
              <a:solidFill>
                <a:schemeClr val="lt1"/>
              </a:solidFill>
            </a:endParaRPr>
          </a:p>
        </p:txBody>
      </p:sp>
      <p:sp>
        <p:nvSpPr>
          <p:cNvPr id="90" name="圆角矩形 46"/>
          <p:cNvSpPr/>
          <p:nvPr>
            <p:custDataLst>
              <p:tags r:id="rId17"/>
            </p:custDataLst>
          </p:nvPr>
        </p:nvSpPr>
        <p:spPr>
          <a:xfrm>
            <a:off x="4350776" y="4170561"/>
            <a:ext cx="1791385" cy="1773631"/>
          </a:xfrm>
          <a:prstGeom prst="roundRect">
            <a:avLst>
              <a:gd name="adj" fmla="val 55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文本框 90"/>
          <p:cNvSpPr txBox="1"/>
          <p:nvPr>
            <p:custDataLst>
              <p:tags r:id="rId18"/>
            </p:custDataLst>
          </p:nvPr>
        </p:nvSpPr>
        <p:spPr>
          <a:xfrm>
            <a:off x="4415282" y="4409649"/>
            <a:ext cx="1662964" cy="1433936"/>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buFontTx/>
            </a:pPr>
            <a:r>
              <a:rPr lang="zh-CN" altLang="en-US" sz="3200" spc="240" dirty="0">
                <a:solidFill>
                  <a:schemeClr val="tx1"/>
                </a:solidFill>
                <a:uFillTx/>
                <a:latin typeface="Arial" panose="020B0604020202020204" pitchFamily="34" charset="0"/>
                <a:ea typeface="微软雅黑" panose="020B0503020204020204" charset="-122"/>
              </a:rPr>
              <a:t>检查项目设备</a:t>
            </a:r>
            <a:endParaRPr lang="zh-CN" altLang="en-US" sz="3200" spc="240" dirty="0">
              <a:solidFill>
                <a:schemeClr val="tx1"/>
              </a:solidFill>
              <a:uFillTx/>
              <a:latin typeface="Arial" panose="020B0604020202020204" pitchFamily="34" charset="0"/>
              <a:ea typeface="微软雅黑" panose="020B0503020204020204" charset="-122"/>
            </a:endParaRPr>
          </a:p>
        </p:txBody>
      </p:sp>
      <p:sp>
        <p:nvSpPr>
          <p:cNvPr id="92" name="椭圆 91"/>
          <p:cNvSpPr/>
          <p:nvPr>
            <p:custDataLst>
              <p:tags r:id="rId19"/>
            </p:custDataLst>
          </p:nvPr>
        </p:nvSpPr>
        <p:spPr>
          <a:xfrm>
            <a:off x="4234782" y="4074097"/>
            <a:ext cx="407160" cy="40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70000"/>
          </a:bodyPr>
          <a:p>
            <a:pPr algn="ctr"/>
            <a:r>
              <a:rPr lang="en-US" altLang="zh-CN" sz="1600" b="1">
                <a:solidFill>
                  <a:schemeClr val="lt1"/>
                </a:solidFill>
              </a:rPr>
              <a:t>4</a:t>
            </a:r>
            <a:endParaRPr lang="en-US" altLang="zh-CN" sz="1600" b="1">
              <a:solidFill>
                <a:schemeClr val="lt1"/>
              </a:solidFill>
            </a:endParaRPr>
          </a:p>
        </p:txBody>
      </p:sp>
      <p:sp>
        <p:nvSpPr>
          <p:cNvPr id="96" name="文本框 95"/>
          <p:cNvSpPr txBox="1"/>
          <p:nvPr>
            <p:custDataLst>
              <p:tags r:id="rId20"/>
            </p:custDataLst>
          </p:nvPr>
        </p:nvSpPr>
        <p:spPr>
          <a:xfrm>
            <a:off x="1355665" y="3313040"/>
            <a:ext cx="1955314" cy="1184196"/>
          </a:xfrm>
          <a:prstGeom prst="rect">
            <a:avLst/>
          </a:prstGeom>
          <a:noFill/>
        </p:spPr>
        <p:txBody>
          <a:bodyPr wrap="square" rtlCol="0" anchor="ctr" anchorCtr="0">
            <a:normAutofit lnSpcReduction="10000"/>
          </a:bodyPr>
          <a:p>
            <a:pPr marL="0" indent="0" algn="l" fontAlgn="auto">
              <a:lnSpc>
                <a:spcPct val="120000"/>
              </a:lnSpc>
              <a:spcBef>
                <a:spcPts val="0"/>
              </a:spcBef>
              <a:spcAft>
                <a:spcPts val="0"/>
              </a:spcAft>
              <a:buSzPct val="100000"/>
            </a:pPr>
            <a:r>
              <a:rPr lang="zh-CN" altLang="en-US" sz="3000" b="1" spc="220" dirty="0">
                <a:solidFill>
                  <a:schemeClr val="lt1"/>
                </a:solidFill>
                <a:sym typeface="+mn-ea"/>
              </a:rPr>
              <a:t>安全进行户外运动</a:t>
            </a:r>
            <a:endParaRPr lang="zh-CN" altLang="en-US" sz="3000" b="1" spc="220" dirty="0">
              <a:solidFill>
                <a:schemeClr val="lt1"/>
              </a:solidFill>
              <a:sym typeface="+mn-ea"/>
            </a:endParaRPr>
          </a:p>
        </p:txBody>
      </p:sp>
      <p:sp>
        <p:nvSpPr>
          <p:cNvPr id="2" name="矩形 1"/>
          <p:cNvSpPr/>
          <p:nvPr>
            <p:custDataLst>
              <p:tags r:id="rId21"/>
            </p:custDataLst>
          </p:nvPr>
        </p:nvSpPr>
        <p:spPr>
          <a:xfrm>
            <a:off x="609605" y="609600"/>
            <a:ext cx="152401"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2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3400" b="1" spc="180" dirty="0">
                <a:solidFill>
                  <a:schemeClr val="accent1"/>
                </a:solidFill>
                <a:uFillTx/>
                <a:latin typeface="微软雅黑" panose="020B0503020204020204" charset="-122"/>
                <a:ea typeface="微软雅黑" panose="020B0503020204020204" charset="-122"/>
                <a:cs typeface="+mn-cs"/>
              </a:rPr>
              <a:t>三、保持规律作息</a:t>
            </a:r>
            <a:endParaRPr lang="zh-CN" altLang="en-US" sz="3400" b="1" spc="180" dirty="0">
              <a:solidFill>
                <a:schemeClr val="accent1"/>
              </a:solidFill>
              <a:uFillTx/>
              <a:latin typeface="微软雅黑" panose="020B0503020204020204" charset="-122"/>
              <a:ea typeface="微软雅黑" panose="020B0503020204020204" charset="-122"/>
              <a:cs typeface="+mn-cs"/>
            </a:endParaRPr>
          </a:p>
        </p:txBody>
      </p:sp>
      <p:sp>
        <p:nvSpPr>
          <p:cNvPr id="23" name="椭圆 22"/>
          <p:cNvSpPr/>
          <p:nvPr>
            <p:custDataLst>
              <p:tags r:id="rId2"/>
            </p:custDataLst>
          </p:nvPr>
        </p:nvSpPr>
        <p:spPr>
          <a:xfrm>
            <a:off x="2870835" y="2681605"/>
            <a:ext cx="6450330" cy="2233930"/>
          </a:xfrm>
          <a:prstGeom prst="ellipse">
            <a:avLst/>
          </a:prstGeom>
          <a:gradFill>
            <a:gsLst>
              <a:gs pos="0">
                <a:srgbClr val="FFFFFF">
                  <a:alpha val="0"/>
                </a:srgbClr>
              </a:gs>
              <a:gs pos="52000">
                <a:schemeClr val="accent1">
                  <a:lumMod val="20000"/>
                  <a:lumOff val="80000"/>
                  <a:alpha val="15000"/>
                </a:schemeClr>
              </a:gs>
            </a:gsLst>
            <a:lin ang="5400000" scaled="0"/>
          </a:gradFill>
          <a:ln w="6350">
            <a:solidFill>
              <a:schemeClr val="accent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椭圆 23"/>
          <p:cNvSpPr/>
          <p:nvPr>
            <p:custDataLst>
              <p:tags r:id="rId3"/>
            </p:custDataLst>
          </p:nvPr>
        </p:nvSpPr>
        <p:spPr>
          <a:xfrm>
            <a:off x="3258185" y="2681605"/>
            <a:ext cx="5674995" cy="1913890"/>
          </a:xfrm>
          <a:prstGeom prst="ellipse">
            <a:avLst/>
          </a:prstGeom>
          <a:gradFill>
            <a:gsLst>
              <a:gs pos="0">
                <a:srgbClr val="FFFFFF">
                  <a:alpha val="0"/>
                </a:srgbClr>
              </a:gs>
              <a:gs pos="81000">
                <a:schemeClr val="accent1">
                  <a:lumMod val="20000"/>
                  <a:lumOff val="80000"/>
                  <a:alpha val="25000"/>
                </a:schemeClr>
              </a:gs>
            </a:gsLst>
            <a:lin ang="5400000" scaled="0"/>
          </a:gradFill>
          <a:ln w="6350">
            <a:solidFill>
              <a:schemeClr val="accent1">
                <a:alpha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椭圆 25"/>
          <p:cNvSpPr/>
          <p:nvPr>
            <p:custDataLst>
              <p:tags r:id="rId4"/>
            </p:custDataLst>
          </p:nvPr>
        </p:nvSpPr>
        <p:spPr>
          <a:xfrm>
            <a:off x="3847465" y="2681605"/>
            <a:ext cx="4496435" cy="1504950"/>
          </a:xfrm>
          <a:prstGeom prst="ellipse">
            <a:avLst/>
          </a:prstGeom>
          <a:gradFill>
            <a:gsLst>
              <a:gs pos="0">
                <a:srgbClr val="FFFFFF">
                  <a:alpha val="0"/>
                </a:srgbClr>
              </a:gs>
              <a:gs pos="77000">
                <a:schemeClr val="accent1">
                  <a:lumMod val="20000"/>
                  <a:lumOff val="80000"/>
                  <a:alpha val="40000"/>
                </a:schemeClr>
              </a:gs>
            </a:gsLst>
            <a:lin ang="5400000" scaled="0"/>
          </a:gradFill>
          <a:ln w="6350">
            <a:solidFill>
              <a:schemeClr val="accent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圆角矩形 27"/>
          <p:cNvSpPr/>
          <p:nvPr>
            <p:custDataLst>
              <p:tags r:id="rId5"/>
            </p:custDataLst>
          </p:nvPr>
        </p:nvSpPr>
        <p:spPr>
          <a:xfrm>
            <a:off x="1440180" y="3429000"/>
            <a:ext cx="1515745" cy="595630"/>
          </a:xfrm>
          <a:prstGeom prst="roundRect">
            <a:avLst>
              <a:gd name="adj" fmla="val 50000"/>
            </a:avLst>
          </a:prstGeom>
          <a:gradFill>
            <a:gsLst>
              <a:gs pos="0">
                <a:schemeClr val="accent1">
                  <a:lumMod val="40000"/>
                  <a:lumOff val="60000"/>
                </a:schemeClr>
              </a:gs>
              <a:gs pos="48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lang="zh-CN" altLang="en-US" sz="1600" b="1">
                <a:solidFill>
                  <a:srgbClr val="FFFFFF"/>
                </a:solidFill>
                <a:uFillTx/>
                <a:latin typeface="+mn-ea"/>
                <a:cs typeface="+mn-ea"/>
                <a:sym typeface="+mn-ea"/>
              </a:rPr>
              <a:t>保持规律作息的重要性</a:t>
            </a:r>
            <a:endParaRPr lang="zh-CN" altLang="en-US" sz="1600" b="1">
              <a:solidFill>
                <a:srgbClr val="FFFFFF"/>
              </a:solidFill>
              <a:uFillTx/>
              <a:latin typeface="+mn-ea"/>
              <a:cs typeface="+mn-ea"/>
              <a:sym typeface="+mn-ea"/>
            </a:endParaRPr>
          </a:p>
        </p:txBody>
      </p:sp>
      <p:sp>
        <p:nvSpPr>
          <p:cNvPr id="30" name="椭圆 29"/>
          <p:cNvSpPr>
            <a:spLocks noChangeAspect="1"/>
          </p:cNvSpPr>
          <p:nvPr>
            <p:custDataLst>
              <p:tags r:id="rId6"/>
            </p:custDataLst>
          </p:nvPr>
        </p:nvSpPr>
        <p:spPr>
          <a:xfrm>
            <a:off x="3213735" y="3675380"/>
            <a:ext cx="95885" cy="95885"/>
          </a:xfrm>
          <a:prstGeom prst="ellipse">
            <a:avLst/>
          </a:prstGeom>
          <a:gradFill>
            <a:gsLst>
              <a:gs pos="4000">
                <a:schemeClr val="accent1">
                  <a:lumMod val="60000"/>
                  <a:lumOff val="40000"/>
                </a:schemeClr>
              </a:gs>
              <a:gs pos="54000">
                <a:schemeClr val="accent1"/>
              </a:gs>
            </a:gsLst>
            <a:lin ang="2700000" scaled="0"/>
          </a:gradFill>
          <a:ln w="19050">
            <a:gradFill>
              <a:gsLst>
                <a:gs pos="0">
                  <a:schemeClr val="accent1">
                    <a:lumMod val="20000"/>
                    <a:lumOff val="80000"/>
                  </a:schemeClr>
                </a:gs>
                <a:gs pos="37000">
                  <a:srgbClr val="D7E2FF">
                    <a:lumMod val="5000"/>
                    <a:lumOff val="95000"/>
                  </a:srgbClr>
                </a:gs>
                <a:gs pos="71000">
                  <a:schemeClr val="accent1">
                    <a:lumMod val="20000"/>
                    <a:lumOff val="80000"/>
                  </a:schemeClr>
                </a:gs>
                <a:gs pos="100000">
                  <a:srgbClr val="FFFFFF"/>
                </a:gs>
              </a:gsLst>
              <a:lin ang="15780000" scaled="0"/>
            </a:gradFill>
          </a:ln>
          <a:effectLst>
            <a:outerShdw blurRad="3556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思源黑体 CN Regular" panose="020B0500000000000000" charset="-122"/>
            </a:endParaRPr>
          </a:p>
        </p:txBody>
      </p:sp>
      <p:sp>
        <p:nvSpPr>
          <p:cNvPr id="3" name="矩形 2"/>
          <p:cNvSpPr/>
          <p:nvPr>
            <p:custDataLst>
              <p:tags r:id="rId7"/>
            </p:custDataLst>
          </p:nvPr>
        </p:nvSpPr>
        <p:spPr>
          <a:xfrm>
            <a:off x="1238885" y="4025265"/>
            <a:ext cx="1918335" cy="102171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1.提高免疫力</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2.促进身体解毒</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3.提高工作和学习效率</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4.保持身体健康</a:t>
            </a:r>
            <a:endParaRPr lang="zh-CN" altLang="en-US" sz="1400">
              <a:solidFill>
                <a:schemeClr val="tx1">
                  <a:lumMod val="85000"/>
                  <a:lumOff val="15000"/>
                </a:schemeClr>
              </a:solidFill>
              <a:latin typeface="+mn-ea"/>
              <a:cs typeface="+mn-ea"/>
            </a:endParaRPr>
          </a:p>
        </p:txBody>
      </p:sp>
      <p:sp>
        <p:nvSpPr>
          <p:cNvPr id="18" name="圆角矩形 17"/>
          <p:cNvSpPr/>
          <p:nvPr>
            <p:custDataLst>
              <p:tags r:id="rId8"/>
            </p:custDataLst>
          </p:nvPr>
        </p:nvSpPr>
        <p:spPr>
          <a:xfrm>
            <a:off x="9230360" y="3429000"/>
            <a:ext cx="1515745" cy="596265"/>
          </a:xfrm>
          <a:prstGeom prst="roundRect">
            <a:avLst>
              <a:gd name="adj" fmla="val 50000"/>
            </a:avLst>
          </a:prstGeom>
          <a:gradFill>
            <a:gsLst>
              <a:gs pos="0">
                <a:schemeClr val="accent3">
                  <a:lumMod val="20000"/>
                  <a:lumOff val="80000"/>
                </a:schemeClr>
              </a:gs>
              <a:gs pos="48000">
                <a:schemeClr val="accent3"/>
              </a:gs>
            </a:gsLst>
            <a:lin ang="5400000" scaled="0"/>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a:sym typeface="+mn-ea"/>
              </a:rPr>
              <a:t>不</a:t>
            </a:r>
            <a:r>
              <a:rPr lang="zh-CN" altLang="en-US" sz="1600" b="1">
                <a:solidFill>
                  <a:srgbClr val="FFFFFF"/>
                </a:solidFill>
                <a:uFillTx/>
                <a:latin typeface="+mn-ea"/>
                <a:cs typeface="+mn-ea"/>
                <a:sym typeface="+mn-ea"/>
              </a:rPr>
              <a:t>规律作息的危害</a:t>
            </a:r>
            <a:endParaRPr lang="zh-CN" altLang="en-US" sz="1600" b="1">
              <a:solidFill>
                <a:srgbClr val="FFFFFF"/>
              </a:solidFill>
              <a:uFillTx/>
              <a:latin typeface="+mn-ea"/>
              <a:cs typeface="+mn-ea"/>
              <a:sym typeface="+mn-ea"/>
            </a:endParaRPr>
          </a:p>
        </p:txBody>
      </p:sp>
      <p:sp>
        <p:nvSpPr>
          <p:cNvPr id="19" name="椭圆 18"/>
          <p:cNvSpPr>
            <a:spLocks noChangeAspect="1"/>
          </p:cNvSpPr>
          <p:nvPr>
            <p:custDataLst>
              <p:tags r:id="rId9"/>
            </p:custDataLst>
          </p:nvPr>
        </p:nvSpPr>
        <p:spPr>
          <a:xfrm>
            <a:off x="8870950" y="3667125"/>
            <a:ext cx="95885" cy="95885"/>
          </a:xfrm>
          <a:prstGeom prst="ellipse">
            <a:avLst/>
          </a:prstGeom>
          <a:gradFill>
            <a:gsLst>
              <a:gs pos="4000">
                <a:schemeClr val="accent3">
                  <a:lumMod val="60000"/>
                  <a:lumOff val="40000"/>
                </a:schemeClr>
              </a:gs>
              <a:gs pos="54000">
                <a:schemeClr val="accent3"/>
              </a:gs>
              <a:gs pos="100000">
                <a:schemeClr val="accent3"/>
              </a:gs>
            </a:gsLst>
            <a:lin ang="2700000" scaled="0"/>
          </a:gradFill>
          <a:ln>
            <a:gradFill>
              <a:gsLst>
                <a:gs pos="0">
                  <a:schemeClr val="accent6">
                    <a:lumMod val="20000"/>
                    <a:lumOff val="80000"/>
                  </a:schemeClr>
                </a:gs>
                <a:gs pos="37000">
                  <a:srgbClr val="D7E2FF">
                    <a:lumMod val="5000"/>
                    <a:lumOff val="95000"/>
                  </a:srgbClr>
                </a:gs>
                <a:gs pos="71000">
                  <a:schemeClr val="accent6">
                    <a:lumMod val="20000"/>
                    <a:lumOff val="80000"/>
                  </a:schemeClr>
                </a:gs>
                <a:gs pos="100000">
                  <a:srgbClr val="FFFFFF"/>
                </a:gs>
              </a:gsLst>
              <a:lin ang="16200000" scaled="0"/>
            </a:gradFill>
          </a:ln>
          <a:effectLst>
            <a:outerShdw blurRad="342900" sx="106000" sy="106000" algn="ctr" rotWithShape="0">
              <a:schemeClr val="accent6">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思源黑体 CN Regular" panose="020B0500000000000000" charset="-122"/>
            </a:endParaRPr>
          </a:p>
        </p:txBody>
      </p:sp>
      <p:sp>
        <p:nvSpPr>
          <p:cNvPr id="6" name="矩形 5"/>
          <p:cNvSpPr/>
          <p:nvPr>
            <p:custDataLst>
              <p:tags r:id="rId10"/>
            </p:custDataLst>
          </p:nvPr>
        </p:nvSpPr>
        <p:spPr>
          <a:xfrm>
            <a:off x="8723630" y="4025265"/>
            <a:ext cx="2411730" cy="102171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1.影响血糖代谢</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2.导致血脂异常</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3.导致代谢综合征</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4.增加肿瘤风险</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5.抵抗力下降，增加患病风险</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6.记忆力下降</a:t>
            </a:r>
            <a:endParaRPr lang="zh-CN" altLang="en-US" sz="1400" dirty="0">
              <a:solidFill>
                <a:schemeClr val="tx1">
                  <a:lumMod val="85000"/>
                  <a:lumOff val="15000"/>
                </a:schemeClr>
              </a:solidFill>
              <a:latin typeface="+mn-ea"/>
              <a:cs typeface="+mn-ea"/>
            </a:endParaRPr>
          </a:p>
        </p:txBody>
      </p:sp>
      <p:sp>
        <p:nvSpPr>
          <p:cNvPr id="7" name="圆角矩形 6"/>
          <p:cNvSpPr/>
          <p:nvPr>
            <p:custDataLst>
              <p:tags r:id="rId11"/>
            </p:custDataLst>
          </p:nvPr>
        </p:nvSpPr>
        <p:spPr>
          <a:xfrm>
            <a:off x="5337810" y="5001895"/>
            <a:ext cx="1515745" cy="542925"/>
          </a:xfrm>
          <a:prstGeom prst="roundRect">
            <a:avLst>
              <a:gd name="adj" fmla="val 50000"/>
            </a:avLst>
          </a:prstGeom>
          <a:gradFill>
            <a:gsLst>
              <a:gs pos="0">
                <a:schemeClr val="accent2">
                  <a:lumMod val="40000"/>
                  <a:lumOff val="60000"/>
                </a:schemeClr>
              </a:gs>
              <a:gs pos="48000">
                <a:schemeClr val="accent2"/>
              </a:gs>
            </a:gsLst>
            <a:lin ang="54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1600" b="1">
                <a:solidFill>
                  <a:srgbClr val="FFFFFF"/>
                </a:solidFill>
                <a:uFillTx/>
                <a:latin typeface="+mn-ea"/>
                <a:cs typeface="+mn-ea"/>
                <a:sym typeface="+mn-ea"/>
              </a:rPr>
              <a:t>如何保持规律生活</a:t>
            </a:r>
            <a:endParaRPr lang="zh-CN" altLang="en-US" sz="1600" b="1">
              <a:solidFill>
                <a:srgbClr val="FFFFFF"/>
              </a:solidFill>
              <a:uFillTx/>
              <a:latin typeface="+mn-ea"/>
              <a:cs typeface="+mn-ea"/>
              <a:sym typeface="+mn-ea"/>
            </a:endParaRPr>
          </a:p>
        </p:txBody>
      </p:sp>
      <p:sp>
        <p:nvSpPr>
          <p:cNvPr id="20" name="椭圆 19"/>
          <p:cNvSpPr>
            <a:spLocks noChangeAspect="1"/>
          </p:cNvSpPr>
          <p:nvPr>
            <p:custDataLst>
              <p:tags r:id="rId12"/>
            </p:custDataLst>
          </p:nvPr>
        </p:nvSpPr>
        <p:spPr>
          <a:xfrm>
            <a:off x="6047740" y="4546600"/>
            <a:ext cx="95885" cy="95885"/>
          </a:xfrm>
          <a:prstGeom prst="ellipse">
            <a:avLst/>
          </a:prstGeom>
          <a:gradFill>
            <a:gsLst>
              <a:gs pos="4000">
                <a:schemeClr val="accent2">
                  <a:lumMod val="60000"/>
                  <a:lumOff val="40000"/>
                </a:schemeClr>
              </a:gs>
              <a:gs pos="100000">
                <a:schemeClr val="accent2"/>
              </a:gs>
              <a:gs pos="54000">
                <a:schemeClr val="accent2"/>
              </a:gs>
            </a:gsLst>
            <a:lin ang="2700000" scaled="0"/>
          </a:gradFill>
          <a:ln w="19050">
            <a:gradFill>
              <a:gsLst>
                <a:gs pos="0">
                  <a:schemeClr val="accent4">
                    <a:lumMod val="20000"/>
                    <a:lumOff val="80000"/>
                  </a:schemeClr>
                </a:gs>
                <a:gs pos="37000">
                  <a:srgbClr val="D7E2FF">
                    <a:lumMod val="5000"/>
                    <a:lumOff val="95000"/>
                  </a:srgbClr>
                </a:gs>
                <a:gs pos="71000">
                  <a:schemeClr val="accent4">
                    <a:lumMod val="20000"/>
                    <a:lumOff val="80000"/>
                  </a:schemeClr>
                </a:gs>
                <a:gs pos="100000">
                  <a:srgbClr val="FFFFFF"/>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思源黑体 CN Regular" panose="020B0500000000000000" charset="-122"/>
            </a:endParaRPr>
          </a:p>
        </p:txBody>
      </p:sp>
      <p:sp>
        <p:nvSpPr>
          <p:cNvPr id="8" name="矩形 7"/>
          <p:cNvSpPr/>
          <p:nvPr>
            <p:custDataLst>
              <p:tags r:id="rId13"/>
            </p:custDataLst>
          </p:nvPr>
        </p:nvSpPr>
        <p:spPr>
          <a:xfrm>
            <a:off x="4017645" y="5598795"/>
            <a:ext cx="4167505" cy="102171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1.保证充足但不冗余的睡眠时间</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2.保证人体每日摄入均衡的营养</a:t>
            </a:r>
            <a:endParaRPr lang="zh-CN" altLang="en-US" sz="1400" dirty="0">
              <a:solidFill>
                <a:schemeClr val="tx1">
                  <a:lumMod val="85000"/>
                  <a:lumOff val="15000"/>
                </a:schemeClr>
              </a:solidFill>
              <a:latin typeface="+mn-ea"/>
              <a:cs typeface="+mn-ea"/>
            </a:endParaRPr>
          </a:p>
        </p:txBody>
      </p:sp>
      <p:sp>
        <p:nvSpPr>
          <p:cNvPr id="10" name="椭圆 9"/>
          <p:cNvSpPr/>
          <p:nvPr>
            <p:custDataLst>
              <p:tags r:id="rId14"/>
            </p:custDataLst>
          </p:nvPr>
        </p:nvSpPr>
        <p:spPr>
          <a:xfrm rot="1140000">
            <a:off x="4627880" y="2591435"/>
            <a:ext cx="2931160" cy="690880"/>
          </a:xfrm>
          <a:prstGeom prst="ellipse">
            <a:avLst/>
          </a:prstGeom>
          <a:noFill/>
          <a:ln>
            <a:gradFill>
              <a:gsLst>
                <a:gs pos="40000">
                  <a:schemeClr val="accent1">
                    <a:alpha val="35000"/>
                  </a:schemeClr>
                </a:gs>
                <a:gs pos="88000">
                  <a:schemeClr val="accent1">
                    <a:lumMod val="40000"/>
                    <a:lumOff val="60000"/>
                  </a:schemeClr>
                </a:gs>
                <a:gs pos="100000">
                  <a:schemeClr val="accent1">
                    <a:alpha val="35000"/>
                  </a:schemeClr>
                </a:gs>
                <a:gs pos="7000">
                  <a:schemeClr val="accent1">
                    <a:alpha val="0"/>
                  </a:schemeClr>
                </a:gs>
              </a:gsLst>
              <a:lin ang="528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ym typeface="+mn-ea"/>
            </a:endParaRPr>
          </a:p>
        </p:txBody>
      </p:sp>
      <p:sp>
        <p:nvSpPr>
          <p:cNvPr id="11" name="椭圆 10"/>
          <p:cNvSpPr/>
          <p:nvPr>
            <p:custDataLst>
              <p:tags r:id="rId15"/>
            </p:custDataLst>
          </p:nvPr>
        </p:nvSpPr>
        <p:spPr>
          <a:xfrm rot="20460000">
            <a:off x="4627880" y="2621280"/>
            <a:ext cx="2931160" cy="690880"/>
          </a:xfrm>
          <a:prstGeom prst="ellipse">
            <a:avLst/>
          </a:prstGeom>
          <a:noFill/>
          <a:ln>
            <a:gradFill>
              <a:gsLst>
                <a:gs pos="40000">
                  <a:schemeClr val="accent1">
                    <a:alpha val="35000"/>
                  </a:schemeClr>
                </a:gs>
                <a:gs pos="88000">
                  <a:schemeClr val="accent1">
                    <a:lumMod val="40000"/>
                    <a:lumOff val="60000"/>
                  </a:schemeClr>
                </a:gs>
                <a:gs pos="100000">
                  <a:schemeClr val="accent1">
                    <a:alpha val="35000"/>
                  </a:schemeClr>
                </a:gs>
                <a:gs pos="7000">
                  <a:schemeClr val="accent1">
                    <a:alpha val="0"/>
                  </a:schemeClr>
                </a:gs>
              </a:gsLst>
              <a:lin ang="528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12" name="椭圆 11"/>
          <p:cNvSpPr/>
          <p:nvPr>
            <p:custDataLst>
              <p:tags r:id="rId16"/>
            </p:custDataLst>
          </p:nvPr>
        </p:nvSpPr>
        <p:spPr>
          <a:xfrm>
            <a:off x="5324475" y="2063115"/>
            <a:ext cx="1537970" cy="1537970"/>
          </a:xfrm>
          <a:prstGeom prst="ellipse">
            <a:avLst/>
          </a:prstGeom>
          <a:gradFill>
            <a:gsLst>
              <a:gs pos="100000">
                <a:schemeClr val="accent1">
                  <a:lumMod val="20000"/>
                  <a:lumOff val="80000"/>
                </a:schemeClr>
              </a:gs>
              <a:gs pos="0">
                <a:schemeClr val="accent1">
                  <a:lumMod val="60000"/>
                  <a:lumOff val="40000"/>
                </a:schemeClr>
              </a:gs>
              <a:gs pos="34000">
                <a:schemeClr val="accent1"/>
              </a:gs>
              <a:gs pos="62000">
                <a:schemeClr val="accent1"/>
              </a:gs>
            </a:gsLst>
            <a:path path="circle">
              <a:fillToRect l="100000" t="100000"/>
            </a:path>
            <a:tileRect r="-100000" b="-100000"/>
          </a:gradFill>
          <a:ln>
            <a:gradFill>
              <a:gsLst>
                <a:gs pos="0">
                  <a:schemeClr val="accent1">
                    <a:lumMod val="20000"/>
                    <a:lumOff val="80000"/>
                  </a:schemeClr>
                </a:gs>
                <a:gs pos="37000">
                  <a:srgbClr val="FFFFFF"/>
                </a:gs>
                <a:gs pos="71000">
                  <a:schemeClr val="accent1">
                    <a:lumMod val="20000"/>
                    <a:lumOff val="80000"/>
                  </a:schemeClr>
                </a:gs>
                <a:gs pos="100000">
                  <a:srgbClr val="FFFFFF"/>
                </a:gs>
              </a:gsLst>
              <a:lin ang="1614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lang="zh-CN" altLang="en-US" b="1">
                <a:solidFill>
                  <a:srgbClr val="FFFFFF"/>
                </a:solidFill>
                <a:uFillTx/>
                <a:latin typeface="+mn-ea"/>
                <a:cs typeface="+mn-ea"/>
                <a:sym typeface="+mn-ea"/>
              </a:rPr>
              <a:t>保持规律</a:t>
            </a:r>
            <a:endParaRPr lang="zh-CN" altLang="en-US" b="1">
              <a:solidFill>
                <a:srgbClr val="FFFFFF"/>
              </a:solidFill>
              <a:uFillTx/>
              <a:latin typeface="+mn-ea"/>
              <a:cs typeface="+mn-ea"/>
              <a:sym typeface="+mn-ea"/>
            </a:endParaRPr>
          </a:p>
          <a:p>
            <a:pPr lvl="0" algn="ctr">
              <a:spcBef>
                <a:spcPct val="0"/>
              </a:spcBef>
              <a:spcAft>
                <a:spcPct val="0"/>
              </a:spcAft>
              <a:buClrTx/>
              <a:buSzTx/>
              <a:buFontTx/>
            </a:pPr>
            <a:r>
              <a:rPr lang="zh-CN" altLang="en-US" b="1">
                <a:solidFill>
                  <a:srgbClr val="FFFFFF"/>
                </a:solidFill>
                <a:uFillTx/>
                <a:latin typeface="+mn-ea"/>
                <a:cs typeface="+mn-ea"/>
                <a:sym typeface="+mn-ea"/>
              </a:rPr>
              <a:t>作息</a:t>
            </a:r>
            <a:endParaRPr lang="zh-CN" altLang="en-US" b="1">
              <a:solidFill>
                <a:srgbClr val="FFFFFF"/>
              </a:solidFill>
              <a:uFillTx/>
              <a:latin typeface="+mn-ea"/>
              <a:cs typeface="+mn-ea"/>
              <a:sym typeface="+mn-ea"/>
            </a:endParaRPr>
          </a:p>
        </p:txBody>
      </p:sp>
    </p:spTree>
    <p:custDataLst>
      <p:tags r:id="rId17"/>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1091574" y="2590793"/>
            <a:ext cx="3505225" cy="1676413"/>
          </a:xfrm>
          <a:prstGeom prst="rect">
            <a:avLst/>
          </a:prstGeom>
          <a:noFill/>
        </p:spPr>
        <p:txBody>
          <a:bodyPr wrap="square" lIns="63500" tIns="25400" rIns="63500" bIns="25400" rtlCol="0" anchor="ctr" anchorCtr="0">
            <a:normAutofit fontScale="80000"/>
          </a:bodyPr>
          <a:p>
            <a:pPr marL="0" algn="ctr">
              <a:lnSpc>
                <a:spcPct val="110000"/>
              </a:lnSpc>
              <a:spcBef>
                <a:spcPts val="0"/>
              </a:spcBef>
              <a:spcAft>
                <a:spcPts val="0"/>
              </a:spcAft>
            </a:pPr>
            <a:r>
              <a:rPr lang="zh-CN" altLang="en-US" sz="4800" b="1" spc="320" dirty="0">
                <a:solidFill>
                  <a:schemeClr val="accent1"/>
                </a:solidFill>
                <a:uFillTx/>
                <a:latin typeface="微软雅黑" panose="020B0503020204020204" charset="-122"/>
                <a:ea typeface="微软雅黑" panose="020B0503020204020204" charset="-122"/>
              </a:rPr>
              <a:t>四、学习急救知识</a:t>
            </a:r>
            <a:endParaRPr lang="zh-CN" altLang="en-US" sz="4800" b="1" spc="320" dirty="0">
              <a:solidFill>
                <a:schemeClr val="accent1"/>
              </a:solidFill>
              <a:uFillTx/>
              <a:latin typeface="微软雅黑" panose="020B0503020204020204" charset="-122"/>
              <a:ea typeface="微软雅黑" panose="020B0503020204020204" charset="-122"/>
            </a:endParaRPr>
          </a:p>
        </p:txBody>
      </p:sp>
      <p:sp>
        <p:nvSpPr>
          <p:cNvPr id="34" name="文本框 33"/>
          <p:cNvSpPr txBox="1"/>
          <p:nvPr>
            <p:custDataLst>
              <p:tags r:id="rId2"/>
            </p:custDataLst>
          </p:nvPr>
        </p:nvSpPr>
        <p:spPr>
          <a:xfrm>
            <a:off x="5866136" y="793155"/>
            <a:ext cx="331325" cy="488334"/>
          </a:xfrm>
          <a:prstGeom prst="rect">
            <a:avLst/>
          </a:prstGeom>
          <a:noFill/>
        </p:spPr>
        <p:txBody>
          <a:bodyPr wrap="square" rtlCol="0">
            <a:normAutofit/>
          </a:bodyPr>
          <a:lstStyle/>
          <a:p>
            <a:pPr algn="ctr"/>
            <a:r>
              <a:rPr lang="en-US" altLang="zh-CN" b="1" dirty="0">
                <a:solidFill>
                  <a:schemeClr val="accent1">
                    <a:lumMod val="75000"/>
                  </a:schemeClr>
                </a:solidFill>
                <a:latin typeface="Arial" panose="020B0604020202020204" pitchFamily="34" charset="0"/>
                <a:cs typeface="Arial" panose="020B0604020202020204" pitchFamily="34" charset="0"/>
              </a:rPr>
              <a:t>1</a:t>
            </a:r>
            <a:endParaRPr lang="en-US" altLang="zh-CN" b="1" dirty="0">
              <a:solidFill>
                <a:schemeClr val="accent1">
                  <a:lumMod val="75000"/>
                </a:schemeClr>
              </a:solidFill>
              <a:latin typeface="Arial" panose="020B0604020202020204" pitchFamily="34" charset="0"/>
              <a:cs typeface="Arial" panose="020B0604020202020204" pitchFamily="34" charset="0"/>
            </a:endParaRPr>
          </a:p>
        </p:txBody>
      </p:sp>
      <p:sp>
        <p:nvSpPr>
          <p:cNvPr id="10" name="Freeform 6"/>
          <p:cNvSpPr/>
          <p:nvPr>
            <p:custDataLst>
              <p:tags r:id="rId3"/>
            </p:custDataLst>
          </p:nvPr>
        </p:nvSpPr>
        <p:spPr bwMode="auto">
          <a:xfrm rot="19538050">
            <a:off x="5780748" y="946352"/>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custDataLst>
              <p:tags r:id="rId4"/>
            </p:custDataLst>
          </p:nvPr>
        </p:nvSpPr>
        <p:spPr bwMode="auto">
          <a:xfrm rot="19538050">
            <a:off x="5757732" y="935116"/>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
          <p:cNvSpPr/>
          <p:nvPr>
            <p:custDataLst>
              <p:tags r:id="rId5"/>
            </p:custDataLst>
          </p:nvPr>
        </p:nvSpPr>
        <p:spPr bwMode="auto">
          <a:xfrm rot="20078349">
            <a:off x="5826783" y="1117306"/>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a:spLocks noEditPoints="1"/>
          </p:cNvSpPr>
          <p:nvPr>
            <p:custDataLst>
              <p:tags r:id="rId6"/>
            </p:custDataLst>
          </p:nvPr>
        </p:nvSpPr>
        <p:spPr bwMode="auto">
          <a:xfrm rot="20078349">
            <a:off x="5813823" y="1104993"/>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
          <p:cNvSpPr/>
          <p:nvPr>
            <p:custDataLst>
              <p:tags r:id="rId7"/>
            </p:custDataLst>
          </p:nvPr>
        </p:nvSpPr>
        <p:spPr bwMode="auto">
          <a:xfrm rot="2862414">
            <a:off x="5879597" y="802409"/>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a:spLocks noEditPoints="1"/>
          </p:cNvSpPr>
          <p:nvPr>
            <p:custDataLst>
              <p:tags r:id="rId8"/>
            </p:custDataLst>
          </p:nvPr>
        </p:nvSpPr>
        <p:spPr bwMode="auto">
          <a:xfrm rot="2862414">
            <a:off x="5866637" y="790097"/>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
          <p:cNvSpPr/>
          <p:nvPr>
            <p:custDataLst>
              <p:tags r:id="rId9"/>
            </p:custDataLst>
          </p:nvPr>
        </p:nvSpPr>
        <p:spPr bwMode="auto">
          <a:xfrm rot="3545445">
            <a:off x="6042183" y="786564"/>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
          <p:cNvSpPr>
            <a:spLocks noEditPoints="1"/>
          </p:cNvSpPr>
          <p:nvPr>
            <p:custDataLst>
              <p:tags r:id="rId10"/>
            </p:custDataLst>
          </p:nvPr>
        </p:nvSpPr>
        <p:spPr bwMode="auto">
          <a:xfrm rot="3545445">
            <a:off x="6011196" y="763038"/>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32" name="Freeform 5"/>
          <p:cNvSpPr/>
          <p:nvPr>
            <p:custDataLst>
              <p:tags r:id="rId11"/>
            </p:custDataLst>
          </p:nvPr>
        </p:nvSpPr>
        <p:spPr bwMode="auto">
          <a:xfrm rot="8910987">
            <a:off x="6191402" y="864274"/>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
          <p:cNvSpPr>
            <a:spLocks noEditPoints="1"/>
          </p:cNvSpPr>
          <p:nvPr>
            <p:custDataLst>
              <p:tags r:id="rId12"/>
            </p:custDataLst>
          </p:nvPr>
        </p:nvSpPr>
        <p:spPr bwMode="auto">
          <a:xfrm rot="8910987">
            <a:off x="6178442" y="851962"/>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6"/>
          <p:cNvSpPr/>
          <p:nvPr>
            <p:custDataLst>
              <p:tags r:id="rId13"/>
            </p:custDataLst>
          </p:nvPr>
        </p:nvSpPr>
        <p:spPr bwMode="auto">
          <a:xfrm rot="9000000">
            <a:off x="6196448" y="1051483"/>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7"/>
          <p:cNvSpPr>
            <a:spLocks noEditPoints="1"/>
          </p:cNvSpPr>
          <p:nvPr>
            <p:custDataLst>
              <p:tags r:id="rId14"/>
            </p:custDataLst>
          </p:nvPr>
        </p:nvSpPr>
        <p:spPr bwMode="auto">
          <a:xfrm rot="9000000">
            <a:off x="6177780" y="1020618"/>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
          <p:cNvSpPr/>
          <p:nvPr>
            <p:custDataLst>
              <p:tags r:id="rId15"/>
            </p:custDataLst>
          </p:nvPr>
        </p:nvSpPr>
        <p:spPr bwMode="auto">
          <a:xfrm rot="14015902">
            <a:off x="6133780" y="1171670"/>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
          <p:cNvSpPr>
            <a:spLocks noEditPoints="1"/>
          </p:cNvSpPr>
          <p:nvPr>
            <p:custDataLst>
              <p:tags r:id="rId16"/>
            </p:custDataLst>
          </p:nvPr>
        </p:nvSpPr>
        <p:spPr bwMode="auto">
          <a:xfrm rot="14015902">
            <a:off x="6120820" y="1159357"/>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
          <p:cNvSpPr/>
          <p:nvPr>
            <p:custDataLst>
              <p:tags r:id="rId17"/>
            </p:custDataLst>
          </p:nvPr>
        </p:nvSpPr>
        <p:spPr bwMode="auto">
          <a:xfrm rot="14342648">
            <a:off x="5944915" y="1202038"/>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
          <p:cNvSpPr>
            <a:spLocks noEditPoints="1"/>
          </p:cNvSpPr>
          <p:nvPr>
            <p:custDataLst>
              <p:tags r:id="rId18"/>
            </p:custDataLst>
          </p:nvPr>
        </p:nvSpPr>
        <p:spPr bwMode="auto">
          <a:xfrm rot="14342648">
            <a:off x="5933471" y="1183289"/>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文本框 75"/>
          <p:cNvSpPr txBox="1"/>
          <p:nvPr>
            <p:custDataLst>
              <p:tags r:id="rId19"/>
            </p:custDataLst>
          </p:nvPr>
        </p:nvSpPr>
        <p:spPr>
          <a:xfrm>
            <a:off x="6379123" y="1190987"/>
            <a:ext cx="2051151" cy="1128870"/>
          </a:xfrm>
          <a:prstGeom prst="rect">
            <a:avLst/>
          </a:prstGeom>
          <a:noFill/>
        </p:spPr>
        <p:txBody>
          <a:bodyPr vert="horz" wrap="square" lIns="71755" tIns="0" rIns="0" bIns="0" rtlCol="0" anchor="t"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20000"/>
              </a:lnSpc>
              <a:spcBef>
                <a:spcPts val="0"/>
              </a:spcBef>
              <a:spcAft>
                <a:spcPts val="800"/>
              </a:spcAft>
            </a:pPr>
            <a:r>
              <a:rPr lang="zh-CN" altLang="en-US" spc="100">
                <a:solidFill>
                  <a:schemeClr val="tx1">
                    <a:lumMod val="75000"/>
                    <a:lumOff val="25000"/>
                  </a:schemeClr>
                </a:solidFill>
                <a:latin typeface="幼圆" panose="02010509060101010101" charset="-122"/>
                <a:ea typeface="幼圆" panose="02010509060101010101" charset="-122"/>
              </a:rPr>
              <a:t>人淹没于水或其他液体介质中并受到伤害的状况</a:t>
            </a:r>
            <a:endParaRPr lang="zh-CN" altLang="en-US" spc="100">
              <a:solidFill>
                <a:schemeClr val="tx1">
                  <a:lumMod val="75000"/>
                  <a:lumOff val="25000"/>
                </a:schemeClr>
              </a:solidFill>
              <a:latin typeface="幼圆" panose="02010509060101010101" charset="-122"/>
              <a:ea typeface="幼圆" panose="02010509060101010101" charset="-122"/>
            </a:endParaRPr>
          </a:p>
        </p:txBody>
      </p:sp>
      <p:sp>
        <p:nvSpPr>
          <p:cNvPr id="42" name="文本框 90"/>
          <p:cNvSpPr txBox="1"/>
          <p:nvPr>
            <p:custDataLst>
              <p:tags r:id="rId20"/>
            </p:custDataLst>
          </p:nvPr>
        </p:nvSpPr>
        <p:spPr>
          <a:xfrm>
            <a:off x="6379123" y="762789"/>
            <a:ext cx="2051151" cy="428198"/>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00000"/>
              </a:lnSpc>
              <a:spcBef>
                <a:spcPts val="0"/>
              </a:spcBef>
              <a:spcAft>
                <a:spcPts val="0"/>
              </a:spcAft>
            </a:pPr>
            <a:r>
              <a:rPr lang="zh-CN" altLang="en-US" sz="2000" b="1" spc="120">
                <a:solidFill>
                  <a:schemeClr val="tx1">
                    <a:lumMod val="75000"/>
                    <a:lumOff val="25000"/>
                  </a:schemeClr>
                </a:solidFill>
                <a:latin typeface="幼圆" panose="02010509060101010101" charset="-122"/>
                <a:ea typeface="幼圆" panose="02010509060101010101" charset="-122"/>
              </a:rPr>
              <a:t>溺水</a:t>
            </a:r>
            <a:endParaRPr lang="zh-CN" altLang="en-US" sz="2000" b="1" spc="120">
              <a:solidFill>
                <a:schemeClr val="tx1">
                  <a:lumMod val="75000"/>
                  <a:lumOff val="25000"/>
                </a:schemeClr>
              </a:solidFill>
              <a:latin typeface="幼圆" panose="02010509060101010101" charset="-122"/>
              <a:ea typeface="幼圆" panose="02010509060101010101" charset="-122"/>
            </a:endParaRPr>
          </a:p>
        </p:txBody>
      </p:sp>
      <p:sp>
        <p:nvSpPr>
          <p:cNvPr id="125" name="文本框 124"/>
          <p:cNvSpPr txBox="1"/>
          <p:nvPr>
            <p:custDataLst>
              <p:tags r:id="rId21"/>
            </p:custDataLst>
          </p:nvPr>
        </p:nvSpPr>
        <p:spPr>
          <a:xfrm>
            <a:off x="5866136" y="2681245"/>
            <a:ext cx="331325" cy="488334"/>
          </a:xfrm>
          <a:prstGeom prst="rect">
            <a:avLst/>
          </a:prstGeom>
          <a:noFill/>
        </p:spPr>
        <p:txBody>
          <a:bodyPr wrap="square" rtlCol="0">
            <a:normAutofit/>
          </a:bodyPr>
          <a:lstStyle/>
          <a:p>
            <a:pPr algn="ctr"/>
            <a:r>
              <a:rPr lang="en-US" altLang="zh-CN" b="1" dirty="0">
                <a:solidFill>
                  <a:schemeClr val="accent1">
                    <a:lumMod val="75000"/>
                  </a:schemeClr>
                </a:solidFill>
                <a:latin typeface="Arial" panose="020B0604020202020204" pitchFamily="34" charset="0"/>
                <a:cs typeface="Arial" panose="020B0604020202020204" pitchFamily="34" charset="0"/>
              </a:rPr>
              <a:t>3</a:t>
            </a:r>
            <a:endParaRPr lang="en-US" altLang="zh-CN" b="1" dirty="0">
              <a:solidFill>
                <a:schemeClr val="accent1">
                  <a:lumMod val="75000"/>
                </a:schemeClr>
              </a:solidFill>
              <a:latin typeface="Arial" panose="020B0604020202020204" pitchFamily="34" charset="0"/>
              <a:cs typeface="Arial" panose="020B0604020202020204" pitchFamily="34" charset="0"/>
            </a:endParaRPr>
          </a:p>
        </p:txBody>
      </p:sp>
      <p:sp>
        <p:nvSpPr>
          <p:cNvPr id="151" name="Freeform 6"/>
          <p:cNvSpPr/>
          <p:nvPr>
            <p:custDataLst>
              <p:tags r:id="rId22"/>
            </p:custDataLst>
          </p:nvPr>
        </p:nvSpPr>
        <p:spPr bwMode="auto">
          <a:xfrm rot="19538050">
            <a:off x="5780748" y="2834441"/>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7"/>
          <p:cNvSpPr>
            <a:spLocks noEditPoints="1"/>
          </p:cNvSpPr>
          <p:nvPr>
            <p:custDataLst>
              <p:tags r:id="rId23"/>
            </p:custDataLst>
          </p:nvPr>
        </p:nvSpPr>
        <p:spPr bwMode="auto">
          <a:xfrm rot="19538050">
            <a:off x="5757732" y="2823205"/>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
          <p:cNvSpPr/>
          <p:nvPr>
            <p:custDataLst>
              <p:tags r:id="rId24"/>
            </p:custDataLst>
          </p:nvPr>
        </p:nvSpPr>
        <p:spPr bwMode="auto">
          <a:xfrm rot="20078349">
            <a:off x="5826783" y="3005395"/>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8"/>
          <p:cNvSpPr>
            <a:spLocks noEditPoints="1"/>
          </p:cNvSpPr>
          <p:nvPr>
            <p:custDataLst>
              <p:tags r:id="rId25"/>
            </p:custDataLst>
          </p:nvPr>
        </p:nvSpPr>
        <p:spPr bwMode="auto">
          <a:xfrm rot="20078349">
            <a:off x="5813823" y="2993083"/>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
          <p:cNvSpPr/>
          <p:nvPr>
            <p:custDataLst>
              <p:tags r:id="rId26"/>
            </p:custDataLst>
          </p:nvPr>
        </p:nvSpPr>
        <p:spPr bwMode="auto">
          <a:xfrm rot="2862414">
            <a:off x="5879597" y="2690499"/>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8"/>
          <p:cNvSpPr>
            <a:spLocks noEditPoints="1"/>
          </p:cNvSpPr>
          <p:nvPr>
            <p:custDataLst>
              <p:tags r:id="rId27"/>
            </p:custDataLst>
          </p:nvPr>
        </p:nvSpPr>
        <p:spPr bwMode="auto">
          <a:xfrm rot="2862414">
            <a:off x="5866637" y="2678186"/>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6"/>
          <p:cNvSpPr/>
          <p:nvPr>
            <p:custDataLst>
              <p:tags r:id="rId28"/>
            </p:custDataLst>
          </p:nvPr>
        </p:nvSpPr>
        <p:spPr bwMode="auto">
          <a:xfrm rot="3545445">
            <a:off x="6042183" y="2674653"/>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7"/>
          <p:cNvSpPr>
            <a:spLocks noEditPoints="1"/>
          </p:cNvSpPr>
          <p:nvPr>
            <p:custDataLst>
              <p:tags r:id="rId29"/>
            </p:custDataLst>
          </p:nvPr>
        </p:nvSpPr>
        <p:spPr bwMode="auto">
          <a:xfrm rot="3545445">
            <a:off x="6011196" y="2651127"/>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43" name="Freeform 5"/>
          <p:cNvSpPr/>
          <p:nvPr>
            <p:custDataLst>
              <p:tags r:id="rId30"/>
            </p:custDataLst>
          </p:nvPr>
        </p:nvSpPr>
        <p:spPr bwMode="auto">
          <a:xfrm rot="8910987">
            <a:off x="6191402" y="2752364"/>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8"/>
          <p:cNvSpPr>
            <a:spLocks noEditPoints="1"/>
          </p:cNvSpPr>
          <p:nvPr>
            <p:custDataLst>
              <p:tags r:id="rId31"/>
            </p:custDataLst>
          </p:nvPr>
        </p:nvSpPr>
        <p:spPr bwMode="auto">
          <a:xfrm rot="8910987">
            <a:off x="6178442" y="2740051"/>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6"/>
          <p:cNvSpPr/>
          <p:nvPr>
            <p:custDataLst>
              <p:tags r:id="rId32"/>
            </p:custDataLst>
          </p:nvPr>
        </p:nvSpPr>
        <p:spPr bwMode="auto">
          <a:xfrm rot="9000000">
            <a:off x="6196448" y="2939573"/>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7"/>
          <p:cNvSpPr>
            <a:spLocks noEditPoints="1"/>
          </p:cNvSpPr>
          <p:nvPr>
            <p:custDataLst>
              <p:tags r:id="rId33"/>
            </p:custDataLst>
          </p:nvPr>
        </p:nvSpPr>
        <p:spPr bwMode="auto">
          <a:xfrm rot="9000000">
            <a:off x="6177780" y="2908707"/>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5"/>
          <p:cNvSpPr/>
          <p:nvPr>
            <p:custDataLst>
              <p:tags r:id="rId34"/>
            </p:custDataLst>
          </p:nvPr>
        </p:nvSpPr>
        <p:spPr bwMode="auto">
          <a:xfrm rot="14015902">
            <a:off x="6133780" y="3059759"/>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
          <p:cNvSpPr>
            <a:spLocks noEditPoints="1"/>
          </p:cNvSpPr>
          <p:nvPr>
            <p:custDataLst>
              <p:tags r:id="rId35"/>
            </p:custDataLst>
          </p:nvPr>
        </p:nvSpPr>
        <p:spPr bwMode="auto">
          <a:xfrm rot="14015902">
            <a:off x="6120820" y="3047447"/>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6"/>
          <p:cNvSpPr/>
          <p:nvPr>
            <p:custDataLst>
              <p:tags r:id="rId36"/>
            </p:custDataLst>
          </p:nvPr>
        </p:nvSpPr>
        <p:spPr bwMode="auto">
          <a:xfrm rot="14342648">
            <a:off x="5944915" y="3090127"/>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7"/>
          <p:cNvSpPr>
            <a:spLocks noEditPoints="1"/>
          </p:cNvSpPr>
          <p:nvPr>
            <p:custDataLst>
              <p:tags r:id="rId37"/>
            </p:custDataLst>
          </p:nvPr>
        </p:nvSpPr>
        <p:spPr bwMode="auto">
          <a:xfrm rot="14342648">
            <a:off x="5933471" y="3071379"/>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文本框 75"/>
          <p:cNvSpPr txBox="1"/>
          <p:nvPr>
            <p:custDataLst>
              <p:tags r:id="rId38"/>
            </p:custDataLst>
          </p:nvPr>
        </p:nvSpPr>
        <p:spPr>
          <a:xfrm>
            <a:off x="6379123" y="3079076"/>
            <a:ext cx="2051151" cy="1128870"/>
          </a:xfrm>
          <a:prstGeom prst="rect">
            <a:avLst/>
          </a:prstGeom>
          <a:noFill/>
        </p:spPr>
        <p:txBody>
          <a:bodyPr vert="horz" wrap="square" lIns="71755" tIns="0" rIns="0" bIns="0" rtlCol="0" anchor="t"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20000"/>
              </a:lnSpc>
              <a:spcBef>
                <a:spcPts val="0"/>
              </a:spcBef>
              <a:spcAft>
                <a:spcPts val="800"/>
              </a:spcAft>
            </a:pPr>
            <a:r>
              <a:rPr lang="zh-CN" altLang="en-US" sz="1600" spc="100">
                <a:solidFill>
                  <a:schemeClr val="tx1">
                    <a:lumMod val="75000"/>
                    <a:lumOff val="25000"/>
                  </a:schemeClr>
                </a:solidFill>
                <a:latin typeface="幼圆" panose="02010509060101010101" charset="-122"/>
                <a:ea typeface="幼圆" panose="02010509060101010101" charset="-122"/>
              </a:rPr>
              <a:t>较为常见。小</a:t>
            </a:r>
            <a:r>
              <a:rPr lang="zh-CN" altLang="en-US" sz="1600" spc="100">
                <a:solidFill>
                  <a:schemeClr val="tx1">
                    <a:lumMod val="75000"/>
                    <a:lumOff val="25000"/>
                  </a:schemeClr>
                </a:solidFill>
                <a:latin typeface="幼圆" panose="02010509060101010101" charset="-122"/>
                <a:ea typeface="幼圆" panose="02010509060101010101" charset="-122"/>
                <a:sym typeface="+mn-ea"/>
              </a:rPr>
              <a:t>伤口的止血、大伤口的止血方式不同。</a:t>
            </a:r>
            <a:endParaRPr lang="zh-CN" altLang="en-US" sz="1600" spc="100">
              <a:solidFill>
                <a:schemeClr val="tx1">
                  <a:lumMod val="75000"/>
                  <a:lumOff val="25000"/>
                </a:schemeClr>
              </a:solidFill>
              <a:latin typeface="幼圆" panose="02010509060101010101" charset="-122"/>
              <a:ea typeface="幼圆" panose="02010509060101010101" charset="-122"/>
            </a:endParaRPr>
          </a:p>
        </p:txBody>
      </p:sp>
      <p:sp>
        <p:nvSpPr>
          <p:cNvPr id="128" name="文本框 90"/>
          <p:cNvSpPr txBox="1"/>
          <p:nvPr>
            <p:custDataLst>
              <p:tags r:id="rId39"/>
            </p:custDataLst>
          </p:nvPr>
        </p:nvSpPr>
        <p:spPr>
          <a:xfrm>
            <a:off x="6379123" y="2650879"/>
            <a:ext cx="2051151" cy="428198"/>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00000"/>
              </a:lnSpc>
              <a:spcBef>
                <a:spcPts val="0"/>
              </a:spcBef>
              <a:spcAft>
                <a:spcPts val="0"/>
              </a:spcAft>
            </a:pPr>
            <a:r>
              <a:rPr lang="zh-CN" altLang="en-US" sz="2000" b="1" spc="120">
                <a:solidFill>
                  <a:schemeClr val="tx1">
                    <a:lumMod val="75000"/>
                    <a:lumOff val="25000"/>
                  </a:schemeClr>
                </a:solidFill>
                <a:latin typeface="幼圆" panose="02010509060101010101" charset="-122"/>
                <a:ea typeface="幼圆" panose="02010509060101010101" charset="-122"/>
              </a:rPr>
              <a:t>止血</a:t>
            </a:r>
            <a:endParaRPr lang="zh-CN" altLang="en-US" sz="2000" b="1" spc="120">
              <a:solidFill>
                <a:schemeClr val="tx1">
                  <a:lumMod val="75000"/>
                  <a:lumOff val="25000"/>
                </a:schemeClr>
              </a:solidFill>
              <a:latin typeface="幼圆" panose="02010509060101010101" charset="-122"/>
              <a:ea typeface="幼圆" panose="02010509060101010101" charset="-122"/>
            </a:endParaRPr>
          </a:p>
        </p:txBody>
      </p:sp>
      <p:sp>
        <p:nvSpPr>
          <p:cNvPr id="96" name="文本框 95"/>
          <p:cNvSpPr txBox="1"/>
          <p:nvPr>
            <p:custDataLst>
              <p:tags r:id="rId40"/>
            </p:custDataLst>
          </p:nvPr>
        </p:nvSpPr>
        <p:spPr>
          <a:xfrm>
            <a:off x="8747824" y="1689350"/>
            <a:ext cx="331325" cy="488334"/>
          </a:xfrm>
          <a:prstGeom prst="rect">
            <a:avLst/>
          </a:prstGeom>
          <a:noFill/>
        </p:spPr>
        <p:txBody>
          <a:bodyPr wrap="square" rtlCol="0">
            <a:normAutofit/>
          </a:bodyPr>
          <a:lstStyle/>
          <a:p>
            <a:pPr algn="ctr"/>
            <a:r>
              <a:rPr lang="en-US" altLang="zh-CN" b="1" dirty="0">
                <a:solidFill>
                  <a:schemeClr val="accent1">
                    <a:lumMod val="75000"/>
                  </a:schemeClr>
                </a:solidFill>
                <a:latin typeface="Arial" panose="020B0604020202020204" pitchFamily="34" charset="0"/>
                <a:cs typeface="Arial" panose="020B0604020202020204" pitchFamily="34" charset="0"/>
              </a:rPr>
              <a:t>2</a:t>
            </a:r>
            <a:endParaRPr lang="en-US" altLang="zh-CN" b="1" dirty="0">
              <a:solidFill>
                <a:schemeClr val="accent1">
                  <a:lumMod val="75000"/>
                </a:schemeClr>
              </a:solidFill>
              <a:latin typeface="Arial" panose="020B0604020202020204" pitchFamily="34" charset="0"/>
              <a:cs typeface="Arial" panose="020B0604020202020204" pitchFamily="34" charset="0"/>
            </a:endParaRPr>
          </a:p>
        </p:txBody>
      </p:sp>
      <p:sp>
        <p:nvSpPr>
          <p:cNvPr id="120" name="Freeform 6"/>
          <p:cNvSpPr/>
          <p:nvPr>
            <p:custDataLst>
              <p:tags r:id="rId41"/>
            </p:custDataLst>
          </p:nvPr>
        </p:nvSpPr>
        <p:spPr bwMode="auto">
          <a:xfrm rot="19538050">
            <a:off x="8662436" y="1842547"/>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7"/>
          <p:cNvSpPr>
            <a:spLocks noEditPoints="1"/>
          </p:cNvSpPr>
          <p:nvPr>
            <p:custDataLst>
              <p:tags r:id="rId42"/>
            </p:custDataLst>
          </p:nvPr>
        </p:nvSpPr>
        <p:spPr bwMode="auto">
          <a:xfrm rot="19538050">
            <a:off x="8639420" y="1831311"/>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5"/>
          <p:cNvSpPr/>
          <p:nvPr>
            <p:custDataLst>
              <p:tags r:id="rId43"/>
            </p:custDataLst>
          </p:nvPr>
        </p:nvSpPr>
        <p:spPr bwMode="auto">
          <a:xfrm rot="20078349">
            <a:off x="8708471" y="2013501"/>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8"/>
          <p:cNvSpPr>
            <a:spLocks noEditPoints="1"/>
          </p:cNvSpPr>
          <p:nvPr>
            <p:custDataLst>
              <p:tags r:id="rId44"/>
            </p:custDataLst>
          </p:nvPr>
        </p:nvSpPr>
        <p:spPr bwMode="auto">
          <a:xfrm rot="20078349">
            <a:off x="8695511" y="2001188"/>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5"/>
          <p:cNvSpPr/>
          <p:nvPr>
            <p:custDataLst>
              <p:tags r:id="rId45"/>
            </p:custDataLst>
          </p:nvPr>
        </p:nvSpPr>
        <p:spPr bwMode="auto">
          <a:xfrm rot="2862414">
            <a:off x="8761285" y="1698605"/>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8"/>
          <p:cNvSpPr>
            <a:spLocks noEditPoints="1"/>
          </p:cNvSpPr>
          <p:nvPr>
            <p:custDataLst>
              <p:tags r:id="rId46"/>
            </p:custDataLst>
          </p:nvPr>
        </p:nvSpPr>
        <p:spPr bwMode="auto">
          <a:xfrm rot="2862414">
            <a:off x="8748325" y="1686292"/>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6"/>
          <p:cNvSpPr/>
          <p:nvPr>
            <p:custDataLst>
              <p:tags r:id="rId47"/>
            </p:custDataLst>
          </p:nvPr>
        </p:nvSpPr>
        <p:spPr bwMode="auto">
          <a:xfrm rot="3545445">
            <a:off x="8923870" y="1682758"/>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7"/>
          <p:cNvSpPr>
            <a:spLocks noEditPoints="1"/>
          </p:cNvSpPr>
          <p:nvPr>
            <p:custDataLst>
              <p:tags r:id="rId48"/>
            </p:custDataLst>
          </p:nvPr>
        </p:nvSpPr>
        <p:spPr bwMode="auto">
          <a:xfrm rot="3545445">
            <a:off x="8892884" y="1659232"/>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5"/>
          <p:cNvSpPr/>
          <p:nvPr>
            <p:custDataLst>
              <p:tags r:id="rId49"/>
            </p:custDataLst>
          </p:nvPr>
        </p:nvSpPr>
        <p:spPr bwMode="auto">
          <a:xfrm rot="8910987">
            <a:off x="9073090" y="1760468"/>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8"/>
          <p:cNvSpPr>
            <a:spLocks noEditPoints="1"/>
          </p:cNvSpPr>
          <p:nvPr>
            <p:custDataLst>
              <p:tags r:id="rId50"/>
            </p:custDataLst>
          </p:nvPr>
        </p:nvSpPr>
        <p:spPr bwMode="auto">
          <a:xfrm rot="8910987">
            <a:off x="9060130" y="1748156"/>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6"/>
          <p:cNvSpPr/>
          <p:nvPr>
            <p:custDataLst>
              <p:tags r:id="rId51"/>
            </p:custDataLst>
          </p:nvPr>
        </p:nvSpPr>
        <p:spPr bwMode="auto">
          <a:xfrm rot="9000000">
            <a:off x="9078136" y="1947677"/>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7"/>
          <p:cNvSpPr>
            <a:spLocks noEditPoints="1"/>
          </p:cNvSpPr>
          <p:nvPr>
            <p:custDataLst>
              <p:tags r:id="rId52"/>
            </p:custDataLst>
          </p:nvPr>
        </p:nvSpPr>
        <p:spPr bwMode="auto">
          <a:xfrm rot="9000000">
            <a:off x="9059467" y="1916812"/>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5"/>
          <p:cNvSpPr/>
          <p:nvPr>
            <p:custDataLst>
              <p:tags r:id="rId53"/>
            </p:custDataLst>
          </p:nvPr>
        </p:nvSpPr>
        <p:spPr bwMode="auto">
          <a:xfrm rot="14015902">
            <a:off x="9015468" y="2067863"/>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
          <p:cNvSpPr>
            <a:spLocks noEditPoints="1"/>
          </p:cNvSpPr>
          <p:nvPr>
            <p:custDataLst>
              <p:tags r:id="rId54"/>
            </p:custDataLst>
          </p:nvPr>
        </p:nvSpPr>
        <p:spPr bwMode="auto">
          <a:xfrm rot="14015902">
            <a:off x="9002508" y="2055551"/>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6"/>
          <p:cNvSpPr/>
          <p:nvPr>
            <p:custDataLst>
              <p:tags r:id="rId55"/>
            </p:custDataLst>
          </p:nvPr>
        </p:nvSpPr>
        <p:spPr bwMode="auto">
          <a:xfrm rot="14342648">
            <a:off x="8826602" y="2098232"/>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7"/>
          <p:cNvSpPr>
            <a:spLocks noEditPoints="1"/>
          </p:cNvSpPr>
          <p:nvPr>
            <p:custDataLst>
              <p:tags r:id="rId56"/>
            </p:custDataLst>
          </p:nvPr>
        </p:nvSpPr>
        <p:spPr bwMode="auto">
          <a:xfrm rot="14342648">
            <a:off x="8815159" y="2079483"/>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文本框 75"/>
          <p:cNvSpPr txBox="1"/>
          <p:nvPr>
            <p:custDataLst>
              <p:tags r:id="rId57"/>
            </p:custDataLst>
          </p:nvPr>
        </p:nvSpPr>
        <p:spPr>
          <a:xfrm>
            <a:off x="9260811" y="2087182"/>
            <a:ext cx="2051151" cy="1128870"/>
          </a:xfrm>
          <a:prstGeom prst="rect">
            <a:avLst/>
          </a:prstGeom>
          <a:noFill/>
        </p:spPr>
        <p:txBody>
          <a:bodyPr vert="horz" wrap="square" lIns="71755" tIns="0" rIns="0" bIns="0" rtlCol="0" anchor="t"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20000"/>
              </a:lnSpc>
              <a:spcBef>
                <a:spcPts val="0"/>
              </a:spcBef>
              <a:spcAft>
                <a:spcPts val="800"/>
              </a:spcAft>
            </a:pPr>
            <a:r>
              <a:rPr lang="zh-CN" altLang="en-US" sz="1200" spc="100">
                <a:solidFill>
                  <a:schemeClr val="tx1">
                    <a:lumMod val="75000"/>
                    <a:lumOff val="25000"/>
                  </a:schemeClr>
                </a:solidFill>
                <a:latin typeface="幼圆" panose="02010509060101010101" charset="-122"/>
                <a:ea typeface="幼圆" panose="02010509060101010101" charset="-122"/>
                <a:sym typeface="+mn-ea"/>
              </a:rPr>
              <a:t>猝死是指平时健康的人由于潜在疾病或功能障碍突然死亡，在临床上分为心源性猝死和非心源性猝死。猝死的人已经死亡，因此不能治疗，只能预防</a:t>
            </a:r>
            <a:endParaRPr lang="zh-CN" altLang="en-US" sz="1200" spc="100">
              <a:solidFill>
                <a:schemeClr val="tx1">
                  <a:lumMod val="75000"/>
                  <a:lumOff val="25000"/>
                </a:schemeClr>
              </a:solidFill>
              <a:latin typeface="幼圆" panose="02010509060101010101" charset="-122"/>
              <a:ea typeface="幼圆" panose="02010509060101010101" charset="-122"/>
              <a:sym typeface="+mn-ea"/>
            </a:endParaRPr>
          </a:p>
        </p:txBody>
      </p:sp>
      <p:sp>
        <p:nvSpPr>
          <p:cNvPr id="123" name="文本框 90"/>
          <p:cNvSpPr txBox="1"/>
          <p:nvPr>
            <p:custDataLst>
              <p:tags r:id="rId58"/>
            </p:custDataLst>
          </p:nvPr>
        </p:nvSpPr>
        <p:spPr>
          <a:xfrm>
            <a:off x="9260811" y="1658985"/>
            <a:ext cx="2051151" cy="428198"/>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00000"/>
              </a:lnSpc>
              <a:spcBef>
                <a:spcPts val="0"/>
              </a:spcBef>
              <a:spcAft>
                <a:spcPts val="0"/>
              </a:spcAft>
            </a:pPr>
            <a:r>
              <a:rPr lang="zh-CN" altLang="en-US" sz="2000" b="1" spc="120">
                <a:solidFill>
                  <a:schemeClr val="tx1">
                    <a:lumMod val="75000"/>
                    <a:lumOff val="25000"/>
                  </a:schemeClr>
                </a:solidFill>
                <a:latin typeface="幼圆" panose="02010509060101010101" charset="-122"/>
                <a:ea typeface="幼圆" panose="02010509060101010101" charset="-122"/>
              </a:rPr>
              <a:t>猝死</a:t>
            </a:r>
            <a:endParaRPr lang="zh-CN" altLang="en-US" sz="2000" b="1" spc="120">
              <a:solidFill>
                <a:schemeClr val="tx1">
                  <a:lumMod val="75000"/>
                  <a:lumOff val="25000"/>
                </a:schemeClr>
              </a:solidFill>
              <a:latin typeface="幼圆" panose="02010509060101010101" charset="-122"/>
              <a:ea typeface="幼圆" panose="02010509060101010101" charset="-122"/>
            </a:endParaRPr>
          </a:p>
        </p:txBody>
      </p:sp>
      <p:sp>
        <p:nvSpPr>
          <p:cNvPr id="154" name="文本框 153"/>
          <p:cNvSpPr txBox="1"/>
          <p:nvPr>
            <p:custDataLst>
              <p:tags r:id="rId59"/>
            </p:custDataLst>
          </p:nvPr>
        </p:nvSpPr>
        <p:spPr>
          <a:xfrm>
            <a:off x="8747824" y="3577440"/>
            <a:ext cx="331325" cy="488334"/>
          </a:xfrm>
          <a:prstGeom prst="rect">
            <a:avLst/>
          </a:prstGeom>
          <a:noFill/>
        </p:spPr>
        <p:txBody>
          <a:bodyPr wrap="square" rtlCol="0">
            <a:normAutofit/>
          </a:bodyPr>
          <a:lstStyle/>
          <a:p>
            <a:pPr algn="ctr"/>
            <a:r>
              <a:rPr lang="en-US" altLang="zh-CN" b="1" dirty="0">
                <a:solidFill>
                  <a:schemeClr val="accent1">
                    <a:lumMod val="75000"/>
                  </a:schemeClr>
                </a:solidFill>
                <a:latin typeface="Arial" panose="020B0604020202020204" pitchFamily="34" charset="0"/>
                <a:cs typeface="Arial" panose="020B0604020202020204" pitchFamily="34" charset="0"/>
              </a:rPr>
              <a:t>4</a:t>
            </a:r>
            <a:endParaRPr lang="en-US" altLang="zh-CN" b="1" dirty="0">
              <a:solidFill>
                <a:schemeClr val="accent1">
                  <a:lumMod val="75000"/>
                </a:schemeClr>
              </a:solidFill>
              <a:latin typeface="Arial" panose="020B0604020202020204" pitchFamily="34" charset="0"/>
              <a:cs typeface="Arial" panose="020B0604020202020204" pitchFamily="34" charset="0"/>
            </a:endParaRPr>
          </a:p>
        </p:txBody>
      </p:sp>
      <p:sp>
        <p:nvSpPr>
          <p:cNvPr id="180" name="Freeform 6"/>
          <p:cNvSpPr/>
          <p:nvPr>
            <p:custDataLst>
              <p:tags r:id="rId60"/>
            </p:custDataLst>
          </p:nvPr>
        </p:nvSpPr>
        <p:spPr bwMode="auto">
          <a:xfrm rot="19538050">
            <a:off x="8662436" y="3730636"/>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7"/>
          <p:cNvSpPr>
            <a:spLocks noEditPoints="1"/>
          </p:cNvSpPr>
          <p:nvPr>
            <p:custDataLst>
              <p:tags r:id="rId61"/>
            </p:custDataLst>
          </p:nvPr>
        </p:nvSpPr>
        <p:spPr bwMode="auto">
          <a:xfrm rot="19538050">
            <a:off x="8639420" y="3719400"/>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5"/>
          <p:cNvSpPr/>
          <p:nvPr>
            <p:custDataLst>
              <p:tags r:id="rId62"/>
            </p:custDataLst>
          </p:nvPr>
        </p:nvSpPr>
        <p:spPr bwMode="auto">
          <a:xfrm rot="20078349">
            <a:off x="8708471" y="3901590"/>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8"/>
          <p:cNvSpPr>
            <a:spLocks noEditPoints="1"/>
          </p:cNvSpPr>
          <p:nvPr>
            <p:custDataLst>
              <p:tags r:id="rId63"/>
            </p:custDataLst>
          </p:nvPr>
        </p:nvSpPr>
        <p:spPr bwMode="auto">
          <a:xfrm rot="20078349">
            <a:off x="8695511" y="3889278"/>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5"/>
          <p:cNvSpPr/>
          <p:nvPr>
            <p:custDataLst>
              <p:tags r:id="rId64"/>
            </p:custDataLst>
          </p:nvPr>
        </p:nvSpPr>
        <p:spPr bwMode="auto">
          <a:xfrm rot="2862414">
            <a:off x="8761285" y="3586694"/>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8"/>
          <p:cNvSpPr>
            <a:spLocks noEditPoints="1"/>
          </p:cNvSpPr>
          <p:nvPr>
            <p:custDataLst>
              <p:tags r:id="rId65"/>
            </p:custDataLst>
          </p:nvPr>
        </p:nvSpPr>
        <p:spPr bwMode="auto">
          <a:xfrm rot="2862414">
            <a:off x="8748325" y="3574382"/>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
          <p:cNvSpPr/>
          <p:nvPr>
            <p:custDataLst>
              <p:tags r:id="rId66"/>
            </p:custDataLst>
          </p:nvPr>
        </p:nvSpPr>
        <p:spPr bwMode="auto">
          <a:xfrm rot="3545445">
            <a:off x="8923870" y="3570847"/>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7"/>
          <p:cNvSpPr>
            <a:spLocks noEditPoints="1"/>
          </p:cNvSpPr>
          <p:nvPr>
            <p:custDataLst>
              <p:tags r:id="rId67"/>
            </p:custDataLst>
          </p:nvPr>
        </p:nvSpPr>
        <p:spPr bwMode="auto">
          <a:xfrm rot="3545445">
            <a:off x="8892884" y="3547321"/>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5"/>
          <p:cNvSpPr/>
          <p:nvPr>
            <p:custDataLst>
              <p:tags r:id="rId68"/>
            </p:custDataLst>
          </p:nvPr>
        </p:nvSpPr>
        <p:spPr bwMode="auto">
          <a:xfrm rot="8910987">
            <a:off x="9073090" y="3648558"/>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8"/>
          <p:cNvSpPr>
            <a:spLocks noEditPoints="1"/>
          </p:cNvSpPr>
          <p:nvPr>
            <p:custDataLst>
              <p:tags r:id="rId69"/>
            </p:custDataLst>
          </p:nvPr>
        </p:nvSpPr>
        <p:spPr bwMode="auto">
          <a:xfrm rot="8910987">
            <a:off x="9060130" y="3636245"/>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6"/>
          <p:cNvSpPr/>
          <p:nvPr>
            <p:custDataLst>
              <p:tags r:id="rId70"/>
            </p:custDataLst>
          </p:nvPr>
        </p:nvSpPr>
        <p:spPr bwMode="auto">
          <a:xfrm rot="9000000">
            <a:off x="9078136" y="3835767"/>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7"/>
          <p:cNvSpPr>
            <a:spLocks noEditPoints="1"/>
          </p:cNvSpPr>
          <p:nvPr>
            <p:custDataLst>
              <p:tags r:id="rId71"/>
            </p:custDataLst>
          </p:nvPr>
        </p:nvSpPr>
        <p:spPr bwMode="auto">
          <a:xfrm rot="9000000">
            <a:off x="9059467" y="3804901"/>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
          <p:cNvSpPr/>
          <p:nvPr>
            <p:custDataLst>
              <p:tags r:id="rId72"/>
            </p:custDataLst>
          </p:nvPr>
        </p:nvSpPr>
        <p:spPr bwMode="auto">
          <a:xfrm rot="14015902">
            <a:off x="9015468" y="3955953"/>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8"/>
          <p:cNvSpPr>
            <a:spLocks noEditPoints="1"/>
          </p:cNvSpPr>
          <p:nvPr>
            <p:custDataLst>
              <p:tags r:id="rId73"/>
            </p:custDataLst>
          </p:nvPr>
        </p:nvSpPr>
        <p:spPr bwMode="auto">
          <a:xfrm rot="14015902">
            <a:off x="9002508" y="3943640"/>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6"/>
          <p:cNvSpPr/>
          <p:nvPr>
            <p:custDataLst>
              <p:tags r:id="rId74"/>
            </p:custDataLst>
          </p:nvPr>
        </p:nvSpPr>
        <p:spPr bwMode="auto">
          <a:xfrm rot="14342648">
            <a:off x="8826602" y="3986321"/>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7"/>
          <p:cNvSpPr>
            <a:spLocks noEditPoints="1"/>
          </p:cNvSpPr>
          <p:nvPr>
            <p:custDataLst>
              <p:tags r:id="rId75"/>
            </p:custDataLst>
          </p:nvPr>
        </p:nvSpPr>
        <p:spPr bwMode="auto">
          <a:xfrm rot="14342648">
            <a:off x="8815159" y="3967572"/>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文本框 75"/>
          <p:cNvSpPr txBox="1"/>
          <p:nvPr>
            <p:custDataLst>
              <p:tags r:id="rId76"/>
            </p:custDataLst>
          </p:nvPr>
        </p:nvSpPr>
        <p:spPr>
          <a:xfrm>
            <a:off x="9260811" y="3975272"/>
            <a:ext cx="2051151" cy="1128870"/>
          </a:xfrm>
          <a:prstGeom prst="rect">
            <a:avLst/>
          </a:prstGeom>
          <a:noFill/>
        </p:spPr>
        <p:txBody>
          <a:bodyPr vert="horz" wrap="square" lIns="71755" tIns="0" rIns="0" bIns="0" rtlCol="0" anchor="t"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20000"/>
              </a:lnSpc>
              <a:spcBef>
                <a:spcPts val="0"/>
              </a:spcBef>
              <a:spcAft>
                <a:spcPts val="800"/>
              </a:spcAft>
            </a:pPr>
            <a:r>
              <a:rPr lang="zh-CN" altLang="en-US" sz="1400" spc="100">
                <a:solidFill>
                  <a:schemeClr val="tx1">
                    <a:lumMod val="75000"/>
                    <a:lumOff val="25000"/>
                  </a:schemeClr>
                </a:solidFill>
                <a:latin typeface="幼圆" panose="02010509060101010101" charset="-122"/>
                <a:ea typeface="幼圆" panose="02010509060101010101" charset="-122"/>
              </a:rPr>
              <a:t>人体在高温或高湿无风的情况下，由体温调节中枢功能障碍、汗腺功能衰竭和水电解质丢失过多而引起的以中枢神经或心血管功能障碍为主要表现的急性疾病</a:t>
            </a:r>
            <a:endParaRPr lang="zh-CN" altLang="en-US" sz="1400" spc="100">
              <a:solidFill>
                <a:schemeClr val="tx1">
                  <a:lumMod val="75000"/>
                  <a:lumOff val="25000"/>
                </a:schemeClr>
              </a:solidFill>
              <a:latin typeface="幼圆" panose="02010509060101010101" charset="-122"/>
              <a:ea typeface="幼圆" panose="02010509060101010101" charset="-122"/>
            </a:endParaRPr>
          </a:p>
        </p:txBody>
      </p:sp>
      <p:sp>
        <p:nvSpPr>
          <p:cNvPr id="157" name="文本框 90"/>
          <p:cNvSpPr txBox="1"/>
          <p:nvPr>
            <p:custDataLst>
              <p:tags r:id="rId77"/>
            </p:custDataLst>
          </p:nvPr>
        </p:nvSpPr>
        <p:spPr>
          <a:xfrm>
            <a:off x="9260811" y="3547074"/>
            <a:ext cx="2051151" cy="428198"/>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00000"/>
              </a:lnSpc>
              <a:spcBef>
                <a:spcPts val="0"/>
              </a:spcBef>
              <a:spcAft>
                <a:spcPts val="0"/>
              </a:spcAft>
            </a:pPr>
            <a:r>
              <a:rPr lang="zh-CN" altLang="en-US" sz="2000" b="1" spc="120">
                <a:solidFill>
                  <a:schemeClr val="tx1">
                    <a:lumMod val="75000"/>
                    <a:lumOff val="25000"/>
                  </a:schemeClr>
                </a:solidFill>
                <a:latin typeface="幼圆" panose="02010509060101010101" charset="-122"/>
                <a:ea typeface="幼圆" panose="02010509060101010101" charset="-122"/>
              </a:rPr>
              <a:t>中暑</a:t>
            </a:r>
            <a:endParaRPr lang="zh-CN" altLang="en-US" sz="2000" b="1" spc="120">
              <a:solidFill>
                <a:schemeClr val="tx1">
                  <a:lumMod val="75000"/>
                  <a:lumOff val="25000"/>
                </a:schemeClr>
              </a:solidFill>
              <a:latin typeface="幼圆" panose="02010509060101010101" charset="-122"/>
              <a:ea typeface="幼圆" panose="02010509060101010101" charset="-122"/>
            </a:endParaRPr>
          </a:p>
        </p:txBody>
      </p:sp>
      <p:sp>
        <p:nvSpPr>
          <p:cNvPr id="183" name="文本框 182"/>
          <p:cNvSpPr txBox="1"/>
          <p:nvPr>
            <p:custDataLst>
              <p:tags r:id="rId78"/>
            </p:custDataLst>
          </p:nvPr>
        </p:nvSpPr>
        <p:spPr>
          <a:xfrm>
            <a:off x="5866136" y="4569335"/>
            <a:ext cx="331325" cy="488334"/>
          </a:xfrm>
          <a:prstGeom prst="rect">
            <a:avLst/>
          </a:prstGeom>
          <a:noFill/>
        </p:spPr>
        <p:txBody>
          <a:bodyPr wrap="square" rtlCol="0">
            <a:normAutofit/>
          </a:bodyPr>
          <a:lstStyle/>
          <a:p>
            <a:pPr algn="ctr"/>
            <a:r>
              <a:rPr lang="en-US" altLang="zh-CN" b="1" dirty="0">
                <a:solidFill>
                  <a:schemeClr val="accent1">
                    <a:lumMod val="75000"/>
                  </a:schemeClr>
                </a:solidFill>
                <a:latin typeface="Arial" panose="020B0604020202020204" pitchFamily="34" charset="0"/>
                <a:cs typeface="Arial" panose="020B0604020202020204" pitchFamily="34" charset="0"/>
              </a:rPr>
              <a:t>5</a:t>
            </a:r>
            <a:endParaRPr lang="en-US" altLang="zh-CN" b="1" dirty="0">
              <a:solidFill>
                <a:schemeClr val="accent1">
                  <a:lumMod val="75000"/>
                </a:schemeClr>
              </a:solidFill>
              <a:latin typeface="Arial" panose="020B0604020202020204" pitchFamily="34" charset="0"/>
              <a:cs typeface="Arial" panose="020B0604020202020204" pitchFamily="34" charset="0"/>
            </a:endParaRPr>
          </a:p>
        </p:txBody>
      </p:sp>
      <p:sp>
        <p:nvSpPr>
          <p:cNvPr id="209" name="Freeform 6"/>
          <p:cNvSpPr/>
          <p:nvPr>
            <p:custDataLst>
              <p:tags r:id="rId79"/>
            </p:custDataLst>
          </p:nvPr>
        </p:nvSpPr>
        <p:spPr bwMode="auto">
          <a:xfrm rot="19538050">
            <a:off x="5780748" y="4722532"/>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7"/>
          <p:cNvSpPr>
            <a:spLocks noEditPoints="1"/>
          </p:cNvSpPr>
          <p:nvPr>
            <p:custDataLst>
              <p:tags r:id="rId80"/>
            </p:custDataLst>
          </p:nvPr>
        </p:nvSpPr>
        <p:spPr bwMode="auto">
          <a:xfrm rot="19538050">
            <a:off x="5757732" y="4711296"/>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5"/>
          <p:cNvSpPr/>
          <p:nvPr>
            <p:custDataLst>
              <p:tags r:id="rId81"/>
            </p:custDataLst>
          </p:nvPr>
        </p:nvSpPr>
        <p:spPr bwMode="auto">
          <a:xfrm rot="20078349">
            <a:off x="5826783" y="4893486"/>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
          <p:cNvSpPr>
            <a:spLocks noEditPoints="1"/>
          </p:cNvSpPr>
          <p:nvPr>
            <p:custDataLst>
              <p:tags r:id="rId82"/>
            </p:custDataLst>
          </p:nvPr>
        </p:nvSpPr>
        <p:spPr bwMode="auto">
          <a:xfrm rot="20078349">
            <a:off x="5813823" y="4881173"/>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5"/>
          <p:cNvSpPr/>
          <p:nvPr>
            <p:custDataLst>
              <p:tags r:id="rId83"/>
            </p:custDataLst>
          </p:nvPr>
        </p:nvSpPr>
        <p:spPr bwMode="auto">
          <a:xfrm rot="2862414">
            <a:off x="5879597" y="4578590"/>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
          <p:cNvSpPr>
            <a:spLocks noEditPoints="1"/>
          </p:cNvSpPr>
          <p:nvPr>
            <p:custDataLst>
              <p:tags r:id="rId84"/>
            </p:custDataLst>
          </p:nvPr>
        </p:nvSpPr>
        <p:spPr bwMode="auto">
          <a:xfrm rot="2862414">
            <a:off x="5866637" y="4566277"/>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6"/>
          <p:cNvSpPr/>
          <p:nvPr>
            <p:custDataLst>
              <p:tags r:id="rId85"/>
            </p:custDataLst>
          </p:nvPr>
        </p:nvSpPr>
        <p:spPr bwMode="auto">
          <a:xfrm rot="3545445">
            <a:off x="6042183" y="4562744"/>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7"/>
          <p:cNvSpPr>
            <a:spLocks noEditPoints="1"/>
          </p:cNvSpPr>
          <p:nvPr>
            <p:custDataLst>
              <p:tags r:id="rId86"/>
            </p:custDataLst>
          </p:nvPr>
        </p:nvSpPr>
        <p:spPr bwMode="auto">
          <a:xfrm rot="3545445">
            <a:off x="6011196" y="4539218"/>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201" name="Freeform 5"/>
          <p:cNvSpPr/>
          <p:nvPr>
            <p:custDataLst>
              <p:tags r:id="rId87"/>
            </p:custDataLst>
          </p:nvPr>
        </p:nvSpPr>
        <p:spPr bwMode="auto">
          <a:xfrm rot="8910987">
            <a:off x="6191402" y="4640454"/>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
          <p:cNvSpPr>
            <a:spLocks noEditPoints="1"/>
          </p:cNvSpPr>
          <p:nvPr>
            <p:custDataLst>
              <p:tags r:id="rId88"/>
            </p:custDataLst>
          </p:nvPr>
        </p:nvSpPr>
        <p:spPr bwMode="auto">
          <a:xfrm rot="8910987">
            <a:off x="6178442" y="4628142"/>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6"/>
          <p:cNvSpPr/>
          <p:nvPr>
            <p:custDataLst>
              <p:tags r:id="rId89"/>
            </p:custDataLst>
          </p:nvPr>
        </p:nvSpPr>
        <p:spPr bwMode="auto">
          <a:xfrm rot="9000000">
            <a:off x="6196448" y="4827663"/>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7"/>
          <p:cNvSpPr>
            <a:spLocks noEditPoints="1"/>
          </p:cNvSpPr>
          <p:nvPr>
            <p:custDataLst>
              <p:tags r:id="rId90"/>
            </p:custDataLst>
          </p:nvPr>
        </p:nvSpPr>
        <p:spPr bwMode="auto">
          <a:xfrm rot="9000000">
            <a:off x="6177780" y="4796798"/>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5"/>
          <p:cNvSpPr/>
          <p:nvPr>
            <p:custDataLst>
              <p:tags r:id="rId91"/>
            </p:custDataLst>
          </p:nvPr>
        </p:nvSpPr>
        <p:spPr bwMode="auto">
          <a:xfrm rot="14015902">
            <a:off x="6133780" y="4947850"/>
            <a:ext cx="64372" cy="95909"/>
          </a:xfrm>
          <a:custGeom>
            <a:avLst/>
            <a:gdLst>
              <a:gd name="T0" fmla="*/ 238 w 257"/>
              <a:gd name="T1" fmla="*/ 167 h 384"/>
              <a:gd name="T2" fmla="*/ 242 w 257"/>
              <a:gd name="T3" fmla="*/ 158 h 384"/>
              <a:gd name="T4" fmla="*/ 231 w 257"/>
              <a:gd name="T5" fmla="*/ 51 h 384"/>
              <a:gd name="T6" fmla="*/ 137 w 257"/>
              <a:gd name="T7" fmla="*/ 0 h 384"/>
              <a:gd name="T8" fmla="*/ 33 w 257"/>
              <a:gd name="T9" fmla="*/ 70 h 384"/>
              <a:gd name="T10" fmla="*/ 33 w 257"/>
              <a:gd name="T11" fmla="*/ 315 h 384"/>
              <a:gd name="T12" fmla="*/ 33 w 257"/>
              <a:gd name="T13" fmla="*/ 315 h 384"/>
              <a:gd name="T14" fmla="*/ 137 w 257"/>
              <a:gd name="T15" fmla="*/ 384 h 384"/>
              <a:gd name="T16" fmla="*/ 231 w 257"/>
              <a:gd name="T17" fmla="*/ 333 h 384"/>
              <a:gd name="T18" fmla="*/ 242 w 257"/>
              <a:gd name="T19" fmla="*/ 227 h 384"/>
              <a:gd name="T20" fmla="*/ 238 w 257"/>
              <a:gd name="T21" fmla="*/ 217 h 384"/>
              <a:gd name="T22" fmla="*/ 161 w 257"/>
              <a:gd name="T23" fmla="*/ 217 h 384"/>
              <a:gd name="T24" fmla="*/ 161 w 257"/>
              <a:gd name="T25" fmla="*/ 167 h 384"/>
              <a:gd name="T26" fmla="*/ 238 w 257"/>
              <a:gd name="T27" fmla="*/ 1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384">
                <a:moveTo>
                  <a:pt x="238" y="167"/>
                </a:moveTo>
                <a:cubicBezTo>
                  <a:pt x="242" y="158"/>
                  <a:pt x="242" y="158"/>
                  <a:pt x="242" y="158"/>
                </a:cubicBezTo>
                <a:cubicBezTo>
                  <a:pt x="257" y="122"/>
                  <a:pt x="253" y="83"/>
                  <a:pt x="231" y="51"/>
                </a:cubicBezTo>
                <a:cubicBezTo>
                  <a:pt x="210" y="19"/>
                  <a:pt x="176" y="0"/>
                  <a:pt x="137" y="0"/>
                </a:cubicBezTo>
                <a:cubicBezTo>
                  <a:pt x="91" y="0"/>
                  <a:pt x="50" y="28"/>
                  <a:pt x="33" y="70"/>
                </a:cubicBezTo>
                <a:cubicBezTo>
                  <a:pt x="0" y="148"/>
                  <a:pt x="0" y="237"/>
                  <a:pt x="33" y="315"/>
                </a:cubicBezTo>
                <a:cubicBezTo>
                  <a:pt x="33" y="315"/>
                  <a:pt x="33" y="315"/>
                  <a:pt x="33" y="315"/>
                </a:cubicBezTo>
                <a:cubicBezTo>
                  <a:pt x="50" y="357"/>
                  <a:pt x="91" y="384"/>
                  <a:pt x="137" y="384"/>
                </a:cubicBezTo>
                <a:cubicBezTo>
                  <a:pt x="176" y="384"/>
                  <a:pt x="210" y="366"/>
                  <a:pt x="231" y="333"/>
                </a:cubicBezTo>
                <a:cubicBezTo>
                  <a:pt x="253" y="301"/>
                  <a:pt x="257" y="262"/>
                  <a:pt x="242" y="227"/>
                </a:cubicBezTo>
                <a:cubicBezTo>
                  <a:pt x="238" y="217"/>
                  <a:pt x="238" y="217"/>
                  <a:pt x="238" y="217"/>
                </a:cubicBezTo>
                <a:cubicBezTo>
                  <a:pt x="161" y="217"/>
                  <a:pt x="161" y="217"/>
                  <a:pt x="161" y="217"/>
                </a:cubicBezTo>
                <a:cubicBezTo>
                  <a:pt x="161" y="167"/>
                  <a:pt x="161" y="167"/>
                  <a:pt x="161" y="167"/>
                </a:cubicBezTo>
                <a:lnTo>
                  <a:pt x="238" y="16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
          <p:cNvSpPr>
            <a:spLocks noEditPoints="1"/>
          </p:cNvSpPr>
          <p:nvPr>
            <p:custDataLst>
              <p:tags r:id="rId92"/>
            </p:custDataLst>
          </p:nvPr>
        </p:nvSpPr>
        <p:spPr bwMode="auto">
          <a:xfrm rot="14015902">
            <a:off x="6120820" y="4935537"/>
            <a:ext cx="90292" cy="120534"/>
          </a:xfrm>
          <a:custGeom>
            <a:avLst/>
            <a:gdLst>
              <a:gd name="T0" fmla="*/ 325 w 361"/>
              <a:gd name="T1" fmla="*/ 73 h 484"/>
              <a:gd name="T2" fmla="*/ 189 w 361"/>
              <a:gd name="T3" fmla="*/ 0 h 484"/>
              <a:gd name="T4" fmla="*/ 38 w 361"/>
              <a:gd name="T5" fmla="*/ 100 h 484"/>
              <a:gd name="T6" fmla="*/ 38 w 361"/>
              <a:gd name="T7" fmla="*/ 384 h 484"/>
              <a:gd name="T8" fmla="*/ 38 w 361"/>
              <a:gd name="T9" fmla="*/ 384 h 484"/>
              <a:gd name="T10" fmla="*/ 189 w 361"/>
              <a:gd name="T11" fmla="*/ 484 h 484"/>
              <a:gd name="T12" fmla="*/ 325 w 361"/>
              <a:gd name="T13" fmla="*/ 411 h 484"/>
              <a:gd name="T14" fmla="*/ 340 w 361"/>
              <a:gd name="T15" fmla="*/ 257 h 484"/>
              <a:gd name="T16" fmla="*/ 333 w 361"/>
              <a:gd name="T17" fmla="*/ 242 h 484"/>
              <a:gd name="T18" fmla="*/ 340 w 361"/>
              <a:gd name="T19" fmla="*/ 227 h 484"/>
              <a:gd name="T20" fmla="*/ 325 w 361"/>
              <a:gd name="T21" fmla="*/ 73 h 484"/>
              <a:gd name="T22" fmla="*/ 290 w 361"/>
              <a:gd name="T23" fmla="*/ 267 h 484"/>
              <a:gd name="T24" fmla="*/ 294 w 361"/>
              <a:gd name="T25" fmla="*/ 277 h 484"/>
              <a:gd name="T26" fmla="*/ 283 w 361"/>
              <a:gd name="T27" fmla="*/ 383 h 484"/>
              <a:gd name="T28" fmla="*/ 189 w 361"/>
              <a:gd name="T29" fmla="*/ 434 h 484"/>
              <a:gd name="T30" fmla="*/ 85 w 361"/>
              <a:gd name="T31" fmla="*/ 365 h 484"/>
              <a:gd name="T32" fmla="*/ 85 w 361"/>
              <a:gd name="T33" fmla="*/ 365 h 484"/>
              <a:gd name="T34" fmla="*/ 85 w 361"/>
              <a:gd name="T35" fmla="*/ 120 h 484"/>
              <a:gd name="T36" fmla="*/ 189 w 361"/>
              <a:gd name="T37" fmla="*/ 50 h 484"/>
              <a:gd name="T38" fmla="*/ 283 w 361"/>
              <a:gd name="T39" fmla="*/ 101 h 484"/>
              <a:gd name="T40" fmla="*/ 294 w 361"/>
              <a:gd name="T41" fmla="*/ 208 h 484"/>
              <a:gd name="T42" fmla="*/ 290 w 361"/>
              <a:gd name="T43" fmla="*/ 217 h 484"/>
              <a:gd name="T44" fmla="*/ 213 w 361"/>
              <a:gd name="T45" fmla="*/ 217 h 484"/>
              <a:gd name="T46" fmla="*/ 213 w 361"/>
              <a:gd name="T47" fmla="*/ 267 h 484"/>
              <a:gd name="T48" fmla="*/ 290 w 361"/>
              <a:gd name="T49" fmla="*/ 26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1" h="484">
                <a:moveTo>
                  <a:pt x="325" y="73"/>
                </a:moveTo>
                <a:cubicBezTo>
                  <a:pt x="295" y="27"/>
                  <a:pt x="244" y="0"/>
                  <a:pt x="189" y="0"/>
                </a:cubicBezTo>
                <a:cubicBezTo>
                  <a:pt x="123" y="0"/>
                  <a:pt x="64" y="39"/>
                  <a:pt x="38" y="100"/>
                </a:cubicBezTo>
                <a:cubicBezTo>
                  <a:pt x="0" y="190"/>
                  <a:pt x="0" y="294"/>
                  <a:pt x="38" y="384"/>
                </a:cubicBezTo>
                <a:cubicBezTo>
                  <a:pt x="38" y="384"/>
                  <a:pt x="38" y="384"/>
                  <a:pt x="38" y="384"/>
                </a:cubicBezTo>
                <a:cubicBezTo>
                  <a:pt x="64" y="445"/>
                  <a:pt x="123" y="484"/>
                  <a:pt x="189" y="484"/>
                </a:cubicBezTo>
                <a:cubicBezTo>
                  <a:pt x="244" y="484"/>
                  <a:pt x="295" y="457"/>
                  <a:pt x="325" y="411"/>
                </a:cubicBezTo>
                <a:cubicBezTo>
                  <a:pt x="356" y="365"/>
                  <a:pt x="361" y="308"/>
                  <a:pt x="340" y="257"/>
                </a:cubicBezTo>
                <a:cubicBezTo>
                  <a:pt x="333" y="242"/>
                  <a:pt x="333" y="242"/>
                  <a:pt x="333" y="242"/>
                </a:cubicBezTo>
                <a:cubicBezTo>
                  <a:pt x="340" y="227"/>
                  <a:pt x="340" y="227"/>
                  <a:pt x="340" y="227"/>
                </a:cubicBezTo>
                <a:cubicBezTo>
                  <a:pt x="361" y="176"/>
                  <a:pt x="356" y="119"/>
                  <a:pt x="325" y="73"/>
                </a:cubicBezTo>
                <a:close/>
                <a:moveTo>
                  <a:pt x="290" y="267"/>
                </a:moveTo>
                <a:cubicBezTo>
                  <a:pt x="294" y="277"/>
                  <a:pt x="294" y="277"/>
                  <a:pt x="294" y="277"/>
                </a:cubicBezTo>
                <a:cubicBezTo>
                  <a:pt x="309" y="312"/>
                  <a:pt x="305" y="351"/>
                  <a:pt x="283" y="383"/>
                </a:cubicBezTo>
                <a:cubicBezTo>
                  <a:pt x="262" y="416"/>
                  <a:pt x="228" y="434"/>
                  <a:pt x="189" y="434"/>
                </a:cubicBezTo>
                <a:cubicBezTo>
                  <a:pt x="143" y="434"/>
                  <a:pt x="102" y="407"/>
                  <a:pt x="85" y="365"/>
                </a:cubicBezTo>
                <a:cubicBezTo>
                  <a:pt x="85" y="365"/>
                  <a:pt x="85" y="365"/>
                  <a:pt x="85" y="365"/>
                </a:cubicBezTo>
                <a:cubicBezTo>
                  <a:pt x="52" y="287"/>
                  <a:pt x="52" y="198"/>
                  <a:pt x="85" y="120"/>
                </a:cubicBezTo>
                <a:cubicBezTo>
                  <a:pt x="102" y="78"/>
                  <a:pt x="143" y="50"/>
                  <a:pt x="189" y="50"/>
                </a:cubicBezTo>
                <a:cubicBezTo>
                  <a:pt x="228" y="50"/>
                  <a:pt x="262" y="69"/>
                  <a:pt x="283" y="101"/>
                </a:cubicBezTo>
                <a:cubicBezTo>
                  <a:pt x="305" y="133"/>
                  <a:pt x="309" y="172"/>
                  <a:pt x="294" y="208"/>
                </a:cubicBezTo>
                <a:cubicBezTo>
                  <a:pt x="290" y="217"/>
                  <a:pt x="290" y="217"/>
                  <a:pt x="290" y="217"/>
                </a:cubicBezTo>
                <a:cubicBezTo>
                  <a:pt x="213" y="217"/>
                  <a:pt x="213" y="217"/>
                  <a:pt x="213" y="217"/>
                </a:cubicBezTo>
                <a:cubicBezTo>
                  <a:pt x="213" y="267"/>
                  <a:pt x="213" y="267"/>
                  <a:pt x="213" y="267"/>
                </a:cubicBezTo>
                <a:lnTo>
                  <a:pt x="290" y="26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6"/>
          <p:cNvSpPr/>
          <p:nvPr>
            <p:custDataLst>
              <p:tags r:id="rId93"/>
            </p:custDataLst>
          </p:nvPr>
        </p:nvSpPr>
        <p:spPr bwMode="auto">
          <a:xfrm rot="14342648">
            <a:off x="5944915" y="4978218"/>
            <a:ext cx="90292" cy="89963"/>
          </a:xfrm>
          <a:custGeom>
            <a:avLst/>
            <a:gdLst>
              <a:gd name="T0" fmla="*/ 274 w 474"/>
              <a:gd name="T1" fmla="*/ 165 h 474"/>
              <a:gd name="T2" fmla="*/ 309 w 474"/>
              <a:gd name="T3" fmla="*/ 200 h 474"/>
              <a:gd name="T4" fmla="*/ 37 w 474"/>
              <a:gd name="T5" fmla="*/ 472 h 474"/>
              <a:gd name="T6" fmla="*/ 365 w 474"/>
              <a:gd name="T7" fmla="*/ 371 h 474"/>
              <a:gd name="T8" fmla="*/ 465 w 474"/>
              <a:gd name="T9" fmla="*/ 9 h 474"/>
              <a:gd name="T10" fmla="*/ 103 w 474"/>
              <a:gd name="T11" fmla="*/ 108 h 474"/>
              <a:gd name="T12" fmla="*/ 2 w 474"/>
              <a:gd name="T13" fmla="*/ 437 h 474"/>
              <a:gd name="T14" fmla="*/ 274 w 474"/>
              <a:gd name="T15" fmla="*/ 165 h 4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74">
                <a:moveTo>
                  <a:pt x="274" y="165"/>
                </a:moveTo>
                <a:cubicBezTo>
                  <a:pt x="309" y="200"/>
                  <a:pt x="309" y="200"/>
                  <a:pt x="309" y="200"/>
                </a:cubicBezTo>
                <a:cubicBezTo>
                  <a:pt x="37" y="472"/>
                  <a:pt x="37" y="472"/>
                  <a:pt x="37" y="472"/>
                </a:cubicBezTo>
                <a:cubicBezTo>
                  <a:pt x="118" y="474"/>
                  <a:pt x="273" y="464"/>
                  <a:pt x="365" y="371"/>
                </a:cubicBezTo>
                <a:cubicBezTo>
                  <a:pt x="474" y="263"/>
                  <a:pt x="470" y="71"/>
                  <a:pt x="465" y="9"/>
                </a:cubicBezTo>
                <a:cubicBezTo>
                  <a:pt x="403" y="4"/>
                  <a:pt x="211" y="0"/>
                  <a:pt x="103" y="108"/>
                </a:cubicBezTo>
                <a:cubicBezTo>
                  <a:pt x="10" y="202"/>
                  <a:pt x="0" y="356"/>
                  <a:pt x="2" y="437"/>
                </a:cubicBezTo>
                <a:lnTo>
                  <a:pt x="274" y="165"/>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7"/>
          <p:cNvSpPr>
            <a:spLocks noEditPoints="1"/>
          </p:cNvSpPr>
          <p:nvPr>
            <p:custDataLst>
              <p:tags r:id="rId94"/>
            </p:custDataLst>
          </p:nvPr>
        </p:nvSpPr>
        <p:spPr bwMode="auto">
          <a:xfrm rot="14342648">
            <a:off x="5933471" y="4959469"/>
            <a:ext cx="132725" cy="132232"/>
          </a:xfrm>
          <a:custGeom>
            <a:avLst/>
            <a:gdLst>
              <a:gd name="T0" fmla="*/ 35 w 697"/>
              <a:gd name="T1" fmla="*/ 697 h 697"/>
              <a:gd name="T2" fmla="*/ 138 w 697"/>
              <a:gd name="T3" fmla="*/ 594 h 697"/>
              <a:gd name="T4" fmla="*/ 204 w 697"/>
              <a:gd name="T5" fmla="*/ 597 h 697"/>
              <a:gd name="T6" fmla="*/ 550 w 697"/>
              <a:gd name="T7" fmla="*/ 480 h 697"/>
              <a:gd name="T8" fmla="*/ 662 w 697"/>
              <a:gd name="T9" fmla="*/ 56 h 697"/>
              <a:gd name="T10" fmla="*/ 641 w 697"/>
              <a:gd name="T11" fmla="*/ 35 h 697"/>
              <a:gd name="T12" fmla="*/ 216 w 697"/>
              <a:gd name="T13" fmla="*/ 147 h 697"/>
              <a:gd name="T14" fmla="*/ 103 w 697"/>
              <a:gd name="T15" fmla="*/ 558 h 697"/>
              <a:gd name="T16" fmla="*/ 0 w 697"/>
              <a:gd name="T17" fmla="*/ 662 h 697"/>
              <a:gd name="T18" fmla="*/ 35 w 697"/>
              <a:gd name="T19" fmla="*/ 697 h 697"/>
              <a:gd name="T20" fmla="*/ 252 w 697"/>
              <a:gd name="T21" fmla="*/ 182 h 697"/>
              <a:gd name="T22" fmla="*/ 614 w 697"/>
              <a:gd name="T23" fmla="*/ 83 h 697"/>
              <a:gd name="T24" fmla="*/ 514 w 697"/>
              <a:gd name="T25" fmla="*/ 445 h 697"/>
              <a:gd name="T26" fmla="*/ 186 w 697"/>
              <a:gd name="T27" fmla="*/ 546 h 697"/>
              <a:gd name="T28" fmla="*/ 458 w 697"/>
              <a:gd name="T29" fmla="*/ 274 h 697"/>
              <a:gd name="T30" fmla="*/ 423 w 697"/>
              <a:gd name="T31" fmla="*/ 239 h 697"/>
              <a:gd name="T32" fmla="*/ 151 w 697"/>
              <a:gd name="T33" fmla="*/ 511 h 697"/>
              <a:gd name="T34" fmla="*/ 252 w 697"/>
              <a:gd name="T35" fmla="*/ 182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7" h="697">
                <a:moveTo>
                  <a:pt x="35" y="697"/>
                </a:moveTo>
                <a:cubicBezTo>
                  <a:pt x="138" y="594"/>
                  <a:pt x="138" y="594"/>
                  <a:pt x="138" y="594"/>
                </a:cubicBezTo>
                <a:cubicBezTo>
                  <a:pt x="152" y="595"/>
                  <a:pt x="175" y="597"/>
                  <a:pt x="204" y="597"/>
                </a:cubicBezTo>
                <a:cubicBezTo>
                  <a:pt x="296" y="597"/>
                  <a:pt x="450" y="580"/>
                  <a:pt x="550" y="480"/>
                </a:cubicBezTo>
                <a:cubicBezTo>
                  <a:pt x="697" y="333"/>
                  <a:pt x="664" y="68"/>
                  <a:pt x="662" y="56"/>
                </a:cubicBezTo>
                <a:cubicBezTo>
                  <a:pt x="661" y="45"/>
                  <a:pt x="652" y="36"/>
                  <a:pt x="641" y="35"/>
                </a:cubicBezTo>
                <a:cubicBezTo>
                  <a:pt x="629" y="33"/>
                  <a:pt x="364" y="0"/>
                  <a:pt x="216" y="147"/>
                </a:cubicBezTo>
                <a:cubicBezTo>
                  <a:pt x="85" y="278"/>
                  <a:pt x="98" y="503"/>
                  <a:pt x="103" y="558"/>
                </a:cubicBezTo>
                <a:cubicBezTo>
                  <a:pt x="0" y="662"/>
                  <a:pt x="0" y="662"/>
                  <a:pt x="0" y="662"/>
                </a:cubicBezTo>
                <a:lnTo>
                  <a:pt x="35" y="697"/>
                </a:lnTo>
                <a:close/>
                <a:moveTo>
                  <a:pt x="252" y="182"/>
                </a:moveTo>
                <a:cubicBezTo>
                  <a:pt x="360" y="74"/>
                  <a:pt x="552" y="78"/>
                  <a:pt x="614" y="83"/>
                </a:cubicBezTo>
                <a:cubicBezTo>
                  <a:pt x="619" y="145"/>
                  <a:pt x="623" y="337"/>
                  <a:pt x="514" y="445"/>
                </a:cubicBezTo>
                <a:cubicBezTo>
                  <a:pt x="422" y="538"/>
                  <a:pt x="267" y="548"/>
                  <a:pt x="186" y="546"/>
                </a:cubicBezTo>
                <a:cubicBezTo>
                  <a:pt x="458" y="274"/>
                  <a:pt x="458" y="274"/>
                  <a:pt x="458" y="274"/>
                </a:cubicBezTo>
                <a:cubicBezTo>
                  <a:pt x="423" y="239"/>
                  <a:pt x="423" y="239"/>
                  <a:pt x="423" y="239"/>
                </a:cubicBezTo>
                <a:cubicBezTo>
                  <a:pt x="151" y="511"/>
                  <a:pt x="151" y="511"/>
                  <a:pt x="151" y="511"/>
                </a:cubicBezTo>
                <a:cubicBezTo>
                  <a:pt x="149" y="430"/>
                  <a:pt x="159" y="276"/>
                  <a:pt x="252" y="182"/>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文本框 75"/>
          <p:cNvSpPr txBox="1"/>
          <p:nvPr>
            <p:custDataLst>
              <p:tags r:id="rId95"/>
            </p:custDataLst>
          </p:nvPr>
        </p:nvSpPr>
        <p:spPr>
          <a:xfrm>
            <a:off x="6379123" y="4967167"/>
            <a:ext cx="2051151" cy="1128870"/>
          </a:xfrm>
          <a:prstGeom prst="rect">
            <a:avLst/>
          </a:prstGeom>
          <a:noFill/>
        </p:spPr>
        <p:txBody>
          <a:bodyPr vert="horz" wrap="square" lIns="71755" tIns="0" rIns="0" bIns="0" rtlCol="0" anchor="t"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20000"/>
              </a:lnSpc>
              <a:spcBef>
                <a:spcPts val="0"/>
              </a:spcBef>
              <a:spcAft>
                <a:spcPts val="800"/>
              </a:spcAft>
            </a:pPr>
            <a:r>
              <a:rPr lang="zh-CN" altLang="en-US" sz="1400" spc="100">
                <a:solidFill>
                  <a:schemeClr val="tx1">
                    <a:lumMod val="75000"/>
                    <a:lumOff val="25000"/>
                  </a:schemeClr>
                </a:solidFill>
                <a:latin typeface="幼圆" panose="02010509060101010101" charset="-122"/>
                <a:ea typeface="幼圆" panose="02010509060101010101" charset="-122"/>
              </a:rPr>
              <a:t>骨折是指骨结构的连续性完全或部分断裂。经及时、恰当的处理，多数骨折患者能恢复原来的功能，少数病人可能留有不同程度的后遗症</a:t>
            </a:r>
            <a:endParaRPr lang="zh-CN" altLang="en-US" sz="1400" spc="100">
              <a:solidFill>
                <a:schemeClr val="tx1">
                  <a:lumMod val="75000"/>
                  <a:lumOff val="25000"/>
                </a:schemeClr>
              </a:solidFill>
              <a:latin typeface="幼圆" panose="02010509060101010101" charset="-122"/>
              <a:ea typeface="幼圆" panose="02010509060101010101" charset="-122"/>
            </a:endParaRPr>
          </a:p>
        </p:txBody>
      </p:sp>
      <p:sp>
        <p:nvSpPr>
          <p:cNvPr id="186" name="文本框 90"/>
          <p:cNvSpPr txBox="1"/>
          <p:nvPr>
            <p:custDataLst>
              <p:tags r:id="rId96"/>
            </p:custDataLst>
          </p:nvPr>
        </p:nvSpPr>
        <p:spPr>
          <a:xfrm>
            <a:off x="6379123" y="4538969"/>
            <a:ext cx="2051151" cy="428198"/>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fontAlgn="auto">
              <a:lnSpc>
                <a:spcPct val="100000"/>
              </a:lnSpc>
              <a:spcBef>
                <a:spcPts val="0"/>
              </a:spcBef>
              <a:spcAft>
                <a:spcPts val="0"/>
              </a:spcAft>
            </a:pPr>
            <a:r>
              <a:rPr lang="zh-CN" altLang="en-US" sz="2000" b="1" spc="120">
                <a:solidFill>
                  <a:schemeClr val="tx1">
                    <a:lumMod val="75000"/>
                    <a:lumOff val="25000"/>
                  </a:schemeClr>
                </a:solidFill>
                <a:latin typeface="幼圆" panose="02010509060101010101" charset="-122"/>
                <a:ea typeface="幼圆" panose="02010509060101010101" charset="-122"/>
              </a:rPr>
              <a:t>骨折</a:t>
            </a:r>
            <a:endParaRPr lang="zh-CN" altLang="en-US" sz="2000" b="1" spc="120">
              <a:solidFill>
                <a:schemeClr val="tx1">
                  <a:lumMod val="75000"/>
                  <a:lumOff val="25000"/>
                </a:schemeClr>
              </a:solidFill>
              <a:latin typeface="幼圆" panose="02010509060101010101" charset="-122"/>
              <a:ea typeface="幼圆" panose="02010509060101010101" charset="-122"/>
            </a:endParaRPr>
          </a:p>
        </p:txBody>
      </p:sp>
      <p:sp>
        <p:nvSpPr>
          <p:cNvPr id="8" name="AutoShape 3"/>
          <p:cNvSpPr>
            <a:spLocks noChangeAspect="1" noChangeArrowheads="1" noTextEdit="1"/>
          </p:cNvSpPr>
          <p:nvPr>
            <p:custDataLst>
              <p:tags r:id="rId97"/>
            </p:custDataLst>
          </p:nvPr>
        </p:nvSpPr>
        <p:spPr bwMode="auto">
          <a:xfrm>
            <a:off x="619760" y="1689100"/>
            <a:ext cx="801370"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endParaRPr>
          </a:p>
        </p:txBody>
      </p:sp>
      <p:sp>
        <p:nvSpPr>
          <p:cNvPr id="9" name="Freeform 5"/>
          <p:cNvSpPr>
            <a:spLocks noEditPoints="1"/>
          </p:cNvSpPr>
          <p:nvPr>
            <p:custDataLst>
              <p:tags r:id="rId98"/>
            </p:custDataLst>
          </p:nvPr>
        </p:nvSpPr>
        <p:spPr bwMode="auto">
          <a:xfrm>
            <a:off x="609605" y="1524012"/>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endParaRPr>
          </a:p>
        </p:txBody>
      </p:sp>
      <p:sp>
        <p:nvSpPr>
          <p:cNvPr id="3" name="AutoShape 3"/>
          <p:cNvSpPr>
            <a:spLocks noChangeAspect="1" noChangeArrowheads="1" noTextEdit="1"/>
          </p:cNvSpPr>
          <p:nvPr>
            <p:custDataLst>
              <p:tags r:id="rId99"/>
            </p:custDataLst>
          </p:nvPr>
        </p:nvSpPr>
        <p:spPr bwMode="auto">
          <a:xfrm rot="10800000">
            <a:off x="4237990" y="4438650"/>
            <a:ext cx="801370"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endParaRPr>
          </a:p>
        </p:txBody>
      </p:sp>
      <p:sp>
        <p:nvSpPr>
          <p:cNvPr id="4" name="Freeform 5"/>
          <p:cNvSpPr>
            <a:spLocks noEditPoints="1"/>
          </p:cNvSpPr>
          <p:nvPr>
            <p:custDataLst>
              <p:tags r:id="rId100"/>
            </p:custDataLst>
          </p:nvPr>
        </p:nvSpPr>
        <p:spPr bwMode="auto">
          <a:xfrm rot="10800000">
            <a:off x="4236720" y="4572036"/>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endParaRPr>
          </a:p>
        </p:txBody>
      </p:sp>
    </p:spTree>
    <p:custDataLst>
      <p:tags r:id="rId10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任务一</a:t>
            </a:r>
            <a:r>
              <a:rPr lang="en-US" altLang="zh-CN"/>
              <a:t>   </a:t>
            </a:r>
            <a:r>
              <a:rPr lang="zh-CN" altLang="en-US"/>
              <a:t>维护财产安全</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algn="ctr"/>
            <a:r>
              <a:rPr lang="zh-CN" altLang="en-US"/>
              <a:t>（一）溺水</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010285" y="1776095"/>
            <a:ext cx="10662920" cy="3985260"/>
          </a:xfrm>
          <a:prstGeom prst="rect">
            <a:avLst/>
          </a:prstGeom>
          <a:noFill/>
        </p:spPr>
        <p:txBody>
          <a:bodyPr wrap="square" rtlCol="0" anchor="ctr" anchorCtr="0"/>
          <a:lstStyle/>
          <a:p>
            <a:pPr marL="0" lvl="1" indent="457200" fontAlgn="auto">
              <a:lnSpc>
                <a:spcPct val="150000"/>
              </a:lnSpc>
              <a:spcAft>
                <a:spcPts val="600"/>
              </a:spcAft>
            </a:pPr>
            <a:r>
              <a:rPr lang="zh-CN" altLang="en-US" sz="2400" b="1">
                <a:solidFill>
                  <a:schemeClr val="accent1"/>
                </a:solidFill>
                <a:sym typeface="+mn-ea"/>
              </a:rPr>
              <a:t>自己溺水时</a:t>
            </a:r>
            <a:endParaRPr lang="zh-CN" altLang="en-US" sz="2400" b="1">
              <a:solidFill>
                <a:schemeClr val="accent1"/>
              </a:solidFill>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1</a:t>
            </a:r>
            <a:r>
              <a:rPr lang="zh-CN" altLang="en-US" sz="2400" dirty="0">
                <a:ln>
                  <a:noFill/>
                  <a:prstDash val="sysDot"/>
                </a:ln>
                <a:solidFill>
                  <a:schemeClr val="tx1">
                    <a:lumMod val="85000"/>
                    <a:lumOff val="15000"/>
                  </a:schemeClr>
                </a:solidFill>
                <a:latin typeface="+mn-ea"/>
                <a:cs typeface="+mn-ea"/>
                <a:sym typeface="+mn-ea"/>
              </a:rPr>
              <a:t>）不要惊慌，尽量大声呼救，以吸引行人的注意。</a:t>
            </a:r>
            <a:endParaRPr lang="zh-CN" altLang="en-US" sz="24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2</a:t>
            </a:r>
            <a:r>
              <a:rPr lang="zh-CN" altLang="en-US" sz="2400" dirty="0">
                <a:ln>
                  <a:noFill/>
                  <a:prstDash val="sysDot"/>
                </a:ln>
                <a:solidFill>
                  <a:schemeClr val="tx1">
                    <a:lumMod val="85000"/>
                    <a:lumOff val="15000"/>
                  </a:schemeClr>
                </a:solidFill>
                <a:latin typeface="+mn-ea"/>
                <a:cs typeface="+mn-ea"/>
                <a:sym typeface="+mn-ea"/>
              </a:rPr>
              <a:t>）屏住呼吸，全身放松，不要胡乱挣扎。一般情况下，没有负重的人体在水中下沉到一定程度会因为水的浮力自然向上浮起。</a:t>
            </a:r>
            <a:endParaRPr lang="zh-CN" altLang="en-US" sz="24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3</a:t>
            </a:r>
            <a:r>
              <a:rPr lang="zh-CN" altLang="en-US" sz="2400" dirty="0">
                <a:ln>
                  <a:noFill/>
                  <a:prstDash val="sysDot"/>
                </a:ln>
                <a:solidFill>
                  <a:schemeClr val="tx1">
                    <a:lumMod val="85000"/>
                    <a:lumOff val="15000"/>
                  </a:schemeClr>
                </a:solidFill>
                <a:latin typeface="+mn-ea"/>
                <a:cs typeface="+mn-ea"/>
                <a:sym typeface="+mn-ea"/>
              </a:rPr>
              <a:t>）睁开眼睛，观察周围情况。落水时，大多数人受到水体刺激会本能地闭上眼睛，防止水进入眼睛。但人体在水下是可以睁开眼睛的，尤其在溺水时，如果不睁开眼睛，很难对周围的环境做出正确的判断。因此，落水后，尽量睁开眼睛，观察周围的环境，以便抓住机会第一时间获救。</a:t>
            </a:r>
            <a:endParaRPr lang="zh-CN" altLang="en-US" sz="2400" b="1">
              <a:solidFill>
                <a:schemeClr val="accent1"/>
              </a:solidFill>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en-US" altLang="zh-CN"/>
              <a:t>1.</a:t>
            </a:r>
            <a:r>
              <a:rPr lang="zh-CN" altLang="en-US"/>
              <a:t>仰漂式自救</a:t>
            </a:r>
            <a:endParaRPr lang="zh-CN" altLang="en-US"/>
          </a:p>
        </p:txBody>
      </p:sp>
      <p:sp>
        <p:nvSpPr>
          <p:cNvPr id="6" name="圆角矩形 5"/>
          <p:cNvSpPr/>
          <p:nvPr>
            <p:custDataLst>
              <p:tags r:id="rId2"/>
            </p:custDataLst>
          </p:nvPr>
        </p:nvSpPr>
        <p:spPr>
          <a:xfrm>
            <a:off x="695960" y="1501775"/>
            <a:ext cx="10800715" cy="2171700"/>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l">
              <a:lnSpc>
                <a:spcPct val="150000"/>
              </a:lnSpc>
              <a:buClrTx/>
              <a:buSzTx/>
              <a:buFontTx/>
            </a:pPr>
            <a:r>
              <a:rPr lang="zh-CN" altLang="en-US" sz="2400" kern="0" dirty="0">
                <a:ln>
                  <a:noFill/>
                  <a:prstDash val="sysDot"/>
                </a:ln>
                <a:solidFill>
                  <a:schemeClr val="tx1">
                    <a:lumMod val="85000"/>
                    <a:lumOff val="15000"/>
                  </a:schemeClr>
                </a:solidFill>
                <a:uFillTx/>
                <a:latin typeface="+mn-ea"/>
                <a:sym typeface="+mn-ea"/>
              </a:rPr>
              <a:t>这种方法所需的力小，节省体力。仰漂的重点在于让身体的脸部、口鼻部分浮出水面，其余的部位则在水面下，维持浮力。首先，将双手放于水中，人往后仰，保持口鼻浮出水面进行缓慢换气。当下沉时闭上嘴巴，鼻子出气，微微推水，等待上浮。</a:t>
            </a:r>
            <a:endParaRPr lang="zh-CN" altLang="en-US" sz="2400" kern="0" dirty="0">
              <a:ln>
                <a:noFill/>
                <a:prstDash val="sysDot"/>
              </a:ln>
              <a:solidFill>
                <a:schemeClr val="tx1">
                  <a:lumMod val="85000"/>
                  <a:lumOff val="15000"/>
                </a:schemeClr>
              </a:solidFill>
              <a:uFillTx/>
              <a:latin typeface="+mn-ea"/>
              <a:sym typeface="+mn-ea"/>
            </a:endParaRPr>
          </a:p>
        </p:txBody>
      </p:sp>
      <p:sp>
        <p:nvSpPr>
          <p:cNvPr id="7" name="圆角矩形 6"/>
          <p:cNvSpPr/>
          <p:nvPr>
            <p:custDataLst>
              <p:tags r:id="rId3"/>
            </p:custDataLst>
          </p:nvPr>
        </p:nvSpPr>
        <p:spPr>
          <a:xfrm>
            <a:off x="695960" y="4200525"/>
            <a:ext cx="10800715" cy="2171700"/>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l">
              <a:lnSpc>
                <a:spcPct val="150000"/>
              </a:lnSpc>
              <a:buClrTx/>
              <a:buSzTx/>
              <a:buFontTx/>
            </a:pPr>
            <a:r>
              <a:rPr lang="zh-CN" altLang="en-US" sz="2400" kern="0" dirty="0">
                <a:ln>
                  <a:noFill/>
                  <a:prstDash val="sysDot"/>
                </a:ln>
                <a:solidFill>
                  <a:schemeClr val="tx1">
                    <a:lumMod val="85000"/>
                    <a:lumOff val="15000"/>
                  </a:schemeClr>
                </a:solidFill>
                <a:uFillTx/>
                <a:latin typeface="+mn-ea"/>
                <a:sym typeface="+mn-ea"/>
              </a:rPr>
              <a:t>漂起来的技巧：在水中让身体放松，待吸满气之后，头部慢慢后仰，避免身体重心集中在身体下部。同时，调整呼吸的节奏。只有在吸气时，空气贮存在胸腔，让胸腔充满了空气，才有办法带动身体上浮。</a:t>
            </a:r>
            <a:endParaRPr lang="zh-CN" altLang="en-US" sz="2400" kern="0" dirty="0">
              <a:ln>
                <a:noFill/>
                <a:prstDash val="sysDot"/>
              </a:ln>
              <a:solidFill>
                <a:schemeClr val="tx1">
                  <a:lumMod val="85000"/>
                  <a:lumOff val="15000"/>
                </a:schemeClr>
              </a:solidFill>
              <a:uFillTx/>
              <a:latin typeface="+mn-ea"/>
              <a:sym typeface="+mn-ea"/>
            </a:endParaRPr>
          </a:p>
        </p:txBody>
      </p:sp>
      <p:sp>
        <p:nvSpPr>
          <p:cNvPr id="11" name="圆角矩形 10"/>
          <p:cNvSpPr/>
          <p:nvPr>
            <p:custDataLst>
              <p:tags r:id="rId4"/>
            </p:custDataLst>
          </p:nvPr>
        </p:nvSpPr>
        <p:spPr>
          <a:xfrm>
            <a:off x="922655" y="1438910"/>
            <a:ext cx="728980" cy="9017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圆角矩形 11"/>
          <p:cNvSpPr/>
          <p:nvPr>
            <p:custDataLst>
              <p:tags r:id="rId5"/>
            </p:custDataLst>
          </p:nvPr>
        </p:nvSpPr>
        <p:spPr>
          <a:xfrm>
            <a:off x="922655" y="4145280"/>
            <a:ext cx="728980" cy="9017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ustDataLst>
      <p:tags r:id="rId6"/>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3" name="文本框 12"/>
          <p:cNvSpPr txBox="1"/>
          <p:nvPr>
            <p:custDataLst>
              <p:tags r:id="rId2"/>
            </p:custDataLst>
          </p:nvPr>
        </p:nvSpPr>
        <p:spPr>
          <a:xfrm>
            <a:off x="457155" y="152400"/>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pic>
        <p:nvPicPr>
          <p:cNvPr id="14" name="图片 13"/>
          <p:cNvPicPr>
            <a:picLocks noChangeAspect="1"/>
          </p:cNvPicPr>
          <p:nvPr>
            <p:custDataLst>
              <p:tags r:id="rId3"/>
            </p:custDataLst>
          </p:nvPr>
        </p:nvPicPr>
        <p:blipFill rotWithShape="1">
          <a:blip r:embed="rId4"/>
          <a:srcRect l="19055" r="19055"/>
          <a:stretch>
            <a:fillRect/>
          </a:stretch>
        </p:blipFill>
        <p:spPr>
          <a:xfrm>
            <a:off x="609603" y="1524012"/>
            <a:ext cx="5200675" cy="4724425"/>
          </a:xfrm>
          <a:custGeom>
            <a:avLst/>
            <a:gdLst/>
            <a:ahLst/>
            <a:cxnLst>
              <a:cxn ang="3">
                <a:pos x="hc" y="t"/>
              </a:cxn>
              <a:cxn ang="cd2">
                <a:pos x="l" y="vc"/>
              </a:cxn>
              <a:cxn ang="cd4">
                <a:pos x="hc" y="b"/>
              </a:cxn>
              <a:cxn ang="0">
                <a:pos x="r" y="vc"/>
              </a:cxn>
            </a:cxnLst>
            <a:rect l="l" t="t" r="r" b="b"/>
            <a:pathLst>
              <a:path w="7200" h="7440">
                <a:moveTo>
                  <a:pt x="0" y="0"/>
                </a:moveTo>
                <a:lnTo>
                  <a:pt x="7200" y="0"/>
                </a:lnTo>
                <a:lnTo>
                  <a:pt x="7200" y="7440"/>
                </a:lnTo>
                <a:lnTo>
                  <a:pt x="0" y="7440"/>
                </a:lnTo>
                <a:lnTo>
                  <a:pt x="0" y="0"/>
                </a:lnTo>
                <a:close/>
              </a:path>
            </a:pathLst>
          </a:custGeom>
          <a:ln w="38100">
            <a:solidFill>
              <a:srgbClr val="000000"/>
            </a:solidFill>
          </a:ln>
        </p:spPr>
      </p:pic>
      <p:sp>
        <p:nvSpPr>
          <p:cNvPr id="15" name="Title 6"/>
          <p:cNvSpPr txBox="1"/>
          <p:nvPr>
            <p:custDataLst>
              <p:tags r:id="rId5"/>
            </p:custDataLst>
          </p:nvPr>
        </p:nvSpPr>
        <p:spPr>
          <a:xfrm>
            <a:off x="6267448" y="1514736"/>
            <a:ext cx="5314950" cy="47337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altLang="zh-CN" sz="1800" spc="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某高校学生小芳五一假期前往公园游玩，在桥上观赏湖面时，不小心失足掉入了水中。由于不会游泳，落入水中的一瞬间，小芳是非常惊慌的。但马上，她就想起了之前看过的一个落水自救科普视频。于是，小芳迅速冷静下来，憋住气，头部慢慢后仰，露出口鼻，以保证呼吸自如；全身放松，将四肢缓慢向周围张开，增加身体与水面的接触面积。结果她很快地在水中漂浮起来了。</a:t>
            </a:r>
            <a:endParaRPr lang="zh-CN" altLang="en-US" sz="1800" spc="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altLang="zh-CN" sz="1800" spc="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路过的市民发现小芳落水后赶紧拨打报警电话。消防接警后，迅速到达现场展开救援。由于小芳的自救措施比较规范，因此消防员没有费什么力气就将小芳救至岸边。恢复后，小芳后怕地对消防员说：“幸亏我之前看过自救科普视频，否则后果不堪设想。”</a:t>
            </a:r>
            <a:endParaRPr lang="zh-CN" altLang="en-US" sz="1800" spc="9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9515624" y="4913207"/>
            <a:ext cx="2676376" cy="1944793"/>
          </a:xfrm>
          <a:prstGeom prst="rect">
            <a:avLst/>
          </a:prstGeom>
        </p:spPr>
      </p:pic>
    </p:spTree>
    <p:custDataLst>
      <p:tags r:id="rId8"/>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en-US" altLang="zh-CN"/>
              <a:t>2.</a:t>
            </a:r>
            <a:r>
              <a:rPr lang="zh-CN" altLang="en-US" kern="0" dirty="0">
                <a:ln>
                  <a:noFill/>
                  <a:prstDash val="sysDot"/>
                </a:ln>
                <a:uFillTx/>
                <a:latin typeface="+mn-ea"/>
                <a:sym typeface="+mn-ea"/>
              </a:rPr>
              <a:t>抱膝式自救</a:t>
            </a:r>
            <a:endParaRPr lang="zh-CN" altLang="en-US"/>
          </a:p>
        </p:txBody>
      </p:sp>
      <p:sp>
        <p:nvSpPr>
          <p:cNvPr id="6" name="圆角矩形 5"/>
          <p:cNvSpPr/>
          <p:nvPr>
            <p:custDataLst>
              <p:tags r:id="rId2"/>
            </p:custDataLst>
          </p:nvPr>
        </p:nvSpPr>
        <p:spPr>
          <a:xfrm>
            <a:off x="695960" y="1501775"/>
            <a:ext cx="10800715" cy="4657090"/>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l">
              <a:lnSpc>
                <a:spcPct val="150000"/>
              </a:lnSpc>
              <a:buClrTx/>
              <a:buSzTx/>
              <a:buFontTx/>
            </a:pPr>
            <a:r>
              <a:rPr lang="zh-CN" altLang="en-US" sz="2800" kern="0" dirty="0">
                <a:ln>
                  <a:noFill/>
                  <a:prstDash val="sysDot"/>
                </a:ln>
                <a:solidFill>
                  <a:schemeClr val="tx1">
                    <a:lumMod val="85000"/>
                    <a:lumOff val="15000"/>
                  </a:schemeClr>
                </a:solidFill>
                <a:uFillTx/>
                <a:latin typeface="+mn-ea"/>
                <a:sym typeface="+mn-ea"/>
              </a:rPr>
              <a:t>人在落水后，首先双手抱住膝盖，低头成蜷缩状，人体会慢慢上浮，当感觉背部离开水面时，迅速向下推水，同时抬头换气，然后下沉恢复抱膝状态。循环往复，以确保自身的正常呼吸。这种方式可以延长自救时间。</a:t>
            </a:r>
            <a:endParaRPr lang="zh-CN" altLang="en-US" sz="2800" kern="0" dirty="0">
              <a:ln>
                <a:noFill/>
                <a:prstDash val="sysDot"/>
              </a:ln>
              <a:solidFill>
                <a:schemeClr val="tx1">
                  <a:lumMod val="85000"/>
                  <a:lumOff val="15000"/>
                </a:schemeClr>
              </a:solidFill>
              <a:uFillTx/>
              <a:latin typeface="+mn-ea"/>
              <a:sym typeface="+mn-ea"/>
            </a:endParaRPr>
          </a:p>
        </p:txBody>
      </p:sp>
      <p:sp>
        <p:nvSpPr>
          <p:cNvPr id="11" name="圆角矩形 10"/>
          <p:cNvSpPr/>
          <p:nvPr>
            <p:custDataLst>
              <p:tags r:id="rId3"/>
            </p:custDataLst>
          </p:nvPr>
        </p:nvSpPr>
        <p:spPr>
          <a:xfrm>
            <a:off x="922655" y="1438910"/>
            <a:ext cx="728980" cy="9017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ustDataLst>
      <p:tags r:id="rId4"/>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algn="ctr"/>
            <a:r>
              <a:rPr lang="zh-CN" altLang="en-US"/>
              <a:t>（一）溺水</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010285" y="1776095"/>
            <a:ext cx="10662920" cy="3985260"/>
          </a:xfrm>
          <a:prstGeom prst="rect">
            <a:avLst/>
          </a:prstGeom>
          <a:noFill/>
        </p:spPr>
        <p:txBody>
          <a:bodyPr wrap="square" rtlCol="0" anchor="ctr" anchorCtr="0"/>
          <a:lstStyle/>
          <a:p>
            <a:pPr marL="0" lvl="1" indent="457200" fontAlgn="auto">
              <a:lnSpc>
                <a:spcPct val="150000"/>
              </a:lnSpc>
              <a:spcAft>
                <a:spcPts val="600"/>
              </a:spcAft>
            </a:pPr>
            <a:r>
              <a:rPr lang="zh-CN" altLang="en-US" sz="2400" b="1">
                <a:solidFill>
                  <a:schemeClr val="accent1"/>
                </a:solidFill>
                <a:sym typeface="+mn-ea"/>
              </a:rPr>
              <a:t>他人溺水时</a:t>
            </a:r>
            <a:endParaRPr lang="zh-CN" altLang="en-US" sz="2400" b="1">
              <a:solidFill>
                <a:schemeClr val="accent1"/>
              </a:solidFill>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）及时报警。发现有人溺水时，及时报警说明情况和位置，并及时拨打</a:t>
            </a:r>
            <a:r>
              <a:rPr lang="en-US" altLang="zh-CN" sz="2000" dirty="0">
                <a:ln>
                  <a:noFill/>
                  <a:prstDash val="sysDot"/>
                </a:ln>
                <a:solidFill>
                  <a:schemeClr val="tx1">
                    <a:lumMod val="85000"/>
                    <a:lumOff val="15000"/>
                  </a:schemeClr>
                </a:solidFill>
                <a:latin typeface="+mn-ea"/>
                <a:cs typeface="+mn-ea"/>
                <a:sym typeface="+mn-ea"/>
              </a:rPr>
              <a:t>120</a:t>
            </a:r>
            <a:r>
              <a:rPr lang="zh-CN" altLang="en-US" sz="2000" dirty="0">
                <a:ln>
                  <a:noFill/>
                  <a:prstDash val="sysDot"/>
                </a:ln>
                <a:solidFill>
                  <a:schemeClr val="tx1">
                    <a:lumMod val="85000"/>
                    <a:lumOff val="15000"/>
                  </a:schemeClr>
                </a:solidFill>
                <a:latin typeface="+mn-ea"/>
                <a:cs typeface="+mn-ea"/>
                <a:sym typeface="+mn-ea"/>
              </a:rPr>
              <a:t>，等待救援到来。</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）寻找长杆或其他漂浮物。如果溺水者距离岸边不远，可以在附近寻找比较长的棍子或杆子，将其伸过去，让溺水者抓住，慢慢将其拉至岸边。也可以寻找其他漂浮物，抛至溺水者身边，避免溺水者下沉。</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不要盲目下水。发现溺水者时，不要盲目下水救人。水下不确定因素有很多，很多施救者往往错误判断自己的能力，最终变成溺水者。应尽可能使用岸上救助，不到万不得已不要下水。尤其要注意的是，不会游泳者禁止下水，否则非但救不了人，反而会给其他施救者增加压力。</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algn="ctr"/>
            <a:r>
              <a:rPr lang="zh-CN" altLang="en-US"/>
              <a:t>（一）溺水</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010285" y="1776095"/>
            <a:ext cx="10662920" cy="3985260"/>
          </a:xfrm>
          <a:prstGeom prst="rect">
            <a:avLst/>
          </a:prstGeom>
          <a:noFill/>
        </p:spPr>
        <p:txBody>
          <a:bodyPr wrap="square" rtlCol="0" anchor="ctr" anchorCtr="0"/>
          <a:lstStyle/>
          <a:p>
            <a:pPr marL="0" lvl="1" indent="457200" fontAlgn="auto">
              <a:lnSpc>
                <a:spcPct val="150000"/>
              </a:lnSpc>
              <a:spcAft>
                <a:spcPts val="600"/>
              </a:spcAft>
            </a:pPr>
            <a:r>
              <a:rPr lang="zh-CN" altLang="en-US" sz="2400" b="1">
                <a:solidFill>
                  <a:schemeClr val="accent1"/>
                </a:solidFill>
                <a:sym typeface="+mn-ea"/>
              </a:rPr>
              <a:t>他人溺水时</a:t>
            </a:r>
            <a:endParaRPr lang="zh-CN" altLang="en-US" sz="2400" b="1">
              <a:solidFill>
                <a:schemeClr val="accent1"/>
              </a:solidFill>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将溺水者救上岸后，及时观察其情况。溺水者被救上岸后，施救者要及时查看溺水者情况。若溺水者已经不再清醒，应及时对其展开急救：立即清除其口鼻腔内的水、泥及其他异物，将伤员舌头拉出口外，解开伤员的衣扣及领口，以保证伤员呼吸畅通，同时将伤员背朝上、头下垂，将残留的水倒出。</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5</a:t>
            </a:r>
            <a:r>
              <a:rPr lang="zh-CN" altLang="en-US" sz="2000" dirty="0">
                <a:ln>
                  <a:noFill/>
                  <a:prstDash val="sysDot"/>
                </a:ln>
                <a:solidFill>
                  <a:schemeClr val="tx1">
                    <a:lumMod val="85000"/>
                    <a:lumOff val="15000"/>
                  </a:schemeClr>
                </a:solidFill>
                <a:latin typeface="+mn-ea"/>
                <a:cs typeface="+mn-ea"/>
                <a:sym typeface="+mn-ea"/>
              </a:rPr>
              <a:t>）伤员呼吸微弱时，尽快进行人工呼吸。</a:t>
            </a:r>
            <a:endParaRPr lang="zh-CN" altLang="en-US" sz="20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6</a:t>
            </a:r>
            <a:r>
              <a:rPr lang="zh-CN" altLang="en-US" sz="2000" dirty="0">
                <a:ln>
                  <a:noFill/>
                  <a:prstDash val="sysDot"/>
                </a:ln>
                <a:solidFill>
                  <a:schemeClr val="tx1">
                    <a:lumMod val="85000"/>
                    <a:lumOff val="15000"/>
                  </a:schemeClr>
                </a:solidFill>
                <a:latin typeface="+mn-ea"/>
                <a:cs typeface="+mn-ea"/>
                <a:sym typeface="+mn-ea"/>
              </a:rPr>
              <a:t>）检查伤员心跳情况。伤员心跳停止时，应对伤员进行胸外心脏按压，直至恢复心跳。</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a:xfrm>
            <a:off x="608400" y="608400"/>
            <a:ext cx="10969200" cy="705600"/>
          </a:xfrm>
        </p:spPr>
        <p:txBody>
          <a:bodyPr wrap="square">
            <a:normAutofit/>
          </a:bodyPr>
          <a:lstStyle/>
          <a:p>
            <a:r>
              <a:rPr lang="zh-CN" altLang="en-US"/>
              <a:t>（二）猝死</a:t>
            </a:r>
            <a:endParaRPr lang="zh-CN" altLang="en-US"/>
          </a:p>
        </p:txBody>
      </p:sp>
      <p:sp>
        <p:nvSpPr>
          <p:cNvPr id="11" name="椭圆 10"/>
          <p:cNvSpPr/>
          <p:nvPr>
            <p:custDataLst>
              <p:tags r:id="rId2"/>
            </p:custDataLst>
          </p:nvPr>
        </p:nvSpPr>
        <p:spPr>
          <a:xfrm>
            <a:off x="5015230" y="2895600"/>
            <a:ext cx="1992630" cy="1992630"/>
          </a:xfrm>
          <a:prstGeom prst="ellipse">
            <a:avLst/>
          </a:prstGeom>
          <a:gradFill>
            <a:gsLst>
              <a:gs pos="0">
                <a:schemeClr val="accent1">
                  <a:alpha val="100000"/>
                </a:schemeClr>
              </a:gs>
              <a:gs pos="100000">
                <a:schemeClr val="accent1">
                  <a:lumMod val="80000"/>
                  <a:lumOff val="20000"/>
                </a:schemeClr>
              </a:gs>
            </a:gsLst>
            <a:lin ang="13500000"/>
          </a:gradFill>
          <a:ln w="19050">
            <a:gradFill>
              <a:gsLst>
                <a:gs pos="100000">
                  <a:srgbClr val="FFFFFF">
                    <a:alpha val="0"/>
                  </a:srgbClr>
                </a:gs>
                <a:gs pos="0">
                  <a:srgbClr val="FFFFFF"/>
                </a:gs>
              </a:gsLst>
              <a:lin ang="16200000" scaled="1"/>
            </a:gradFill>
          </a:ln>
          <a:effectLst>
            <a:outerShdw blurRad="215900" dist="1143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dirty="0">
                <a:solidFill>
                  <a:schemeClr val="lt1">
                    <a:lumMod val="100000"/>
                  </a:schemeClr>
                </a:solidFill>
                <a:latin typeface="+mn-ea"/>
                <a:cs typeface="+mn-ea"/>
                <a:sym typeface="+mn-ea"/>
              </a:rPr>
              <a:t>猝死</a:t>
            </a:r>
            <a:endParaRPr lang="zh-CN" altLang="en-US" b="1" dirty="0">
              <a:solidFill>
                <a:schemeClr val="lt1">
                  <a:lumMod val="100000"/>
                </a:schemeClr>
              </a:solidFill>
              <a:latin typeface="+mn-ea"/>
              <a:cs typeface="+mn-ea"/>
              <a:sym typeface="+mn-ea"/>
            </a:endParaRPr>
          </a:p>
        </p:txBody>
      </p:sp>
      <p:sp>
        <p:nvSpPr>
          <p:cNvPr id="31" name="弧形 30"/>
          <p:cNvSpPr/>
          <p:nvPr>
            <p:custDataLst>
              <p:tags r:id="rId3"/>
            </p:custDataLst>
          </p:nvPr>
        </p:nvSpPr>
        <p:spPr>
          <a:xfrm rot="20460000">
            <a:off x="4856480" y="2764790"/>
            <a:ext cx="2311400" cy="2311400"/>
          </a:xfrm>
          <a:prstGeom prst="arc">
            <a:avLst>
              <a:gd name="adj1" fmla="val 13075779"/>
              <a:gd name="adj2" fmla="val 0"/>
            </a:avLst>
          </a:prstGeom>
          <a:ln>
            <a:gradFill>
              <a:gsLst>
                <a:gs pos="100000">
                  <a:schemeClr val="accent1">
                    <a:alpha val="5000"/>
                  </a:schemeClr>
                </a:gs>
                <a:gs pos="0">
                  <a:schemeClr val="accent1"/>
                </a:gs>
              </a:gsLst>
              <a:lin ang="0" scaled="1"/>
            </a:gradFill>
            <a:head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7" name="弧形 36"/>
          <p:cNvSpPr/>
          <p:nvPr>
            <p:custDataLst>
              <p:tags r:id="rId4"/>
            </p:custDataLst>
          </p:nvPr>
        </p:nvSpPr>
        <p:spPr>
          <a:xfrm rot="9660000">
            <a:off x="4856480" y="2736215"/>
            <a:ext cx="2311400" cy="2311400"/>
          </a:xfrm>
          <a:prstGeom prst="arc">
            <a:avLst>
              <a:gd name="adj1" fmla="val 13075779"/>
              <a:gd name="adj2" fmla="val 0"/>
            </a:avLst>
          </a:prstGeom>
          <a:ln>
            <a:gradFill>
              <a:gsLst>
                <a:gs pos="100000">
                  <a:schemeClr val="accent1">
                    <a:alpha val="5000"/>
                  </a:schemeClr>
                </a:gs>
                <a:gs pos="0">
                  <a:schemeClr val="accent1"/>
                </a:gs>
              </a:gsLst>
              <a:lin ang="0" scaled="1"/>
            </a:gradFill>
            <a:headEnd type="oval"/>
          </a:ln>
        </p:spPr>
        <p:style>
          <a:lnRef idx="2">
            <a:schemeClr val="accent1"/>
          </a:lnRef>
          <a:fillRef idx="0">
            <a:srgbClr val="FFFFFF"/>
          </a:fillRef>
          <a:effectRef idx="0">
            <a:srgbClr val="FFFFFF"/>
          </a:effectRef>
          <a:fontRef idx="minor">
            <a:schemeClr val="tx1"/>
          </a:fontRef>
        </p:style>
        <p:txBody>
          <a:bodyPr vertOverflow="overflow" horzOverflow="overflow" vert="horz" wrap="square" tIns="0" numCol="1" spcCol="0" rtlCol="0" fromWordArt="0" anchor="ctr" anchorCtr="0" forceAA="0" compatLnSpc="1">
            <a:noAutofit/>
          </a:bodyPr>
          <a:lstStyle/>
          <a:p>
            <a:pPr lvl="0" algn="ctr">
              <a:buClrTx/>
              <a:buSzTx/>
              <a:buFontTx/>
            </a:pPr>
            <a:endParaRPr lang="zh-CN" altLang="en-US">
              <a:sym typeface="+mn-ea"/>
            </a:endParaRPr>
          </a:p>
        </p:txBody>
      </p:sp>
      <p:sp>
        <p:nvSpPr>
          <p:cNvPr id="40" name="椭圆 39"/>
          <p:cNvSpPr/>
          <p:nvPr>
            <p:custDataLst>
              <p:tags r:id="rId5"/>
            </p:custDataLst>
          </p:nvPr>
        </p:nvSpPr>
        <p:spPr>
          <a:xfrm>
            <a:off x="4728210" y="2607945"/>
            <a:ext cx="2567940" cy="2567940"/>
          </a:xfrm>
          <a:prstGeom prst="ellipse">
            <a:avLst/>
          </a:prstGeom>
          <a:noFill/>
          <a:ln w="44450">
            <a:gradFill>
              <a:gsLst>
                <a:gs pos="99000">
                  <a:schemeClr val="accent1">
                    <a:alpha val="21000"/>
                  </a:schemeClr>
                </a:gs>
                <a:gs pos="0">
                  <a:schemeClr val="accent1">
                    <a:alpha val="10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39750"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41" name="椭圆 40"/>
          <p:cNvSpPr/>
          <p:nvPr>
            <p:custDataLst>
              <p:tags r:id="rId6"/>
            </p:custDataLst>
          </p:nvPr>
        </p:nvSpPr>
        <p:spPr>
          <a:xfrm>
            <a:off x="4571365" y="2479675"/>
            <a:ext cx="2881630" cy="2881630"/>
          </a:xfrm>
          <a:prstGeom prst="ellipse">
            <a:avLst/>
          </a:prstGeom>
          <a:noFill/>
          <a:ln w="44450">
            <a:gradFill>
              <a:gsLst>
                <a:gs pos="100000">
                  <a:schemeClr val="accent1">
                    <a:alpha val="4000"/>
                  </a:schemeClr>
                </a:gs>
                <a:gs pos="0">
                  <a:schemeClr val="accent1">
                    <a:alpha val="7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75945"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6" name="图形 4"/>
          <p:cNvSpPr/>
          <p:nvPr>
            <p:custDataLst>
              <p:tags r:id="rId7"/>
            </p:custDataLst>
          </p:nvPr>
        </p:nvSpPr>
        <p:spPr>
          <a:xfrm>
            <a:off x="9516864" y="1764903"/>
            <a:ext cx="944642" cy="4255294"/>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1">
                    <a:lumMod val="20000"/>
                    <a:lumOff val="80000"/>
                    <a:alpha val="0"/>
                  </a:schemeClr>
                </a:gs>
                <a:gs pos="0">
                  <a:schemeClr val="accent1">
                    <a:lumMod val="20000"/>
                    <a:lumOff val="80000"/>
                    <a:alpha val="0"/>
                  </a:schemeClr>
                </a:gs>
                <a:gs pos="70000">
                  <a:schemeClr val="accent1">
                    <a:lumMod val="60000"/>
                    <a:lumOff val="40000"/>
                  </a:schemeClr>
                </a:gs>
                <a:gs pos="30000">
                  <a:schemeClr val="accent1">
                    <a:lumMod val="60000"/>
                    <a:lumOff val="40000"/>
                    <a:alpha val="10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 name="图形 4"/>
          <p:cNvSpPr/>
          <p:nvPr>
            <p:custDataLst>
              <p:tags r:id="rId8"/>
            </p:custDataLst>
          </p:nvPr>
        </p:nvSpPr>
        <p:spPr>
          <a:xfrm flipH="1">
            <a:off x="1562854" y="1765538"/>
            <a:ext cx="944642" cy="4255294"/>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1">
                    <a:lumMod val="20000"/>
                    <a:lumOff val="80000"/>
                    <a:alpha val="0"/>
                  </a:schemeClr>
                </a:gs>
                <a:gs pos="0">
                  <a:schemeClr val="accent1">
                    <a:lumMod val="20000"/>
                    <a:lumOff val="80000"/>
                    <a:alpha val="0"/>
                  </a:schemeClr>
                </a:gs>
                <a:gs pos="70000">
                  <a:schemeClr val="accent1">
                    <a:lumMod val="60000"/>
                    <a:lumOff val="40000"/>
                  </a:schemeClr>
                </a:gs>
                <a:gs pos="30000">
                  <a:schemeClr val="accent1">
                    <a:lumMod val="60000"/>
                    <a:lumOff val="4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5" name="椭圆 4"/>
          <p:cNvSpPr/>
          <p:nvPr>
            <p:custDataLst>
              <p:tags r:id="rId9"/>
            </p:custDataLst>
          </p:nvPr>
        </p:nvSpPr>
        <p:spPr>
          <a:xfrm>
            <a:off x="1277620" y="3583940"/>
            <a:ext cx="609600" cy="609600"/>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2" name="矩形 1"/>
          <p:cNvSpPr/>
          <p:nvPr>
            <p:custDataLst>
              <p:tags r:id="rId10"/>
            </p:custDataLst>
          </p:nvPr>
        </p:nvSpPr>
        <p:spPr>
          <a:xfrm>
            <a:off x="2011679" y="2423160"/>
            <a:ext cx="2232660" cy="699135"/>
          </a:xfrm>
          <a:prstGeom prst="rect">
            <a:avLst/>
          </a:prstGeom>
          <a:noFill/>
        </p:spPr>
        <p:txBody>
          <a:bodyPr wrap="square" lIns="0" tIns="0" rIns="0" bIns="0" rtlCol="0" anchor="b">
            <a:noAutofit/>
          </a:bodyPr>
          <a:lstStyle/>
          <a:p>
            <a:pPr>
              <a:spcBef>
                <a:spcPct val="0"/>
              </a:spcBef>
              <a:spcAft>
                <a:spcPct val="0"/>
              </a:spcAft>
            </a:pPr>
            <a:r>
              <a:rPr lang="en-US" altLang="zh-CN" b="1" dirty="0">
                <a:solidFill>
                  <a:schemeClr val="accent1"/>
                </a:solidFill>
                <a:latin typeface="+mn-ea"/>
                <a:cs typeface="+mn-ea"/>
                <a:sym typeface="+mn-ea"/>
              </a:rPr>
              <a:t>1.</a:t>
            </a:r>
            <a:r>
              <a:rPr lang="zh-CN" altLang="en-US" b="1" dirty="0">
                <a:solidFill>
                  <a:schemeClr val="accent1"/>
                </a:solidFill>
                <a:latin typeface="+mn-ea"/>
                <a:cs typeface="+mn-ea"/>
                <a:sym typeface="+mn-ea"/>
              </a:rPr>
              <a:t>猝死前兆</a:t>
            </a:r>
            <a:endParaRPr lang="zh-CN" altLang="en-US" b="1" dirty="0">
              <a:solidFill>
                <a:schemeClr val="accent1"/>
              </a:solidFill>
              <a:latin typeface="+mn-ea"/>
              <a:cs typeface="+mn-ea"/>
              <a:sym typeface="+mn-ea"/>
            </a:endParaRPr>
          </a:p>
        </p:txBody>
      </p:sp>
      <p:sp>
        <p:nvSpPr>
          <p:cNvPr id="4" name="矩形 3"/>
          <p:cNvSpPr/>
          <p:nvPr>
            <p:custDataLst>
              <p:tags r:id="rId11"/>
            </p:custDataLst>
          </p:nvPr>
        </p:nvSpPr>
        <p:spPr>
          <a:xfrm>
            <a:off x="2125980" y="3269615"/>
            <a:ext cx="2232660" cy="131254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猝死虽然是突然发生的，但也有早期的征兆，只是易被忽视，如昏倒、疲劳、胸闷、心慌、经常眼前发黑和单侧、双侧肢体麻木等。</a:t>
            </a:r>
            <a:endParaRPr lang="zh-CN" altLang="en-US" sz="1600" dirty="0">
              <a:solidFill>
                <a:schemeClr val="tx1">
                  <a:lumMod val="85000"/>
                  <a:lumOff val="15000"/>
                </a:schemeClr>
              </a:solidFill>
              <a:latin typeface="+mn-ea"/>
              <a:cs typeface="+mn-ea"/>
              <a:sym typeface="+mn-ea"/>
            </a:endParaRPr>
          </a:p>
          <a:p>
            <a:pPr>
              <a:lnSpc>
                <a:spcPct val="130000"/>
              </a:lnSpc>
              <a:spcBef>
                <a:spcPct val="0"/>
              </a:spcBef>
              <a:spcAft>
                <a:spcPct val="0"/>
              </a:spcAft>
            </a:pPr>
            <a:endParaRPr lang="zh-CN" altLang="en-US" sz="1600" dirty="0">
              <a:solidFill>
                <a:schemeClr val="tx1">
                  <a:lumMod val="85000"/>
                  <a:lumOff val="15000"/>
                </a:schemeClr>
              </a:solidFill>
              <a:latin typeface="+mn-ea"/>
              <a:cs typeface="+mn-ea"/>
              <a:sym typeface="+mn-ea"/>
            </a:endParaRPr>
          </a:p>
        </p:txBody>
      </p:sp>
      <p:sp>
        <p:nvSpPr>
          <p:cNvPr id="19" name="椭圆 18"/>
          <p:cNvSpPr/>
          <p:nvPr>
            <p:custDataLst>
              <p:tags r:id="rId12"/>
            </p:custDataLst>
          </p:nvPr>
        </p:nvSpPr>
        <p:spPr>
          <a:xfrm>
            <a:off x="10135870" y="3587115"/>
            <a:ext cx="609600" cy="609600"/>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10" name="矩形 9"/>
          <p:cNvSpPr/>
          <p:nvPr>
            <p:custDataLst>
              <p:tags r:id="rId13"/>
            </p:custDataLst>
          </p:nvPr>
        </p:nvSpPr>
        <p:spPr>
          <a:xfrm>
            <a:off x="7778444" y="2423160"/>
            <a:ext cx="2251075" cy="699135"/>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accent1"/>
                </a:solidFill>
                <a:latin typeface="+mn-ea"/>
                <a:cs typeface="+mn-ea"/>
                <a:sym typeface="+mn-ea"/>
              </a:rPr>
              <a:t>2.猝死的急救</a:t>
            </a:r>
            <a:endParaRPr lang="zh-CN" altLang="en-US" b="1" dirty="0">
              <a:solidFill>
                <a:schemeClr val="accent1"/>
              </a:solidFill>
              <a:latin typeface="+mn-ea"/>
              <a:cs typeface="+mn-ea"/>
              <a:sym typeface="+mn-ea"/>
            </a:endParaRPr>
          </a:p>
        </p:txBody>
      </p:sp>
      <p:pic>
        <p:nvPicPr>
          <p:cNvPr id="18" name="图片 12" descr="343439383331313b343532303032383bbfcdbba7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429420" y="3735740"/>
            <a:ext cx="288000" cy="288000"/>
          </a:xfrm>
          <a:prstGeom prst="rect">
            <a:avLst/>
          </a:prstGeom>
        </p:spPr>
      </p:pic>
      <p:sp>
        <p:nvSpPr>
          <p:cNvPr id="12" name="矩形 11"/>
          <p:cNvSpPr/>
          <p:nvPr>
            <p:custDataLst>
              <p:tags r:id="rId17"/>
            </p:custDataLst>
          </p:nvPr>
        </p:nvSpPr>
        <p:spPr>
          <a:xfrm>
            <a:off x="7561580" y="3270250"/>
            <a:ext cx="2468245" cy="121793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发现有人有猝死的前兆时，要及时急救。</a:t>
            </a:r>
            <a:endParaRPr lang="zh-CN" altLang="en-US" sz="1600" dirty="0">
              <a:solidFill>
                <a:schemeClr val="tx1">
                  <a:lumMod val="85000"/>
                  <a:lumOff val="15000"/>
                </a:schemeClr>
              </a:solidFill>
              <a:latin typeface="+mn-ea"/>
              <a:cs typeface="+mn-ea"/>
              <a:sym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（1）拨打急救电话，告知医护人员基本情况。</a:t>
            </a:r>
            <a:endParaRPr lang="zh-CN" altLang="en-US" sz="1600" dirty="0">
              <a:solidFill>
                <a:schemeClr val="tx1">
                  <a:lumMod val="85000"/>
                  <a:lumOff val="15000"/>
                </a:schemeClr>
              </a:solidFill>
              <a:latin typeface="+mn-ea"/>
              <a:cs typeface="+mn-ea"/>
              <a:sym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（2）将病人的胸口敞开，清除病人口中的异物，保证病人呼吸通畅。</a:t>
            </a:r>
            <a:endParaRPr lang="zh-CN" altLang="en-US" sz="1600" dirty="0">
              <a:solidFill>
                <a:schemeClr val="tx1">
                  <a:lumMod val="85000"/>
                  <a:lumOff val="15000"/>
                </a:schemeClr>
              </a:solidFill>
              <a:latin typeface="+mn-ea"/>
              <a:cs typeface="+mn-ea"/>
              <a:sym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（3）对病人进行人工呼吸。</a:t>
            </a:r>
            <a:endParaRPr lang="zh-CN" altLang="en-US" sz="1600" dirty="0">
              <a:solidFill>
                <a:schemeClr val="tx1">
                  <a:lumMod val="85000"/>
                  <a:lumOff val="15000"/>
                </a:schemeClr>
              </a:solidFill>
              <a:latin typeface="+mn-ea"/>
              <a:cs typeface="+mn-ea"/>
              <a:sym typeface="+mn-ea"/>
            </a:endParaRPr>
          </a:p>
        </p:txBody>
      </p:sp>
      <p:pic>
        <p:nvPicPr>
          <p:cNvPr id="20" name="图片 14" descr="343439383331313b343532303033303bd2d1b9bad3a6d3c3"/>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0300270" y="3751515"/>
            <a:ext cx="288000" cy="288000"/>
          </a:xfrm>
          <a:prstGeom prst="rect">
            <a:avLst/>
          </a:prstGeom>
        </p:spPr>
      </p:pic>
    </p:spTree>
    <p:custDataLst>
      <p:tags r:id="rId2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ym typeface="+mn-ea"/>
              </a:rPr>
              <a:t>没有急救经验的人，面对猝死患者，应该怎么做呢？</a:t>
            </a:r>
            <a:endParaRPr lang="zh-CN" altLang="en-US"/>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384935" y="2330450"/>
            <a:ext cx="9409430" cy="3779520"/>
          </a:xfrm>
          <a:prstGeom prst="rect">
            <a:avLst/>
          </a:prstGeom>
          <a:noFill/>
        </p:spPr>
        <p:txBody>
          <a:bodyPr wrap="square" rtlCol="0" anchor="ctr" anchorCtr="0">
            <a:normAutofit/>
          </a:bodyPr>
          <a:lstStyle/>
          <a:p>
            <a:pPr marL="0" lvl="0" indent="0" algn="just" fontAlgn="auto">
              <a:lnSpc>
                <a:spcPct val="150000"/>
              </a:lnSpc>
            </a:pPr>
            <a:r>
              <a:rPr lang="zh-CN" altLang="en-US" sz="3200"/>
              <a:t>（</a:t>
            </a:r>
            <a:r>
              <a:rPr lang="en-US" altLang="zh-CN" sz="3200"/>
              <a:t>1</a:t>
            </a:r>
            <a:r>
              <a:rPr lang="zh-CN" altLang="en-US" sz="3200"/>
              <a:t>）不要轻易对病人进行急救，以免</a:t>
            </a:r>
            <a:r>
              <a:rPr lang="en-US" altLang="zh-CN" sz="3200"/>
              <a:t>“</a:t>
            </a:r>
            <a:r>
              <a:rPr lang="zh-CN" altLang="en-US" sz="3200"/>
              <a:t>好心办坏事</a:t>
            </a:r>
            <a:r>
              <a:rPr lang="en-US" altLang="zh-CN" sz="3200"/>
              <a:t>”</a:t>
            </a:r>
            <a:r>
              <a:rPr lang="zh-CN" altLang="en-US" sz="3200"/>
              <a:t>。</a:t>
            </a:r>
            <a:endParaRPr lang="zh-CN" altLang="en-US" sz="3200"/>
          </a:p>
          <a:p>
            <a:pPr marL="0" lvl="0" indent="0" algn="just" fontAlgn="auto">
              <a:lnSpc>
                <a:spcPct val="150000"/>
              </a:lnSpc>
            </a:pPr>
            <a:r>
              <a:rPr lang="zh-CN" altLang="en-US" sz="3200"/>
              <a:t>（</a:t>
            </a:r>
            <a:r>
              <a:rPr lang="en-US" altLang="zh-CN" sz="3200"/>
              <a:t>2</a:t>
            </a:r>
            <a:r>
              <a:rPr lang="zh-CN" altLang="en-US" sz="3200"/>
              <a:t>）帮忙疏散病人周围的群众，保持病人附近空气的流通。</a:t>
            </a:r>
            <a:endParaRPr lang="zh-CN" altLang="en-US" sz="3200"/>
          </a:p>
          <a:p>
            <a:pPr marL="0" lvl="0" indent="0" algn="just" fontAlgn="auto">
              <a:lnSpc>
                <a:spcPct val="150000"/>
              </a:lnSpc>
            </a:pPr>
            <a:r>
              <a:rPr lang="zh-CN" altLang="en-US" sz="3200"/>
              <a:t>（</a:t>
            </a:r>
            <a:r>
              <a:rPr lang="en-US" altLang="zh-CN" sz="3200"/>
              <a:t>3</a:t>
            </a:r>
            <a:r>
              <a:rPr lang="zh-CN" altLang="en-US" sz="3200"/>
              <a:t>）帮助拨打急救电话。</a:t>
            </a:r>
            <a:endParaRPr lang="zh-CN" altLang="en-US" sz="3200"/>
          </a:p>
        </p:txBody>
      </p:sp>
    </p:spTree>
    <p:custDataLst>
      <p:tags r:id="rId20"/>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81685" y="360045"/>
            <a:ext cx="10628630" cy="720090"/>
          </a:xfrm>
          <a:prstGeom prst="roundRect">
            <a:avLst>
              <a:gd name="adj" fmla="val 4348"/>
            </a:avLst>
          </a:prstGeom>
          <a:ln w="19050">
            <a:solidFill>
              <a:schemeClr val="accent1"/>
            </a:solidFill>
          </a:ln>
        </p:spPr>
        <p:txBody>
          <a:bodyPr anchor="ctr" anchorCtr="0"/>
          <a:lstStyle/>
          <a:p>
            <a:pPr algn="ctr"/>
            <a:r>
              <a:rPr lang="zh-CN" altLang="en-US" sz="3400" dirty="0">
                <a:solidFill>
                  <a:schemeClr val="accent1"/>
                </a:solidFill>
              </a:rPr>
              <a:t>（三）止血</a:t>
            </a:r>
            <a:endParaRPr lang="zh-CN" altLang="en-US" sz="3400" dirty="0">
              <a:solidFill>
                <a:schemeClr val="accent1"/>
              </a:solidFill>
            </a:endParaRPr>
          </a:p>
        </p:txBody>
      </p:sp>
      <p:sp useBgFill="1">
        <p:nvSpPr>
          <p:cNvPr id="8" name="圆角矩形 7"/>
          <p:cNvSpPr/>
          <p:nvPr>
            <p:custDataLst>
              <p:tags r:id="rId2"/>
            </p:custDataLst>
          </p:nvPr>
        </p:nvSpPr>
        <p:spPr>
          <a:xfrm>
            <a:off x="781685" y="1515745"/>
            <a:ext cx="5173980" cy="2221865"/>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useBgFill="1">
        <p:nvSpPr>
          <p:cNvPr id="9" name="圆角矩形 8"/>
          <p:cNvSpPr/>
          <p:nvPr>
            <p:custDataLst>
              <p:tags r:id="rId3"/>
            </p:custDataLst>
          </p:nvPr>
        </p:nvSpPr>
        <p:spPr>
          <a:xfrm>
            <a:off x="6235700" y="1515745"/>
            <a:ext cx="5173980" cy="2221865"/>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圆角矩形 9"/>
          <p:cNvSpPr/>
          <p:nvPr>
            <p:custDataLst>
              <p:tags r:id="rId4"/>
            </p:custDataLst>
          </p:nvPr>
        </p:nvSpPr>
        <p:spPr>
          <a:xfrm>
            <a:off x="781685" y="1516380"/>
            <a:ext cx="4408170" cy="4729480"/>
          </a:xfrm>
          <a:prstGeom prst="roundRect">
            <a:avLst>
              <a:gd name="adj" fmla="val 1663"/>
            </a:avLst>
          </a:prstGeom>
          <a:solidFill>
            <a:srgbClr val="FFFFFF">
              <a:alpha val="10000"/>
            </a:srgbClr>
          </a:solidFill>
          <a:ln w="1905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圆角矩形 10"/>
          <p:cNvSpPr/>
          <p:nvPr>
            <p:custDataLst>
              <p:tags r:id="rId5"/>
            </p:custDataLst>
          </p:nvPr>
        </p:nvSpPr>
        <p:spPr>
          <a:xfrm>
            <a:off x="5552440" y="1516380"/>
            <a:ext cx="5857240" cy="4729480"/>
          </a:xfrm>
          <a:prstGeom prst="roundRect">
            <a:avLst>
              <a:gd name="adj" fmla="val 1663"/>
            </a:avLst>
          </a:prstGeom>
          <a:solidFill>
            <a:srgbClr val="FFFFFF">
              <a:alpha val="10000"/>
            </a:srgbClr>
          </a:solidFill>
          <a:ln w="1905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3" name="直接连接符 12"/>
          <p:cNvCxnSpPr/>
          <p:nvPr>
            <p:custDataLst>
              <p:tags r:id="rId6"/>
            </p:custDataLst>
          </p:nvPr>
        </p:nvCxnSpPr>
        <p:spPr>
          <a:xfrm flipV="1">
            <a:off x="1064260" y="2214880"/>
            <a:ext cx="3811905" cy="13970"/>
          </a:xfrm>
          <a:prstGeom prst="line">
            <a:avLst/>
          </a:prstGeom>
          <a:ln w="19050"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custDataLst>
              <p:tags r:id="rId7"/>
            </p:custDataLst>
          </p:nvPr>
        </p:nvCxnSpPr>
        <p:spPr>
          <a:xfrm>
            <a:off x="5901055" y="2203450"/>
            <a:ext cx="5236210" cy="25400"/>
          </a:xfrm>
          <a:prstGeom prst="line">
            <a:avLst/>
          </a:prstGeom>
          <a:ln w="190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15" name="文本框 14"/>
          <p:cNvSpPr txBox="1"/>
          <p:nvPr>
            <p:custDataLst>
              <p:tags r:id="rId8"/>
            </p:custDataLst>
          </p:nvPr>
        </p:nvSpPr>
        <p:spPr>
          <a:xfrm>
            <a:off x="1064260" y="1666875"/>
            <a:ext cx="3747135" cy="426720"/>
          </a:xfrm>
          <a:prstGeom prst="rect">
            <a:avLst/>
          </a:prstGeom>
          <a:noFill/>
        </p:spPr>
        <p:txBody>
          <a:bodyPr wrap="square" rtlCol="0" anchor="ctr" anchorCtr="0">
            <a:noAutofit/>
          </a:bodyPr>
          <a:lstStyle/>
          <a:p>
            <a:pPr algn="ctr">
              <a:buClrTx/>
              <a:buSzTx/>
              <a:buFontTx/>
              <a:buNone/>
            </a:pPr>
            <a:r>
              <a:rPr lang="zh-CN" altLang="en-US" sz="2400" b="1">
                <a:solidFill>
                  <a:schemeClr val="accent1"/>
                </a:solidFill>
              </a:rPr>
              <a:t>1.小</a:t>
            </a:r>
            <a:r>
              <a:rPr lang="zh-CN" altLang="en-US" sz="2400" b="1">
                <a:solidFill>
                  <a:schemeClr val="accent1"/>
                </a:solidFill>
                <a:sym typeface="+mn-ea"/>
              </a:rPr>
              <a:t>伤口的止血</a:t>
            </a:r>
            <a:endParaRPr lang="zh-CN" altLang="en-US" sz="2400" b="1">
              <a:solidFill>
                <a:schemeClr val="accent1"/>
              </a:solidFill>
            </a:endParaRPr>
          </a:p>
        </p:txBody>
      </p:sp>
      <p:sp>
        <p:nvSpPr>
          <p:cNvPr id="16" name="文本框 15"/>
          <p:cNvSpPr txBox="1"/>
          <p:nvPr>
            <p:custDataLst>
              <p:tags r:id="rId9"/>
            </p:custDataLst>
          </p:nvPr>
        </p:nvSpPr>
        <p:spPr>
          <a:xfrm>
            <a:off x="5848350" y="1657350"/>
            <a:ext cx="5288280" cy="426720"/>
          </a:xfrm>
          <a:prstGeom prst="rect">
            <a:avLst/>
          </a:prstGeom>
          <a:noFill/>
        </p:spPr>
        <p:txBody>
          <a:bodyPr wrap="square" rtlCol="0" anchor="ctr" anchorCtr="0">
            <a:noAutofit/>
          </a:bodyPr>
          <a:lstStyle/>
          <a:p>
            <a:pPr indent="0" algn="ctr">
              <a:buNone/>
            </a:pPr>
            <a:r>
              <a:rPr lang="zh-CN" altLang="en-US" sz="2400" b="1">
                <a:solidFill>
                  <a:schemeClr val="accent1"/>
                </a:solidFill>
                <a:sym typeface="+mn-ea"/>
              </a:rPr>
              <a:t>2.大伤口的止血</a:t>
            </a:r>
            <a:endParaRPr lang="zh-CN" altLang="en-US" sz="2400" b="1">
              <a:solidFill>
                <a:schemeClr val="accent1"/>
              </a:solidFill>
            </a:endParaRPr>
          </a:p>
        </p:txBody>
      </p:sp>
      <p:sp>
        <p:nvSpPr>
          <p:cNvPr id="18" name="文本框 17"/>
          <p:cNvSpPr txBox="1"/>
          <p:nvPr>
            <p:custDataLst>
              <p:tags r:id="rId10"/>
            </p:custDataLst>
          </p:nvPr>
        </p:nvSpPr>
        <p:spPr>
          <a:xfrm>
            <a:off x="1064895" y="2319020"/>
            <a:ext cx="3898900" cy="3772535"/>
          </a:xfrm>
          <a:prstGeom prst="rect">
            <a:avLst/>
          </a:prstGeom>
          <a:noFill/>
        </p:spPr>
        <p:txBody>
          <a:bodyPr wrap="square" rtlCol="0">
            <a:noAutofit/>
          </a:bodyPr>
          <a:lstStyle/>
          <a:p>
            <a:pPr lvl="0" indent="0" algn="just" fontAlgn="auto">
              <a:lnSpc>
                <a:spcPct val="130000"/>
              </a:lnSpc>
              <a:spcBef>
                <a:spcPts val="1200"/>
              </a:spcBef>
              <a:buClrTx/>
              <a:buSzTx/>
              <a:buFontTx/>
            </a:pPr>
            <a:r>
              <a:rPr lang="zh-CN" altLang="en-US" kern="0" dirty="0">
                <a:ln>
                  <a:noFill/>
                  <a:prstDash val="sysDot"/>
                </a:ln>
                <a:solidFill>
                  <a:schemeClr val="tx1">
                    <a:lumMod val="85000"/>
                    <a:lumOff val="15000"/>
                  </a:schemeClr>
                </a:solidFill>
                <a:latin typeface="+mn-ea"/>
                <a:sym typeface="+mn-ea"/>
              </a:rPr>
              <a:t>在使用剪刀或进行其他活动时，可能会划伤皮肤导致出血。这种伤口一般都是小伤口，小伤口的止血一般采用按压止血法。在用医用酒精、双氧水等消毒用品对伤口进行消毒后，可以用干净的棉球或纱布按压在伤口上，注意按压的力度不要太大也不要太小，一段时间后可以抬起棉球或纱布观察伤口是否止血。压迫止血有效后，再对伤口进行包扎。</a:t>
            </a:r>
            <a:endParaRPr lang="zh-CN" altLang="en-US" kern="0" dirty="0">
              <a:ln>
                <a:noFill/>
                <a:prstDash val="sysDot"/>
              </a:ln>
              <a:solidFill>
                <a:schemeClr val="tx1">
                  <a:lumMod val="85000"/>
                  <a:lumOff val="15000"/>
                </a:schemeClr>
              </a:solidFill>
              <a:latin typeface="+mn-ea"/>
              <a:sym typeface="+mn-ea"/>
            </a:endParaRPr>
          </a:p>
        </p:txBody>
      </p:sp>
      <p:sp>
        <p:nvSpPr>
          <p:cNvPr id="19" name="文本框 18"/>
          <p:cNvSpPr txBox="1"/>
          <p:nvPr>
            <p:custDataLst>
              <p:tags r:id="rId11"/>
            </p:custDataLst>
          </p:nvPr>
        </p:nvSpPr>
        <p:spPr>
          <a:xfrm>
            <a:off x="5847715" y="2319020"/>
            <a:ext cx="5288915" cy="3772535"/>
          </a:xfrm>
          <a:prstGeom prst="rect">
            <a:avLst/>
          </a:prstGeom>
          <a:noFill/>
        </p:spPr>
        <p:txBody>
          <a:bodyPr wrap="square" rtlCol="0">
            <a:noAutofit/>
          </a:bodyPr>
          <a:lstStyle/>
          <a:p>
            <a:pPr lvl="0" indent="0" algn="just" fontAlgn="auto">
              <a:lnSpc>
                <a:spcPct val="130000"/>
              </a:lnSpc>
              <a:spcBef>
                <a:spcPts val="1200"/>
              </a:spcBef>
              <a:buClrTx/>
              <a:buSzTx/>
              <a:buFontTx/>
            </a:pPr>
            <a:r>
              <a:rPr lang="zh-CN" altLang="en-US" kern="0" dirty="0">
                <a:ln>
                  <a:noFill/>
                  <a:prstDash val="sysDot"/>
                </a:ln>
                <a:solidFill>
                  <a:schemeClr val="tx1">
                    <a:lumMod val="85000"/>
                    <a:lumOff val="15000"/>
                  </a:schemeClr>
                </a:solidFill>
                <a:latin typeface="+mn-ea"/>
                <a:sym typeface="+mn-ea"/>
              </a:rPr>
              <a:t>简单处理较大的伤口后，还是需要前往医院进行清创缝合等处理。</a:t>
            </a:r>
            <a:endParaRPr lang="zh-CN" altLang="en-US"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1</a:t>
            </a:r>
            <a:r>
              <a:rPr lang="zh-CN" altLang="en-US" kern="0" dirty="0">
                <a:ln>
                  <a:noFill/>
                  <a:prstDash val="sysDot"/>
                </a:ln>
                <a:solidFill>
                  <a:schemeClr val="tx1">
                    <a:lumMod val="85000"/>
                    <a:lumOff val="15000"/>
                  </a:schemeClr>
                </a:solidFill>
                <a:latin typeface="+mn-ea"/>
                <a:sym typeface="+mn-ea"/>
              </a:rPr>
              <a:t>）指压动脉止血法：临时性止血，适用于患者头颈、四肢动脉的出血。手指按压心脏端的动脉，使局部血管闭塞，起到止血的作用。（</a:t>
            </a:r>
            <a:r>
              <a:rPr lang="en-US" altLang="zh-CN" kern="0" dirty="0">
                <a:ln>
                  <a:noFill/>
                  <a:prstDash val="sysDot"/>
                </a:ln>
                <a:solidFill>
                  <a:schemeClr val="tx1">
                    <a:lumMod val="85000"/>
                    <a:lumOff val="15000"/>
                  </a:schemeClr>
                </a:solidFill>
                <a:latin typeface="+mn-ea"/>
                <a:sym typeface="+mn-ea"/>
              </a:rPr>
              <a:t>2</a:t>
            </a:r>
            <a:r>
              <a:rPr lang="zh-CN" altLang="en-US" kern="0" dirty="0">
                <a:ln>
                  <a:noFill/>
                  <a:prstDash val="sysDot"/>
                </a:ln>
                <a:solidFill>
                  <a:schemeClr val="tx1">
                    <a:lumMod val="85000"/>
                    <a:lumOff val="15000"/>
                  </a:schemeClr>
                </a:solidFill>
                <a:latin typeface="+mn-ea"/>
                <a:sym typeface="+mn-ea"/>
              </a:rPr>
              <a:t>）加压包扎止血法：局部皮肤大出血，伤口较大且较深，使用止血材料进行局部加压，从而起到止血的作用，且不会对个人肢体以及皮肤造成损伤。（</a:t>
            </a:r>
            <a:r>
              <a:rPr lang="en-US" altLang="zh-CN" kern="0" dirty="0">
                <a:ln>
                  <a:noFill/>
                  <a:prstDash val="sysDot"/>
                </a:ln>
                <a:solidFill>
                  <a:schemeClr val="tx1">
                    <a:lumMod val="85000"/>
                    <a:lumOff val="15000"/>
                  </a:schemeClr>
                </a:solidFill>
                <a:latin typeface="+mn-ea"/>
                <a:sym typeface="+mn-ea"/>
              </a:rPr>
              <a:t>3</a:t>
            </a:r>
            <a:r>
              <a:rPr lang="zh-CN" altLang="en-US" kern="0" dirty="0">
                <a:ln>
                  <a:noFill/>
                  <a:prstDash val="sysDot"/>
                </a:ln>
                <a:solidFill>
                  <a:schemeClr val="tx1">
                    <a:lumMod val="85000"/>
                    <a:lumOff val="15000"/>
                  </a:schemeClr>
                </a:solidFill>
                <a:latin typeface="+mn-ea"/>
                <a:sym typeface="+mn-ea"/>
              </a:rPr>
              <a:t>）止血带止血法。止血带止血法是指使用绷带、橡皮胶管、三角巾等，将出血的肢体扎住，以阻断血流。</a:t>
            </a:r>
            <a:endParaRPr lang="zh-CN" altLang="en-US"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0" y="0"/>
            <a:ext cx="3962354"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16" name="文本框 15"/>
          <p:cNvSpPr txBox="1"/>
          <p:nvPr>
            <p:custDataLst>
              <p:tags r:id="rId2"/>
            </p:custDataLst>
          </p:nvPr>
        </p:nvSpPr>
        <p:spPr>
          <a:xfrm>
            <a:off x="609559" y="1219210"/>
            <a:ext cx="2743213" cy="2286013"/>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4000" b="1" spc="240">
                <a:solidFill>
                  <a:schemeClr val="lt1"/>
                </a:solidFill>
                <a:uFillTx/>
                <a:latin typeface="微软雅黑" panose="020B0503020204020204" charset="-122"/>
                <a:ea typeface="微软雅黑" panose="020B0503020204020204" charset="-122"/>
                <a:sym typeface="+mn-ea"/>
              </a:rPr>
              <a:t>创口贴和创可贴的区别</a:t>
            </a:r>
            <a:endParaRPr lang="zh-CN" altLang="en-US" sz="4000" b="1" spc="240">
              <a:solidFill>
                <a:schemeClr val="lt1"/>
              </a:solidFill>
              <a:uFillTx/>
              <a:latin typeface="微软雅黑" panose="020B0503020204020204" charset="-122"/>
              <a:ea typeface="微软雅黑" panose="020B0503020204020204" charset="-122"/>
              <a:sym typeface="+mn-ea"/>
            </a:endParaRPr>
          </a:p>
        </p:txBody>
      </p:sp>
      <p:sp>
        <p:nvSpPr>
          <p:cNvPr id="20" name="Title 6"/>
          <p:cNvSpPr txBox="1"/>
          <p:nvPr>
            <p:custDataLst>
              <p:tags r:id="rId3"/>
            </p:custDataLst>
          </p:nvPr>
        </p:nvSpPr>
        <p:spPr>
          <a:xfrm>
            <a:off x="4571990" y="701034"/>
            <a:ext cx="7010451" cy="54559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20000"/>
              </a:lnSpc>
              <a:spcBef>
                <a:spcPts val="0"/>
              </a:spcBef>
              <a:spcAft>
                <a:spcPts val="800"/>
              </a:spcAft>
              <a:buSzPct val="100000"/>
              <a:buFont typeface="+mj-lt"/>
              <a:buAutoNum type="arabicPeriod"/>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材质不同</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创口贴的材质有专门的透气孔，比较透气，是用棉、纱布等材料包裹在美容膜上制成的。而创可贴是不透气的，主要采用的是胶粘剂附着在聚酯布或聚乙烯薄膜上。</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arabicPeriod"/>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含药量不同</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创口贴不含药物，是一种有黏性的无菌小绷带，不含有任何活性药物成分，仅有简单促进伤口愈合作用。创可贴含药物，具有外用药特性，可促进伤口愈合、止血。</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arabicPeriod"/>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作用效果不同</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创口贴的作用仅仅只是保护创面不受外界环境再次污染；而创可贴在此基础上，含有止血、促进伤口愈合等效果。</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arabicPeriod"/>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使用情形不同</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对于一些小的伤口，可以选择创口贴或创可贴。</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如果出血比较明显的，则创可贴会更适合。</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小而深、出血较多或已被感染的伤口，建议患者及时就诊，由医生进行消毒包扎，对于损伤比较严重的患者，还需要经常换药，有利于伤口愈合。</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4"/>
            </p:custDataLst>
          </p:nvPr>
        </p:nvSpPr>
        <p:spPr>
          <a:xfrm>
            <a:off x="698460" y="3810031"/>
            <a:ext cx="762006"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小赵和小高是某高校的两名大学生。一天中午，下课后，两人来到食堂，由于处于食堂就餐的中午高峰期，于是两人就先把包放在了餐桌的座位上占座，包里放着两人的电脑和书。然而，等他们买好饭回来的时候，座位上的包已经不见了。</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最后，两人报了警，并通过翻看食堂的监控找到了偷窃者，成功取回了自己的包。</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descr="/data/cache/173e44f527d0a90aed91fd383b3ba65c.jpg173e44f527d0a90aed91fd383b3ba65c"/>
          <p:cNvPicPr>
            <a:picLocks noChangeAspect="1"/>
          </p:cNvPicPr>
          <p:nvPr>
            <p:custDataLst>
              <p:tags r:id="rId1"/>
            </p:custDataLst>
          </p:nvPr>
        </p:nvPicPr>
        <p:blipFill rotWithShape="1">
          <a:blip r:embed="rId2"/>
          <a:srcRect t="39167" b="39167"/>
          <a:stretch>
            <a:fillRect/>
          </a:stretch>
        </p:blipFill>
        <p:spPr>
          <a:xfrm>
            <a:off x="0" y="0"/>
            <a:ext cx="12192089" cy="3962425"/>
          </a:xfrm>
          <a:custGeom>
            <a:avLst/>
            <a:gdLst/>
            <a:ahLst/>
            <a:cxnLst>
              <a:cxn ang="3">
                <a:pos x="hc" y="t"/>
              </a:cxn>
              <a:cxn ang="cd2">
                <a:pos x="l" y="vc"/>
              </a:cxn>
              <a:cxn ang="cd4">
                <a:pos x="hc" y="b"/>
              </a:cxn>
              <a:cxn ang="0">
                <a:pos x="r" y="vc"/>
              </a:cxn>
            </a:cxnLst>
            <a:rect l="l" t="t" r="r" b="b"/>
            <a:pathLst>
              <a:path w="19200" h="6240">
                <a:moveTo>
                  <a:pt x="0" y="0"/>
                </a:moveTo>
                <a:lnTo>
                  <a:pt x="19200" y="0"/>
                </a:lnTo>
                <a:lnTo>
                  <a:pt x="19200" y="6240"/>
                </a:lnTo>
                <a:lnTo>
                  <a:pt x="0" y="6240"/>
                </a:lnTo>
                <a:lnTo>
                  <a:pt x="0" y="0"/>
                </a:lnTo>
                <a:close/>
              </a:path>
            </a:pathLst>
          </a:custGeom>
        </p:spPr>
      </p:pic>
      <p:sp>
        <p:nvSpPr>
          <p:cNvPr id="8" name="圆角矩形 7"/>
          <p:cNvSpPr/>
          <p:nvPr>
            <p:custDataLst>
              <p:tags r:id="rId3"/>
            </p:custDataLst>
          </p:nvPr>
        </p:nvSpPr>
        <p:spPr>
          <a:xfrm>
            <a:off x="1638409" y="1524012"/>
            <a:ext cx="8915130" cy="1066809"/>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10"/>
          <p:cNvSpPr txBox="1"/>
          <p:nvPr>
            <p:custDataLst>
              <p:tags r:id="rId4"/>
            </p:custDataLst>
          </p:nvPr>
        </p:nvSpPr>
        <p:spPr>
          <a:xfrm>
            <a:off x="2133721" y="1676413"/>
            <a:ext cx="7924559"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600" b="1" spc="200">
                <a:solidFill>
                  <a:schemeClr val="lt1"/>
                </a:solidFill>
                <a:uFillTx/>
                <a:latin typeface="微软雅黑" panose="020B0503020204020204" charset="-122"/>
                <a:ea typeface="微软雅黑" panose="020B0503020204020204" charset="-122"/>
              </a:rPr>
              <a:t>（四）骨折</a:t>
            </a:r>
            <a:endParaRPr lang="zh-CN" altLang="en-US" sz="3600" b="1" spc="20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5"/>
            </p:custDataLst>
          </p:nvPr>
        </p:nvSpPr>
        <p:spPr>
          <a:xfrm>
            <a:off x="478790" y="4419600"/>
            <a:ext cx="11080750" cy="1981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14350" lvl="0" indent="-514350" algn="ctr" fontAlgn="ctr">
              <a:lnSpc>
                <a:spcPct val="120000"/>
              </a:lnSpc>
              <a:spcBef>
                <a:spcPts val="0"/>
              </a:spcBef>
              <a:spcAft>
                <a:spcPts val="800"/>
              </a:spcAft>
              <a:buSzPct val="100000"/>
              <a:buFont typeface="+mj-lt"/>
              <a:buAutoNum type="arabicPeriod"/>
            </a:pPr>
            <a:r>
              <a:rPr lang="en-US" altLang="zh-CN" sz="32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检查全身情况</a:t>
            </a:r>
            <a:endParaRPr lang="en-US" altLang="zh-CN" sz="32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66700" lvl="0" indent="-266700" algn="ctr" fontAlgn="ctr">
              <a:lnSpc>
                <a:spcPct val="120000"/>
              </a:lnSpc>
              <a:spcBef>
                <a:spcPts val="0"/>
              </a:spcBef>
              <a:spcAft>
                <a:spcPts val="800"/>
              </a:spcAft>
              <a:buSzPct val="100000"/>
              <a:buFont typeface="+mn-ea"/>
              <a:buAutoNum type="arabicPeriod"/>
            </a:pPr>
            <a:r>
              <a:rPr lang="en-US" altLang="zh-CN" sz="32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包扎伤口</a:t>
            </a:r>
            <a:endParaRPr lang="en-US" altLang="zh-CN" sz="32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66700" lvl="0" indent="-266700" algn="ctr" fontAlgn="ctr">
              <a:lnSpc>
                <a:spcPct val="120000"/>
              </a:lnSpc>
              <a:spcBef>
                <a:spcPts val="0"/>
              </a:spcBef>
              <a:spcAft>
                <a:spcPts val="800"/>
              </a:spcAft>
              <a:buSzPct val="100000"/>
              <a:buFont typeface="+mn-ea"/>
              <a:buAutoNum type="arabicPeriod"/>
            </a:pPr>
            <a:r>
              <a:rPr altLang="zh-CN" sz="32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妥善固定</a:t>
            </a:r>
            <a:endParaRPr lang="zh-CN" altLang="en-US" sz="32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形状 7"/>
          <p:cNvSpPr/>
          <p:nvPr>
            <p:custDataLst>
              <p:tags r:id="rId1"/>
            </p:custDataLst>
          </p:nvPr>
        </p:nvSpPr>
        <p:spPr>
          <a:xfrm>
            <a:off x="11073282" y="5893070"/>
            <a:ext cx="1116566" cy="968113"/>
          </a:xfrm>
          <a:custGeom>
            <a:avLst/>
            <a:gdLst>
              <a:gd name="connsiteX0" fmla="*/ 0 w 1116566"/>
              <a:gd name="connsiteY0" fmla="*/ 968113 h 968113"/>
              <a:gd name="connsiteX1" fmla="*/ 1116566 w 1116566"/>
              <a:gd name="connsiteY1" fmla="*/ 968113 h 968113"/>
              <a:gd name="connsiteX2" fmla="*/ 1116566 w 1116566"/>
              <a:gd name="connsiteY2" fmla="*/ 0 h 968113"/>
            </a:gdLst>
            <a:ahLst/>
            <a:cxnLst>
              <a:cxn ang="0">
                <a:pos x="connsiteX0" y="connsiteY0"/>
              </a:cxn>
              <a:cxn ang="0">
                <a:pos x="connsiteX1" y="connsiteY1"/>
              </a:cxn>
              <a:cxn ang="0">
                <a:pos x="connsiteX2" y="connsiteY2"/>
              </a:cxn>
            </a:cxnLst>
            <a:rect l="l" t="t" r="r" b="b"/>
            <a:pathLst>
              <a:path w="1116566" h="968113">
                <a:moveTo>
                  <a:pt x="0" y="968113"/>
                </a:moveTo>
                <a:lnTo>
                  <a:pt x="1116566" y="968113"/>
                </a:lnTo>
                <a:lnTo>
                  <a:pt x="1116566" y="0"/>
                </a:lnTo>
                <a:close/>
              </a:path>
            </a:pathLst>
          </a:custGeom>
          <a:solidFill>
            <a:srgbClr val="089AC2"/>
          </a:solidFill>
          <a:ln w="6340" cap="flat">
            <a:noFill/>
            <a:prstDash val="solid"/>
            <a:miter/>
          </a:ln>
        </p:spPr>
        <p:txBody>
          <a:bodyPr rtlCol="0" anchor="ctr"/>
          <a:lstStyle/>
          <a:p>
            <a:endParaRPr lang="zh-CN" altLang="en-US">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143781" y="0"/>
            <a:ext cx="994611" cy="6858001"/>
          </a:xfrm>
          <a:custGeom>
            <a:avLst/>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rgbClr val="266CBA">
              <a:lumMod val="20000"/>
              <a:lumOff val="80000"/>
            </a:srgbClr>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2" name="直角三角形 11"/>
          <p:cNvSpPr/>
          <p:nvPr>
            <p:custDataLst>
              <p:tags r:id="rId3"/>
            </p:custDataLst>
          </p:nvPr>
        </p:nvSpPr>
        <p:spPr>
          <a:xfrm flipH="1">
            <a:off x="-600" y="5516409"/>
            <a:ext cx="12193200" cy="1341592"/>
          </a:xfrm>
          <a:prstGeom prst="rtTriangle">
            <a:avLst/>
          </a:prstGeom>
          <a:solidFill>
            <a:srgbClr val="266CBA"/>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a:grpSpLocks noChangeAspect="1"/>
          </p:cNvGrpSpPr>
          <p:nvPr>
            <p:custDataLst>
              <p:tags r:id="rId4"/>
            </p:custDataLst>
          </p:nvPr>
        </p:nvGrpSpPr>
        <p:grpSpPr>
          <a:xfrm rot="10800000">
            <a:off x="10055860" y="1461770"/>
            <a:ext cx="572135" cy="499745"/>
            <a:chOff x="1168400" y="1347856"/>
            <a:chExt cx="723913" cy="631688"/>
          </a:xfrm>
          <a:solidFill>
            <a:srgbClr val="266CBA">
              <a:lumMod val="20000"/>
              <a:lumOff val="80000"/>
            </a:srgbClr>
          </a:solidFill>
        </p:grpSpPr>
        <p:sp>
          <p:nvSpPr>
            <p:cNvPr id="15" name="任意多边形: 形状 17"/>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66CBA">
                <a:lumMod val="20000"/>
                <a:lumOff val="80000"/>
              </a:srgbClr>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6" name="任意多边形: 形状 18"/>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66CBA">
                <a:lumMod val="20000"/>
                <a:lumOff val="80000"/>
              </a:srgbClr>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sp>
        <p:nvSpPr>
          <p:cNvPr id="20" name="任意多边形: 形状 11"/>
          <p:cNvSpPr/>
          <p:nvPr>
            <p:custDataLst>
              <p:tags r:id="rId7"/>
            </p:custDataLst>
          </p:nvPr>
        </p:nvSpPr>
        <p:spPr>
          <a:xfrm>
            <a:off x="-598" y="0"/>
            <a:ext cx="994611" cy="6858001"/>
          </a:xfrm>
          <a:custGeom>
            <a:avLst/>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rgbClr val="266CBA"/>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8"/>
            </p:custDataLst>
          </p:nvPr>
        </p:nvSpPr>
        <p:spPr>
          <a:xfrm>
            <a:off x="1828815" y="1118795"/>
            <a:ext cx="7924864" cy="711552"/>
          </a:xfrm>
          <a:prstGeom prst="rect">
            <a:avLst/>
          </a:prstGeom>
          <a:noFill/>
        </p:spPr>
        <p:txBody>
          <a:bodyPr wrap="square" lIns="63500" tIns="25400" rIns="63500" bIns="25400" rtlCol="0" anchor="ctr" anchorCtr="0">
            <a:normAutofit lnSpcReduction="10000"/>
          </a:bodyPr>
          <a:p>
            <a:pPr marL="0" indent="0" algn="l">
              <a:lnSpc>
                <a:spcPct val="100000"/>
              </a:lnSpc>
              <a:spcBef>
                <a:spcPts val="0"/>
              </a:spcBef>
              <a:spcAft>
                <a:spcPts val="0"/>
              </a:spcAft>
              <a:buSzPct val="100000"/>
              <a:buNone/>
            </a:pPr>
            <a:r>
              <a:rPr lang="zh-CN" altLang="en-US" sz="4100" b="1" spc="250">
                <a:solidFill>
                  <a:schemeClr val="accent1"/>
                </a:solidFill>
                <a:uFillTx/>
                <a:latin typeface="微软雅黑" panose="020B0503020204020204" charset="-122"/>
                <a:ea typeface="微软雅黑" panose="020B0503020204020204" charset="-122"/>
              </a:rPr>
              <a:t>（五）中暑</a:t>
            </a:r>
            <a:endParaRPr lang="zh-CN" altLang="en-US" sz="4100" b="1" spc="250">
              <a:solidFill>
                <a:schemeClr val="accent1"/>
              </a:solidFill>
              <a:uFillTx/>
              <a:latin typeface="微软雅黑" panose="020B0503020204020204" charset="-122"/>
              <a:ea typeface="微软雅黑" panose="020B0503020204020204" charset="-122"/>
            </a:endParaRPr>
          </a:p>
        </p:txBody>
      </p:sp>
      <p:sp>
        <p:nvSpPr>
          <p:cNvPr id="45" name="矩形 44"/>
          <p:cNvSpPr/>
          <p:nvPr>
            <p:custDataLst>
              <p:tags r:id="rId9"/>
            </p:custDataLst>
          </p:nvPr>
        </p:nvSpPr>
        <p:spPr>
          <a:xfrm>
            <a:off x="2104170" y="2471522"/>
            <a:ext cx="3635460" cy="2862478"/>
          </a:xfrm>
          <a:prstGeom prst="rect">
            <a:avLst/>
          </a:prstGeom>
          <a:noFill/>
          <a:ln w="28575">
            <a:solidFill>
              <a:srgbClr val="4472C4"/>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46" name="矩形: 对角圆角 45"/>
          <p:cNvSpPr/>
          <p:nvPr>
            <p:custDataLst>
              <p:tags r:id="rId10"/>
            </p:custDataLst>
          </p:nvPr>
        </p:nvSpPr>
        <p:spPr>
          <a:xfrm>
            <a:off x="2424522" y="2171858"/>
            <a:ext cx="2996011" cy="599328"/>
          </a:xfrm>
          <a:prstGeom prst="round2DiagRect">
            <a:avLst>
              <a:gd name="adj1" fmla="val 50000"/>
              <a:gd name="adj2" fmla="val 0"/>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47" name="文本框 46"/>
          <p:cNvSpPr txBox="1"/>
          <p:nvPr>
            <p:custDataLst>
              <p:tags r:id="rId11"/>
            </p:custDataLst>
          </p:nvPr>
        </p:nvSpPr>
        <p:spPr>
          <a:xfrm>
            <a:off x="2684691" y="2134870"/>
            <a:ext cx="2855582" cy="599328"/>
          </a:xfrm>
          <a:prstGeom prst="rect">
            <a:avLst/>
          </a:prstGeom>
          <a:noFill/>
        </p:spPr>
        <p:txBody>
          <a:bodyPr wrap="square" rtlCol="0" anchor="ctr">
            <a:norm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1pPr>
            <a:lvl2pPr marL="457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2pPr>
            <a:lvl3pPr marL="914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3pPr>
            <a:lvl4pPr marL="1371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4pPr>
            <a:lvl5pPr marL="18288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5pPr>
            <a:lvl6pPr marL="22860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6pPr>
            <a:lvl7pPr marL="2743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7pPr>
            <a:lvl8pPr marL="3200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8pPr>
            <a:lvl9pPr marL="3657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9pPr>
          </a:lstStyle>
          <a:p>
            <a:pPr marL="0" indent="0" algn="l">
              <a:lnSpc>
                <a:spcPct val="100000"/>
              </a:lnSpc>
              <a:spcBef>
                <a:spcPts val="0"/>
              </a:spcBef>
              <a:spcAft>
                <a:spcPts val="0"/>
              </a:spcAft>
              <a:buSzPct val="100000"/>
            </a:pPr>
            <a:r>
              <a:rPr lang="en-US" altLang="zh-CN" sz="2600" b="1" spc="180">
                <a:solidFill>
                  <a:schemeClr val="lt1"/>
                </a:solidFill>
                <a:latin typeface="Arial" panose="020B0604020202020204" pitchFamily="34" charset="0"/>
                <a:ea typeface="微软雅黑" panose="020B0503020204020204" charset="-122"/>
              </a:rPr>
              <a:t>1.先兆中暑</a:t>
            </a:r>
            <a:endParaRPr lang="en-US" altLang="zh-CN" sz="2600" b="1" spc="180">
              <a:solidFill>
                <a:schemeClr val="lt1"/>
              </a:solidFill>
              <a:latin typeface="Arial" panose="020B0604020202020204" pitchFamily="34" charset="0"/>
              <a:ea typeface="微软雅黑" panose="020B0503020204020204" charset="-122"/>
            </a:endParaRPr>
          </a:p>
        </p:txBody>
      </p:sp>
      <p:sp>
        <p:nvSpPr>
          <p:cNvPr id="48" name="文本框 47"/>
          <p:cNvSpPr txBox="1"/>
          <p:nvPr>
            <p:custDataLst>
              <p:tags r:id="rId12"/>
            </p:custDataLst>
          </p:nvPr>
        </p:nvSpPr>
        <p:spPr>
          <a:xfrm>
            <a:off x="2564951" y="2928540"/>
            <a:ext cx="2855582" cy="2079466"/>
          </a:xfrm>
          <a:prstGeom prst="rect">
            <a:avLst/>
          </a:prstGeom>
          <a:noFill/>
        </p:spPr>
        <p:txBody>
          <a:bodyPr wrap="square" rtlCol="0" anchor="ctr">
            <a:normAutofit lnSpcReduction="10000"/>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1pPr>
            <a:lvl2pPr marL="457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2pPr>
            <a:lvl3pPr marL="914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3pPr>
            <a:lvl4pPr marL="1371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4pPr>
            <a:lvl5pPr marL="18288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5pPr>
            <a:lvl6pPr marL="22860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6pPr>
            <a:lvl7pPr marL="2743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7pPr>
            <a:lvl8pPr marL="3200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8pPr>
            <a:lvl9pPr marL="3657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9pPr>
          </a:lstStyle>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solidFill>
                  <a:srgbClr val="4472C4">
                    <a:lumMod val="75000"/>
                  </a:srgbClr>
                </a:solidFill>
                <a:uFillTx/>
                <a:latin typeface="Arial" panose="020B0604020202020204" pitchFamily="34" charset="0"/>
                <a:ea typeface="微软雅黑" panose="020B0503020204020204" charset="-122"/>
              </a:rPr>
              <a:t>症状：大汗、四肢无力、头晕、口渴、头痛、注意力不集中、眼花、耳鸣、动作不协调等，有时伴有体温升高。</a:t>
            </a:r>
            <a:endParaRPr lang="zh-CN" altLang="en-US" sz="1400" spc="60">
              <a:solidFill>
                <a:srgbClr val="4472C4">
                  <a:lumMod val="75000"/>
                </a:srgbClr>
              </a:solidFill>
              <a:uFillTx/>
              <a:latin typeface="Arial" panose="020B0604020202020204" pitchFamily="34" charset="0"/>
              <a:ea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solidFill>
                  <a:srgbClr val="4472C4">
                    <a:lumMod val="75000"/>
                  </a:srgbClr>
                </a:solidFill>
                <a:uFillTx/>
                <a:latin typeface="Arial" panose="020B0604020202020204" pitchFamily="34" charset="0"/>
                <a:ea typeface="微软雅黑" panose="020B0503020204020204" charset="-122"/>
              </a:rPr>
              <a:t>急救办法：离开高温环境，转移到阴凉处，通风降温，补充冷盐水，短时间就可以恢复。</a:t>
            </a:r>
            <a:endParaRPr lang="zh-CN" altLang="en-US" sz="1400" spc="60">
              <a:solidFill>
                <a:srgbClr val="4472C4">
                  <a:lumMod val="75000"/>
                </a:srgbClr>
              </a:solidFill>
              <a:uFillTx/>
              <a:latin typeface="Arial" panose="020B0604020202020204" pitchFamily="34" charset="0"/>
              <a:ea typeface="微软雅黑" panose="020B0503020204020204" charset="-122"/>
            </a:endParaRPr>
          </a:p>
        </p:txBody>
      </p:sp>
      <p:sp>
        <p:nvSpPr>
          <p:cNvPr id="50" name="矩形 49"/>
          <p:cNvSpPr/>
          <p:nvPr>
            <p:custDataLst>
              <p:tags r:id="rId13"/>
            </p:custDataLst>
          </p:nvPr>
        </p:nvSpPr>
        <p:spPr>
          <a:xfrm>
            <a:off x="6605396" y="2471522"/>
            <a:ext cx="3635460" cy="2862478"/>
          </a:xfrm>
          <a:prstGeom prst="rect">
            <a:avLst/>
          </a:prstGeom>
          <a:noFill/>
          <a:ln w="28575">
            <a:solidFill>
              <a:srgbClr val="4472C4"/>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51" name="矩形: 对角圆角 50"/>
          <p:cNvSpPr/>
          <p:nvPr>
            <p:custDataLst>
              <p:tags r:id="rId14"/>
            </p:custDataLst>
          </p:nvPr>
        </p:nvSpPr>
        <p:spPr>
          <a:xfrm>
            <a:off x="6925121" y="2171858"/>
            <a:ext cx="2996011" cy="599328"/>
          </a:xfrm>
          <a:prstGeom prst="round2DiagRect">
            <a:avLst>
              <a:gd name="adj1" fmla="val 50000"/>
              <a:gd name="adj2" fmla="val 0"/>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52" name="文本框 51"/>
          <p:cNvSpPr txBox="1"/>
          <p:nvPr>
            <p:custDataLst>
              <p:tags r:id="rId15"/>
            </p:custDataLst>
          </p:nvPr>
        </p:nvSpPr>
        <p:spPr>
          <a:xfrm>
            <a:off x="7185916" y="2134870"/>
            <a:ext cx="2855582" cy="599328"/>
          </a:xfrm>
          <a:prstGeom prst="rect">
            <a:avLst/>
          </a:prstGeom>
          <a:noFill/>
        </p:spPr>
        <p:txBody>
          <a:bodyPr wrap="square" rtlCol="0" anchor="ctr">
            <a:norm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1pPr>
            <a:lvl2pPr marL="457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2pPr>
            <a:lvl3pPr marL="914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3pPr>
            <a:lvl4pPr marL="1371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4pPr>
            <a:lvl5pPr marL="18288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5pPr>
            <a:lvl6pPr marL="22860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6pPr>
            <a:lvl7pPr marL="2743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7pPr>
            <a:lvl8pPr marL="3200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8pPr>
            <a:lvl9pPr marL="3657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9pPr>
          </a:lstStyle>
          <a:p>
            <a:pPr marL="0" indent="0" algn="l">
              <a:lnSpc>
                <a:spcPct val="100000"/>
              </a:lnSpc>
              <a:spcBef>
                <a:spcPts val="0"/>
              </a:spcBef>
              <a:spcAft>
                <a:spcPts val="0"/>
              </a:spcAft>
              <a:buSzPct val="100000"/>
            </a:pPr>
            <a:r>
              <a:rPr lang="en-US" altLang="zh-CN" sz="2600" b="1" spc="180">
                <a:solidFill>
                  <a:schemeClr val="lt1"/>
                </a:solidFill>
                <a:latin typeface="Arial" panose="020B0604020202020204" pitchFamily="34" charset="0"/>
                <a:ea typeface="微软雅黑" panose="020B0503020204020204" charset="-122"/>
              </a:rPr>
              <a:t>2.轻度中暑</a:t>
            </a:r>
            <a:endParaRPr lang="en-US" altLang="zh-CN" sz="2600" b="1" spc="180">
              <a:solidFill>
                <a:schemeClr val="lt1"/>
              </a:solidFill>
              <a:latin typeface="Arial" panose="020B0604020202020204" pitchFamily="34" charset="0"/>
              <a:ea typeface="微软雅黑" panose="020B0503020204020204" charset="-122"/>
            </a:endParaRPr>
          </a:p>
        </p:txBody>
      </p:sp>
      <p:sp>
        <p:nvSpPr>
          <p:cNvPr id="53" name="文本框 52"/>
          <p:cNvSpPr txBox="1"/>
          <p:nvPr>
            <p:custDataLst>
              <p:tags r:id="rId16"/>
            </p:custDataLst>
          </p:nvPr>
        </p:nvSpPr>
        <p:spPr>
          <a:xfrm>
            <a:off x="7066176" y="2928540"/>
            <a:ext cx="2855582" cy="2079466"/>
          </a:xfrm>
          <a:prstGeom prst="rect">
            <a:avLst/>
          </a:prstGeom>
          <a:noFill/>
        </p:spPr>
        <p:txBody>
          <a:bodyPr wrap="square" rtlCol="0" anchor="ctr">
            <a:normAutofit lnSpcReduction="10000"/>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1pPr>
            <a:lvl2pPr marL="457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2pPr>
            <a:lvl3pPr marL="914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3pPr>
            <a:lvl4pPr marL="1371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4pPr>
            <a:lvl5pPr marL="18288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5pPr>
            <a:lvl6pPr marL="22860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6pPr>
            <a:lvl7pPr marL="27432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7pPr>
            <a:lvl8pPr marL="32004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8pPr>
            <a:lvl9pPr marL="3657600" algn="l" defTabSz="914400" rtl="0" eaLnBrk="1" latinLnBrk="0" hangingPunct="1">
              <a:defRPr sz="1800" kern="1200">
                <a:solidFill>
                  <a:sysClr val="windowText" lastClr="000000"/>
                </a:solidFill>
                <a:latin typeface="等线" panose="02010600030101010101" charset="-122"/>
                <a:ea typeface="微软雅黑" panose="020B0503020204020204" charset="-122"/>
                <a:cs typeface="微软雅黑" panose="020B0503020204020204" charset="-122"/>
              </a:defRPr>
            </a:lvl9pPr>
          </a:lstStyle>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solidFill>
                  <a:srgbClr val="4472C4">
                    <a:lumMod val="75000"/>
                  </a:srgbClr>
                </a:solidFill>
                <a:uFillTx/>
                <a:latin typeface="Arial" panose="020B0604020202020204" pitchFamily="34" charset="0"/>
                <a:ea typeface="微软雅黑" panose="020B0503020204020204" charset="-122"/>
              </a:rPr>
              <a:t>症状：体温上升到38℃以上，皮肤灼热、面色潮红或脱水（如四肢湿冷、面色苍白、血压下降、脉搏增快等）。</a:t>
            </a:r>
            <a:endParaRPr lang="zh-CN" altLang="en-US" sz="1400" spc="60">
              <a:solidFill>
                <a:srgbClr val="4472C4">
                  <a:lumMod val="75000"/>
                </a:srgbClr>
              </a:solidFill>
              <a:uFillTx/>
              <a:latin typeface="Arial" panose="020B0604020202020204" pitchFamily="34" charset="0"/>
              <a:ea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solidFill>
                  <a:srgbClr val="4472C4">
                    <a:lumMod val="75000"/>
                  </a:srgbClr>
                </a:solidFill>
                <a:uFillTx/>
                <a:latin typeface="Arial" panose="020B0604020202020204" pitchFamily="34" charset="0"/>
                <a:ea typeface="微软雅黑" panose="020B0503020204020204" charset="-122"/>
              </a:rPr>
              <a:t>急救办法：离开高温环境，转移到阴凉处，通风降温，补充冷盐水，数小时内可以恢复。</a:t>
            </a:r>
            <a:endParaRPr lang="zh-CN" altLang="en-US" sz="1400" spc="60">
              <a:solidFill>
                <a:srgbClr val="4472C4">
                  <a:lumMod val="75000"/>
                </a:srgbClr>
              </a:solidFill>
              <a:uFillTx/>
              <a:latin typeface="Arial" panose="020B0604020202020204" pitchFamily="34" charset="0"/>
              <a:ea typeface="微软雅黑" panose="020B0503020204020204" charset="-122"/>
            </a:endParaRPr>
          </a:p>
        </p:txBody>
      </p:sp>
    </p:spTree>
    <p:custDataLst>
      <p:tags r:id="rId1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data/cache/8876ee912371c0db2b3fa2556e162488.jpg8876ee912371c0db2b3fa2556e162488"/>
          <p:cNvPicPr>
            <a:picLocks noChangeAspect="1"/>
          </p:cNvPicPr>
          <p:nvPr>
            <p:custDataLst>
              <p:tags r:id="rId1"/>
            </p:custDataLst>
          </p:nvPr>
        </p:nvPicPr>
        <p:blipFill>
          <a:blip r:embed="rId2"/>
          <a:srcRect t="11715" b="11715"/>
          <a:stretch>
            <a:fillRect/>
          </a:stretch>
        </p:blipFill>
        <p:spPr>
          <a:xfrm>
            <a:off x="630503" y="609463"/>
            <a:ext cx="4366424" cy="5015042"/>
          </a:xfrm>
          <a:custGeom>
            <a:avLst/>
            <a:gdLst>
              <a:gd name="connsiteX0" fmla="*/ 3311483 w 3379353"/>
              <a:gd name="connsiteY0" fmla="*/ 6 h 3881345"/>
              <a:gd name="connsiteX1" fmla="*/ 3379353 w 3379353"/>
              <a:gd name="connsiteY1" fmla="*/ 69247 h 3881345"/>
              <a:gd name="connsiteX2" fmla="*/ 3379353 w 3379353"/>
              <a:gd name="connsiteY2" fmla="*/ 3812099 h 3881345"/>
              <a:gd name="connsiteX3" fmla="*/ 3275757 w 3379353"/>
              <a:gd name="connsiteY3" fmla="*/ 3871818 h 3881345"/>
              <a:gd name="connsiteX4" fmla="*/ 33822 w 3379353"/>
              <a:gd name="connsiteY4" fmla="*/ 2002221 h 3881345"/>
              <a:gd name="connsiteX5" fmla="*/ 33822 w 3379353"/>
              <a:gd name="connsiteY5" fmla="*/ 1881563 h 3881345"/>
              <a:gd name="connsiteX6" fmla="*/ 3275757 w 3379353"/>
              <a:gd name="connsiteY6" fmla="*/ 9527 h 3881345"/>
              <a:gd name="connsiteX7" fmla="*/ 3311483 w 3379353"/>
              <a:gd name="connsiteY7" fmla="*/ 6 h 388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9353" h="3881345">
                <a:moveTo>
                  <a:pt x="3311483" y="6"/>
                </a:moveTo>
                <a:cubicBezTo>
                  <a:pt x="3347132" y="463"/>
                  <a:pt x="3379353" y="29028"/>
                  <a:pt x="3379353" y="69247"/>
                </a:cubicBezTo>
                <a:lnTo>
                  <a:pt x="3379353" y="3812099"/>
                </a:lnTo>
                <a:cubicBezTo>
                  <a:pt x="3379353" y="3865725"/>
                  <a:pt x="3322071" y="3898631"/>
                  <a:pt x="3275757" y="3871818"/>
                </a:cubicBezTo>
                <a:lnTo>
                  <a:pt x="33822" y="2002221"/>
                </a:lnTo>
                <a:cubicBezTo>
                  <a:pt x="-11273" y="1975408"/>
                  <a:pt x="-11273" y="1908376"/>
                  <a:pt x="33822" y="1881563"/>
                </a:cubicBezTo>
                <a:lnTo>
                  <a:pt x="3275757" y="9527"/>
                </a:lnTo>
                <a:cubicBezTo>
                  <a:pt x="3287336" y="2824"/>
                  <a:pt x="3299600" y="-147"/>
                  <a:pt x="3311483" y="6"/>
                </a:cubicBezTo>
                <a:close/>
              </a:path>
            </a:pathLst>
          </a:custGeom>
        </p:spPr>
      </p:pic>
      <p:sp>
        <p:nvSpPr>
          <p:cNvPr id="13" name="任意多边形: 形状 6"/>
          <p:cNvSpPr/>
          <p:nvPr>
            <p:custDataLst>
              <p:tags r:id="rId3"/>
            </p:custDataLst>
          </p:nvPr>
        </p:nvSpPr>
        <p:spPr>
          <a:xfrm>
            <a:off x="630131" y="3655739"/>
            <a:ext cx="2266311" cy="2593310"/>
          </a:xfrm>
          <a:custGeom>
            <a:avLst/>
            <a:gdLst>
              <a:gd name="connsiteX0" fmla="*/ 1893291 w 1926702"/>
              <a:gd name="connsiteY0" fmla="*/ 1044320 h 2204699"/>
              <a:gd name="connsiteX1" fmla="*/ 99647 w 1926702"/>
              <a:gd name="connsiteY1" fmla="*/ 9164 h 2204699"/>
              <a:gd name="connsiteX2" fmla="*/ 0 w 1926702"/>
              <a:gd name="connsiteY2" fmla="*/ 66608 h 2204699"/>
              <a:gd name="connsiteX3" fmla="*/ 0 w 1926702"/>
              <a:gd name="connsiteY3" fmla="*/ 2138092 h 2204699"/>
              <a:gd name="connsiteX4" fmla="*/ 99647 w 1926702"/>
              <a:gd name="connsiteY4" fmla="*/ 2195535 h 2204699"/>
              <a:gd name="connsiteX5" fmla="*/ 1893291 w 1926702"/>
              <a:gd name="connsiteY5" fmla="*/ 1160380 h 2204699"/>
              <a:gd name="connsiteX6" fmla="*/ 1893291 w 1926702"/>
              <a:gd name="connsiteY6" fmla="*/ 1044320 h 220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702" h="2204699">
                <a:moveTo>
                  <a:pt x="1893291" y="1044320"/>
                </a:moveTo>
                <a:lnTo>
                  <a:pt x="99647" y="9164"/>
                </a:lnTo>
                <a:cubicBezTo>
                  <a:pt x="55099" y="-16627"/>
                  <a:pt x="0" y="15026"/>
                  <a:pt x="0" y="66608"/>
                </a:cubicBezTo>
                <a:lnTo>
                  <a:pt x="0" y="2138092"/>
                </a:lnTo>
                <a:cubicBezTo>
                  <a:pt x="0" y="2189674"/>
                  <a:pt x="55099" y="2221326"/>
                  <a:pt x="99647" y="2195535"/>
                </a:cubicBezTo>
                <a:lnTo>
                  <a:pt x="1893291" y="1160380"/>
                </a:lnTo>
                <a:cubicBezTo>
                  <a:pt x="1937840" y="1134588"/>
                  <a:pt x="1937840" y="1070111"/>
                  <a:pt x="1893291" y="1044320"/>
                </a:cubicBezTo>
                <a:close/>
              </a:path>
            </a:pathLst>
          </a:custGeom>
          <a:solidFill>
            <a:srgbClr val="3C2517">
              <a:alpha val="99000"/>
            </a:srgbClr>
          </a:solidFill>
          <a:ln w="11720" cap="flat">
            <a:noFill/>
            <a:prstDash val="solid"/>
            <a:miter/>
          </a:ln>
        </p:spPr>
        <p:txBody>
          <a:bodyPr rtlCol="0" anchor="ctr"/>
          <a:p>
            <a:endParaRPr lang="zh-CN" altLang="en-US"/>
          </a:p>
        </p:txBody>
      </p:sp>
      <p:sp>
        <p:nvSpPr>
          <p:cNvPr id="14" name="任意多边形: 形状 8"/>
          <p:cNvSpPr/>
          <p:nvPr>
            <p:custDataLst>
              <p:tags r:id="rId4"/>
            </p:custDataLst>
          </p:nvPr>
        </p:nvSpPr>
        <p:spPr>
          <a:xfrm>
            <a:off x="1237361" y="974063"/>
            <a:ext cx="1929870" cy="1959472"/>
          </a:xfrm>
          <a:custGeom>
            <a:avLst/>
            <a:gdLst>
              <a:gd name="connsiteX0" fmla="*/ 1460707 w 1493605"/>
              <a:gd name="connsiteY0" fmla="*/ 718399 h 1516515"/>
              <a:gd name="connsiteX1" fmla="*/ 101992 w 1493605"/>
              <a:gd name="connsiteY1" fmla="*/ 1507368 h 1516515"/>
              <a:gd name="connsiteX2" fmla="*/ 0 w 1493605"/>
              <a:gd name="connsiteY2" fmla="*/ 1448752 h 1516515"/>
              <a:gd name="connsiteX3" fmla="*/ 0 w 1493605"/>
              <a:gd name="connsiteY3" fmla="*/ 856732 h 1516515"/>
              <a:gd name="connsiteX4" fmla="*/ 33997 w 1493605"/>
              <a:gd name="connsiteY4" fmla="*/ 798116 h 1516515"/>
              <a:gd name="connsiteX5" fmla="*/ 1391540 w 1493605"/>
              <a:gd name="connsiteY5" fmla="*/ 9147 h 1516515"/>
              <a:gd name="connsiteX6" fmla="*/ 1493531 w 1493605"/>
              <a:gd name="connsiteY6" fmla="*/ 67763 h 1516515"/>
              <a:gd name="connsiteX7" fmla="*/ 1493531 w 1493605"/>
              <a:gd name="connsiteY7" fmla="*/ 659783 h 1516515"/>
              <a:gd name="connsiteX8" fmla="*/ 1460707 w 1493605"/>
              <a:gd name="connsiteY8" fmla="*/ 718399 h 15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3605" h="1516515">
                <a:moveTo>
                  <a:pt x="1460707" y="718399"/>
                </a:moveTo>
                <a:lnTo>
                  <a:pt x="101992" y="1507368"/>
                </a:lnTo>
                <a:cubicBezTo>
                  <a:pt x="56271" y="1533159"/>
                  <a:pt x="0" y="1501507"/>
                  <a:pt x="0" y="1448752"/>
                </a:cubicBezTo>
                <a:lnTo>
                  <a:pt x="0" y="856732"/>
                </a:lnTo>
                <a:cubicBezTo>
                  <a:pt x="0" y="832114"/>
                  <a:pt x="12895" y="809840"/>
                  <a:pt x="33997" y="798116"/>
                </a:cubicBezTo>
                <a:lnTo>
                  <a:pt x="1391540" y="9147"/>
                </a:lnTo>
                <a:cubicBezTo>
                  <a:pt x="1437260" y="-16644"/>
                  <a:pt x="1493531" y="15009"/>
                  <a:pt x="1493531" y="67763"/>
                </a:cubicBezTo>
                <a:lnTo>
                  <a:pt x="1493531" y="659783"/>
                </a:lnTo>
                <a:cubicBezTo>
                  <a:pt x="1494704" y="683229"/>
                  <a:pt x="1481808" y="705503"/>
                  <a:pt x="1460707" y="718399"/>
                </a:cubicBezTo>
                <a:close/>
              </a:path>
            </a:pathLst>
          </a:custGeom>
          <a:solidFill>
            <a:schemeClr val="accent1">
              <a:alpha val="70000"/>
            </a:schemeClr>
          </a:solidFill>
          <a:ln w="11720" cap="flat">
            <a:noFill/>
            <a:prstDash val="solid"/>
            <a:miter/>
          </a:ln>
        </p:spPr>
        <p:txBody>
          <a:bodyPr rtlCol="0" anchor="ctr"/>
          <a:p>
            <a:endParaRPr lang="zh-CN" altLang="en-US"/>
          </a:p>
        </p:txBody>
      </p:sp>
      <p:sp>
        <p:nvSpPr>
          <p:cNvPr id="15" name="任意多边形: 形状 10"/>
          <p:cNvSpPr/>
          <p:nvPr>
            <p:custDataLst>
              <p:tags r:id="rId5"/>
            </p:custDataLst>
          </p:nvPr>
        </p:nvSpPr>
        <p:spPr>
          <a:xfrm>
            <a:off x="3174352" y="4061273"/>
            <a:ext cx="1929775" cy="1959472"/>
          </a:xfrm>
          <a:custGeom>
            <a:avLst/>
            <a:gdLst>
              <a:gd name="connsiteX0" fmla="*/ 1459534 w 1493531"/>
              <a:gd name="connsiteY0" fmla="*/ 718399 h 1516515"/>
              <a:gd name="connsiteX1" fmla="*/ 101992 w 1493531"/>
              <a:gd name="connsiteY1" fmla="*/ 1507368 h 1516515"/>
              <a:gd name="connsiteX2" fmla="*/ 0 w 1493531"/>
              <a:gd name="connsiteY2" fmla="*/ 1448753 h 1516515"/>
              <a:gd name="connsiteX3" fmla="*/ 0 w 1493531"/>
              <a:gd name="connsiteY3" fmla="*/ 856733 h 1516515"/>
              <a:gd name="connsiteX4" fmla="*/ 33997 w 1493531"/>
              <a:gd name="connsiteY4" fmla="*/ 798117 h 1516515"/>
              <a:gd name="connsiteX5" fmla="*/ 1391540 w 1493531"/>
              <a:gd name="connsiteY5" fmla="*/ 9147 h 1516515"/>
              <a:gd name="connsiteX6" fmla="*/ 1493532 w 1493531"/>
              <a:gd name="connsiteY6" fmla="*/ 67763 h 1516515"/>
              <a:gd name="connsiteX7" fmla="*/ 1493532 w 1493531"/>
              <a:gd name="connsiteY7" fmla="*/ 659783 h 1516515"/>
              <a:gd name="connsiteX8" fmla="*/ 1459534 w 1493531"/>
              <a:gd name="connsiteY8" fmla="*/ 718399 h 15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3531" h="1516515">
                <a:moveTo>
                  <a:pt x="1459534" y="718399"/>
                </a:moveTo>
                <a:lnTo>
                  <a:pt x="101992" y="1507368"/>
                </a:lnTo>
                <a:cubicBezTo>
                  <a:pt x="56271" y="1533159"/>
                  <a:pt x="0" y="1501507"/>
                  <a:pt x="0" y="1448753"/>
                </a:cubicBezTo>
                <a:lnTo>
                  <a:pt x="0" y="856733"/>
                </a:lnTo>
                <a:cubicBezTo>
                  <a:pt x="0" y="832114"/>
                  <a:pt x="12896" y="809840"/>
                  <a:pt x="33997" y="798117"/>
                </a:cubicBezTo>
                <a:lnTo>
                  <a:pt x="1391540" y="9147"/>
                </a:lnTo>
                <a:cubicBezTo>
                  <a:pt x="1437260" y="-16644"/>
                  <a:pt x="1493532" y="15009"/>
                  <a:pt x="1493532" y="67763"/>
                </a:cubicBezTo>
                <a:lnTo>
                  <a:pt x="1493532" y="659783"/>
                </a:lnTo>
                <a:cubicBezTo>
                  <a:pt x="1493532" y="683229"/>
                  <a:pt x="1480636" y="705503"/>
                  <a:pt x="1459534" y="718399"/>
                </a:cubicBezTo>
                <a:close/>
              </a:path>
            </a:pathLst>
          </a:custGeom>
          <a:solidFill>
            <a:schemeClr val="accent1">
              <a:alpha val="70000"/>
            </a:schemeClr>
          </a:solidFill>
          <a:ln w="11720" cap="flat">
            <a:noFill/>
            <a:prstDash val="solid"/>
            <a:miter/>
          </a:ln>
        </p:spPr>
        <p:txBody>
          <a:bodyPr rtlCol="0" anchor="ctr"/>
          <a:p>
            <a:endParaRPr lang="zh-CN" altLang="en-US"/>
          </a:p>
        </p:txBody>
      </p:sp>
      <p:sp>
        <p:nvSpPr>
          <p:cNvPr id="11" name="Title 6"/>
          <p:cNvSpPr txBox="1"/>
          <p:nvPr>
            <p:custDataLst>
              <p:tags r:id="rId6"/>
            </p:custDataLst>
          </p:nvPr>
        </p:nvSpPr>
        <p:spPr>
          <a:xfrm>
            <a:off x="5263515" y="440690"/>
            <a:ext cx="6166485" cy="597598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2100" lvl="0" indent="-292100" algn="l" fontAlgn="ctr">
              <a:lnSpc>
                <a:spcPct val="120000"/>
              </a:lnSpc>
              <a:spcBef>
                <a:spcPts val="0"/>
              </a:spcBef>
              <a:spcAft>
                <a:spcPts val="800"/>
              </a:spcAft>
              <a:buSzPct val="100000"/>
              <a:buFont typeface="+mn-ea"/>
              <a:buAutoNum type="ea1JpnChsDbPeriod" startAt="3"/>
            </a:pPr>
            <a:r>
              <a:rPr lang="en-US" altLang="zh-CN" sz="1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重度中暑</a:t>
            </a:r>
            <a:endParaRPr lang="en-US" altLang="zh-CN" sz="1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症状：重度中暑包括热痉挛、热衰竭和热射病三种类型。</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00100" lvl="2" indent="-241300" algn="l" fontAlgn="ctr">
              <a:lnSpc>
                <a:spcPct val="120000"/>
              </a:lnSpc>
              <a:spcBef>
                <a:spcPts val="0"/>
              </a:spcBef>
              <a:spcAft>
                <a:spcPts val="800"/>
              </a:spcAft>
              <a:buSzPct val="100000"/>
              <a:buFont typeface="+mn-ea"/>
              <a:buAutoNum type="circleNumDbPlain"/>
            </a:pPr>
            <a:r>
              <a:rPr lang="zh-CN" altLang="en-US" sz="14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热痉挛多见于青壮年，常发生在青壮年处于高温环境下进行训练时，训练过程中或训练后出现短暂性、间歇发作的肌肉抽动，一般持续时间约3分钟，患者常常无明显的体温升高。</a:t>
            </a:r>
            <a:endParaRPr lang="zh-CN" altLang="en-US" sz="14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00100" lvl="2" indent="-241300" algn="l" fontAlgn="ctr">
              <a:lnSpc>
                <a:spcPct val="120000"/>
              </a:lnSpc>
              <a:spcBef>
                <a:spcPts val="0"/>
              </a:spcBef>
              <a:spcAft>
                <a:spcPts val="800"/>
              </a:spcAft>
              <a:buSzPct val="100000"/>
              <a:buFont typeface="+mn-ea"/>
              <a:buAutoNum type="circleNumDbPlain"/>
            </a:pPr>
            <a:r>
              <a:rPr lang="zh-CN" altLang="en-US" sz="14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热衰竭多见于老年人、儿童和慢性疾病的人群。患者会出现多汗、疲劳、乏力、眩晕、头痛、判断力下降、恶心和呕吐等症状。此时，患者体温升高，无明显神经系统损伤表现。如不能及时诊治可发展为热射病。</a:t>
            </a:r>
            <a:endParaRPr lang="zh-CN" altLang="en-US" sz="14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00100" lvl="2" indent="-241300" algn="l" fontAlgn="ctr">
              <a:lnSpc>
                <a:spcPct val="120000"/>
              </a:lnSpc>
              <a:spcBef>
                <a:spcPts val="0"/>
              </a:spcBef>
              <a:spcAft>
                <a:spcPts val="800"/>
              </a:spcAft>
              <a:buSzPct val="100000"/>
              <a:buFont typeface="+mn-ea"/>
              <a:buAutoNum type="circleNumDbPlain"/>
            </a:pPr>
            <a:r>
              <a:rPr lang="zh-CN" altLang="en-US" sz="14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热射病分为劳力型热射病和非劳力型热射病两类。劳力型热射病多见于青壮年，其长时间暴露在高温、高湿、无风的环境中，进行一段时间的高强度训练或重体力劳动后，出现发热、头痛或忽然晕倒、神志不清等症状。体温迅速升高，可达40℃以上，出现谵妄、嗜睡和昏迷情况。患者可伴有横纹肌溶解、急性肾衰竭、急性肝损害、弥散性血管内凝血等多脏器功能衰竭等表现，病情恶化快，病死率极高。</a:t>
            </a:r>
            <a:endParaRPr lang="zh-CN" altLang="en-US" sz="14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非劳力性热射病常发生于老人、体弱者（幼儿）和慢病人群，一般发病较慢。刚开始症状不容易发现，1～2天后症状加重，出现神志模糊、谵妄、昏迷等。患者体温高可达40℃~42℃,直肠温度最高可达46℃,可有心衰、肾衰等表现。</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急救办法：应立即送至医院救治。</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矩形 5"/>
          <p:cNvSpPr/>
          <p:nvPr>
            <p:custDataLst>
              <p:tags r:id="rId7"/>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6"/>
            <p:custDataLst>
              <p:tags r:id="rId1"/>
            </p:custDataLst>
          </p:nvPr>
        </p:nvSpPr>
        <p:spPr/>
        <p:txBody>
          <a:bodyPr/>
          <a:lstStyle/>
          <a:p>
            <a:r>
              <a:rPr lang="zh-CN" altLang="en-US"/>
              <a:t>感谢观看！</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fontScale="80000"/>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上述案例中，偷窃者是在小赵和小高离开座位去买饭的空隙实施偷盗行为的。大学校园里，教学楼、图书馆、操场、食堂等公共场所人多且复杂，极易发生偷盗事件。例如，有些学生在食堂就餐时，为了抢占座位，把自己的物品（如提包、书、雨伞等）放在座位上，然后去排队买饭，等回来时，物品已不见踪影；有些学生在操场运动时，由于运动时携带背包等物品不方便，就将自己的物品放在操场台阶或其他位置上，但运动完，物品已经丢失。偷窃者之所以能够在校园中屡屡得手，原因之一就是大学生缺乏应有的警惕。</a:t>
            </a: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一、物品保管</a:t>
            </a:r>
            <a:endParaRPr lang="zh-CN" altLang="en-US"/>
          </a:p>
        </p:txBody>
      </p:sp>
      <p:sp>
        <p:nvSpPr>
          <p:cNvPr id="5" name="任意多边形 4"/>
          <p:cNvSpPr/>
          <p:nvPr>
            <p:custDataLst>
              <p:tags r:id="rId2"/>
            </p:custDataLst>
          </p:nvPr>
        </p:nvSpPr>
        <p:spPr>
          <a:xfrm>
            <a:off x="695960" y="1185545"/>
            <a:ext cx="10800080" cy="507619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695960" y="118554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089660" y="1186180"/>
            <a:ext cx="10062210" cy="5075555"/>
          </a:xfrm>
          <a:prstGeom prst="rect">
            <a:avLst/>
          </a:prstGeom>
          <a:noFill/>
        </p:spPr>
        <p:txBody>
          <a:bodyPr wrap="square" rtlCol="0" anchor="ctr" anchorCtr="0">
            <a:normAutofit fontScale="90000"/>
          </a:bodyPr>
          <a:lstStyle/>
          <a:p>
            <a:pPr indent="457200" fontAlgn="auto">
              <a:lnSpc>
                <a:spcPct val="150000"/>
              </a:lnSpc>
              <a:spcAft>
                <a:spcPts val="600"/>
              </a:spcAft>
            </a:pPr>
            <a:r>
              <a:rPr lang="zh-CN" altLang="en-US" sz="2400" b="1">
                <a:solidFill>
                  <a:schemeClr val="accent1"/>
                </a:solidFill>
                <a:sym typeface="+mn-ea"/>
              </a:rPr>
              <a:t>（一）现金</a:t>
            </a:r>
            <a:endParaRPr lang="zh-CN" altLang="en-US" sz="2400" b="1">
              <a:solidFill>
                <a:schemeClr val="accent1"/>
              </a:solidFill>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数额较大时，要及时存入</a:t>
            </a:r>
            <a:r>
              <a:rPr lang="zh-CN" altLang="en-US" sz="2000" dirty="0">
                <a:ln>
                  <a:noFill/>
                  <a:prstDash val="sysDot"/>
                </a:ln>
                <a:solidFill>
                  <a:schemeClr val="tx1">
                    <a:lumMod val="85000"/>
                    <a:lumOff val="15000"/>
                  </a:schemeClr>
                </a:solidFill>
                <a:latin typeface="+mn-ea"/>
                <a:cs typeface="+mn-ea"/>
                <a:sym typeface="+mn-ea"/>
              </a:rPr>
              <a:t>银行</a:t>
            </a:r>
            <a:r>
              <a:rPr lang="zh-CN" altLang="en-US" sz="2000" dirty="0">
                <a:ln>
                  <a:noFill/>
                  <a:prstDash val="sysDot"/>
                </a:ln>
                <a:solidFill>
                  <a:schemeClr val="tx1">
                    <a:lumMod val="85000"/>
                    <a:lumOff val="15000"/>
                  </a:schemeClr>
                </a:solidFill>
                <a:latin typeface="+mn-ea"/>
                <a:cs typeface="+mn-ea"/>
                <a:sym typeface="+mn-ea"/>
              </a:rPr>
              <a:t>。同时要加密，就近储蓄。</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数额较小时，可以放入加密的行李箱中，还可分散存放，以防全部被盗。</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400" b="1">
                <a:solidFill>
                  <a:schemeClr val="accent1"/>
                </a:solidFill>
                <a:sym typeface="+mn-ea"/>
              </a:rPr>
              <a:t>（二）电子设备</a:t>
            </a:r>
            <a:endParaRPr lang="zh-CN" altLang="en-US" sz="2400" b="1">
              <a:solidFill>
                <a:schemeClr val="accent1"/>
              </a:solidFill>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如手机、笔记本电脑、显示屏、音箱等，不用时或离开宿舍时存放好，不要放在明面上；宿舍没有人时，要关闭好门窗，防止盗窃者进入</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顺手牵羊</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400" b="1">
                <a:solidFill>
                  <a:schemeClr val="accent1"/>
                </a:solidFill>
                <a:sym typeface="+mn-ea"/>
              </a:rPr>
              <a:t>（三）衣物</a:t>
            </a:r>
            <a:endParaRPr lang="zh-CN" altLang="en-US" sz="2400" b="1">
              <a:solidFill>
                <a:schemeClr val="accent1"/>
              </a:solidFill>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大多数衣物存储在行李箱中，少部分衣物放置在衣柜中。存储时要注意，衣物洗净干燥后放进同样干燥的衣柜和行李箱中，防止潮湿发霉。贴身衣物要单独存放，不要和其他衣物混在一起。注意防虫。大学生可以在衣柜中放入防虫剂，也可以用旧床单、旧被罩将衣物包裹起来。</a:t>
            </a:r>
            <a:endParaRPr lang="zh-CN" altLang="en-US" sz="2000" dirty="0">
              <a:ln>
                <a:noFill/>
                <a:prstDash val="sysDot"/>
              </a:ln>
              <a:solidFill>
                <a:schemeClr val="tx1">
                  <a:lumMod val="85000"/>
                  <a:lumOff val="15000"/>
                </a:schemeClr>
              </a:solidFill>
              <a:latin typeface="+mn-ea"/>
              <a:cs typeface="+mn-ea"/>
              <a:sym typeface="+mn-ea"/>
            </a:endParaRPr>
          </a:p>
        </p:txBody>
      </p:sp>
      <p:pic>
        <p:nvPicPr>
          <p:cNvPr id="3" name="图片 2"/>
          <p:cNvPicPr/>
          <p:nvPr/>
        </p:nvPicPr>
        <p:blipFill>
          <a:blip r:embed="rId5"/>
          <a:stretch>
            <a:fillRect/>
          </a:stretch>
        </p:blipFill>
        <p:spPr>
          <a:xfrm>
            <a:off x="8456930" y="0"/>
            <a:ext cx="3735070" cy="2454910"/>
          </a:xfrm>
          <a:prstGeom prst="rect">
            <a:avLst/>
          </a:prstGeom>
        </p:spPr>
      </p:pic>
    </p:spTree>
    <p:custDataLst>
      <p:tags r:id="rId6"/>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二、谨防盗窃、抢劫</a:t>
            </a:r>
            <a:endParaRPr lang="zh-CN" altLang="en-US"/>
          </a:p>
        </p:txBody>
      </p:sp>
      <p:sp>
        <p:nvSpPr>
          <p:cNvPr id="5" name="任意多边形 4"/>
          <p:cNvSpPr/>
          <p:nvPr>
            <p:custDataLst>
              <p:tags r:id="rId2"/>
            </p:custDataLst>
          </p:nvPr>
        </p:nvSpPr>
        <p:spPr>
          <a:xfrm>
            <a:off x="695960" y="1423035"/>
            <a:ext cx="10800080" cy="4965065"/>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（一）</a:t>
            </a:r>
            <a:r>
              <a:rPr lang="zh-CN" altLang="en-US" sz="2400" b="1">
                <a:solidFill>
                  <a:schemeClr val="accent1"/>
                </a:solidFill>
              </a:rPr>
              <a:t>盗窃</a:t>
            </a:r>
            <a:r>
              <a:rPr lang="en-US" altLang="zh-CN" sz="2400" b="1">
                <a:solidFill>
                  <a:schemeClr val="accent1"/>
                </a:solidFill>
              </a:rPr>
              <a:t>——  </a:t>
            </a:r>
            <a:r>
              <a:rPr lang="zh-CN" altLang="en-US" sz="2400" b="1">
                <a:solidFill>
                  <a:schemeClr val="accent1"/>
                </a:solidFill>
                <a:sym typeface="+mn-ea"/>
              </a:rPr>
              <a:t>1.校园公共场所防盗</a:t>
            </a:r>
            <a:endParaRPr lang="en-US" altLang="zh-CN"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579755" y="2685415"/>
            <a:ext cx="10527665" cy="3445510"/>
          </a:xfrm>
          <a:prstGeom prst="rect">
            <a:avLst/>
          </a:prstGeom>
          <a:noFill/>
        </p:spPr>
        <p:txBody>
          <a:bodyPr wrap="square" rtlCol="0" anchor="ctr" anchorCtr="0"/>
          <a:lstStyle/>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）到食堂就餐时，不要用书包占座位；不要将手机、钱包等贵重物品放在外套的口袋内；排队时将自己的包背在胸前，不要给小偷可乘之机。</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）在教室或图书馆、自习室里学习，要妥善保管好自己的书包等物品，不要让它离开视线。确需离开时，应委托同学或熟人代为保管，如教室里无其他人员，必须随身携带自己的物品。</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）尽量不要将贵重物品带进运动场所（如操场、篮球场等），如确需带入，切勿将贵重物品随意放置，应指定专人保管，防止被盗。</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4</a:t>
            </a:r>
            <a:r>
              <a:rPr lang="zh-CN" altLang="en-US" dirty="0">
                <a:ln>
                  <a:noFill/>
                  <a:prstDash val="sysDot"/>
                </a:ln>
                <a:solidFill>
                  <a:schemeClr val="tx1">
                    <a:lumMod val="85000"/>
                    <a:lumOff val="15000"/>
                  </a:schemeClr>
                </a:solidFill>
                <a:latin typeface="+mn-ea"/>
                <a:cs typeface="+mn-ea"/>
                <a:sym typeface="+mn-ea"/>
              </a:rPr>
              <a:t>）到图书馆存包，务必自带锁具，上好锁。包内不要放置现金、手机等贵重物品。</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5</a:t>
            </a:r>
            <a:r>
              <a:rPr lang="zh-CN" altLang="en-US" dirty="0">
                <a:ln>
                  <a:noFill/>
                  <a:prstDash val="sysDot"/>
                </a:ln>
                <a:solidFill>
                  <a:schemeClr val="tx1">
                    <a:lumMod val="85000"/>
                    <a:lumOff val="15000"/>
                  </a:schemeClr>
                </a:solidFill>
                <a:latin typeface="+mn-ea"/>
                <a:cs typeface="+mn-ea"/>
                <a:sym typeface="+mn-ea"/>
              </a:rPr>
              <a:t>）在发现失窃、被盗案件时应及时向保卫部门报案，以便保卫人员及时采取措施。</a:t>
            </a:r>
            <a:endParaRPr lang="zh-CN" altLang="en-US" dirty="0">
              <a:ln>
                <a:noFill/>
                <a:prstDash val="sysDot"/>
              </a:ln>
              <a:solidFill>
                <a:schemeClr val="tx1">
                  <a:lumMod val="85000"/>
                  <a:lumOff val="15000"/>
                </a:schemeClr>
              </a:solidFill>
              <a:latin typeface="+mn-ea"/>
              <a:cs typeface="+mn-ea"/>
              <a:sym typeface="+mn-ea"/>
            </a:endParaRPr>
          </a:p>
        </p:txBody>
      </p:sp>
      <p:pic>
        <p:nvPicPr>
          <p:cNvPr id="3" name="图片 2"/>
          <p:cNvPicPr/>
          <p:nvPr/>
        </p:nvPicPr>
        <p:blipFill>
          <a:blip r:embed="rId10"/>
          <a:stretch>
            <a:fillRect/>
          </a:stretch>
        </p:blipFill>
        <p:spPr>
          <a:xfrm>
            <a:off x="8456930" y="0"/>
            <a:ext cx="3735070" cy="245491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8599"/>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8599"/>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08611"/>
  <p:tag name="KSO_WM_TEMPLATE_CATEGORY" val="diagra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08611"/>
  <p:tag name="KSO_WM_TEMPLATE_CATEGORY" val="diagra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3.xml><?xml version="1.0" encoding="utf-8"?>
<p:tagLst xmlns:p="http://schemas.openxmlformats.org/presentationml/2006/main">
  <p:tag name="KSO_WM_BEAUTIFY_FLAG" val="#wm#"/>
  <p:tag name="KSO_WM_TAG_VERSION" val="1.0"/>
  <p:tag name="KSO_WM_TEMPLATE_CATEGORY" val="diagram"/>
  <p:tag name="KSO_WM_TEMPLATE_INDEX" val="20208611"/>
</p:tagLst>
</file>

<file path=ppt/tags/tag1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05_1*a*1"/>
  <p:tag name="KSO_WM_TEMPLATE_CATEGORY" val="custom"/>
  <p:tag name="KSO_WM_TEMPLATE_INDEX" val="20233105"/>
  <p:tag name="KSO_WM_UNIT_LAYERLEVEL" val="1"/>
  <p:tag name="KSO_WM_TAG_VERSION" val="3.0"/>
  <p:tag name="KSO_WM_BEAUTIFY_FLAG" val="#wm#"/>
  <p:tag name="KSO_WM_UNIT_PRESET_TEXT" val="单击此处添加文档标题内容"/>
  <p:tag name="KSO_WM_UNIT_TEXT_TYPE" val="1"/>
</p:tagLst>
</file>

<file path=ppt/tags/tag185.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105_1*f*4"/>
  <p:tag name="KSO_WM_TEMPLATE_CATEGORY" val="custom"/>
  <p:tag name="KSO_WM_TEMPLATE_INDEX" val="20233105"/>
  <p:tag name="KSO_WM_UNIT_LAYERLEVEL" val="1"/>
  <p:tag name="KSO_WM_TAG_VERSION" val="3.0"/>
  <p:tag name="KSO_WM_BEAUTIFY_FLAG" val="#wm#"/>
</p:tagLst>
</file>

<file path=ppt/tags/tag186.xml><?xml version="1.0" encoding="utf-8"?>
<p:tagLst xmlns:p="http://schemas.openxmlformats.org/presentationml/2006/main">
  <p:tag name="KSO_WM_SLIDE_ID" val="custom2023310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05"/>
  <p:tag name="KSO_WM_SLIDE_LAYOUT" val="a_f"/>
  <p:tag name="KSO_WM_SLIDE_LAYOUT_CNT" val="1_1"/>
  <p:tag name="KSO_WM_SLIDE_TYPE" val="title"/>
  <p:tag name="KSO_WM_SLIDE_SUBTYPE" val="pureTxt"/>
  <p:tag name="KSO_WM_TEMPLATE_THUMBS_INDEX" val="1、9"/>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8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8599_7*e*1"/>
  <p:tag name="KSO_WM_TEMPLATE_CATEGORY" val="custom"/>
  <p:tag name="KSO_WM_TEMPLATE_INDEX" val="20238599"/>
  <p:tag name="KSO_WM_UNIT_LAYERLEVEL" val="1"/>
  <p:tag name="KSO_WM_TAG_VERSION" val="3.0"/>
  <p:tag name="KSO_WM_BEAUTIFY_FLAG" val="#wm#"/>
  <p:tag name="KSO_WM_UNIT_NOCLEAR" val="0"/>
  <p:tag name="KSO_WM_UNIT_VALUE" val="13"/>
  <p:tag name="KSO_WM_UNIT_TYPE" val="e"/>
  <p:tag name="KSO_WM_UNIT_INDEX" val="1"/>
  <p:tag name="KSO_WM_UNIT_PRESET_TEXT_INDEX" val="0"/>
  <p:tag name="KSO_WM_UNIT_PRESET_TEXT_LEN" val="0"/>
</p:tagLst>
</file>

<file path=ppt/tags/tag189.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73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32"/>
  <p:tag name="KSO_WM_TEMPLATE_CATEGORY" val="custom"/>
  <p:tag name="KSO_WM_UNIT_USESOURCEFORMAT_APPLY" val="1"/>
</p:tagLst>
</file>

<file path=ppt/tags/tag191.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732_3*l_i*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192.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732_3*l_i*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193.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732_3*l_i*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194.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673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195.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673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196.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673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197.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73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198.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73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199.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73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0.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32"/>
  <p:tag name="KSO_WM_TEMPLATE_CATEGORY" val="custom"/>
  <p:tag name="KSO_WM_SLIDE_INDEX" val="4"/>
  <p:tag name="KSO_WM_SLIDE_ID" val="custom20236732_4"/>
  <p:tag name="KSO_WM_TEMPLATE_MASTER_TYPE" val="0"/>
  <p:tag name="KSO_WM_SLIDE_LAYOUT" val="a_l"/>
  <p:tag name="KSO_WM_SLIDE_LAYOUT_CNT" val="1_1"/>
  <p:tag name="KSO_WM_SLIDE_DIAGTYPE" val="l"/>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1"/>
  <p:tag name="KSO_WM_TEMPLATE_CATEGORY" val="custom"/>
  <p:tag name="KSO_WM_TEMPLATE_INDEX" val="20235212"/>
  <p:tag name="KSO_WM_UNIT_LAYERLEVEL" val="1"/>
  <p:tag name="KSO_WM_TAG_VERSION" val="3.0"/>
  <p:tag name="KSO_WM_BEAUTIFY_FLAG" val="#wm#"/>
  <p:tag name="KSO_WM_UNIT_TYPE" val="i"/>
  <p:tag name="KSO_WM_UNIT_INDEX"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2"/>
  <p:tag name="KSO_WM_TEMPLATE_CATEGORY" val="custom"/>
  <p:tag name="KSO_WM_TEMPLATE_INDEX" val="20235212"/>
  <p:tag name="KSO_WM_UNIT_LAYERLEVEL" val="1"/>
  <p:tag name="KSO_WM_TAG_VERSION" val="3.0"/>
  <p:tag name="KSO_WM_BEAUTIFY_FLAG" val="#wm#"/>
  <p:tag name="KSO_WM_UNIT_TYPE" val="i"/>
  <p:tag name="KSO_WM_UNIT_INDEX"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3"/>
  <p:tag name="KSO_WM_TEMPLATE_CATEGORY" val="custom"/>
  <p:tag name="KSO_WM_TEMPLATE_INDEX" val="20235212"/>
  <p:tag name="KSO_WM_UNIT_LAYERLEVEL" val="1"/>
  <p:tag name="KSO_WM_TAG_VERSION" val="3.0"/>
  <p:tag name="KSO_WM_BEAUTIFY_FLAG" val="#wm#"/>
  <p:tag name="KSO_WM_UNIT_TYPE" val="i"/>
  <p:tag name="KSO_WM_UNIT_INDEX" val="3"/>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4"/>
  <p:tag name="KSO_WM_TEMPLATE_CATEGORY" val="custom"/>
  <p:tag name="KSO_WM_TEMPLATE_INDEX" val="20235212"/>
  <p:tag name="KSO_WM_UNIT_LAYERLEVEL" val="1"/>
  <p:tag name="KSO_WM_TAG_VERSION" val="3.0"/>
  <p:tag name="KSO_WM_BEAUTIFY_FLAG" val="#wm#"/>
  <p:tag name="KSO_WM_UNIT_TYPE" val="i"/>
  <p:tag name="KSO_WM_UNIT_INDEX" val="4"/>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5"/>
  <p:tag name="KSO_WM_TEMPLATE_CATEGORY" val="custom"/>
  <p:tag name="KSO_WM_TEMPLATE_INDEX" val="20235212"/>
  <p:tag name="KSO_WM_UNIT_LAYERLEVEL" val="1"/>
  <p:tag name="KSO_WM_TAG_VERSION" val="3.0"/>
  <p:tag name="KSO_WM_BEAUTIFY_FLAG" val="#wm#"/>
  <p:tag name="KSO_WM_UNIT_TYPE" val="i"/>
  <p:tag name="KSO_WM_UNIT_INDEX" val="5"/>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6"/>
  <p:tag name="KSO_WM_TEMPLATE_CATEGORY" val="custom"/>
  <p:tag name="KSO_WM_TEMPLATE_INDEX" val="20235212"/>
  <p:tag name="KSO_WM_UNIT_LAYERLEVEL" val="1"/>
  <p:tag name="KSO_WM_TAG_VERSION" val="3.0"/>
  <p:tag name="KSO_WM_BEAUTIFY_FLAG" val="#wm#"/>
  <p:tag name="KSO_WM_UNIT_TYPE" val="i"/>
  <p:tag name="KSO_WM_UNIT_INDEX" val="6"/>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7"/>
  <p:tag name="KSO_WM_TEMPLATE_CATEGORY" val="custom"/>
  <p:tag name="KSO_WM_TEMPLATE_INDEX" val="20235212"/>
  <p:tag name="KSO_WM_UNIT_LAYERLEVEL" val="1"/>
  <p:tag name="KSO_WM_TAG_VERSION" val="3.0"/>
  <p:tag name="KSO_WM_BEAUTIFY_FLAG" val="#wm#"/>
  <p:tag name="KSO_WM_UNIT_TYPE" val="i"/>
  <p:tag name="KSO_WM_UNIT_INDEX" val="7"/>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8"/>
  <p:tag name="KSO_WM_TEMPLATE_CATEGORY" val="custom"/>
  <p:tag name="KSO_WM_TEMPLATE_INDEX" val="20235212"/>
  <p:tag name="KSO_WM_UNIT_LAYERLEVEL" val="1"/>
  <p:tag name="KSO_WM_TAG_VERSION" val="3.0"/>
  <p:tag name="KSO_WM_BEAUTIFY_FLAG" val="#wm#"/>
  <p:tag name="KSO_WM_UNIT_TYPE" val="i"/>
  <p:tag name="KSO_WM_UNIT_INDEX" val="8"/>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a*1"/>
  <p:tag name="KSO_WM_TEMPLATE_CATEGORY" val="custom"/>
  <p:tag name="KSO_WM_TEMPLATE_INDEX" val="20235212"/>
  <p:tag name="KSO_WM_UNIT_LAYERLEVEL" val="1"/>
  <p:tag name="KSO_WM_TAG_VERSION" val="3.0"/>
  <p:tag name="KSO_WM_UNIT_ISCONTENTSTITLE" val="0"/>
  <p:tag name="KSO_WM_UNIT_ISNUMDGMTITLE" val="0"/>
  <p:tag name="KSO_WM_UNIT_NOCLEAR" val="0"/>
  <p:tag name="KSO_WM_UNIT_PRESET_TEXT" val="添加标题"/>
  <p:tag name="KSO_WM_UNIT_TEXT_TYPE" val="1"/>
</p:tagLst>
</file>

<file path=ppt/tags/tag2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8599"/>
  <p:tag name="KSO_WM_TEMPLATE_THUMBS_INDEX" val="1、9"/>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f*1"/>
  <p:tag name="KSO_WM_TEMPLATE_CATEGORY" val="custom"/>
  <p:tag name="KSO_WM_TEMPLATE_INDEX" val="20235212"/>
  <p:tag name="KSO_WM_UNIT_LAYERLEVEL" val="1"/>
  <p:tag name="KSO_WM_TAG_VERSION" val="3.0"/>
  <p:tag name="KSO_WM_UNIT_SUBTYPE" val="a"/>
  <p:tag name="KSO_WM_UNIT_NOCLEAR" val="0"/>
  <p:tag name="KSO_WM_UNIT_VALUE" val="36"/>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您的项正文"/>
</p:tagLst>
</file>

<file path=ppt/tags/tag211.xml><?xml version="1.0" encoding="utf-8"?>
<p:tagLst xmlns:p="http://schemas.openxmlformats.org/presentationml/2006/main">
  <p:tag name="KSO_WM_SLIDE_ID" val="custom2023521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3.0"/>
  <p:tag name="KSO_WM_BEAUTIFY_FLAG" val="#wm#"/>
  <p:tag name="KSO_WM_TEMPLATE_CATEGORY" val="custom"/>
  <p:tag name="KSO_WM_TEMPLATE_INDEX" val="20235212"/>
  <p:tag name="KSO_WM_SLIDE_LAYOUT" val="a_f"/>
  <p:tag name="KSO_WM_SLIDE_LAYOUT_CNT" val="1_1"/>
  <p:tag name="KSO_WM_TEMPLATE_THUMBS_INDEX" val="1、4、7、12、13、14、15、16、17、18、20、24、25、28、33、36、40、43、44"/>
  <p:tag name="KSO_WM_SLIDE_SIZE" val="960*539"/>
  <p:tag name="KSO_WM_SLIDE_POSITION" val="0*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213.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21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2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22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3.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33.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34.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41.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42.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4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5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5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5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i*1_1"/>
  <p:tag name="KSO_WM_TEMPLATE_CATEGORY" val="diagram"/>
  <p:tag name="KSO_WM_TEMPLATE_INDEX" val="20235156"/>
  <p:tag name="KSO_WM_UNIT_LAYERLEVEL" val="1_1"/>
  <p:tag name="KSO_WM_TAG_VERSION" val="3.0"/>
  <p:tag name="KSO_WM_DIAGRAM_GROUP_CODE" val="m1-1"/>
  <p:tag name="KSO_WM_UNIT_TYPE" val="m_i"/>
  <p:tag name="KSO_WM_UNIT_INDEX" val="1_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a*1"/>
  <p:tag name="KSO_WM_TEMPLATE_CATEGORY" val="diagram"/>
  <p:tag name="KSO_WM_TEMPLATE_INDEX" val="20235156"/>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m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10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10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solid&quot;:{&quot;brightness&quot;:-0.10000000149011612,&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10_1"/>
  <p:tag name="KSO_WM_TEMPLATE_CATEGORY" val="diagram"/>
  <p:tag name="KSO_WM_TEMPLATE_INDEX" val="20235156"/>
  <p:tag name="KSO_WM_UNIT_LAYERLEVEL" val="1_1_1"/>
  <p:tag name="KSO_WM_TAG_VERSION" val="3.0"/>
  <p:tag name="KSO_WM_DIAGRAM_GROUP_CODE" val="m1-1"/>
  <p:tag name="KSO_WM_UNIT_TYPE" val="m_h_i"/>
  <p:tag name="KSO_WM_UNIT_INDEX" val="1_10_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0"/>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1_1"/>
  <p:tag name="KSO_WM_TEMPLATE_CATEGORY" val="diagram"/>
  <p:tag name="KSO_WM_TEMPLATE_INDEX" val="20235156"/>
  <p:tag name="KSO_WM_UNIT_LAYERLEVEL" val="1_1_1"/>
  <p:tag name="KSO_WM_TAG_VERSION" val="3.0"/>
  <p:tag name="KSO_WM_DIAGRAM_GROUP_CODE" val="m1-1"/>
  <p:tag name="KSO_WM_UNIT_TYPE" val="m_h_i"/>
  <p:tag name="KSO_WM_UNIT_INDEX" val="1_1_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0"/>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5_1"/>
  <p:tag name="KSO_WM_TEMPLATE_CATEGORY" val="diagram"/>
  <p:tag name="KSO_WM_TEMPLATE_INDEX" val="20235156"/>
  <p:tag name="KSO_WM_UNIT_LAYERLEVEL" val="1_1_1"/>
  <p:tag name="KSO_WM_TAG_VERSION" val="3.0"/>
  <p:tag name="KSO_WM_DIAGRAM_GROUP_CODE" val="m1-1"/>
  <p:tag name="KSO_WM_UNIT_TYPE" val="m_h_i"/>
  <p:tag name="KSO_WM_UNIT_INDEX" val="1_5_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0"/>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9_1"/>
  <p:tag name="KSO_WM_TEMPLATE_CATEGORY" val="diagram"/>
  <p:tag name="KSO_WM_TEMPLATE_INDEX" val="20235156"/>
  <p:tag name="KSO_WM_UNIT_LAYERLEVEL" val="1_1_1"/>
  <p:tag name="KSO_WM_TAG_VERSION" val="3.0"/>
  <p:tag name="KSO_WM_DIAGRAM_GROUP_CODE" val="m1-1"/>
  <p:tag name="KSO_WM_UNIT_TYPE" val="m_h_i"/>
  <p:tag name="KSO_WM_UNIT_INDEX" val="1_9_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1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1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25"/>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5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5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9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9_1"/>
  <p:tag name="KSO_WM_DIAGRAM_VERSION" val="3"/>
  <p:tag name="KSO_WM_DIAGRAM_COLOR_TRICK" val="1"/>
  <p:tag name="KSO_WM_DIAGRAM_COLOR_TEXT_CAN_REMOVE" val="n"/>
  <p:tag name="KSO_WM_UNIT_VALUE" val="30"/>
  <p:tag name="KSO_WM_UNIT_TEXT_TYPE" val="1"/>
  <p:tag name="KSO_WM_UNIT_PRESET_TEXT" val="单击此处添加文本内容"/>
  <p:tag name="KSO_WM_UNIT_FILL_TYPE" val="1"/>
  <p:tag name="KSO_WM_UNIT_FILL_FORE_SCHEMECOLOR_INDEX" val="5"/>
  <p:tag name="KSO_WM_UNIT_FILL_FORE_SCHEMECOLOR_INDEX_BRIGHTNESS" val="-0.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solid&quot;:{&quot;brightness&quot;:-0.10000000149011612,&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4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4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25"/>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4_1"/>
  <p:tag name="KSO_WM_TEMPLATE_CATEGORY" val="diagram"/>
  <p:tag name="KSO_WM_TEMPLATE_INDEX" val="20235156"/>
  <p:tag name="KSO_WM_UNIT_LAYERLEVEL" val="1_1_1"/>
  <p:tag name="KSO_WM_TAG_VERSION" val="3.0"/>
  <p:tag name="KSO_WM_DIAGRAM_GROUP_CODE" val="m1-1"/>
  <p:tag name="KSO_WM_UNIT_TYPE" val="m_h_i"/>
  <p:tag name="KSO_WM_UNIT_INDEX" val="1_4_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0"/>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6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6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solid&quot;:{&quot;brightness&quot;:0.10000000149011612,&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6_1"/>
  <p:tag name="KSO_WM_TEMPLATE_CATEGORY" val="diagram"/>
  <p:tag name="KSO_WM_TEMPLATE_INDEX" val="20235156"/>
  <p:tag name="KSO_WM_UNIT_LAYERLEVEL" val="1_1_1"/>
  <p:tag name="KSO_WM_TAG_VERSION" val="3.0"/>
  <p:tag name="KSO_WM_DIAGRAM_GROUP_CODE" val="m1-1"/>
  <p:tag name="KSO_WM_UNIT_TYPE" val="m_h_i"/>
  <p:tag name="KSO_WM_UNIT_INDEX" val="1_6_1"/>
  <p:tag name="KSO_WM_DIAGRAM_MAX_ITEMCNT" val="12"/>
  <p:tag name="KSO_WM_DIAGRAM_MIN_ITEMCNT" val="2"/>
  <p:tag name="KSO_WM_DIAGRAM_VIRTUALLY_FRAME" val="{&quot;height&quot;:327.15000305175784,&quot;left&quot;:54.803149606299215,&quot;top&quot;:134.64999694824218,&quot;width&quot;:860.296850393700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0"/>
</p:tagLst>
</file>

<file path=ppt/tags/tag273.xml><?xml version="1.0" encoding="utf-8"?>
<p:tagLst xmlns:p="http://schemas.openxmlformats.org/presentationml/2006/main">
  <p:tag name="KSO_WM_SLIDE_ID" val="diagram20235156_9"/>
  <p:tag name="KSO_WM_TEMPLATE_SUBCATEGORY" val="0"/>
  <p:tag name="KSO_WM_TEMPLATE_MASTER_TYPE" val="0"/>
  <p:tag name="KSO_WM_TEMPLATE_COLOR_TYPE" val="0"/>
  <p:tag name="KSO_WM_SLIDE_ITEM_CNT" val="10"/>
  <p:tag name="KSO_WM_SLIDE_INDEX" val="9"/>
  <p:tag name="KSO_WM_TAG_VERSION" val="3.0"/>
  <p:tag name="KSO_WM_BEAUTIFY_FLAG" val="#wm#"/>
  <p:tag name="KSO_WM_TEMPLATE_CATEGORY" val="custom"/>
  <p:tag name="KSO_WM_TEMPLATE_INDEX" val="20235136"/>
  <p:tag name="KSO_WM_SLIDE_TYPE" val="text"/>
  <p:tag name="KSO_WM_SLIDE_SUBTYPE" val="diag"/>
  <p:tag name="KSO_WM_SLIDE_SIZE" val="850.394*325.1"/>
  <p:tag name="KSO_WM_SLIDE_POSITION" val="54.8032*134.65"/>
  <p:tag name="KSO_WM_SLIDE_LAYOUT" val="a_m"/>
  <p:tag name="KSO_WM_SLIDE_LAYOUT_CNT" val="1_1"/>
  <p:tag name="KSO_WM_SPECIAL_SOURCE" val="bdnull"/>
  <p:tag name="KSO_WM_DIAGRAM_GROUP_CODE" val="m1-1"/>
  <p:tag name="KSO_WM_SLIDE_DIAGTYPE" val="m"/>
</p:tagLst>
</file>

<file path=ppt/tags/tag2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5187_5*a*1"/>
  <p:tag name="KSO_WM_TEMPLATE_CATEGORY" val="diagram"/>
  <p:tag name="KSO_WM_TEMPLATE_INDEX" val="2023518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4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6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6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6"/>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7"/>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8"/>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9"/>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i*1_10"/>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1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10"/>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2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3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titlestyle"/>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4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gradient&quot;:[{&quot;brightness&quot;:-0.05000000074505806,&quot;colorType&quot;:1,&quot;foreColorIndex&quot;:7,&quot;pos&quot;:0,&quot;transparency&quot;:0},{&quot;brightness&quot;:0.10000000149011612,&quot;colorType&quot;:1,&quot;foreColorIndex&quot;:7,&quot;pos&quot;:0.5,&quot;transparency&quot;:0},{&quot;brightness&quot;:0.5,&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5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5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gradient&quot;:[{&quot;brightness&quot;:-0.05000000074505806,&quot;colorType&quot;:1,&quot;foreColorIndex&quot;:8,&quot;pos&quot;:0,&quot;transparency&quot;:0},{&quot;brightness&quot;:0.10000000149011612,&quot;colorType&quot;:1,&quot;foreColorIndex&quot;:8,&quot;pos&quot;:0.5,&quot;transparency&quot;:0},{&quot;brightness&quot;:0.5,&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8"/>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i*1_6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6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gradient&quot;:[{&quot;brightness&quot;:-0.05000000074505806,&quot;colorType&quot;:1,&quot;foreColorIndex&quot;:9,&quot;pos&quot;:0,&quot;transparency&quot;:0},{&quot;brightness&quot;:0.10000000149011612,&quot;colorType&quot;:1,&quot;foreColorIndex&quot;:9,&quot;pos&quot;:0.5,&quot;transparency&quot;:0},{&quot;brightness&quot;:0.5,&quot;colorType&quot;:1,&quot;foreColorIndex&quot;:9,&quot;pos&quot;:1,&quot;transparency&quot;:0}],&quot;type&quot;:3},&quot;glow&quot;:{&quot;colorType&quot;:0},&quot;line&quot;:{&quot;type&quot;:0},&quot;shadow&quot;:{&quot;brightness&quot;:0,&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9"/>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1_1"/>
  <p:tag name="KSO_WM_TEMPLATE_CATEGORY" val="diagram"/>
  <p:tag name="KSO_WM_TEMPLATE_INDEX" val="20235187"/>
  <p:tag name="KSO_WM_UNIT_LAYERLEVEL" val="1_1_1"/>
  <p:tag name="KSO_WM_TAG_VERSION" val="3.0"/>
  <p:tag name="KSO_WM_BEAUTIFY_FLAG" val="#wm#"/>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2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6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6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5_1"/>
  <p:tag name="KSO_WM_TEMPLATE_CATEGORY" val="diagram"/>
  <p:tag name="KSO_WM_TEMPLATE_INDEX" val="20235187"/>
  <p:tag name="KSO_WM_UNIT_LAYERLEVEL" val="1_1_1"/>
  <p:tag name="KSO_WM_TAG_VERSION" val="3.0"/>
  <p:tag name="KSO_WM_BEAUTIFY_FLAG" val="#wm#"/>
  <p:tag name="KSO_WM_UNIT_VALUE" val="140*140"/>
  <p:tag name="KSO_WM_DIAGRAM_GROUP_CODE" val="l1-1"/>
  <p:tag name="KSO_WM_UNIT_TYPE" val="l_h_x"/>
  <p:tag name="KSO_WM_UNIT_INDEX" val="1_5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5*l_h_f*1_1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5*l_h_f*1_2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5*l_h_f*1_3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187_5*l_h_f*1_4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80%"/>
  <p:tag name="KSO_WM_UNIT_TEXT_TYPE" val="1"/>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5_1"/>
  <p:tag name="KSO_WM_UNIT_ID" val="diagram20235187_5*l_h_f*1_5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25+"/>
  <p:tag name="KSO_WM_UNIT_TEXT_TYPE" val="1"/>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6_1"/>
  <p:tag name="KSO_WM_UNIT_ID" val="diagram20235187_5*l_h_f*1_6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90%"/>
  <p:tag name="KSO_WM_UNIT_TEXT_TYPE" val="1"/>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4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4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5*l_h_x*1_3_1"/>
  <p:tag name="KSO_WM_TEMPLATE_CATEGORY" val="diagram"/>
  <p:tag name="KSO_WM_TEMPLATE_INDEX" val="20235187"/>
  <p:tag name="KSO_WM_UNIT_LAYERLEVEL" val="1_1_1"/>
  <p:tag name="KSO_WM_TAG_VERSION" val="3.0"/>
  <p:tag name="KSO_WM_BEAUTIFY_FLAG" val="#wm#"/>
  <p:tag name="KSO_WM_UNIT_VALUE" val="110*11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quot;left&quot;:20.545308443805332,&quot;top&quot;:91.72476942167509,&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05.xml><?xml version="1.0" encoding="utf-8"?>
<p:tagLst xmlns:p="http://schemas.openxmlformats.org/presentationml/2006/main">
  <p:tag name="KSO_WM_SLIDE_ID" val="diagram20235187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5187"/>
  <p:tag name="KSO_WM_SLIDE_TYPE" val="text"/>
  <p:tag name="KSO_WM_SLIDE_SUBTYPE" val="diag"/>
  <p:tag name="KSO_WM_SLIDE_SIZE" val="870.636*386.879"/>
  <p:tag name="KSO_WM_SLIDE_POSITION" val="25.2366*101.653"/>
  <p:tag name="KSO_WM_SLIDE_LAYOUT" val="a_l"/>
  <p:tag name="KSO_WM_SLIDE_LAYOUT_CNT" val="1_1"/>
  <p:tag name="KSO_WM_SPECIAL_SOURCE" val="bdnull"/>
  <p:tag name="RESOURCE_RECORD_KEY" val="{&quot;10&quot;:[20252132,4122883,50021438,3650163,3732269,4487340,3655368,3505420,3644345,4450828],&quot;65&quot;:[3]}"/>
  <p:tag name="KSO_WM_DIAGRAM_GROUP_CODE" val="l1-1"/>
  <p:tag name="KSO_WM_SLIDE_DIAGTYPE" val="l"/>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0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09.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16.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17.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24.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25.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26.xml><?xml version="1.0" encoding="utf-8"?>
<p:tagLst xmlns:p="http://schemas.openxmlformats.org/presentationml/2006/main">
  <p:tag name="KSO_WM_UNIT_BLOCK" val="0"/>
  <p:tag name="KSO_WM_UNIT_DEC_AREA_ID" val="ae65eab5f4f6474db60bd97616c5caac"/>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55_1*i*1"/>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247"/>
  <p:tag name="KSO_WM_TEMPLATE_ASSEMBLE_XID" val="60656f454054ed1e2fb806a5"/>
  <p:tag name="KSO_WM_TEMPLATE_ASSEMBLE_GROUPID" val="60656f454054ed1e2fb806a5"/>
</p:tagLst>
</file>

<file path=ppt/tags/tag327.xml><?xml version="1.0" encoding="utf-8"?>
<p:tagLst xmlns:p="http://schemas.openxmlformats.org/presentationml/2006/main">
  <p:tag name="KSO_WM_UNIT_BLOCK" val="0"/>
  <p:tag name="KSO_WM_UNIT_DEC_AREA_ID" val="d15fdf9f19b547c39c00ee750aa71d31"/>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2755_1*i*2"/>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390"/>
  <p:tag name="KSO_WM_TEMPLATE_ASSEMBLE_XID" val="60656f454054ed1e2fb806a5"/>
  <p:tag name="KSO_WM_TEMPLATE_ASSEMBLE_GROUPID" val="60656f454054ed1e2fb806a5"/>
</p:tagLst>
</file>

<file path=ppt/tags/tag32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755_1*a*1"/>
  <p:tag name="KSO_WM_TEMPLATE_CATEGORY" val="diagram"/>
  <p:tag name="KSO_WM_TEMPLATE_INDEX" val="2021275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72535c0a7c24533b51331613326c8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19e395931e54c20a5e6bd7358252c64"/>
  <p:tag name="KSO_WM_UNIT_SUPPORT_BIG_FONT" val="1"/>
  <p:tag name="KSO_WM_UNIT_TEXT_FILL_FORE_SCHEMECOLOR_INDEX_BRIGHTNESS" val="0"/>
  <p:tag name="KSO_WM_UNIT_TEXT_FILL_FORE_SCHEMECOLOR_INDEX" val="13"/>
  <p:tag name="KSO_WM_UNIT_TEXT_FILL_TYPE" val="1"/>
  <p:tag name="KSO_WM_TEMPLATE_ASSEMBLE_XID" val="60656f454054ed1e2fb806a5"/>
  <p:tag name="KSO_WM_TEMPLATE_ASSEMBLE_GROUPID" val="60656f454054ed1e2fb806a5"/>
</p:tagLst>
</file>

<file path=ppt/tags/tag3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5_1*f*1"/>
  <p:tag name="KSO_WM_TEMPLATE_CATEGORY" val="diagram"/>
  <p:tag name="KSO_WM_TEMPLATE_INDEX" val="20212755"/>
  <p:tag name="KSO_WM_UNIT_LAYERLEVEL" val="1"/>
  <p:tag name="KSO_WM_TAG_VERSION" val="1.0"/>
  <p:tag name="KSO_WM_BEAUTIFY_FLAG" val="#wm#"/>
  <p:tag name="KSO_WM_UNIT_DEFAULT_FONT" val="14;20;2"/>
  <p:tag name="KSO_WM_UNIT_BLOCK" val="0"/>
  <p:tag name="KSO_WM_UNIT_VALUE" val="70"/>
  <p:tag name="KSO_WM_UNIT_SHOW_EDIT_AREA_INDICATION" val="1"/>
  <p:tag name="KSO_WM_CHIP_GROUPID" val="5e6b05596848fb12bee65ac8"/>
  <p:tag name="KSO_WM_CHIP_XID" val="5e6b05596848fb12bee65aca"/>
  <p:tag name="KSO_WM_UNIT_DEC_AREA_ID" val="a4284736ae1245db93b9ebead92003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5f353da578a412dbe80f362bbefae3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54054ed1e2fb806a5"/>
  <p:tag name="KSO_WM_TEMPLATE_ASSEMBLE_GROUPID" val="60656f454054ed1e2fb806a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11"/>
</p:tagLst>
</file>

<file path=ppt/tags/tag330.xml><?xml version="1.0" encoding="utf-8"?>
<p:tagLst xmlns:p="http://schemas.openxmlformats.org/presentationml/2006/main">
  <p:tag name="KSO_WM_SLIDE_ID" val="diagram20212755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755"/>
  <p:tag name="KSO_WM_SLIDE_TYPE" val="text"/>
  <p:tag name="KSO_WM_SLIDE_SUBTYPE" val="pureTxt"/>
  <p:tag name="KSO_WM_SLIDE_SIZE" val="900*288"/>
  <p:tag name="KSO_WM_SLIDE_POSITION" val="0*126"/>
  <p:tag name="KSO_WM_SLIDE_LAYOUT" val="a_f"/>
  <p:tag name="KSO_WM_SLIDE_LAYOUT_CNT" val="1_1"/>
  <p:tag name="KSO_WM_SPECIAL_SOURCE" val="bdnull"/>
  <p:tag name="KSO_WM_DIAGRAM_GROUP_CODE" val="l1-1"/>
  <p:tag name="KSO_WM_SLIDE_DIAGTYPE" val="l"/>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picture_toward&quot;:0,&quot;picture_dockside&quot;:[],&quot;fill_id&quot;:&quot;16e2242bd0014a3cbecbb008fcc22690&quot;,&quot;fill_align&quot;:&quot;cm&quot;,&quot;chip_types&quot;:[&quot;text&quot;,&quot;header&quot;]},{&quot;text_align&quot;:&quot;lm&quot;,&quot;text_direction&quot;:&quot;horizontal&quot;,&quot;support_big_font&quot;:true,&quot;picture_toward&quot;:0,&quot;picture_dockside&quot;:[],&quot;fill_id&quot;:&quot;a0ace50ddfc340b79efa6c32e142e016&quot;,&quot;fill_align&quot;:&quot;cm&quot;,&quot;chip_types&quot;:[&quot;text&quot;,&quot;picture&quot;,&quot;chart&quot;,&quot;table&quot;]}]]"/>
  <p:tag name="KSO_WM_SLIDE_LAYOUT_INFO" val="{&quot;direction&quot;:1,&quot;id&quot;:&quot;2021-04-01T15:36:57&quot;,&quot;maxSize&quot;:{&quot;size1&quot;:36.2},&quot;minSize&quot;:{&quot;size1&quot;:36.2},&quot;normalSize&quot;:{&quot;size1&quot;:36.2},&quot;subLayout&quot;:[{&quot;id&quot;:&quot;2021-04-01T15:36:57&quot;,&quot;margin&quot;:{&quot;bottom&quot;:5.927000999450684,&quot;left&quot;:2.117000102996826,&quot;right&quot;:2.0899999141693115,&quot;top&quot;:5.927000999450684},&quot;type&quot;:0},{&quot;id&quot;:&quot;2021-04-01T15:36:57&quot;,&quot;margin&quot;:{&quot;bottom&quot;:5.927000999450684,&quot;left&quot;:2.117000102996826,&quot;right&quot;:4.2330002784729,&quot;top&quot;:5.927000999450684},&quot;type&quot;:0}],&quot;type&quot;:0}"/>
  <p:tag name="KSO_WM_CHIP_XID" val="5f2298f1dda340fd2c9b5893"/>
  <p:tag name="KSO_WM_CHIP_DECFILLPROP" val="[]"/>
  <p:tag name="KSO_WM_CHIP_GROUPID" val="5f2298f1dda340fd2c9b5892"/>
  <p:tag name="KSO_WM_SLIDE_BK_DARK_LIGHT" val="2"/>
  <p:tag name="KSO_WM_SLIDE_BACKGROUND_TYPE" val="general"/>
  <p:tag name="KSO_WM_SLIDE_SUPPORT_FEATURE_TYPE" val="0"/>
  <p:tag name="KSO_WM_TEMPLATE_ASSEMBLE_XID" val="60656f454054ed1e2fb806a5"/>
  <p:tag name="KSO_WM_TEMPLATE_ASSEMBLE_GROUPID" val="60656f454054ed1e2fb806a5"/>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3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34.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3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38.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311"/>
</p:tagLst>
</file>

<file path=ppt/tags/tag34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42.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48_1*i*1"/>
  <p:tag name="KSO_WM_TEMPLATE_CATEGORY" val="custom"/>
  <p:tag name="KSO_WM_TEMPLATE_INDEX" val="2023324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48_1*a*1"/>
  <p:tag name="KSO_WM_TEMPLATE_CATEGORY" val="custom"/>
  <p:tag name="KSO_WM_TEMPLATE_INDEX" val="20233248"/>
  <p:tag name="KSO_WM_UNIT_LAYERLEVEL" val="1"/>
  <p:tag name="KSO_WM_TAG_VERSION" val="3.0"/>
  <p:tag name="KSO_WM_BEAUTIFY_FLAG" val="#wm#"/>
  <p:tag name="KSO_WM_UNIT_TEXT_FILL_FORE_SCHEMECOLOR_INDEX" val="14"/>
  <p:tag name="KSO_WM_UNIT_TEXT_FILL_TYPE" val="1"/>
  <p:tag name="KSO_WM_UNIT_USESOURCEFORMAT_APPLY" val="1"/>
  <p:tag name="KSO_WM_UNIT_PRESET_TEXT" val="单击此处添加标题"/>
  <p:tag name="KSO_WM_UNIT_TEXT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UNIT_VALUE" val="143"/>
  <p:tag name="KSO_WM_BEAUTIFY_FLAG" val="#wm#"/>
  <p:tag name="KSO_WM_UNIT_PRESET_TEXT" val="单击此处添加正文内容，文字是您思想的提炼请言简意赅的阐述您的观点。单击此处添加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2"/>
  <p:tag name="KSO_WM_TEMPLATE_CATEGORY" val="diagram"/>
  <p:tag name="KSO_WM_TEMPLATE_INDEX" val="20233247"/>
  <p:tag name="KSO_WM_UNIT_LAYERLEVEL" val="1_1_1"/>
  <p:tag name="KSO_WM_TAG_VERSION" val="3.0"/>
  <p:tag name="KSO_WM_UNIT_TYPE" val="l_h_i"/>
  <p:tag name="KSO_WM_UNIT_INDEX" val="1_3_2"/>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1"/>
  <p:tag name="KSO_WM_TEMPLATE_CATEGORY" val="diagram"/>
  <p:tag name="KSO_WM_TEMPLATE_INDEX" val="20233247"/>
  <p:tag name="KSO_WM_UNIT_LAYERLEVEL" val="1_1_1"/>
  <p:tag name="KSO_WM_TAG_VERSION" val="3.0"/>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UNIT_VALUE" val="143"/>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2"/>
  <p:tag name="KSO_WM_TEMPLATE_CATEGORY" val="diagram"/>
  <p:tag name="KSO_WM_TEMPLATE_INDEX" val="20233247"/>
  <p:tag name="KSO_WM_UNIT_LAYERLEVEL" val="1_1_1"/>
  <p:tag name="KSO_WM_TAG_VERSION" val="3.0"/>
  <p:tag name="KSO_WM_UNIT_TYPE" val="l_h_i"/>
  <p:tag name="KSO_WM_UNIT_INDEX" val="1_2_2"/>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1"/>
  <p:tag name="KSO_WM_TEMPLATE_CATEGORY" val="diagram"/>
  <p:tag name="KSO_WM_TEMPLATE_INDEX" val="20233247"/>
  <p:tag name="KSO_WM_UNIT_LAYERLEVEL" val="1_1_1"/>
  <p:tag name="KSO_WM_TAG_VERSION" val="3.0"/>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VALUE" val="143"/>
  <p:tag name="KSO_WM_UNIT_TYPE" val="l_h_f"/>
  <p:tag name="KSO_WM_UNIT_INDEX" val="1_1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UNIT_PRESET_TEXT" val="单击此处添加正文内容，文字是您思想的提炼请言简意赅的阐述您的观点。单击此处添加文字是您思想的提炼。单击此处添加正文，文字是您思想的提炼请言简意赅的阐述您的观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2"/>
  <p:tag name="KSO_WM_TEMPLATE_CATEGORY" val="diagram"/>
  <p:tag name="KSO_WM_TEMPLATE_INDEX" val="20233247"/>
  <p:tag name="KSO_WM_UNIT_LAYERLEVEL" val="1_1_1"/>
  <p:tag name="KSO_WM_TAG_VERSION" val="3.0"/>
  <p:tag name="KSO_WM_UNIT_TYPE" val="l_h_i"/>
  <p:tag name="KSO_WM_UNIT_INDEX" val="1_1_2"/>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DIAGRAM_MAX_ITEMCNT" val="4"/>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1"/>
  <p:tag name="KSO_WM_TEMPLATE_CATEGORY" val="diagram"/>
  <p:tag name="KSO_WM_TEMPLATE_INDEX" val="20233247"/>
  <p:tag name="KSO_WM_UNIT_LAYERLEVEL" val="1_1_1"/>
  <p:tag name="KSO_WM_TAG_VERSION" val="3.0"/>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343.00000000000006,&quot;left&quot;:58.4,&quot;top&quot;:131.10082677165352,&quot;width&quot;:846.25}"/>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60.xml><?xml version="1.0" encoding="utf-8"?>
<p:tagLst xmlns:p="http://schemas.openxmlformats.org/presentationml/2006/main">
  <p:tag name="KSO_WM_SLIDE_ID" val="custom20233248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48"/>
  <p:tag name="KSO_WM_SLIDE_LAYOUT" val="a_l"/>
  <p:tag name="KSO_WM_SLIDE_LAYOUT_CNT" val="1_1"/>
  <p:tag name="KSO_WM_SPECIAL_SOURCE" val="bdnull"/>
  <p:tag name="KSO_WM_SLIDE_TYPE" val="text"/>
  <p:tag name="KSO_WM_SLIDE_SIZE" val="846.25*316.05"/>
  <p:tag name="KSO_WM_SLIDE_POSITION" val="58.4*144.55"/>
  <p:tag name="KSO_WM_ASSIST_SLIDE" val="1"/>
  <p:tag name="KSO_WM_SLIDE_SUBTYPE" val="picTxt"/>
  <p:tag name="KSO_WM_DIAGRAM_GROUP_CODE" val="l1-1"/>
  <p:tag name="KSO_WM_SLIDE_DIAGTYPE" val="l"/>
</p:tagLst>
</file>

<file path=ppt/tags/tag36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868_3*a*1"/>
  <p:tag name="KSO_WM_TEMPLATE_CATEGORY" val="diagram"/>
  <p:tag name="KSO_WM_TEMPLATE_INDEX" val="20231868"/>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2*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2*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UNIT_USESOURCEFORMAT_APPLY" val="1"/>
</p:tagLst>
</file>

<file path=ppt/tags/tag3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2*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UNIT_USESOURCEFORMAT_APPLY" val="1"/>
</p:tagLst>
</file>

<file path=ppt/tags/tag3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2*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68_2*l_h_i*1_3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8_2*l_h_f*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68_2*l_h_a*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2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3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72.3103942871094,&quot;left&quot;:55.625478448342164,&quot;top&quot;:113.2085430139256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USESOURCEFORMAT_APPLY" val="1"/>
</p:tagLst>
</file>

<file path=ppt/tags/tag374.xml><?xml version="1.0" encoding="utf-8"?>
<p:tagLst xmlns:p="http://schemas.openxmlformats.org/presentationml/2006/main">
  <p:tag name="KSO_WM_SLIDE_ID" val="diagram20231868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868"/>
  <p:tag name="KSO_WM_SLIDE_TYPE" val="text"/>
  <p:tag name="KSO_WM_SLIDE_SUBTYPE" val="diag"/>
  <p:tag name="KSO_WM_SLIDE_SIZE" val="850.42*372.31"/>
  <p:tag name="KSO_WM_SLIDE_POSITION" val="54.75*113.19"/>
  <p:tag name="KSO_WM_SLIDE_LAYOUT" val="a_l"/>
  <p:tag name="KSO_WM_SLIDE_LAYOUT_CNT" val="1_1"/>
  <p:tag name="KSO_WM_SPECIAL_SOURCE" val="bdnull"/>
  <p:tag name="KSO_WM_DIAGRAM_GROUP_CODE" val="l1-1"/>
  <p:tag name="KSO_WM_SLIDE_DIAGTYPE" val="l"/>
</p:tagLst>
</file>

<file path=ppt/tags/tag37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99_3*a*1"/>
  <p:tag name="KSO_WM_TEMPLATE_CATEGORY" val="diagram"/>
  <p:tag name="KSO_WM_TEMPLATE_INDEX" val="20231299"/>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9_2*l_h_f*1_3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3,&quot;left&quot;:49.01556034118166,&quot;top&quot;:178.4251181102362,&quot;width&quot;:863.3301391601562}"/>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3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9_2*l_h_f*1_2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3,&quot;left&quot;:49.01556034118166,&quot;top&quot;:178.4251181102362,&quot;width&quot;:863.3301391601562}"/>
  <p:tag name="KSO_WM_DIAGRAM_COLOR_MATCH_VALUE" val="{&quot;shape&quot;:{&quot;fill&quot;:{&quot;gradient&quot;:[{&quot;brightness&quot;:0,&quot;colorType&quot;:1,&quot;foreColorIndex&quot;:6,&quot;pos&quot;:0,&quot;transparency&quot;:0},{&quot;brightness&quot;:0,&quot;colorType&quot;:1,&quot;foreColorIndex&quot;:6,&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378.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9_2*l_h_f*1_1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3,&quot;left&quot;:49.01556034118166,&quot;top&quot;:178.4251181102362,&quot;width&quot;:863.3301391601562}"/>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299_2*l_h_i*1_3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3,&quot;left&quot;:49.01556034118166,&quot;top&quot;:178.4251181102362,&quot;width&quot;:863.3301391601562}"/>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5"/>
  <p:tag name="KSO_WM_UNIT_USESOURCEFORMAT_APPLY" val="1"/>
</p:tagLst>
</file>

<file path=ppt/tags/tag3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11"/>
  <p:tag name="KSO_WM_TEMPLATE_THUMBS_INDEX" val="1、9"/>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9_2*l_h_i*1_2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3,&quot;left&quot;:49.01556034118166,&quot;top&quot;:178.4251181102362,&quot;width&quot;:863.3301391601562}"/>
  <p:tag name="KSO_WM_DIAGRAM_COLOR_MATCH_VALUE" val="{&quot;shape&quot;:{&quot;fill&quot;:{&quot;type&quot;:0},&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6"/>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9_2*l_h_i*1_1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3,&quot;left&quot;:49.01556034118166,&quot;top&quot;:178.4251181102362,&quot;width&quot;:863.3301391601562}"/>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5"/>
  <p:tag name="KSO_WM_UNIT_USESOURCEFORMAT_APPLY" val="1"/>
</p:tagLst>
</file>

<file path=ppt/tags/tag382.xml><?xml version="1.0" encoding="utf-8"?>
<p:tagLst xmlns:p="http://schemas.openxmlformats.org/presentationml/2006/main">
  <p:tag name="KSO_WM_CHIP_INFOS" val="{&quot;name&quot;:&quot;Slide4&quot;,&quot;width&quot;:399.578,&quot;height&quot;:484.138,&quot;tags&quot;:{&quot;style&quot;:[&quot;简约&quot;],&quot;coloring&quot;:[&quot;多彩色&quot;]},&quot;slide_type&quot;:[&quot;text&quot;],&quot;type&quot;:&quot;diagram&quot;,&quot;match_code&quot;:&quot;l(h(f)h(f)h(f)h(f))&quot;,&quot;adjust_rule&quot;:{&quot;width_max&quot;:479.493,&quot;width_min&quot;:319.662,&quot;height_max&quot;:580.966,&quot;height_min&quot;:387.311},&quot;fill_rule&quot;:{&quot;fill_mode&quot;:&quot;adaptive&quot;,&quot;fill_align&quot;:&quot;cm&quot;},&quot;adapt_layouttype&quot;:[&quot;leftright&quot;,&quot;navigation&quot;],&quot;zoom_adjust&quot;:20}"/>
  <p:tag name="KSO_WM_CHIP_XID" val="5e72d6780bf9d44aae6d4d1f"/>
  <p:tag name="KSO_WM_SLIDE_ID" val="diagram2023129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55.429*250.554"/>
  <p:tag name="KSO_WM_SLIDE_POSITION" val="52.9412*180.773"/>
  <p:tag name="KSO_WM_DIAGRAM_GROUP_CODE" val="l1-1"/>
  <p:tag name="KSO_WM_SLIDE_DIAGTYPE" val="l"/>
  <p:tag name="KSO_WM_TAG_VERSION" val="3.0"/>
  <p:tag name="KSO_WM_BEAUTIFY_FLAG" val="#wm#"/>
  <p:tag name="KSO_WM_TEMPLATE_CATEGORY" val="diagram"/>
  <p:tag name="KSO_WM_TEMPLATE_INDEX" val="20231299"/>
  <p:tag name="KSO_WM_SLIDE_LAYOUT" val="a_l"/>
  <p:tag name="KSO_WM_SLIDE_LAYOUT_CNT" val="1_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384.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38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39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401.xml><?xml version="1.0" encoding="utf-8"?>
<p:tagLst xmlns:p="http://schemas.openxmlformats.org/presentationml/2006/main">
  <p:tag name="KSO_WM_UNIT_VALUE" val="1904*2397"/>
  <p:tag name="KSO_WM_UNIT_HIGHLIGHT" val="0"/>
  <p:tag name="KSO_WM_UNIT_COMPATIBLE" val="1"/>
  <p:tag name="KSO_WM_UNIT_DIAGRAM_ISNUMVISUAL" val="0"/>
  <p:tag name="KSO_WM_UNIT_DIAGRAM_ISREFERUNIT" val="0"/>
  <p:tag name="KSO_WM_UNIT_TYPE" val="d"/>
  <p:tag name="KSO_WM_UNIT_INDEX" val="1"/>
  <p:tag name="KSO_WM_UNIT_ID" val="diagram20212822_1*d*1"/>
  <p:tag name="KSO_WM_TEMPLATE_CATEGORY" val="diagram"/>
  <p:tag name="KSO_WM_TEMPLATE_INDEX" val="20212822"/>
  <p:tag name="KSO_WM_UNIT_LAYERLEVEL" val="1"/>
  <p:tag name="KSO_WM_TAG_VERSION" val="1.0"/>
  <p:tag name="KSO_WM_BEAUTIFY_FLAG" val="#wm#"/>
  <p:tag name="KSO_WM_CHIP_GROUPID" val="5e7310da9a230a26b9e88a19"/>
  <p:tag name="KSO_WM_CHIP_XID" val="5e7310da9a230a26b9e88a1a"/>
  <p:tag name="KSO_WM_UNIT_DEC_AREA_ID" val="0e9bd3abafd241449f26183d8f2d939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4928739b8a470ab3a33fe66d868be4"/>
  <p:tag name="KSO_WM_UNIT_PLACING_PICTURE" val="434928739b8a470ab3a33fe66d868be4"/>
  <p:tag name="KSO_WM_UNIT_MASK_COLOR_TYPE" val="white"/>
  <p:tag name="KSO_WM_TEMPLATE_ASSEMBLE_XID" val="60656f5d4054ed1e2fb808a4"/>
  <p:tag name="KSO_WM_TEMPLATE_ASSEMBLE_GROUPID" val="60656f5d4054ed1e2fb808a4"/>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822_1*i*1"/>
  <p:tag name="KSO_WM_TEMPLATE_CATEGORY" val="diagram"/>
  <p:tag name="KSO_WM_TEMPLATE_INDEX" val="20212822"/>
  <p:tag name="KSO_WM_UNIT_LAYERLEVEL" val="1"/>
  <p:tag name="KSO_WM_TAG_VERSION" val="1.0"/>
  <p:tag name="KSO_WM_BEAUTIFY_FLAG" val="#wm#"/>
  <p:tag name="KSO_WM_UNIT_BLOCK" val="0"/>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MASK_COLOR_TYPE" val="white"/>
  <p:tag name="KSO_WM_UNIT_DEC_AREA_ID" val="4d2c09d2c08c4544bd3dad90983f3163"/>
  <p:tag name="KSO_WM_CHIP_GROUPID" val="5e9d772adc741d3f2d9ea588"/>
  <p:tag name="KSO_WM_CHIP_XID" val="5e99846e6b953a2f5c83cff9"/>
  <p:tag name="KSO_WM_UNIT_FILL_FORE_SCHEMECOLOR_INDEX_1_BRIGHTNESS" val="0"/>
  <p:tag name="KSO_WM_UNIT_FILL_FORE_SCHEMECOLOR_INDEX_1" val="16"/>
  <p:tag name="KSO_WM_UNIT_FILL_FORE_SCHEMECOLOR_INDEX_1_POS" val="0.7"/>
  <p:tag name="KSO_WM_UNIT_FILL_FORE_SCHEMECOLOR_INDEX_1_TRANS" val="0"/>
  <p:tag name="KSO_WM_UNIT_FILL_FORE_SCHEMECOLOR_INDEX_2_BRIGHTNESS" val="0"/>
  <p:tag name="KSO_WM_UNIT_FILL_FORE_SCHEMECOLOR_INDEX_2" val="16"/>
  <p:tag name="KSO_WM_UNIT_FILL_FORE_SCHEMECOLOR_INDEX_2_POS" val="1"/>
  <p:tag name="KSO_WM_UNIT_FILL_FORE_SCHEMECOLOR_INDEX_2_TRANS" val="1"/>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VALUE" val="825"/>
  <p:tag name="KSO_WM_TEMPLATE_ASSEMBLE_XID" val="60656f5d4054ed1e2fb808a4"/>
  <p:tag name="KSO_WM_TEMPLATE_ASSEMBLE_GROUPID" val="60656f5d4054ed1e2fb808a4"/>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822_1*i*2"/>
  <p:tag name="KSO_WM_TEMPLATE_CATEGORY" val="diagram"/>
  <p:tag name="KSO_WM_TEMPLATE_INDEX" val="20212822"/>
  <p:tag name="KSO_WM_UNIT_LAYERLEVEL" val="1"/>
  <p:tag name="KSO_WM_TAG_VERSION" val="1.0"/>
  <p:tag name="KSO_WM_BEAUTIFY_FLAG" val="#wm#"/>
  <p:tag name="KSO_WM_UNIT_BLOCK" val="0"/>
  <p:tag name="KSO_WM_UNIT_SM_LIMIT_TYPE" val="0"/>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EC_AREA_ID" val="5dbb50a39e4442a4913aa713e4973fe3"/>
  <p:tag name="KSO_WM_CHIP_GROUPID" val="5e9d772adc741d3f2d9ea588"/>
  <p:tag name="KSO_WM_CHIP_XID" val="5e99846e6b953a2f5c83cff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f5d4054ed1e2fb808a4"/>
  <p:tag name="KSO_WM_TEMPLATE_ASSEMBLE_GROUPID" val="60656f5d4054ed1e2fb808a4"/>
</p:tagLst>
</file>

<file path=ppt/tags/tag40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2822_1*a*1"/>
  <p:tag name="KSO_WM_TEMPLATE_CATEGORY" val="diagram"/>
  <p:tag name="KSO_WM_TEMPLATE_INDEX" val="2021282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d4d4ede4c934d15bd0c2be3e4fa077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c0624fe2fb94095a646b77cc13d90fe"/>
  <p:tag name="KSO_WM_UNIT_TEXT_FILL_FORE_SCHEMECOLOR_INDEX_BRIGHTNESS" val="0"/>
  <p:tag name="KSO_WM_UNIT_TEXT_FILL_FORE_SCHEMECOLOR_INDEX" val="13"/>
  <p:tag name="KSO_WM_UNIT_TEXT_FILL_TYPE" val="1"/>
  <p:tag name="KSO_WM_TEMPLATE_ASSEMBLE_XID" val="60656f5d4054ed1e2fb808a4"/>
  <p:tag name="KSO_WM_TEMPLATE_ASSEMBLE_GROUPID" val="60656f5d4054ed1e2fb808a4"/>
</p:tagLst>
</file>

<file path=ppt/tags/tag4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22_1*f*1"/>
  <p:tag name="KSO_WM_TEMPLATE_CATEGORY" val="diagram"/>
  <p:tag name="KSO_WM_TEMPLATE_INDEX" val="20212822"/>
  <p:tag name="KSO_WM_UNIT_LAYERLEVEL" val="1"/>
  <p:tag name="KSO_WM_TAG_VERSION" val="1.0"/>
  <p:tag name="KSO_WM_BEAUTIFY_FLAG" val="#wm#"/>
  <p:tag name="KSO_WM_UNIT_DEFAULT_FONT" val="14;20;2"/>
  <p:tag name="KSO_WM_UNIT_BLOCK" val="0"/>
  <p:tag name="KSO_WM_UNIT_VALUE" val="68"/>
  <p:tag name="KSO_WM_UNIT_SHOW_EDIT_AREA_INDICATION" val="1"/>
  <p:tag name="KSO_WM_CHIP_GROUPID" val="5e6b05596848fb12bee65ac8"/>
  <p:tag name="KSO_WM_CHIP_XID" val="5e6b05596848fb12bee65aca"/>
  <p:tag name="KSO_WM_UNIT_DEC_AREA_ID" val="9ec728d6bad9421ba0ae1fa6aaf1d2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e044a6c5b8241e58c1e610d62a4685d"/>
  <p:tag name="KSO_WM_UNIT_TEXT_FILL_FORE_SCHEMECOLOR_INDEX_BRIGHTNESS" val="0.25"/>
  <p:tag name="KSO_WM_UNIT_TEXT_FILL_FORE_SCHEMECOLOR_INDEX" val="13"/>
  <p:tag name="KSO_WM_UNIT_TEXT_FILL_TYPE" val="1"/>
  <p:tag name="KSO_WM_TEMPLATE_ASSEMBLE_XID" val="60656f5d4054ed1e2fb808a4"/>
  <p:tag name="KSO_WM_TEMPLATE_ASSEMBLE_GROUPID" val="60656f5d4054ed1e2fb808a4"/>
</p:tagLst>
</file>

<file path=ppt/tags/tag406.xml><?xml version="1.0" encoding="utf-8"?>
<p:tagLst xmlns:p="http://schemas.openxmlformats.org/presentationml/2006/main">
  <p:tag name="KSO_WM_SLIDE_ID" val="diagram20212822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822"/>
  <p:tag name="KSO_WM_SLIDE_LAYOUT" val="a_d_f"/>
  <p:tag name="KSO_WM_SLIDE_LAYOUT_CNT" val="1_1_1"/>
  <p:tag name="KSO_WM_SLIDE_TYPE" val="text"/>
  <p:tag name="KSO_WM_SLIDE_SUBTYPE" val="picTxt"/>
  <p:tag name="KSO_WM_SLIDE_SIZE" val="959*540"/>
  <p:tag name="KSO_WM_SLIDE_POSITION" val="0*0"/>
  <p:tag name="KSO_WM_TEMPLATE_THUMBS_INDEX" val="1、4、7、12、13、14、15、16、17、18、20、24、25、28、33、36、40、43、44"/>
  <p:tag name="KSO_WM_SLIDE_BACKGROUND" val="[&quot;general&quot;]"/>
  <p:tag name="KSO_WM_SLIDE_RATIO" val="1.777778"/>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9846e6b953a2f5c83cff9"/>
  <p:tag name="KSO_WM_CHIP_FILLPROP" val="[[{&quot;text_align&quot;:&quot;cm&quot;,&quot;text_direction&quot;:&quot;horizontal&quot;,&quot;support_big_font&quot;:false,&quot;fill_id&quot;:&quot;3e5580c5940b47758e89e29ff783ca32&quot;,&quot;fill_align&quot;:&quot;cm&quot;,&quot;chip_types&quot;:[&quot;picture&quot;]},{&quot;text_align&quot;:&quot;lb&quot;,&quot;text_direction&quot;:&quot;horizontal&quot;,&quot;support_big_font&quot;:false,&quot;fill_id&quot;:&quot;b1de9e138e6f43f69c76538dfd262b67&quot;,&quot;fill_align&quot;:&quot;lb&quot;,&quot;chip_types&quot;:[&quot;text&quot;,&quot;header&quot;]},{&quot;text_align&quot;:&quot;lt&quot;,&quot;text_direction&quot;:&quot;horizontal&quot;,&quot;support_big_font&quot;:false,&quot;fill_id&quot;:&quot;8bf9d029d313416d95a9718724e6a6bc&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42:20&quot;,&quot;maxSize&quot;:{&quot;size1&quot;:43.32133146215369},&quot;minSize&quot;:{&quot;size1&quot;:34.42133146215368},&quot;normalSize&quot;:{&quot;size1&quot;:34.42133146215369},&quot;subLayout&quot;:[{&quot;id&quot;:&quot;2021-04-01T15:42:20&quot;,&quot;margin&quot;:{&quot;bottom&quot;:0,&quot;left&quot;:2.117000102996826,&quot;right&quot;:19.472999572753906,&quot;top&quot;:5.502999782562256},&quot;type&quot;:0},{&quot;id&quot;:&quot;2021-04-01T15:42:20&quot;,&quot;margin&quot;:{&quot;bottom&quot;:3.809999942779541,&quot;left&quot;:2.117000102996826,&quot;right&quot;:19.472999572753906,&quot;top&quot;:0.4230000674724579},&quot;type&quot;:0}],&quot;type&quot;:0}"/>
  <p:tag name="KSO_WM_CHIP_DECFILLPROP" val="[]"/>
  <p:tag name="KSO_WM_CHIP_GROUPID" val="5e9d772adc741d3f2d9ea588"/>
  <p:tag name="KSO_WM_SLIDE_BK_DARK_LIGHT" val="2"/>
  <p:tag name="KSO_WM_SLIDE_BACKGROUND_TYPE" val="general"/>
  <p:tag name="KSO_WM_SLIDE_SUPPORT_FEATURE_TYPE" val="0"/>
  <p:tag name="KSO_WM_TEMPLATE_ASSEMBLE_XID" val="60656f5d4054ed1e2fb808a4"/>
  <p:tag name="KSO_WM_TEMPLATE_ASSEMBLE_GROUPID" val="60656f5d4054ed1e2fb808a4"/>
</p:tagLst>
</file>

<file path=ppt/tags/tag407.xml><?xml version="1.0" encoding="utf-8"?>
<p:tagLst xmlns:p="http://schemas.openxmlformats.org/presentationml/2006/main">
  <p:tag name="KSO_WM_UNIT_VALUE" val="1100*232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5_1*d*1"/>
  <p:tag name="KSO_WM_TEMPLATE_CATEGORY" val="custom"/>
  <p:tag name="KSO_WM_TEMPLATE_INDEX" val="20233595"/>
  <p:tag name="KSO_WM_UNIT_LAYERLEVEL" val="1"/>
  <p:tag name="KSO_WM_TAG_VERSION" val="3.0"/>
  <p:tag name="KSO_WM_BEAUTIFY_FLAG" val="#wm#"/>
  <p:tag name="KSO_WM_UNIT_PICTURE_SUBTYPE" val="b"/>
  <p:tag name="KSO_WM_UNIT_LINE_FORE_SCHEMECOLOR_INDEX" val="13"/>
  <p:tag name="KSO_WM_UNIT_LINE_FILL_TYPE" val="2"/>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595_1*i*1"/>
  <p:tag name="KSO_WM_TEMPLATE_CATEGORY" val="custom"/>
  <p:tag name="KSO_WM_TEMPLATE_INDEX" val="20233595"/>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595"/>
  <p:tag name="KSO_WM_UNIT_ID" val="custom20233595_1*a*1"/>
  <p:tag name="KSO_WM_UNIT_TEXT_TYPE" val="1"/>
  <p:tag name="KSO_WM_UNIT_PRESET_TEXT" val="单击此处&#10;添加标题内容"/>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410.xml><?xml version="1.0" encoding="utf-8"?>
<p:tagLst xmlns:p="http://schemas.openxmlformats.org/presentationml/2006/main">
  <p:tag name="KSO_WM_DIAGRAM_VIRTUALLY_FRAME" val="{&quot;height&quot;:75.6500015258789,&quot;left&quot;:117.95,&quot;top&quot;:402.39999923706057,&quot;width&quot;:723.3}"/>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26_1*l_h_f*1_1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11.xml><?xml version="1.0" encoding="utf-8"?>
<p:tagLst xmlns:p="http://schemas.openxmlformats.org/presentationml/2006/main">
  <p:tag name="KSO_WM_DIAGRAM_VIRTUALLY_FRAME" val="{&quot;height&quot;:75.6500015258789,&quot;left&quot;:117.95,&quot;top&quot;:402.39999923706057,&quot;width&quot;:723.3}"/>
  <p:tag name="KSO_WM_DIAGRAM_VERSION" val="3"/>
  <p:tag name="KSO_WM_DIAGRAM_COLOR_TRICK" val="1"/>
  <p:tag name="KSO_WM_DIAGRAM_COLOR_TEXT_CAN_REMOVE" val="n"/>
  <p:tag name="KSO_WM_UNIT_ISCONTENTSTITLE" val="0"/>
  <p:tag name="KSO_WM_UNIT_ISNUMDGMTITLE" val="0"/>
  <p:tag name="KSO_WM_UNIT_PRESET_TEXT_INDEX" val="0"/>
  <p:tag name="KSO_WM_UNIT_PRESET_TEXT_LEN"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26_1*l_h_a*1_1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添加项标题"/>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12.xml><?xml version="1.0" encoding="utf-8"?>
<p:tagLst xmlns:p="http://schemas.openxmlformats.org/presentationml/2006/main">
  <p:tag name="KSO_WM_DIAGRAM_VIRTUALLY_FRAME" val="{&quot;height&quot;:75.6500015258789,&quot;left&quot;:117.95,&quot;top&quot;:402.39999923706057,&quot;width&quot;:723.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26_1*l_h_i*1_1_1"/>
  <p:tag name="KSO_WM_TEMPLATE_CATEGORY" val="diagram"/>
  <p:tag name="KSO_WM_TEMPLATE_INDEX" val="20233526"/>
  <p:tag name="KSO_WM_UNIT_LAYERLEVEL" val="1_1_1"/>
  <p:tag name="KSO_WM_TAG_VERSION" val="3.0"/>
  <p:tag name="KSO_WM_BEAUTIFY_FLAG" val="#wm#"/>
  <p:tag name="KSO_WM_UNIT_FILL_TYPE" val="1"/>
  <p:tag name="KSO_WM_UNIT_FILL_FORE_SCHEMECOLOR_INDEX" val="5"/>
  <p:tag name="KSO_WM_UNIT_FILL_FORE_SCHEMECOLOR_INDEX_BRIGHTNESS" val="-0.25"/>
  <p:tag name="KSO_WM_DIAGRAM_MAX_ITEMCNT" val="3"/>
  <p:tag name="KSO_WM_DIAGRAM_MIN_ITEMCNT" val="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13.xml><?xml version="1.0" encoding="utf-8"?>
<p:tagLst xmlns:p="http://schemas.openxmlformats.org/presentationml/2006/main">
  <p:tag name="KSO_WM_DIAGRAM_VIRTUALLY_FRAME" val="{&quot;height&quot;:75.6500015258789,&quot;left&quot;:117.95,&quot;top&quot;:402.39999923706057,&quot;width&quot;:723.3}"/>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26_1*l_h_f*1_2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14.xml><?xml version="1.0" encoding="utf-8"?>
<p:tagLst xmlns:p="http://schemas.openxmlformats.org/presentationml/2006/main">
  <p:tag name="KSO_WM_DIAGRAM_VIRTUALLY_FRAME" val="{&quot;height&quot;:75.6500015258789,&quot;left&quot;:117.95,&quot;top&quot;:402.39999923706057,&quot;width&quot;:723.3}"/>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26_1*l_h_f*1_3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15.xml><?xml version="1.0" encoding="utf-8"?>
<p:tagLst xmlns:p="http://schemas.openxmlformats.org/presentationml/2006/main">
  <p:tag name="KSO_WM_TEMPLATE_MASTER_TYPE" val="0"/>
  <p:tag name="KSO_WM_TEMPLATE_COLOR_TYPE" val="0"/>
  <p:tag name="KSO_WM_SLIDE_TYPE" val="text"/>
  <p:tag name="KSO_WM_SLIDE_SUBTYPE" val="picTxt"/>
  <p:tag name="KSO_WM_SLIDE_SIZE" val="723.3*73.6"/>
  <p:tag name="KSO_WM_SLIDE_POSITION" val="117.95*404.45"/>
  <p:tag name="KSO_WM_DIAGRAM_GROUP_CODE" val="l1-1"/>
  <p:tag name="KSO_WM_SLIDE_DIAGTYPE" val="l"/>
  <p:tag name="KSO_WM_BEAUTIFY_FLAG" val="#wm#"/>
  <p:tag name="KSO_WM_TEMPLATE_CATEGORY" val="custom"/>
  <p:tag name="KSO_WM_SLIDE_LAYOUT" val="a_d_l"/>
  <p:tag name="KSO_WM_SLIDE_LAYOUT_CNT" val="1_1_1"/>
  <p:tag name="KSO_WM_TEMPLATE_INDEX" val="20233595"/>
  <p:tag name="KSO_WM_TEMPLATE_SUBCATEGORY" val="0"/>
  <p:tag name="KSO_WM_SLIDE_INDEX" val="1"/>
  <p:tag name="KSO_WM_TAG_VERSION" val="3.0"/>
  <p:tag name="KSO_WM_SLIDE_ID" val="custom20233595_1"/>
  <p:tag name="KSO_WM_SLIDE_ITEM_CNT" val="3"/>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767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67"/>
  <p:tag name="KSO_WM_UNIT_VALUE" val="375"/>
  <p:tag name="KSO_WM_TEMPLATE_ASSEMBLE_XID" val="60656f9b4054ed1e2fb80d6e"/>
  <p:tag name="KSO_WM_TEMPLATE_ASSEMBLE_GROUPID" val="60656f9b4054ed1e2fb80d6e"/>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67_1*i*2"/>
  <p:tag name="KSO_WM_TEMPLATE_CATEGORY" val="diagram"/>
  <p:tag name="KSO_WM_TEMPLATE_INDEX" val="20214767"/>
  <p:tag name="KSO_WM_UNIT_LAYERLEVEL" val="1"/>
  <p:tag name="KSO_WM_TAG_VERSION" val="1.0"/>
  <p:tag name="KSO_WM_BEAUTIFY_FLAG" val="#wm#"/>
  <p:tag name="KSO_WM_UNIT_BLOCK" val="0"/>
  <p:tag name="KSO_WM_UNIT_SM_LIMIT_TYPE" val="2"/>
  <p:tag name="KSO_WM_UNIT_DEC_AREA_ID" val="0517c0a8d4e643faac4c14e8bfee66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60656f9b4054ed1e2fb80d6e"/>
  <p:tag name="KSO_WM_TEMPLATE_ASSEMBLE_GROUPID" val="60656f9b4054ed1e2fb80d6e"/>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67_1*i*3"/>
  <p:tag name="KSO_WM_TEMPLATE_CATEGORY" val="diagram"/>
  <p:tag name="KSO_WM_TEMPLATE_INDEX" val="20214767"/>
  <p:tag name="KSO_WM_UNIT_LAYERLEVEL" val="1"/>
  <p:tag name="KSO_WM_TAG_VERSION" val="1.0"/>
  <p:tag name="KSO_WM_BEAUTIFY_FLAG" val="#wm#"/>
  <p:tag name="KSO_WM_UNIT_BLOCK" val="0"/>
  <p:tag name="KSO_WM_UNIT_SM_LIMIT_TYPE" val="2"/>
  <p:tag name="KSO_WM_UNIT_DEC_AREA_ID" val="758ca4e4af8c46b28d1a14bc3761a7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60656f9b4054ed1e2fb80d6e"/>
  <p:tag name="KSO_WM_TEMPLATE_ASSEMBLE_GROUPID" val="60656f9b4054ed1e2fb80d6e"/>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67_1*i*4"/>
  <p:tag name="KSO_WM_TEMPLATE_CATEGORY" val="diagram"/>
  <p:tag name="KSO_WM_TEMPLATE_INDEX" val="20214767"/>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60656f9b4054ed1e2fb80d6e"/>
  <p:tag name="KSO_WM_TEMPLATE_ASSEMBLE_GROUPID" val="60656f9b4054ed1e2fb80d6e"/>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67_1*i*5"/>
  <p:tag name="KSO_WM_TEMPLATE_CATEGORY" val="diagram"/>
  <p:tag name="KSO_WM_TEMPLATE_INDEX" val="20214767"/>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60656f9b4054ed1e2fb80d6e"/>
  <p:tag name="KSO_WM_TEMPLATE_ASSEMBLE_GROUPID" val="60656f9b4054ed1e2fb80d6e"/>
</p:tagLst>
</file>

<file path=ppt/tags/tag4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67_1*a*1"/>
  <p:tag name="KSO_WM_TEMPLATE_CATEGORY" val="diagram"/>
  <p:tag name="KSO_WM_TEMPLATE_INDEX" val="20214767"/>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1c512ddca3544ba95f8a780029819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1bed2ff589640589acbf602a3d3dc60"/>
  <p:tag name="KSO_WM_UNIT_TEXT_FILL_FORE_SCHEMECOLOR_INDEX_BRIGHTNESS" val="0"/>
  <p:tag name="KSO_WM_UNIT_TEXT_FILL_FORE_SCHEMECOLOR_INDEX" val="13"/>
  <p:tag name="KSO_WM_UNIT_TEXT_FILL_TYPE" val="1"/>
  <p:tag name="KSO_WM_TEMPLATE_ASSEMBLE_XID" val="60656f9b4054ed1e2fb80d6e"/>
  <p:tag name="KSO_WM_TEMPLATE_ASSEMBLE_GROUPID" val="60656f9b4054ed1e2fb80d6e"/>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11812_3*m_i*1_1"/>
  <p:tag name="KSO_WM_TEMPLATE_CATEGORY" val="diagram"/>
  <p:tag name="KSO_WM_TEMPLATE_INDEX" val="20211812"/>
  <p:tag name="KSO_WM_UNIT_LAYERLEVEL" val="1_1"/>
  <p:tag name="KSO_WM_TAG_VERSION" val="1.0"/>
  <p:tag name="KSO_WM_BEAUTIFY_FLAG" val="#wm#"/>
  <p:tag name="KSO_WM_UNIT_LINE_FORE_SCHEMECOLOR_INDEX_BRIGHTNESS" val="-0.5"/>
  <p:tag name="KSO_WM_UNIT_LINE_FORE_SCHEMECOLOR_INDEX" val="14"/>
  <p:tag name="KSO_WM_UNIT_LINE_FILL_TYPE" val="2"/>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11812_3*m_i*1_3"/>
  <p:tag name="KSO_WM_TEMPLATE_CATEGORY" val="diagram"/>
  <p:tag name="KSO_WM_TEMPLATE_INDEX" val="20211812"/>
  <p:tag name="KSO_WM_UNIT_LAYERLEVEL" val="1_1"/>
  <p:tag name="KSO_WM_TAG_VERSION" val="1.0"/>
  <p:tag name="KSO_WM_BEAUTIFY_FLAG" val="#wm#"/>
  <p:tag name="KSO_WM_UNIT_LINE_FORE_SCHEMECOLOR_INDEX_BRIGHTNESS" val="-0.5"/>
  <p:tag name="KSO_WM_UNIT_LINE_FORE_SCHEMECOLOR_INDEX" val="14"/>
  <p:tag name="KSO_WM_UNIT_LINE_FILL_TYPE" val="2"/>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11812_3*m_i*1_2"/>
  <p:tag name="KSO_WM_TEMPLATE_CATEGORY" val="diagram"/>
  <p:tag name="KSO_WM_TEMPLATE_INDEX" val="20211812"/>
  <p:tag name="KSO_WM_UNIT_LAYERLEVEL" val="1_1"/>
  <p:tag name="KSO_WM_TAG_VERSION" val="1.0"/>
  <p:tag name="KSO_WM_BEAUTIFY_FLAG" val="#wm#"/>
  <p:tag name="KSO_WM_UNIT_LINE_FORE_SCHEMECOLOR_INDEX_BRIGHTNESS" val="-0.5"/>
  <p:tag name="KSO_WM_UNIT_LINE_FORE_SCHEMECOLOR_INDEX" val="14"/>
  <p:tag name="KSO_WM_UNIT_LINE_FILL_TYPE" val="2"/>
  <p:tag name="KSO_WM_UNIT_USESOURCEFORMAT_APPLY" val="1"/>
</p:tagLst>
</file>

<file path=ppt/tags/tag42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11812_3*m_h_f*1_1_1"/>
  <p:tag name="KSO_WM_TEMPLATE_CATEGORY" val="diagram"/>
  <p:tag name="KSO_WM_TEMPLATE_INDEX" val="20211812"/>
  <p:tag name="KSO_WM_UNIT_LAYERLEVEL" val="1_1_1"/>
  <p:tag name="KSO_WM_TAG_VERSION" val="1.0"/>
  <p:tag name="KSO_WM_BEAUTIFY_FLAG" val="#wm#"/>
  <p:tag name="KSO_WM_UNIT_PRESET_TEXT" val="此处请输入您的正文，准确理解传达信息。单击此处输入您的正文，准确理解传达您的信息。单击此处输入您的正文。"/>
  <p:tag name="KSO_WM_UNIT_TEXT_FILL_FORE_SCHEMECOLOR_INDEX_BRIGHTNESS" val="0.25"/>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11812_3*m_h_i*1_1_1"/>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11812_3*m_h_i*1_1_3"/>
  <p:tag name="KSO_WM_TEMPLATE_CATEGORY" val="diagram"/>
  <p:tag name="KSO_WM_TEMPLATE_INDEX" val="20211812"/>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11812_3*m_h_i*1_1_4"/>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211812_3*m_h_i*1_1_2"/>
  <p:tag name="KSO_WM_TEMPLATE_CATEGORY" val="diagram"/>
  <p:tag name="KSO_WM_TEMPLATE_INDEX" val="2021181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4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11812_3*m_h_f*1_2_1"/>
  <p:tag name="KSO_WM_TEMPLATE_CATEGORY" val="diagram"/>
  <p:tag name="KSO_WM_TEMPLATE_INDEX" val="20211812"/>
  <p:tag name="KSO_WM_UNIT_LAYERLEVEL" val="1_1_1"/>
  <p:tag name="KSO_WM_TAG_VERSION" val="1.0"/>
  <p:tag name="KSO_WM_BEAUTIFY_FLAG" val="#wm#"/>
  <p:tag name="KSO_WM_UNIT_PRESET_TEXT" val="此处请输入您的正文，准确理解传达信息。单击此处输入您的正文，准确理解传达您的信息。单击此处输入您的正文。"/>
  <p:tag name="KSO_WM_UNIT_TEXT_FILL_FORE_SCHEMECOLOR_INDEX_BRIGHTNESS" val="0.25"/>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11812_3*m_h_i*1_2_1"/>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11812_3*m_h_i*1_2_3"/>
  <p:tag name="KSO_WM_TEMPLATE_CATEGORY" val="diagram"/>
  <p:tag name="KSO_WM_TEMPLATE_INDEX" val="20211812"/>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11812_3*m_h_i*1_2_4"/>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11812_3*m_h_i*1_2_2"/>
  <p:tag name="KSO_WM_TEMPLATE_CATEGORY" val="diagram"/>
  <p:tag name="KSO_WM_TEMPLATE_INDEX" val="2021181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4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11812_3*m_h_f*1_3_1"/>
  <p:tag name="KSO_WM_TEMPLATE_CATEGORY" val="diagram"/>
  <p:tag name="KSO_WM_TEMPLATE_INDEX" val="20211812"/>
  <p:tag name="KSO_WM_UNIT_LAYERLEVEL" val="1_1_1"/>
  <p:tag name="KSO_WM_TAG_VERSION" val="1.0"/>
  <p:tag name="KSO_WM_BEAUTIFY_FLAG" val="#wm#"/>
  <p:tag name="KSO_WM_UNIT_PRESET_TEXT" val="此处请输入您的正文，准确理解传达信息。单击此处输入您的正文，准确理解传达您的信息。单击此处输入您的正文。"/>
  <p:tag name="KSO_WM_UNIT_TEXT_FILL_FORE_SCHEMECOLOR_INDEX_BRIGHTNESS" val="0.25"/>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11812_3*m_h_i*1_3_1"/>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11812_3*m_h_i*1_3_3"/>
  <p:tag name="KSO_WM_TEMPLATE_CATEGORY" val="diagram"/>
  <p:tag name="KSO_WM_TEMPLATE_INDEX" val="20211812"/>
  <p:tag name="KSO_WM_UNIT_LAYERLEVEL" val="1_1_1"/>
  <p:tag name="KSO_WM_TAG_VERSION" val="1.0"/>
  <p:tag name="KSO_WM_BEAUTIFY_FLAG" val="#wm#"/>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11812_3*m_h_i*1_3_4"/>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211812_3*m_h_i*1_3_2"/>
  <p:tag name="KSO_WM_TEMPLATE_CATEGORY" val="diagram"/>
  <p:tag name="KSO_WM_TEMPLATE_INDEX" val="2021181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4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11812_3*m_h_f*1_4_1"/>
  <p:tag name="KSO_WM_TEMPLATE_CATEGORY" val="diagram"/>
  <p:tag name="KSO_WM_TEMPLATE_INDEX" val="20211812"/>
  <p:tag name="KSO_WM_UNIT_LAYERLEVEL" val="1_1_1"/>
  <p:tag name="KSO_WM_TAG_VERSION" val="1.0"/>
  <p:tag name="KSO_WM_BEAUTIFY_FLAG" val="#wm#"/>
  <p:tag name="KSO_WM_UNIT_PRESET_TEXT" val="此处请输入您的正文，准确理解传达信息。单击此处输入您的正文，准确理解传达您的信息。单击此处输入您的正文。"/>
  <p:tag name="KSO_WM_UNIT_TEXT_FILL_FORE_SCHEMECOLOR_INDEX_BRIGHTNESS" val="0.25"/>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11812_3*m_h_i*1_4_1"/>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11812_3*m_h_i*1_4_3"/>
  <p:tag name="KSO_WM_TEMPLATE_CATEGORY" val="diagram"/>
  <p:tag name="KSO_WM_TEMPLATE_INDEX" val="20211812"/>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11812_3*m_h_i*1_4_4"/>
  <p:tag name="KSO_WM_TEMPLATE_CATEGORY" val="diagram"/>
  <p:tag name="KSO_WM_TEMPLATE_INDEX" val="20211812"/>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20211812_3*m_h_i*1_4_2"/>
  <p:tag name="KSO_WM_TEMPLATE_CATEGORY" val="diagram"/>
  <p:tag name="KSO_WM_TEMPLATE_INDEX" val="2021181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445.xml><?xml version="1.0" encoding="utf-8"?>
<p:tagLst xmlns:p="http://schemas.openxmlformats.org/presentationml/2006/main">
  <p:tag name="KSO_WM_BEAUTIFY_FLAG" val="#wm#"/>
  <p:tag name="KSO_WM_TEMPLATE_CATEGORY" val="diagram"/>
  <p:tag name="KSO_WM_TEMPLATE_INDEX" val="20214767"/>
  <p:tag name="KSO_WM_SLIDE_ID" val="diagram2021476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SLIDE_LAYOUT" val="a_d"/>
  <p:tag name="KSO_WM_SLIDE_LAYOUT_CNT" val="1_1"/>
  <p:tag name="KSO_WM_SLIDE_LAYOUT_INFO" val="{&quot;backgroundInfo&quot;:[{&quot;bottom&quot;:0,&quot;bottomAbs&quot;:false,&quot;left&quot;:0,&quot;leftAbs&quot;:false,&quot;right&quot;:0.7125,&quot;rightAbs&quot;:false,&quot;top&quot;:0,&quot;topAbs&quot;:false,&quot;type&quot;:&quot;leftRight&quot;},{&quot;bottom&quot;:0,&quot;bottomAbs&quot;:false,&quot;left&quot;:0,&quot;leftAbs&quot;:false,&quot;right&quot;:0,&quot;rightAbs&quot;:false,&quot;top&quot;:0,&quot;topAbs&quot;:false,&quot;type&quot;:&quot;general&quot;}],&quot;direction&quot;:1,&quot;id&quot;:&quot;2021-04-01T15:55:51&quot;,&quot;maxSize&quot;:{&quot;size1&quot;:26.3},&quot;minSize&quot;:{&quot;size1&quot;:26.3},&quot;normalSize&quot;:{&quot;size1&quot;:26.3},&quot;subLayout&quot;:[{&quot;id&quot;:&quot;2021-04-01T15:55:51&quot;,&quot;margin&quot;:{&quot;bottom&quot;:8.467000007629395,&quot;left&quot;:1.6929999589920044,&quot;right&quot;:0.02600000612437725,&quot;top&quot;:3.38700008392334},&quot;type&quot;:0},{&quot;id&quot;:&quot;2021-04-01T15:55:51&quot;,&quot;margin&quot;:{&quot;bottom&quot;:2.5399999618530273,&quot;left&quot;:2.0899999141693115,&quot;right&quot;:2.5399999618530273,&quot;top&quot;:2.117000102996826},&quot;type&quot;:0}],&quot;type&quot;:0}"/>
  <p:tag name="KSO_WM_SLIDE_BACKGROUND" val="[&quot;leftRight&quot;,&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95c973fcd6134020a63a4180aebd3213&quot;,&quot;fill_align&quot;:&quot;lt&quot;,&quot;text_align&quot;:&quot;lt&quot;,&quot;text_direction&quot;:&quot;horizontal&quot;,&quot;chip_types&quot;:[&quot;text&quot;,&quot;header&quot;]},{&quot;fill_id&quot;:&quot;1c24f19bff6c4bd6a5f20f57a535bdbe&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XID" val="5ef21358a491bb0086638bf9"/>
  <p:tag name="KSO_WM_SLIDE_CAN_ADD_NAVIGATION" val="1"/>
  <p:tag name="KSO_WM_CHIP_GROUPID" val="5ef21358a491bb0086638bf8"/>
  <p:tag name="KSO_WM_SLIDE_BK_DARK_LIGHT" val="2"/>
  <p:tag name="KSO_WM_SLIDE_BACKGROUND_TYPE" val="leftRight"/>
  <p:tag name="KSO_WM_SLIDE_SUPPORT_FEATURE_TYPE" val="3"/>
  <p:tag name="KSO_WM_TEMPLATE_ASSEMBLE_XID" val="60656f9b4054ed1e2fb80d6e"/>
  <p:tag name="KSO_WM_TEMPLATE_ASSEMBLE_GROUPID" val="60656f9b4054ed1e2fb80d6e"/>
</p:tagLst>
</file>

<file path=ppt/tags/tag4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241_3*a*1"/>
  <p:tag name="KSO_WM_TEMPLATE_CATEGORY" val="diagram"/>
  <p:tag name="KSO_WM_TEMPLATE_INDEX" val="20233241"/>
  <p:tag name="KSO_WM_UNIT_LAYERLEVEL" val="1"/>
  <p:tag name="KSO_WM_TAG_VERSION" val="3.0"/>
  <p:tag name="KSO_WM_BEAUTIFY_FLAG" val="#wm#"/>
  <p:tag name="KSO_WM_DIAGRAM_GROUP_CODE" val="l1-1"/>
  <p:tag name="KSO_WM_UNIT_VALUE" val="29"/>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41_2*l_h_i*1_3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2*l_i*1_1"/>
  <p:tag name="KSO_WM_TEMPLATE_CATEGORY" val="diagram"/>
  <p:tag name="KSO_WM_TEMPLATE_INDEX" val="20233241"/>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3241_2*l_h_i*1_1_2"/>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2_1"/>
  <p:tag name="KSO_WM_UNIT_ID" val="diagram20233241_2*l_h_f*1_2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1_2"/>
  <p:tag name="KSO_WM_UNIT_ID" val="diagram20233241_2*l_h_f*1_1_2"/>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36"/>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5_1"/>
  <p:tag name="KSO_WM_UNIT_ID" val="diagram20233241_2*l_h_f*1_5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3_2"/>
  <p:tag name="KSO_WM_UNIT_ID" val="diagram20233241_2*l_h_f*1_3_2"/>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41_2*l_h_f*1_4_1"/>
  <p:tag name="KSO_WM_TEMPLATE_CATEGORY" val="diagram"/>
  <p:tag name="KSO_WM_TEMPLATE_INDEX" val="2023324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酌情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x*1_1"/>
  <p:tag name="KSO_WM_TEMPLATE_CATEGORY" val="diagram"/>
  <p:tag name="KSO_WM_TEMPLATE_INDEX" val="20233241"/>
  <p:tag name="KSO_WM_UNIT_LAYERLEVEL" val="1_1"/>
  <p:tag name="KSO_WM_TAG_VERSION" val="3.0"/>
  <p:tag name="KSO_WM_BEAUTIFY_FLAG" val="#wm#"/>
  <p:tag name="KSO_WM_DIAGRAM_VERSION" val="3"/>
  <p:tag name="KSO_WM_DIAGRAM_COLOR_TRICK" val="1"/>
  <p:tag name="KSO_WM_DIAGRAM_COLOR_TEXT_CAN_REMOVE" val="n"/>
  <p:tag name="KSO_WM_UNIT_VALUE" val="180*180"/>
  <p:tag name="KSO_WM_UNIT_TYPE" val="l_x"/>
  <p:tag name="KSO_WM_UNIT_INDEX" val="1_1"/>
  <p:tag name="KSO_WM_DIAGRAM_MAX_ITEMCNT" val="6"/>
  <p:tag name="KSO_WM_DIAGRAM_MIN_ITEMCNT" val="4"/>
  <p:tag name="KSO_WM_DIAGRAM_VIRTUALLY_FRAME" val="{&quot;height&quot;:327.4173889160156,&quot;width&quot;:776.999816894531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56.xml><?xml version="1.0" encoding="utf-8"?>
<p:tagLst xmlns:p="http://schemas.openxmlformats.org/presentationml/2006/main">
  <p:tag name="KSO_WM_SLIDE_ID" val="diagram20233241_3"/>
  <p:tag name="KSO_WM_TEMPLATE_SUBCATEGORY" val="0"/>
  <p:tag name="KSO_WM_TEMPLATE_MASTER_TYPE" val="0"/>
  <p:tag name="KSO_WM_TEMPLATE_COLOR_TYPE" val="0"/>
  <p:tag name="KSO_WM_SLIDE_ITEM_CNT" val="6"/>
  <p:tag name="KSO_WM_SLIDE_INDEX" val="3"/>
  <p:tag name="KSO_WM_TAG_VERSION" val="3.0"/>
  <p:tag name="KSO_WM_BEAUTIFY_FLAG" val="#wm#"/>
  <p:tag name="KSO_WM_TEMPLATE_CATEGORY" val="diagram"/>
  <p:tag name="KSO_WM_TEMPLATE_INDEX" val="20233241"/>
  <p:tag name="KSO_WM_SLIDE_TYPE" val="text"/>
  <p:tag name="KSO_WM_SLIDE_SUBTYPE" val="diag"/>
  <p:tag name="KSO_WM_SLIDE_SIZE" val="772.823*327.417"/>
  <p:tag name="KSO_WM_SLIDE_POSITION" val="93.5883*134.538"/>
  <p:tag name="KSO_WM_SLIDE_LAYOUT" val="a_l"/>
  <p:tag name="KSO_WM_SLIDE_LAYOUT_CNT" val="1_1"/>
  <p:tag name="KSO_WM_SPECIAL_SOURCE" val="bdnull"/>
  <p:tag name="KSO_WM_DIAGRAM_GROUP_CODE" val="l1-1"/>
  <p:tag name="KSO_WM_SLIDE_DIAGTYPE" val="l"/>
</p:tagLst>
</file>

<file path=ppt/tags/tag4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671_1*a*1"/>
  <p:tag name="KSO_WM_TEMPLATE_CATEGORY" val="diagram"/>
  <p:tag name="KSO_WM_TEMPLATE_INDEX" val="20212671"/>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bb6b06cb454afa92f5f38abd1000b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d6cbd43da5f4ba3a7efff34e6a70fa7"/>
  <p:tag name="KSO_WM_UNIT_SUPPORT_BIG_FONT" val="1"/>
  <p:tag name="KSO_WM_UNIT_TEXT_FILL_FORE_SCHEMECOLOR_INDEX_BRIGHTNESS" val="0"/>
  <p:tag name="KSO_WM_UNIT_TEXT_FILL_FORE_SCHEMECOLOR_INDEX" val="13"/>
  <p:tag name="KSO_WM_UNIT_TEXT_FILL_TYPE" val="1"/>
  <p:tag name="KSO_WM_TEMPLATE_ASSEMBLE_XID" val="60656f634054ed1e2fb80929"/>
  <p:tag name="KSO_WM_TEMPLATE_ASSEMBLE_GROUPID" val="60656f634054ed1e2fb80929"/>
</p:tagLst>
</file>

<file path=ppt/tags/tag4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671_1*f*1"/>
  <p:tag name="KSO_WM_TEMPLATE_CATEGORY" val="diagram"/>
  <p:tag name="KSO_WM_TEMPLATE_INDEX" val="20212671"/>
  <p:tag name="KSO_WM_UNIT_LAYERLEVEL" val="1"/>
  <p:tag name="KSO_WM_TAG_VERSION" val="1.0"/>
  <p:tag name="KSO_WM_BEAUTIFY_FLAG" val="#wm#"/>
  <p:tag name="KSO_WM_UNIT_DEFAULT_FONT" val="14;20;2"/>
  <p:tag name="KSO_WM_UNIT_BLOCK" val="0"/>
  <p:tag name="KSO_WM_UNIT_VALUE" val="100"/>
  <p:tag name="KSO_WM_UNIT_SHOW_EDIT_AREA_INDICATION" val="1"/>
  <p:tag name="KSO_WM_CHIP_GROUPID" val="5e6b05596848fb12bee65ac8"/>
  <p:tag name="KSO_WM_CHIP_XID" val="5e6b05596848fb12bee65aca"/>
  <p:tag name="KSO_WM_UNIT_DEC_AREA_ID" val="cc332d1414564ee694454f430cc3ba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c33528fbe1a04d0e869fe819a8d042d4"/>
  <p:tag name="KSO_WM_UNIT_SUPPORT_BIG_FONT" val="1"/>
  <p:tag name="KSO_WM_UNIT_TEXT_FILL_FORE_SCHEMECOLOR_INDEX_BRIGHTNESS" val="0.25"/>
  <p:tag name="KSO_WM_UNIT_TEXT_FILL_FORE_SCHEMECOLOR_INDEX" val="13"/>
  <p:tag name="KSO_WM_UNIT_TEXT_FILL_TYPE" val="1"/>
  <p:tag name="KSO_WM_TEMPLATE_ASSEMBLE_XID" val="60656f634054ed1e2fb80929"/>
  <p:tag name="KSO_WM_TEMPLATE_ASSEMBLE_GROUPID" val="60656f634054ed1e2fb80929"/>
</p:tagLst>
</file>

<file path=ppt/tags/tag459.xml><?xml version="1.0" encoding="utf-8"?>
<p:tagLst xmlns:p="http://schemas.openxmlformats.org/presentationml/2006/main">
  <p:tag name="KSO_WM_UNIT_VALUE" val="1904*1904"/>
  <p:tag name="KSO_WM_UNIT_HIGHLIGHT" val="0"/>
  <p:tag name="KSO_WM_UNIT_COMPATIBLE" val="1"/>
  <p:tag name="KSO_WM_UNIT_DIAGRAM_ISNUMVISUAL" val="0"/>
  <p:tag name="KSO_WM_UNIT_DIAGRAM_ISREFERUNIT" val="0"/>
  <p:tag name="KSO_WM_UNIT_TYPE" val="d"/>
  <p:tag name="KSO_WM_UNIT_INDEX" val="1"/>
  <p:tag name="KSO_WM_UNIT_ID" val="diagram20212671_1*d*1"/>
  <p:tag name="KSO_WM_TEMPLATE_CATEGORY" val="diagram"/>
  <p:tag name="KSO_WM_TEMPLATE_INDEX" val="20212671"/>
  <p:tag name="KSO_WM_UNIT_LAYERLEVEL" val="1"/>
  <p:tag name="KSO_WM_TAG_VERSION" val="1.0"/>
  <p:tag name="KSO_WM_BEAUTIFY_FLAG" val="#wm#"/>
  <p:tag name="KSO_WM_CHIP_GROUPID" val="5e7310da9a230a26b9e88a19"/>
  <p:tag name="KSO_WM_CHIP_XID" val="5e7310da9a230a26b9e88a1a"/>
  <p:tag name="KSO_WM_UNIT_DEC_AREA_ID" val="80ea7cd12ed9470ea9a1c3d8496fc27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aa83407388146c1957572a858bf01b4"/>
  <p:tag name="KSO_WM_UNIT_PLACING_PICTURE" val="6aa83407388146c1957572a858bf01b4"/>
  <p:tag name="KSO_WM_TEMPLATE_ASSEMBLE_XID" val="60656f634054ed1e2fb80929"/>
  <p:tag name="KSO_WM_TEMPLATE_ASSEMBLE_GROUPID" val="60656f634054ed1e2fb8092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60.xml><?xml version="1.0" encoding="utf-8"?>
<p:tagLst xmlns:p="http://schemas.openxmlformats.org/presentationml/2006/main">
  <p:tag name="KSO_WM_UNIT_BLOCK" val="0"/>
  <p:tag name="KSO_WM_UNIT_DEC_AREA_ID" val="86ce6b1b1af54b06a79ffddc2cc071f6"/>
  <p:tag name="KSO_WM_UNIT_SM_LIMIT_TYPE" val="2"/>
  <p:tag name="KSO_WM_UNIT_HIGHLIGHT" val="0"/>
  <p:tag name="KSO_WM_UNIT_COMPATIBLE" val="0"/>
  <p:tag name="KSO_WM_UNIT_DIAGRAM_ISNUMVISUAL" val="0"/>
  <p:tag name="KSO_WM_UNIT_DIAGRAM_ISREFERUNIT" val="0"/>
  <p:tag name="KSO_WM_UNIT_ID" val="diagram20212671_1*i*1"/>
  <p:tag name="KSO_WM_TEMPLATE_CATEGORY" val="diagram"/>
  <p:tag name="KSO_WM_TEMPLATE_INDEX" val="20212671"/>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TYPE" val="i"/>
  <p:tag name="KSO_WM_UNIT_INDEX" val="1"/>
  <p:tag name="KSO_WM_CHIP_GROUPID" val="5f2d1a5a1f3c142e57c6eda5"/>
  <p:tag name="KSO_WM_CHIP_XID" val="5f2d1a5a1f3c142e57c6eda6"/>
  <p:tag name="KSO_WM_UNIT_LINE_FORE_SCHEMECOLOR_INDEX_BRIGHTNESS" val="0"/>
  <p:tag name="KSO_WM_UNIT_LINE_FORE_SCHEMECOLOR_INDEX" val="5"/>
  <p:tag name="KSO_WM_UNIT_LINE_FILL_TYPE" val="2"/>
  <p:tag name="KSO_WM_TEMPLATE_ASSEMBLE_XID" val="60656f634054ed1e2fb80929"/>
  <p:tag name="KSO_WM_TEMPLATE_ASSEMBLE_GROUPID" val="60656f634054ed1e2fb80929"/>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671_1*i*2"/>
  <p:tag name="KSO_WM_TEMPLATE_CATEGORY" val="diagram"/>
  <p:tag name="KSO_WM_TEMPLATE_INDEX" val="20212671"/>
  <p:tag name="KSO_WM_UNIT_LAYERLEVEL" val="1"/>
  <p:tag name="KSO_WM_TAG_VERSION" val="1.0"/>
  <p:tag name="KSO_WM_BEAUTIFY_FLAG" val="#wm#"/>
  <p:tag name="KSO_WM_UNIT_TYPE" val="i"/>
  <p:tag name="KSO_WM_UNIT_INDEX" val="2"/>
  <p:tag name="KSO_WM_UNIT_BLOCK" val="0"/>
  <p:tag name="KSO_WM_UNIT_SM_LIMIT_TYPE" val="2"/>
  <p:tag name="KSO_WM_UNIT_DEC_AREA_ID" val="88bbecc97c2d4449ba463841708f68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d1a5a1f3c142e57c6eda5"/>
  <p:tag name="KSO_WM_CHIP_XID" val="5f2d1a5a1f3c142e57c6eda6"/>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5"/>
  <p:tag name="KSO_WM_TEMPLATE_ASSEMBLE_XID" val="60656f634054ed1e2fb80929"/>
  <p:tag name="KSO_WM_TEMPLATE_ASSEMBLE_GROUPID" val="60656f634054ed1e2fb80929"/>
</p:tagLst>
</file>

<file path=ppt/tags/tag462.xml><?xml version="1.0" encoding="utf-8"?>
<p:tagLst xmlns:p="http://schemas.openxmlformats.org/presentationml/2006/main">
  <p:tag name="KSO_WM_BEAUTIFY_FLAG" val="#wm#"/>
  <p:tag name="KSO_WM_TEMPLATE_CATEGORY" val="diagram"/>
  <p:tag name="KSO_WM_TEMPLATE_INDEX" val="20212671"/>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c6fe2cac4b7c4270b8217e856991622e&quot;,&quot;fill_align&quot;:&quot;lb&quot;,&quot;chip_types&quot;:[&quot;header&quot;]},{&quot;text_align&quot;:&quot;lt&quot;,&quot;text_direction&quot;:&quot;horizontal&quot;,&quot;support_big_font&quot;:true,&quot;fill_id&quot;:&quot;df7fa7c8a2134fdd8c91bf4fdb77eef3&quot;,&quot;fill_align&quot;:&quot;lt&quot;,&quot;chip_types&quot;:[&quot;text&quot;]},{&quot;text_align&quot;:&quot;cm&quot;,&quot;text_direction&quot;:&quot;horizontal&quot;,&quot;support_big_font&quot;:false,&quot;fill_id&quot;:&quot;716e233707af4c68806a838b9c847c38&quot;,&quot;fill_align&quot;:&quot;cm&quot;,&quot;chip_types&quot;:[&quot;picture&quot;]}]]"/>
  <p:tag name="KSO_WM_SLIDE_ID" val="diagram2021267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48*542"/>
  <p:tag name="KSO_WM_SLIDE_POSITION" val="13*-2"/>
  <p:tag name="KSO_WM_TAG_VERSION" val="1.0"/>
  <p:tag name="KSO_WM_SLIDE_LAYOUT" val="a_d_f"/>
  <p:tag name="KSO_WM_SLIDE_LAYOUT_CNT" val="1_1_1"/>
  <p:tag name="KSO_WM_SLIDE_LAYOUT_INFO" val="{&quot;id&quot;:&quot;2021-04-01T15:43:49&quot;,&quot;maxSize&quot;:{&quot;size1&quot;:42.1},&quot;minSize&quot;:{&quot;size1&quot;:40},&quot;normalSize&quot;:{&quot;size1&quot;:40.00000000000001},&quot;subLayout&quot;:[{&quot;id&quot;:&quot;2021-04-01T15:43:49&quot;,&quot;margin&quot;:{&quot;bottom&quot;:0.8199999928474426,&quot;left&quot;:3.809999942779541,&quot;right&quot;:15.662999153137207,&quot;top&quot;:4.2330002784729},&quot;type&quot;:0},{&quot;id&quot;:&quot;2021-04-01T15:43:49&quot;,&quot;margin&quot;:{&quot;bottom&quot;:5.079999923706055,&quot;left&quot;:3.809999942779541,&quot;right&quot;:15.662999153137207,&quot;top&quot;:0.02600000612437725},&quot;type&quot;:0}],&quot;type&quot;:0}"/>
  <p:tag name="KSO_WM_CHIP_XID" val="5f2d1a5a1f3c142e57c6eda6"/>
  <p:tag name="KSO_WM_CHIP_DECFILLPROP" val="[]"/>
  <p:tag name="KSO_WM_CHIP_GROUPID" val="5f2d1a5a1f3c142e57c6eda5"/>
  <p:tag name="KSO_WM_SLIDE_BK_DARK_LIGHT" val="2"/>
  <p:tag name="KSO_WM_SLIDE_BACKGROUND_TYPE" val="general"/>
  <p:tag name="KSO_WM_SLIDE_SUPPORT_FEATURE_TYPE" val="0"/>
  <p:tag name="KSO_WM_TEMPLATE_ASSEMBLE_XID" val="60656f634054ed1e2fb80929"/>
  <p:tag name="KSO_WM_TEMPLATE_ASSEMBLE_GROUPID" val="60656f634054ed1e2fb80929"/>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811_1*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811"/>
  <p:tag name="KSO_WM_UNIT_VALUE" val="742"/>
  <p:tag name="KSO_WM_TEMPLATE_ASSEMBLE_XID" val="637600a50c9383becde15bb6"/>
  <p:tag name="KSO_WM_TEMPLATE_ASSEMBLE_GROUPID" val="637600a50c9383becde15bb6"/>
</p:tagLst>
</file>

<file path=ppt/tags/tag464.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diagram20212811_1*i*2"/>
  <p:tag name="KSO_WM_TEMPLATE_CATEGORY" val="diagram"/>
  <p:tag name="KSO_WM_TEMPLATE_INDEX" val="20212811"/>
  <p:tag name="KSO_WM_UNIT_LAYERLEVEL" val="1"/>
  <p:tag name="KSO_WM_TAG_VERSION" val="1.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46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2811_1*a*1"/>
  <p:tag name="KSO_WM_TEMPLATE_CATEGORY" val="diagram"/>
  <p:tag name="KSO_WM_TEMPLATE_INDEX" val="2021281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3958dd450aa9459eb4a62b9870d942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2c80ad4a5ce4b7cb87d3fc4f9260f31"/>
  <p:tag name="KSO_WM_UNIT_TEXT_FILL_FORE_SCHEMECOLOR_INDEX_BRIGHTNESS" val="0"/>
  <p:tag name="KSO_WM_UNIT_TEXT_FILL_FORE_SCHEMECOLOR_INDEX" val="13"/>
  <p:tag name="KSO_WM_UNIT_TEXT_FILL_TYPE" val="1"/>
  <p:tag name="KSO_WM_TEMPLATE_ASSEMBLE_XID" val="637600a50c9383becde15bb6"/>
  <p:tag name="KSO_WM_TEMPLATE_ASSEMBLE_GROUPID" val="637600a50c9383becde15bb6"/>
</p:tagLst>
</file>

<file path=ppt/tags/tag4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11_1*f*1"/>
  <p:tag name="KSO_WM_TEMPLATE_CATEGORY" val="diagram"/>
  <p:tag name="KSO_WM_TEMPLATE_INDEX" val="20212811"/>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72e7dc758fee4e6db4f5488c2d49ac6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b17411da71340d4ac2df0c9ec6c7f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37600a50c9383becde15bb6"/>
  <p:tag name="KSO_WM_TEMPLATE_ASSEMBLE_GROUPID" val="637600a50c9383becde15bb6"/>
</p:tagLst>
</file>

<file path=ppt/tags/tag467.xml><?xml version="1.0" encoding="utf-8"?>
<p:tagLst xmlns:p="http://schemas.openxmlformats.org/presentationml/2006/main">
  <p:tag name="KSO_WM_BEAUTIFY_FLAG" val="#wm#"/>
  <p:tag name="KSO_WM_TEMPLATE_CATEGORY" val="diagram"/>
  <p:tag name="KSO_WM_TEMPLATE_INDEX" val="2021281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8,&quot;topAbs&quot;:false,&quot;type&quot;:&quot;bottomTop&quot;},{&quot;bottom&quot;:0,&quot;bottomAbs&quot;:false,&quot;left&quot;:0,&quot;leftAbs&quot;:false,&quot;right&quot;:0,&quot;rightAbs&quot;:false,&quot;top&quot;:0,&quot;topAbs&quot;:false,&quot;type&quot;:&quot;general&quot;}],&quot;id&quot;:&quot;2022-11-17T17:36:38&quot;,&quot;maxSize&quot;:{&quot;size1&quot;:26.7},&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quot;type&quot;:0}],&quot;type&quot;:0}"/>
  <p:tag name="KSO_WM_SLIDE_BACKGROUND" val="[&quot;bottomTop&quot;,&quot;general&quot;]"/>
  <p:tag name="KSO_WM_SLIDE_RATIO" val="1.777778"/>
  <p:tag name="KSO_WM_SLIDE_ID" val="diagram20212811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91"/>
  <p:tag name="KSO_WM_SLIDE_POSITION" val="0*48"/>
  <p:tag name="KSO_WM_TAG_VERSION" val="1.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46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2714_1*a*1"/>
  <p:tag name="KSO_WM_TEMPLATE_CATEGORY" val="diagram"/>
  <p:tag name="KSO_WM_TEMPLATE_INDEX" val="2021271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3986779d47b437e9a7bcceaa07993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4962f4bf2324ef3b09e7cf60b5eeece"/>
  <p:tag name="KSO_WM_UNIT_SUPPORT_UNIT_TYPE" val="[&quot;d&quot;]"/>
  <p:tag name="KSO_WM_UNIT_TEXT_FILL_FORE_SCHEMECOLOR_INDEX_BRIGHTNESS" val="0"/>
  <p:tag name="KSO_WM_UNIT_TEXT_FILL_FORE_SCHEMECOLOR_INDEX" val="13"/>
  <p:tag name="KSO_WM_UNIT_TEXT_FILL_TYPE" val="1"/>
  <p:tag name="KSO_WM_TEMPLATE_ASSEMBLE_XID" val="60656f654054ed1e2fb80950"/>
  <p:tag name="KSO_WM_TEMPLATE_ASSEMBLE_GROUPID" val="60656f654054ed1e2fb80950"/>
</p:tagLst>
</file>

<file path=ppt/tags/tag4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14_1*f*1"/>
  <p:tag name="KSO_WM_TEMPLATE_CATEGORY" val="diagram"/>
  <p:tag name="KSO_WM_TEMPLATE_INDEX" val="2021271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ceba2ff137764a2cb099cf38dcc5e0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5be29bdeaee45e7b8930b6da511961f"/>
  <p:tag name="KSO_WM_UNIT_SUPPORT_UNIT_TYPE" val="[&quot;d&quot;]"/>
  <p:tag name="KSO_WM_UNIT_TEXT_FILL_FORE_SCHEMECOLOR_INDEX_BRIGHTNESS" val="0.25"/>
  <p:tag name="KSO_WM_UNIT_TEXT_FILL_FORE_SCHEMECOLOR_INDEX" val="13"/>
  <p:tag name="KSO_WM_UNIT_TEXT_FILL_TYPE" val="1"/>
  <p:tag name="KSO_WM_TEMPLATE_ASSEMBLE_XID" val="60656f654054ed1e2fb80950"/>
  <p:tag name="KSO_WM_TEMPLATE_ASSEMBLE_GROUPID" val="60656f654054ed1e2fb8095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4_1*i*1"/>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3f827eed98b24e1989a2b0c673c6666a"/>
  <p:tag name="KSO_WM_UNIT_DECORATE_INFO" val="{&quot;DecorateInfoH&quot;:{&quot;IsAbs&quot;:true},&quot;DecorateInfoW&quot;:{&quot;IsAbs&quot;:false},&quot;DecorateInfoX&quot;:{&quot;IsAbs&quot;:true,&quot;Pos&quot;:1},&quot;DecorateInfoY&quot;:{&quot;IsAbs&quot;:true,&quot;Pos&quot;:2},&quot;ReferentInfo&quot;:{&quot;Id&quot;:&quot;e3986779d47b437e9a7bcceaa0799318&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654054ed1e2fb80950"/>
  <p:tag name="KSO_WM_TEMPLATE_ASSEMBLE_GROUPID" val="60656f654054ed1e2fb80950"/>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14_1*i*2"/>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a00468fe66f44b08aef719e85195a2dc"/>
  <p:tag name="KSO_WM_UNIT_DECORATE_INFO" val="{&quot;DecorateInfoH&quot;:{&quot;IsAbs&quot;:true},&quot;DecorateInfoW&quot;:{&quot;IsAbs&quot;:false},&quot;DecorateInfoX&quot;:{&quot;IsAbs&quot;:true,&quot;Pos&quot;:1},&quot;DecorateInfoY&quot;:{&quot;IsAbs&quot;:true,&quot;Pos&quot;:0},&quot;ReferentInfo&quot;:{&quot;Id&quot;:&quot;e3986779d47b437e9a7bcceaa0799318&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654054ed1e2fb80950"/>
  <p:tag name="KSO_WM_TEMPLATE_ASSEMBLE_GROUPID" val="60656f654054ed1e2fb80950"/>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14_1*i*3"/>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9f2891235ccd4efb8a37b7e1155163d5"/>
  <p:tag name="KSO_WM_UNIT_DECORATE_INFO" val="{&quot;DecorateInfoH&quot;:{&quot;IsAbs&quot;:true},&quot;DecorateInfoW&quot;:{&quot;IsAbs&quot;:false},&quot;DecorateInfoX&quot;:{&quot;IsAbs&quot;:true,&quot;Pos&quot;:1},&quot;DecorateInfoY&quot;:{&quot;IsAbs&quot;:true,&quot;Pos&quot;:0},&quot;ReferentInfo&quot;:{&quot;Id&quot;:&quot;e3986779d47b437e9a7bcceaa0799318&quot;,&quot;X&quot;:{&quot;Pos&quot;:1},&quot;Y&quot;:{&quot;Pos&quot;:2}},&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60656f654054ed1e2fb80950"/>
  <p:tag name="KSO_WM_TEMPLATE_ASSEMBLE_GROUPID" val="60656f654054ed1e2fb80950"/>
</p:tagLst>
</file>

<file path=ppt/tags/tag473.xml><?xml version="1.0" encoding="utf-8"?>
<p:tagLst xmlns:p="http://schemas.openxmlformats.org/presentationml/2006/main">
  <p:tag name="KSO_WM_BEAUTIFY_FLAG" val="#wm#"/>
  <p:tag name="KSO_WM_TEMPLATE_CATEGORY" val="diagram"/>
  <p:tag name="KSO_WM_TEMPLATE_INDEX" val="20212714"/>
  <p:tag name="KSO_WM_SLIDE_ID" val="diagram20212714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840*539"/>
  <p:tag name="KSO_WM_SLIDE_POSITION" val="72*0"/>
  <p:tag name="KSO_WM_SLIDE_LAYOUT_INFO" val="{&quot;direction&quot;:1,&quot;id&quot;:&quot;2021-04-01T15:44:13&quot;,&quot;maxSize&quot;:{&quot;size1&quot;:32.5},&quot;minSize&quot;:{&quot;size1&quot;:27.6},&quot;normalSize&quot;:{&quot;size1&quot;:32.5},&quot;subLayout&quot;:[{&quot;id&quot;:&quot;2021-04-01T15:44:13&quot;,&quot;margin&quot;:{&quot;bottom&quot;:8.043000221252441,&quot;left&quot;:2.5399999618530273,&quot;right&quot;:0.02600000612437725,&quot;top&quot;:5.502999782562256},&quot;type&quot;:0},{&quot;id&quot;:&quot;2021-04-01T15:44:13&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DECFILLPROP" val="[]"/>
  <p:tag name="KSO_WM_SLIDE_CAN_ADD_NAVIGATION" val="1"/>
  <p:tag name="KSO_WM_CHIP_GROUPID" val="5f71a5bf747e3ea6e293b57c"/>
  <p:tag name="KSO_WM_SLIDE_BK_DARK_LIGHT" val="2"/>
  <p:tag name="KSO_WM_SLIDE_BACKGROUND_TYPE" val="general"/>
  <p:tag name="KSO_WM_SLIDE_SUPPORT_FEATURE_TYPE" val="0"/>
  <p:tag name="KSO_WM_TEMPLATE_ASSEMBLE_XID" val="60656f654054ed1e2fb80950"/>
  <p:tag name="KSO_WM_TEMPLATE_ASSEMBLE_GROUPID" val="60656f654054ed1e2fb80950"/>
</p:tagLst>
</file>

<file path=ppt/tags/tag4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41_1*a*1"/>
  <p:tag name="KSO_WM_TEMPLATE_CATEGORY" val="custom"/>
  <p:tag name="KSO_WM_TEMPLATE_INDEX" val="20235141"/>
  <p:tag name="KSO_WM_UNIT_LAYERLEVEL" val="1"/>
  <p:tag name="KSO_WM_TAG_VERSION" val="3.0"/>
  <p:tag name="KSO_WM_BEAUTIFY_FLAG" val="#wm#"/>
  <p:tag name="KSO_WM_UNIT_PRESET_TEXT" val="单击此处添加文档标题内容"/>
  <p:tag name="KSO_WM_UNIT_TEXT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141_1*i*1"/>
  <p:tag name="KSO_WM_TEMPLATE_CATEGORY" val="custom"/>
  <p:tag name="KSO_WM_TEMPLATE_INDEX" val="20235141"/>
  <p:tag name="KSO_WM_UNIT_LAYERLEVEL" val="1"/>
  <p:tag name="KSO_WM_TAG_VERSION" val="3.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141_1*i*2"/>
  <p:tag name="KSO_WM_TEMPLATE_CATEGORY" val="custom"/>
  <p:tag name="KSO_WM_TEMPLATE_INDEX" val="20235141"/>
  <p:tag name="KSO_WM_UNIT_LAYERLEVEL" val="1"/>
  <p:tag name="KSO_WM_TAG_VERSION" val="3.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141_1*i*3"/>
  <p:tag name="KSO_WM_TEMPLATE_CATEGORY" val="custom"/>
  <p:tag name="KSO_WM_TEMPLATE_INDEX" val="20235141"/>
  <p:tag name="KSO_WM_UNIT_LAYERLEVEL" val="1"/>
  <p:tag name="KSO_WM_TAG_VERSION" val="3.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41_1*c_f*1_1"/>
  <p:tag name="KSO_WM_TEMPLATE_CATEGORY" val="custom"/>
  <p:tag name="KSO_WM_TEMPLATE_INDEX" val="20235141"/>
  <p:tag name="KSO_WM_UNIT_LAYERLEVEL" val="1_1"/>
  <p:tag name="KSO_WM_TAG_VERSION" val="3.0"/>
  <p:tag name="KSO_WM_UNIT_SUBTYPE" val="a"/>
  <p:tag name="KSO_WM_UNIT_NOCLEAR" val="0"/>
  <p:tag name="KSO_WM_UNIT_VALUE" val="36"/>
  <p:tag name="KSO_WM_UNIT_TYPE" val="c_f"/>
  <p:tag name="KSO_WM_UNIT_INDEX" val="1_1"/>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2"/>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根据需要可酌情增减文字以便观者准确地理解您传达的思想。&#10;单击此处添加文本具体内容，简明扼要地阐述您的观点。根据需要可酌情增减文字以便观者准确地理解您传达的思想。&#10;单击此处添加文本具体内容，简明扼要地阐述您的观点。&#10;根据需要可酌情增减文字。根据需要可酌情增减文字以便观者准确地理解您传达的思想。"/>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141_1*i*4"/>
  <p:tag name="KSO_WM_TEMPLATE_CATEGORY" val="custom"/>
  <p:tag name="KSO_WM_TEMPLATE_INDEX" val="20235141"/>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141_1*i*5"/>
  <p:tag name="KSO_WM_TEMPLATE_CATEGORY" val="custom"/>
  <p:tag name="KSO_WM_TEMPLATE_INDEX" val="20235141"/>
  <p:tag name="KSO_WM_UNIT_LAYERLEVEL" val="1"/>
  <p:tag name="KSO_WM_TAG_VERSION" val="3.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c_a"/>
  <p:tag name="KSO_WM_UNIT_INDEX" val="1_1"/>
  <p:tag name="KSO_WM_UNIT_ID" val="custom20235141_1*c_a*1_1"/>
  <p:tag name="KSO_WM_TEMPLATE_CATEGORY" val="custom"/>
  <p:tag name="KSO_WM_TEMPLATE_INDEX" val="20235141"/>
  <p:tag name="KSO_WM_UNIT_LAYERLEVEL" val="1_1"/>
  <p:tag name="KSO_WM_TAG_VERSION" val="3.0"/>
  <p:tag name="KSO_WM_BEAUTIFY_FLAG" val="#wm#"/>
  <p:tag name="KSO_WM_UNIT_ISCONTENTSTITLE" val="0"/>
  <p:tag name="KSO_WM_UNIT_ISNUMDGMTITLE" val="0"/>
  <p:tag name="KSO_WM_UNIT_PRESET_TEXT" val="单击此处添加文档标题内容"/>
  <p:tag name="KSO_WM_UNIT_NOCLEAR" val="0"/>
  <p:tag name="KSO_WM_UNIT_VALUE" val="35"/>
  <p:tag name="KSO_WM_UNIT_TEXT_TYPE" val="1"/>
</p:tagLst>
</file>

<file path=ppt/tags/tag482.xml><?xml version="1.0" encoding="utf-8"?>
<p:tagLst xmlns:p="http://schemas.openxmlformats.org/presentationml/2006/main">
  <p:tag name="KSO_WM_SLIDE_ID" val="custom20235141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41"/>
  <p:tag name="KSO_WM_SLIDE_TYPE" val="text"/>
  <p:tag name="KSO_WM_SLIDE_SUBTYPE" val="picTxt"/>
  <p:tag name="KSO_WM_SLIDE_SIZE" val="786.85*239.3"/>
  <p:tag name="KSO_WM_SLIDE_POSITION" val="85.85*193.85"/>
  <p:tag name="KSO_WM_SLIDE_LAYOUT" val="a_c"/>
  <p:tag name="KSO_WM_SLIDE_LAYOUT_CNT" val="1_1"/>
  <p:tag name="KSO_WM_SPECIAL_SOURCE" val="bdnull"/>
</p:tagLst>
</file>

<file path=ppt/tags/tag4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41_1*a*1"/>
  <p:tag name="KSO_WM_TEMPLATE_CATEGORY" val="custom"/>
  <p:tag name="KSO_WM_TEMPLATE_INDEX" val="20235141"/>
  <p:tag name="KSO_WM_UNIT_LAYERLEVEL" val="1"/>
  <p:tag name="KSO_WM_TAG_VERSION" val="3.0"/>
  <p:tag name="KSO_WM_BEAUTIFY_FLAG" val="#wm#"/>
  <p:tag name="KSO_WM_UNIT_PRESET_TEXT" val="单击此处添加文档标题内容"/>
  <p:tag name="KSO_WM_UNIT_TEXT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141_1*i*1"/>
  <p:tag name="KSO_WM_TEMPLATE_CATEGORY" val="custom"/>
  <p:tag name="KSO_WM_TEMPLATE_INDEX" val="20235141"/>
  <p:tag name="KSO_WM_UNIT_LAYERLEVEL" val="1"/>
  <p:tag name="KSO_WM_TAG_VERSION" val="3.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141_1*i*2"/>
  <p:tag name="KSO_WM_TEMPLATE_CATEGORY" val="custom"/>
  <p:tag name="KSO_WM_TEMPLATE_INDEX" val="20235141"/>
  <p:tag name="KSO_WM_UNIT_LAYERLEVEL" val="1"/>
  <p:tag name="KSO_WM_TAG_VERSION" val="3.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141_1*i*3"/>
  <p:tag name="KSO_WM_TEMPLATE_CATEGORY" val="custom"/>
  <p:tag name="KSO_WM_TEMPLATE_INDEX" val="20235141"/>
  <p:tag name="KSO_WM_UNIT_LAYERLEVEL" val="1"/>
  <p:tag name="KSO_WM_TAG_VERSION" val="3.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41_1*c_f*1_1"/>
  <p:tag name="KSO_WM_TEMPLATE_CATEGORY" val="custom"/>
  <p:tag name="KSO_WM_TEMPLATE_INDEX" val="20235141"/>
  <p:tag name="KSO_WM_UNIT_LAYERLEVEL" val="1_1"/>
  <p:tag name="KSO_WM_TAG_VERSION" val="3.0"/>
  <p:tag name="KSO_WM_UNIT_SUBTYPE" val="a"/>
  <p:tag name="KSO_WM_UNIT_NOCLEAR" val="0"/>
  <p:tag name="KSO_WM_UNIT_VALUE" val="36"/>
  <p:tag name="KSO_WM_UNIT_TYPE" val="c_f"/>
  <p:tag name="KSO_WM_UNIT_INDEX" val="1_1"/>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2"/>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根据需要可酌情增减文字以便观者准确地理解您传达的思想。&#10;单击此处添加文本具体内容，简明扼要地阐述您的观点。根据需要可酌情增减文字以便观者准确地理解您传达的思想。&#10;单击此处添加文本具体内容，简明扼要地阐述您的观点。&#10;根据需要可酌情增减文字。根据需要可酌情增减文字以便观者准确地理解您传达的思想。"/>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141_1*i*4"/>
  <p:tag name="KSO_WM_TEMPLATE_CATEGORY" val="custom"/>
  <p:tag name="KSO_WM_TEMPLATE_INDEX" val="20235141"/>
  <p:tag name="KSO_WM_UNIT_LAYERLEVEL" val="1"/>
  <p:tag name="KSO_WM_TAG_VERSION" val="3.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141_1*i*5"/>
  <p:tag name="KSO_WM_TEMPLATE_CATEGORY" val="custom"/>
  <p:tag name="KSO_WM_TEMPLATE_INDEX" val="20235141"/>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c_a"/>
  <p:tag name="KSO_WM_UNIT_INDEX" val="1_1"/>
  <p:tag name="KSO_WM_UNIT_ID" val="custom20235141_1*c_a*1_1"/>
  <p:tag name="KSO_WM_TEMPLATE_CATEGORY" val="custom"/>
  <p:tag name="KSO_WM_TEMPLATE_INDEX" val="20235141"/>
  <p:tag name="KSO_WM_UNIT_LAYERLEVEL" val="1_1"/>
  <p:tag name="KSO_WM_TAG_VERSION" val="3.0"/>
  <p:tag name="KSO_WM_BEAUTIFY_FLAG" val="#wm#"/>
  <p:tag name="KSO_WM_UNIT_ISCONTENTSTITLE" val="0"/>
  <p:tag name="KSO_WM_UNIT_ISNUMDGMTITLE" val="0"/>
  <p:tag name="KSO_WM_UNIT_PRESET_TEXT" val="单击此处添加文档标题内容"/>
  <p:tag name="KSO_WM_UNIT_NOCLEAR" val="0"/>
  <p:tag name="KSO_WM_UNIT_VALUE" val="35"/>
  <p:tag name="KSO_WM_UNIT_TEXT_TYPE" val="1"/>
</p:tagLst>
</file>

<file path=ppt/tags/tag491.xml><?xml version="1.0" encoding="utf-8"?>
<p:tagLst xmlns:p="http://schemas.openxmlformats.org/presentationml/2006/main">
  <p:tag name="KSO_WM_SLIDE_ID" val="custom20235141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41"/>
  <p:tag name="KSO_WM_SLIDE_TYPE" val="text"/>
  <p:tag name="KSO_WM_SLIDE_SUBTYPE" val="picTxt"/>
  <p:tag name="KSO_WM_SLIDE_SIZE" val="786.85*239.3"/>
  <p:tag name="KSO_WM_SLIDE_POSITION" val="85.85*193.85"/>
  <p:tag name="KSO_WM_SLIDE_LAYOUT" val="a_c"/>
  <p:tag name="KSO_WM_SLIDE_LAYOUT_CNT" val="1_1"/>
  <p:tag name="KSO_WM_SPECIAL_SOURCE" val="bdnull"/>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493.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49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0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374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74"/>
  <p:tag name="KSO_WM_UNIT_VALUE" val="1150"/>
  <p:tag name="KSO_WM_TEMPLATE_ASSEMBLE_XID" val="60656e664054ed1e2fb7f7e6"/>
  <p:tag name="KSO_WM_TEMPLATE_ASSEMBLE_GROUPID" val="60656e664054ed1e2fb7f7e6"/>
</p:tagLst>
</file>

<file path=ppt/tags/tag51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07374_1*a*1"/>
  <p:tag name="KSO_WM_TEMPLATE_CATEGORY" val="diagram"/>
  <p:tag name="KSO_WM_TEMPLATE_INDEX" val="20207374"/>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141a45ccba44e76a1a8a087a82fd8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b26a236dad494bb284e4cf15bbc6cb35"/>
  <p:tag name="KSO_WM_UNIT_TEXT_FILL_FORE_SCHEMECOLOR_INDEX_BRIGHTNESS" val="0"/>
  <p:tag name="KSO_WM_UNIT_TEXT_FILL_FORE_SCHEMECOLOR_INDEX" val="13"/>
  <p:tag name="KSO_WM_UNIT_TEXT_FILL_TYPE" val="1"/>
  <p:tag name="KSO_WM_TEMPLATE_ASSEMBLE_XID" val="60656e664054ed1e2fb7f7e6"/>
  <p:tag name="KSO_WM_TEMPLATE_ASSEMBLE_GROUPID" val="60656e664054ed1e2fb7f7e6"/>
</p:tagLst>
</file>

<file path=ppt/tags/tag5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74_1*f*1"/>
  <p:tag name="KSO_WM_TEMPLATE_CATEGORY" val="diagram"/>
  <p:tag name="KSO_WM_TEMPLATE_INDEX" val="20207374"/>
  <p:tag name="KSO_WM_UNIT_LAYERLEVEL" val="1"/>
  <p:tag name="KSO_WM_TAG_VERSION" val="1.0"/>
  <p:tag name="KSO_WM_BEAUTIFY_FLAG" val="#wm#"/>
  <p:tag name="KSO_WM_UNIT_DEFAULT_FONT" val="14;20;2"/>
  <p:tag name="KSO_WM_UNIT_BLOCK" val="0"/>
  <p:tag name="KSO_WM_UNIT_VALUE" val="78"/>
  <p:tag name="KSO_WM_UNIT_SHOW_EDIT_AREA_INDICATION" val="1"/>
  <p:tag name="KSO_WM_CHIP_GROUPID" val="5e6b05596848fb12bee65ac8"/>
  <p:tag name="KSO_WM_CHIP_XID" val="5e6b05596848fb12bee65aca"/>
  <p:tag name="KSO_WM_UNIT_DEC_AREA_ID" val="684ee5c2762646ec942ba08fcc752e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fb75ce0083b47af94b90ab1c5d83b62"/>
  <p:tag name="KSO_WM_UNIT_TEXT_FILL_FORE_SCHEMECOLOR_INDEX_BRIGHTNESS" val="0.25"/>
  <p:tag name="KSO_WM_UNIT_TEXT_FILL_FORE_SCHEMECOLOR_INDEX" val="13"/>
  <p:tag name="KSO_WM_UNIT_TEXT_FILL_TYPE" val="1"/>
  <p:tag name="KSO_WM_TEMPLATE_ASSEMBLE_XID" val="60656e664054ed1e2fb7f7e6"/>
  <p:tag name="KSO_WM_TEMPLATE_ASSEMBLE_GROUPID" val="60656e664054ed1e2fb7f7e6"/>
</p:tagLst>
</file>

<file path=ppt/tags/tag513.xml><?xml version="1.0" encoding="utf-8"?>
<p:tagLst xmlns:p="http://schemas.openxmlformats.org/presentationml/2006/main">
  <p:tag name="KSO_WM_UNIT_VALUE" val="1396*1777"/>
  <p:tag name="KSO_WM_UNIT_HIGHLIGHT" val="0"/>
  <p:tag name="KSO_WM_UNIT_COMPATIBLE" val="1"/>
  <p:tag name="KSO_WM_UNIT_DIAGRAM_ISNUMVISUAL" val="0"/>
  <p:tag name="KSO_WM_UNIT_DIAGRAM_ISREFERUNIT" val="0"/>
  <p:tag name="KSO_WM_UNIT_TYPE" val="d"/>
  <p:tag name="KSO_WM_UNIT_INDEX" val="1"/>
  <p:tag name="KSO_WM_UNIT_ID" val="diagram20207374_1*d*1"/>
  <p:tag name="KSO_WM_TEMPLATE_CATEGORY" val="diagram"/>
  <p:tag name="KSO_WM_TEMPLATE_INDEX" val="20207374"/>
  <p:tag name="KSO_WM_UNIT_LAYERLEVEL" val="1"/>
  <p:tag name="KSO_WM_TAG_VERSION" val="1.0"/>
  <p:tag name="KSO_WM_BEAUTIFY_FLAG" val="#wm#"/>
  <p:tag name="KSO_WM_CHIP_GROUPID" val="5e7310da9a230a26b9e88a19"/>
  <p:tag name="KSO_WM_CHIP_XID" val="5e7310da9a230a26b9e88a1a"/>
  <p:tag name="KSO_WM_UNIT_DEC_AREA_ID" val="523b4ee127c4423bbf52d50dd5b10a2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03eda3dba7b4b369eb7f6e3fb0dfb1a"/>
  <p:tag name="KSO_WM_UNIT_SUPPORT_UNIT_TYPE" val="[&quot;l&quot;,&quot;m&quot;,&quot;n&quot;,&quot;o&quot;,&quot;p&quot;,&quot;q&quot;,&quot;r&quot;,&quot;δ&quot;,&quot;ε&quot;,&quot;ζ&quot;,&quot;η&quot;,&quot;d&quot;,&quot;α&quot;,&quot;β&quot;,&quot;θ&quot;]"/>
  <p:tag name="KSO_WM_TEMPLATE_ASSEMBLE_XID" val="60656e664054ed1e2fb7f7e6"/>
  <p:tag name="KSO_WM_TEMPLATE_ASSEMBLE_GROUPID" val="60656e664054ed1e2fb7f7e6"/>
</p:tagLst>
</file>

<file path=ppt/tags/tag514.xml><?xml version="1.0" encoding="utf-8"?>
<p:tagLst xmlns:p="http://schemas.openxmlformats.org/presentationml/2006/main">
  <p:tag name="KSO_WM_SLIDE_ID" val="diagram20207374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7374"/>
  <p:tag name="KSO_WM_SLIDE_LAYOUT" val="a_d_f"/>
  <p:tag name="KSO_WM_SLIDE_LAYOUT_CNT" val="1_1_1"/>
  <p:tag name="KSO_WM_SLIDE_TYPE" val="text"/>
  <p:tag name="KSO_WM_SLIDE_SUBTYPE" val="picTxt"/>
  <p:tag name="KSO_WM_SLIDE_SIZE" val="816*396"/>
  <p:tag name="KSO_WM_SLIDE_POSITION" val="72*7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4:56:30&quot;,&quot;maxSize&quot;:{&quot;size1&quot;:62.49971688237565},&quot;minSize&quot;:{&quot;size1&quot;:59.99971688237565},&quot;normalSize&quot;:{&quot;size1&quot;:62.49971688237565},&quot;subLayout&quot;:[{&quot;id&quot;:&quot;2021-04-01T14:56:30&quot;,&quot;margin&quot;:{&quot;bottom&quot;:2.5399999618530273,&quot;left&quot;:1.6929999589920044,&quot;right&quot;:0,&quot;top&quot;:2.5399999618530273},&quot;type&quot;:0},{&quot;id&quot;:&quot;2021-04-01T14:56:30&quot;,&quot;maxSize&quot;:{&quot;size1&quot;:51.100036153963906},&quot;minSize&quot;:{&quot;size1&quot;:33.3000361539639},&quot;normalSize&quot;:{&quot;size1&quot;:36.76670282063058},&quot;subLayout&quot;:[{&quot;id&quot;:&quot;2021-04-01T14:56:30&quot;,&quot;margin&quot;:{&quot;bottom&quot;:0.8500000238418579,&quot;left&quot;:1.2699999809265137,&quot;right&quot;:2.5399999618530273,&quot;top&quot;:2.5399999618530273},&quot;type&quot;:0},{&quot;id&quot;:&quot;2021-04-01T14:56:30&quot;,&quot;margin&quot;:{&quot;bottom&quot;:2.5399999618530273,&quot;left&quot;:1.2699999809265137,&quot;right&quot;:2.5399999618530273,&quot;top&quot;:0.02600000612437725},&quot;type&quot;:0}],&quot;type&quot;:0}],&quot;type&quot;:0}"/>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828b86bf8da9b67401d7"/>
  <p:tag name="KSO_WM_CHIP_FILLPROP" val="[[{&quot;text_align&quot;:&quot;lb&quot;,&quot;text_direction&quot;:&quot;horizontal&quot;,&quot;support_big_font&quot;:false,&quot;fill_id&quot;:&quot;722accd572074b41a2d4cf8c733c9957&quot;,&quot;fill_align&quot;:&quot;lb&quot;,&quot;chip_types&quot;:[&quot;header&quot;]},{&quot;text_align&quot;:&quot;lt&quot;,&quot;text_direction&quot;:&quot;horizontal&quot;,&quot;support_big_font&quot;:false,&quot;fill_id&quot;:&quot;164c300f690d423ab1b6e3b65edb0bf9&quot;,&quot;fill_align&quot;:&quot;lt&quot;,&quot;chip_types&quot;:[&quot;text&quot;]},{&quot;text_align&quot;:&quot;lm&quot;,&quot;text_direction&quot;:&quot;horizontal&quot;,&quot;support_features&quot;:[&quot;collage&quot;,&quot;carousel&quot;],&quot;support_big_font&quot;:false,&quot;fill_id&quot;:&quot;e836bed5e59843b5bc0179a1591ebf37&quot;,&quot;fill_align&quot;:&quot;cm&quot;,&quot;chip_types&quot;:[&quot;diagram&quot;,&quot;pictext&quot;,&quot;picture&quot;,&quot;chart&quot;,&quot;table&quot;,&quot;video&quot;]}]]"/>
  <p:tag name="KSO_WM_CHIP_DECFILLPROP" val="[]"/>
  <p:tag name="KSO_WM_CHIP_GROUPID" val="5ed8c03fafe44fab1839c217"/>
  <p:tag name="KSO_WM_SLIDE_BK_DARK_LIGHT" val="2"/>
  <p:tag name="KSO_WM_SLIDE_BACKGROUND_TYPE" val="frame"/>
  <p:tag name="KSO_WM_SLIDE_SUPPORT_FEATURE_TYPE" val="3"/>
  <p:tag name="KSO_WM_TEMPLATE_ASSEMBLE_XID" val="60656e664054ed1e2fb7f7e6"/>
  <p:tag name="KSO_WM_TEMPLATE_ASSEMBLE_GROUPID" val="60656e664054ed1e2fb7f7e6"/>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40_1*ζ_h_i*1_1_1"/>
  <p:tag name="KSO_WM_TEMPLATE_CATEGORY" val="diagram"/>
  <p:tag name="KSO_WM_TEMPLATE_INDEX" val="20215440"/>
  <p:tag name="KSO_WM_UNIT_LAYERLEVEL" val="1_1_1"/>
  <p:tag name="KSO_WM_TAG_VERSION" val="1.0"/>
  <p:tag name="KSO_WM_BEAUTIFY_FLAG" val="#wm#"/>
  <p:tag name="KSO_WM_UNIT_PICTURE_TOWARD" val="1"/>
  <p:tag name="KSO_WM_UNIT_PICTURE_DOCKSIDE" val="cb,lm"/>
  <p:tag name="KSO_WM_UNIT_DIAGRAM_MODELTYPE" val="creativePicture"/>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40_1*ζ_h_i*1_1_2"/>
  <p:tag name="KSO_WM_TEMPLATE_CATEGORY" val="diagram"/>
  <p:tag name="KSO_WM_TEMPLATE_INDEX" val="20215440"/>
  <p:tag name="KSO_WM_UNIT_LAYERLEVEL" val="1_1_1"/>
  <p:tag name="KSO_WM_TAG_VERSION" val="1.0"/>
  <p:tag name="KSO_WM_BEAUTIFY_FLAG" val="#wm#"/>
  <p:tag name="KSO_WM_UNIT_PICTURE_TOWARD" val="1"/>
  <p:tag name="KSO_WM_UNIT_PICTURE_DOCKSIDE" val="cb,lm"/>
  <p:tag name="KSO_WM_UNIT_DIAGRAM_MODELTYPE" val="creativePicture"/>
  <p:tag name="KSO_WM_UNIT_USESOURCEFORMAT_APPLY" val="1"/>
  <p:tag name="KSO_WM_UNIT_FILL_FORE_SCHEMECOLOR_INDEX_1_BRIGHTNESS" val="0.6"/>
  <p:tag name="KSO_WM_UNIT_FILL_FORE_SCHEMECOLOR_INDEX_1" val="5"/>
  <p:tag name="KSO_WM_UNIT_FILL_FORE_SCHEMECOLOR_INDEX_1_POS" val="0"/>
  <p:tag name="KSO_WM_UNIT_FILL_FORE_SCHEMECOLOR_INDEX_1_TRANS" val="0.01"/>
  <p:tag name="KSO_WM_UNIT_FILL_FORE_SCHEMECOLOR_INDEX_2_BRIGHTNESS" val="0"/>
  <p:tag name="KSO_WM_UNIT_FILL_FORE_SCHEMECOLOR_INDEX_2" val="5"/>
  <p:tag name="KSO_WM_UNIT_FILL_FORE_SCHEMECOLOR_INDEX_2_POS" val="1"/>
  <p:tag name="KSO_WM_UNIT_FILL_FORE_SCHEMECOLOR_INDEX_2_TRANS" val="0.01"/>
  <p:tag name="KSO_WM_UNIT_FILL_GRADIENT_TYPE" val="0"/>
  <p:tag name="KSO_WM_UNIT_FILL_GRADIENT_ANGLE" val="135"/>
  <p:tag name="KSO_WM_UNIT_FILL_GRADIENT_Direction" val="2"/>
  <p:tag name="KSO_WM_UNIT_FILL_TYPE" val="3"/>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VALUE" val="1073*125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40_1*ζ_h_d*1_1_1"/>
  <p:tag name="KSO_WM_TEMPLATE_CATEGORY" val="diagram"/>
  <p:tag name="KSO_WM_TEMPLATE_INDEX" val="20215440"/>
  <p:tag name="KSO_WM_UNIT_LAYERLEVEL" val="1_1_1"/>
  <p:tag name="KSO_WM_TAG_VERSION" val="1.0"/>
  <p:tag name="KSO_WM_BEAUTIFY_FLAG" val="#wm#"/>
  <p:tag name="KSO_WM_UNIT_PICTURE_TOWARD" val="1"/>
  <p:tag name="KSO_WM_UNIT_PICTURE_DOCKSIDE" val="cb,lm"/>
  <p:tag name="KSO_WM_UNIT_DIAGRAM_MODELTYPE" val="creativePicture"/>
  <p:tag name="KSO_WM_UNIT_USESOURCEFORMAT_APPLY" val="1"/>
</p:tagLst>
</file>

<file path=ppt/tags/tag5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40_1*f*1"/>
  <p:tag name="KSO_WM_TEMPLATE_CATEGORY" val="diagram"/>
  <p:tag name="KSO_WM_TEMPLATE_INDEX" val="20217040"/>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6496ad1abd0b4f9281a141251c8ada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23c2cd00607441149203805c7dd802e9"/>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b"/>
  <p:tag name="KSO_WM_TEMPLATE_ASSEMBLE_GROUPID" val="6065703f4054ed1e2fb8149b"/>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40_1*i*1"/>
  <p:tag name="KSO_WM_TEMPLATE_CATEGORY" val="diagram"/>
  <p:tag name="KSO_WM_TEMPLATE_INDEX" val="20217040"/>
  <p:tag name="KSO_WM_UNIT_LAYERLEVEL" val="1"/>
  <p:tag name="KSO_WM_TAG_VERSION" val="1.0"/>
  <p:tag name="KSO_WM_BEAUTIFY_FLAG" val="#wm#"/>
  <p:tag name="KSO_WM_UNIT_BLOCK" val="0"/>
  <p:tag name="KSO_WM_UNIT_SM_LIMIT_TYPE" val="1"/>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626998712faa657abc9"/>
  <p:tag name="KSO_WM_CHIP_XID" val="5fadf626998712faa657abc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b"/>
  <p:tag name="KSO_WM_TEMPLATE_ASSEMBLE_GROUPID" val="6065703f4054ed1e2fb8149b"/>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5"/>
  <p:tag name="KSO_WM_TEMPLATE_CATEGORY" val="custom"/>
  <p:tag name="KSO_WM_TEMPLATE_INDEX" val="20233105"/>
</p:tagLst>
</file>

<file path=ppt/tags/tag520.xml><?xml version="1.0" encoding="utf-8"?>
<p:tagLst xmlns:p="http://schemas.openxmlformats.org/presentationml/2006/main">
  <p:tag name="KSO_WM_SLIDE_ID" val="diagram20217040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7040"/>
  <p:tag name="KSO_WM_SLIDE_LAYOUT" val="d_f"/>
  <p:tag name="KSO_WM_SLIDE_LAYOUT_CNT" val="1_1"/>
  <p:tag name="KSO_WM_SLIDE_TYPE" val="text"/>
  <p:tag name="KSO_WM_SLIDE_SUBTYPE" val="picTxt"/>
  <p:tag name="KSO_WM_SLIDE_SIZE" val="959*540"/>
  <p:tag name="KSO_WM_SLIDE_POSITION" val="0*0"/>
  <p:tag name="KSO_WM_SLIDE_LAYOUT_INFO" val="{&quot;direction&quot;:1,&quot;id&quot;:&quot;2021-04-01T16:15:38&quot;,&quot;maxSize&quot;:{&quot;size1&quot;:67.4},&quot;minSize&quot;:{&quot;size1&quot;:42.5},&quot;normalSize&quot;:{&quot;size1&quot;:58.806250000000006},&quot;subLayout&quot;:[{&quot;id&quot;:&quot;2021-04-01T16:15:38&quot;,&quot;margin&quot;:{&quot;bottom&quot;:0,&quot;left&quot;:0,&quot;right&quot;:1.6670000553131104,&quot;top&quot;:0},&quot;type&quot;:0},{&quot;id&quot;:&quot;2021-04-01T16:15:38&quot;,&quot;margin&quot;:{&quot;bottom&quot;:1.6929999589920044,&quot;left&quot;:0.02600000612437725,&quot;right&quot;:2.115999937057495,&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DECFILLPROP" val="[]"/>
  <p:tag name="KSO_WM_CHIP_GROUPID" val="5fadf626998712faa657abc9"/>
  <p:tag name="KSO_WM_SLIDE_BK_DARK_LIGHT" val="2"/>
  <p:tag name="KSO_WM_SLIDE_BACKGROUND_TYPE" val="general"/>
  <p:tag name="KSO_WM_SLIDE_SUPPORT_FEATURE_TYPE" val="8"/>
  <p:tag name="KSO_WM_TEMPLATE_ASSEMBLE_XID" val="6065703f4054ed1e2fb8149b"/>
  <p:tag name="KSO_WM_TEMPLATE_ASSEMBLE_GROUPID" val="6065703f4054ed1e2fb8149b"/>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076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076"/>
  <p:tag name="KSO_WM_UNIT_VALUE" val="1150"/>
  <p:tag name="KSO_WM_TEMPLATE_ASSEMBLE_XID" val="639af9840c9383becde695b2"/>
  <p:tag name="KSO_WM_TEMPLATE_ASSEMBLE_GROUPID" val="639af9840c9383becde695b2"/>
</p:tagLst>
</file>

<file path=ppt/tags/tag522.xml><?xml version="1.0" encoding="utf-8"?>
<p:tagLst xmlns:p="http://schemas.openxmlformats.org/presentationml/2006/main">
  <p:tag name="KSO_WM_UNIT_VALUE" val="381*761"/>
  <p:tag name="KSO_WM_UNIT_HIGHLIGHT" val="0"/>
  <p:tag name="KSO_WM_UNIT_COMPATIBLE" val="0"/>
  <p:tag name="KSO_WM_UNIT_DIAGRAM_ISNUMVISUAL" val="0"/>
  <p:tag name="KSO_WM_UNIT_DIAGRAM_ISREFERUNIT" val="0"/>
  <p:tag name="KSO_WM_UNIT_TYPE" val="d"/>
  <p:tag name="KSO_WM_UNIT_INDEX" val="1"/>
  <p:tag name="KSO_WM_UNIT_ID" val="diagram20212076_1*d*1"/>
  <p:tag name="KSO_WM_TEMPLATE_CATEGORY" val="diagram"/>
  <p:tag name="KSO_WM_TEMPLATE_INDEX" val="20212076"/>
  <p:tag name="KSO_WM_UNIT_LAYERLEVEL" val="1"/>
  <p:tag name="KSO_WM_TAG_VERSION" val="1.0"/>
  <p:tag name="KSO_WM_BEAUTIFY_FLAG" val="#wm#"/>
  <p:tag name="KSO_WM_CHIP_GROUPID" val="5e7310da9a230a26b9e88a19"/>
  <p:tag name="KSO_WM_CHIP_XID" val="5e7310da9a230a26b9e88a1a"/>
  <p:tag name="KSO_WM_UNIT_DEC_AREA_ID" val="e0977ddcfab942c1a8f957812c87e9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35fd9b56673148af8bc0933fa5977402"/>
  <p:tag name="KSO_WM_UNIT_SUPPORT_UNIT_TYPE" val="[&quot;d&quot;,&quot;α&quot;,&quot;β&quot;]"/>
  <p:tag name="KSO_WM_TEMPLATE_ASSEMBLE_XID" val="639af9840c9383becde695b2"/>
  <p:tag name="KSO_WM_TEMPLATE_ASSEMBLE_GROUPID" val="639af9840c9383becde695b2"/>
</p:tagLst>
</file>

<file path=ppt/tags/tag5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076_1*f*1"/>
  <p:tag name="KSO_WM_TEMPLATE_CATEGORY" val="diagram"/>
  <p:tag name="KSO_WM_TEMPLATE_INDEX" val="20212076"/>
  <p:tag name="KSO_WM_UNIT_LAYERLEVEL" val="1"/>
  <p:tag name="KSO_WM_TAG_VERSION" val="1.0"/>
  <p:tag name="KSO_WM_BEAUTIFY_FLAG" val="#wm#"/>
  <p:tag name="KSO_WM_UNIT_DEFAULT_FONT" val="14;20;2"/>
  <p:tag name="KSO_WM_UNIT_BLOCK" val="0"/>
  <p:tag name="KSO_WM_UNIT_VALUE" val="240"/>
  <p:tag name="KSO_WM_UNIT_SHOW_EDIT_AREA_INDICATION" val="1"/>
  <p:tag name="KSO_WM_CHIP_GROUPID" val="5e6b05596848fb12bee65ac8"/>
  <p:tag name="KSO_WM_CHIP_XID" val="5e6b05596848fb12bee65aca"/>
  <p:tag name="KSO_WM_UNIT_DEC_AREA_ID" val="a44939a9ecde49c2b7ceab239baddf9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09b27c58b4941cea1b3fa7cc03b0257"/>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39af9840c9383becde695b2"/>
  <p:tag name="KSO_WM_TEMPLATE_ASSEMBLE_GROUPID" val="639af9840c9383becde695b2"/>
</p:tagLst>
</file>

<file path=ppt/tags/tag524.xml><?xml version="1.0" encoding="utf-8"?>
<p:tagLst xmlns:p="http://schemas.openxmlformats.org/presentationml/2006/main">
  <p:tag name="KSO_WM_SLIDE_ID" val="diagram20212076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076"/>
  <p:tag name="KSO_WM_SLIDE_LAYOUT" val="d_f"/>
  <p:tag name="KSO_WM_SLIDE_LAYOUT_CNT" val="1_1"/>
  <p:tag name="KSO_WM_SLIDE_TYPE" val="text"/>
  <p:tag name="KSO_WM_SLIDE_SUBTYPE" val="picTxt"/>
  <p:tag name="KSO_WM_SLIDE_SIZE" val="684*348"/>
  <p:tag name="KSO_WM_SLIDE_POSITION" val="132*96"/>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aa6605d5daf04fe5f6d"/>
  <p:tag name="KSO_WM_CHIP_FILLPROP" val="[[{&quot;text_align&quot;:&quot;lm&quot;,&quot;text_direction&quot;:&quot;horizontal&quot;,&quot;support_big_font&quot;:false,&quot;picture_toward&quot;:0,&quot;picture_dockside&quot;:[],&quot;fill_id&quot;:&quot;7159262999874eceaa30c44b1f11ff56&quot;,&quot;fill_align&quot;:&quot;rm&quot;,&quot;chip_types&quot;:[&quot;pictext&quot;,&quot;text&quot;,&quot;picture&quot;,&quot;header&quot;,&quot;chart&quot;,&quot;table&quot;]},{&quot;text_align&quot;:&quot;lm&quot;,&quot;text_direction&quot;:&quot;horizontal&quot;,&quot;support_features&quot;:[&quot;collage&quot;,&quot;carousel&quot;,&quot;creativecrop&quot;],&quot;support_big_font&quot;:false,&quot;picture_toward&quot;:0,&quot;picture_dockside&quot;:[],&quot;fill_id&quot;:&quot;d5d8eeaeb1344471b625b5dec64152c0&quot;,&quot;fill_align&quot;:&quot;lm&quot;,&quot;chip_types&quot;:[&quot;picture&quot;,&quot;diagram&quot;,&quot;pictext&quot;,&quot;table&quot;,&quot;chart&quot;,&quot;video&quot;,&quot;text&quot;]}]]"/>
  <p:tag name="KSO_WM_CHIP_DECFILLPROP" val="[]"/>
  <p:tag name="KSO_WM_CHIP_GROUPID" val="5e6efaa6605d5daf04fe5f6c"/>
  <p:tag name="KSO_WM_SLIDE_BK_DARK_LIGHT" val="2"/>
  <p:tag name="KSO_WM_SLIDE_BACKGROUND_TYPE" val="frame"/>
  <p:tag name="KSO_WM_SLIDE_SUPPORT_FEATURE_TYPE" val="0"/>
  <p:tag name="KSO_WM_TEMPLATE_ASSEMBLE_XID" val="639af9840c9383becde695b2"/>
  <p:tag name="KSO_WM_TEMPLATE_ASSEMBLE_GROUPID" val="639af9840c9383becde695b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2-12-15T18:40:05&quot;,&quot;maxSize&quot;:{&quot;size1&quot;:45},&quot;minSize&quot;:{&quot;size1&quot;:25},&quot;normalSize&quot;:{&quot;size1&quot;:43.175},&quot;subLayout&quot;:[{&quot;id&quot;:&quot;2022-12-15T18:40:05&quot;,&quot;margin&quot;:{&quot;bottom&quot;:1.6929999589920044,&quot;left&quot;:1.6929999589920044,&quot;right&quot;:0.02600000612437725,&quot;top&quot;:1.6929999589920044},&quot;type&quot;:0},{&quot;id&quot;:&quot;2022-12-15T18:40:05&quot;,&quot;margin&quot;:{&quot;bottom&quot;:1.6929999589920044,&quot;left&quot;:0.847000002861023,&quot;right&quot;:1.6929999589920044,&quot;top&quot;:1.6929999589920044},&quot;type&quot;:0}],&quot;type&quot;:0}"/>
  <p:tag name="KSO_WM_SLIDE_BACKGROUND" val="[&quot;general&quot;,&quot;frame&quot;]"/>
  <p:tag name="KSO_WM_SLIDE_CAN_ADD_NAVIGATION" val="1"/>
</p:tagLst>
</file>

<file path=ppt/tags/tag525.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15_1*ζ_h_i*1_1_1"/>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15_1*ζ_h_i*1_1_2"/>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27.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15_1*ζ_h_i*1_1_3"/>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PICTURE_TOWARD" val="1"/>
  <p:tag name="KSO_WM_UNIT_VALUE" val="936*93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15_1*ζ_h_d*1_1_1"/>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Lst>
</file>

<file path=ppt/tags/tag5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4_1*f*1"/>
  <p:tag name="KSO_WM_TEMPLATE_CATEGORY" val="diagram"/>
  <p:tag name="KSO_WM_TEMPLATE_INDEX" val="20217034"/>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fcfb6491c6474251baf080c86c8573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f818371ca6e430d9cc46fdc0af25308"/>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6"/>
  <p:tag name="KSO_WM_TEMPLATE_ASSEMBLE_GROUPID" val="6065703f4054ed1e2fb8149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5"/>
</p:tagLst>
</file>

<file path=ppt/tags/tag530.xml><?xml version="1.0" encoding="utf-8"?>
<p:tagLst xmlns:p="http://schemas.openxmlformats.org/presentationml/2006/main">
  <p:tag name="KSO_WM_UNIT_BLOCK" val="0"/>
  <p:tag name="KSO_WM_UNIT_SM_LIMIT_TYPE" val="1"/>
  <p:tag name="KSO_WM_UNIT_DEC_AREA_ID" val="fd846e3714d9467994bd464714eb6ba2"/>
  <p:tag name="KSO_WM_UNIT_HIGHLIGHT" val="0"/>
  <p:tag name="KSO_WM_UNIT_COMPATIBLE" val="0"/>
  <p:tag name="KSO_WM_UNIT_DIAGRAM_ISNUMVISUAL" val="0"/>
  <p:tag name="KSO_WM_UNIT_DIAGRAM_ISREFERUNIT" val="0"/>
  <p:tag name="KSO_WM_UNIT_TYPE" val="i"/>
  <p:tag name="KSO_WM_UNIT_INDEX" val="1"/>
  <p:tag name="KSO_WM_UNIT_ID" val="diagram20217034_1*i*1"/>
  <p:tag name="KSO_WM_TEMPLATE_CATEGORY" val="diagram"/>
  <p:tag name="KSO_WM_TEMPLATE_INDEX" val="2021703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3c998712faa657ab9b"/>
  <p:tag name="KSO_WM_CHIP_XID" val="5fadf23c998712faa657ab9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6"/>
  <p:tag name="KSO_WM_TEMPLATE_ASSEMBLE_GROUPID" val="6065703f4054ed1e2fb81496"/>
</p:tagLst>
</file>

<file path=ppt/tags/tag531.xml><?xml version="1.0" encoding="utf-8"?>
<p:tagLst xmlns:p="http://schemas.openxmlformats.org/presentationml/2006/main">
  <p:tag name="KSO_WM_SLIDE_ID" val="diagram20217034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7034"/>
  <p:tag name="KSO_WM_SLIDE_LAYOUT" val="d_f"/>
  <p:tag name="KSO_WM_SLIDE_LAYOUT_CNT" val="1_1"/>
  <p:tag name="KSO_WM_SLIDE_TYPE" val="text"/>
  <p:tag name="KSO_WM_SLIDE_SUBTYPE" val="picTxt"/>
  <p:tag name="KSO_WM_SLIDE_SIZE" val="887*348"/>
  <p:tag name="KSO_WM_SLIDE_POSITION" val="72*95"/>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DECFILLPROP" val="[]"/>
  <p:tag name="KSO_WM_CHIP_GROUPID" val="5fadf23c998712faa657ab9b"/>
  <p:tag name="KSO_WM_SLIDE_BK_DARK_LIGHT" val="2"/>
  <p:tag name="KSO_WM_SLIDE_BACKGROUND_TYPE" val="general"/>
  <p:tag name="KSO_WM_SLIDE_SUPPORT_FEATURE_TYPE" val="8"/>
  <p:tag name="KSO_WM_TEMPLATE_ASSEMBLE_XID" val="6065703f4054ed1e2fb81496"/>
  <p:tag name="KSO_WM_TEMPLATE_ASSEMBLE_GROUPID" val="6065703f4054ed1e2fb81496"/>
  <p:tag name="KSO_WM_SLIDE_LAYOUT_INFO" val="{&quot;direction&quot;:1,&quot;id&quot;:&quot;2021-04-01T16:15:35&quot;,&quot;maxSize&quot;:{&quot;size1&quot;:61.3},&quot;minSize&quot;:{&quot;size1&quot;:41.2},&quot;normalSize&quot;:{&quot;size1&quot;:55.575},&quot;subLayout&quot;:[{&quot;id&quot;:&quot;2021-04-01T16:15:35&quot;,&quot;margin&quot;:{&quot;bottom&quot;:1.6929999589920044,&quot;left&quot;:1.6929999589920044,&quot;right&quot;:1.6929999589920044,&quot;top&quot;:1.6929999589920044},&quot;type&quot;:0},{&quot;id&quot;:&quot;2021-04-01T16:15:35&quot;,&quot;margin&quot;:{&quot;bottom&quot;:1.6929999589920044,&quot;left&quot;:0.02600000612437725,&quot;right&quot;:2.115999937057495,&quot;top&quot;:1.6929999589920044},&quot;type&quot;:0}],&quot;type&quot;:0}"/>
</p:tagLst>
</file>

<file path=ppt/tags/tag5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3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9"/>
  <p:tag name="KSO_WM_DIAGRAM_GROUP_CODE" val="l1-1"/>
  <p:tag name="KSO_WM_UNIT_TYPE" val="l_h_a"/>
  <p:tag name="KSO_WM_UNIT_INDEX" val="1_3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4000000059604645},&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1000000014901161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4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9"/>
  <p:tag name="KSO_WM_DIAGRAM_GROUP_CODE" val="l1-1"/>
  <p:tag name="KSO_WM_UNIT_TYPE" val="l_h_a"/>
  <p:tag name="KSO_WM_UNIT_INDEX" val="1_4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4000000059604645},&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1000000014901161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8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13"/>
  <p:tag name="KSO_WM_DIAGRAM_GROUP_CODE" val="l1-1"/>
  <p:tag name="KSO_WM_UNIT_TYPE" val="l_h_a"/>
  <p:tag name="KSO_WM_UNIT_INDEX" val="1_8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600000023841857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6000000238418579}],&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1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39"/>
  <p:tag name="KSO_WM_DIAGRAM_GROUP_CODE" val="l1-1"/>
  <p:tag name="KSO_WM_UNIT_TYPE" val="l_h_a"/>
  <p:tag name="KSO_WM_UNIT_INDEX" val="1_1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gradient&quot;:[{&quot;brightness&quot;:0,&quot;colorType&quot;:1,&quot;foreColorIndex&quot;:5,&quot;pos&quot;:0.7200000286102295,&quot;transparency&quot;:0},{&quot;brightness&quot;:0.10000000149011612,&quot;colorType&quot;:1,&quot;foreColorIndex&quot;:5,&quot;pos&quot;:0,&quot;transparency&quot;:0}],&quot;type&quot;:3},&quot;glow&quot;:{&quot;colorType&quot;:0},&quot;line&quot;:{&quot;gradient&quot;:[{&quot;brightness&quot;:0,&quot;colorType&quot;:2,&quot;pos&quot;:0,&quot;rgb&quot;:&quot;#ffffff&quot;,&quot;transparency&quot;:0},{&quot;brightness&quot;:0,&quot;colorType&quot;:2,&quot;pos&quot;:1,&quot;rgb&quot;:&quot;#ffffff&quot;,&quot;transparency&quot;:0},{&quot;brightness&quot;:0.699999988079071,&quot;colorType&quot;:1,&quot;foreColorIndex&quot;:5,&quot;pos&quot;:0.5,&quot;transparency&quot;:0}],&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UNIT_PRESET_TEXT" val="单击此处添加项标题内容"/>
  <p:tag name="KSO_WM_UNIT_FILL_TYPE" val="3"/>
  <p:tag name="KSO_WM_UNIT_TEXT_TYPE" val="1"/>
  <p:tag name="KSO_WM_UNIT_LINE_FORE_SCHEMECOLOR_INDEX" val="5"/>
  <p:tag name="KSO_WM_UNIT_SHADOW_SCHEMECOLOR_INDEX" val="5"/>
  <p:tag name="KSO_WM_UNIT_TEXT_SHADOW_SCHEMECOLOR_INDEX" val="5"/>
  <p:tag name="KSO_WM_UNIT_USESOURCEFORMAT_APPLY" val="0"/>
</p:tagLst>
</file>

<file path=ppt/tags/tag5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2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32"/>
  <p:tag name="KSO_WM_DIAGRAM_GROUP_CODE" val="l1-1"/>
  <p:tag name="KSO_WM_UNIT_TYPE" val="l_h_a"/>
  <p:tag name="KSO_WM_UNIT_INDEX" val="1_2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30000001192092896},&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1000000014901161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内容"/>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6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24"/>
  <p:tag name="KSO_WM_DIAGRAM_GROUP_CODE" val="l1-1"/>
  <p:tag name="KSO_WM_UNIT_TYPE" val="l_h_a"/>
  <p:tag name="KSO_WM_UNIT_INDEX" val="1_6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30000001192092896},&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5}],&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7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18"/>
  <p:tag name="KSO_WM_DIAGRAM_GROUP_CODE" val="l1-1"/>
  <p:tag name="KSO_WM_UNIT_TYPE" val="l_h_a"/>
  <p:tag name="KSO_WM_UNIT_INDEX" val="1_7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80000001192092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6000000238418579}],&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9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9_1"/>
  <p:tag name="KSO_WM_UNIT_VALUE" val="18"/>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80000001192092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6000000238418579}],&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5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12"/>
  <p:tag name="KSO_WM_DIAGRAM_GROUP_CODE" val="l1-1"/>
  <p:tag name="KSO_WM_UNIT_TYPE" val="l_h_a"/>
  <p:tag name="KSO_WM_UNIT_INDEX" val="1_5_1"/>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4000000059604645},&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1000000014901161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内容"/>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11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1_1"/>
  <p:tag name="KSO_WM_UNIT_VALUE" val="13"/>
  <p:tag name="KSO_WM_DIAGRAM_VERSION" val="3"/>
  <p:tag name="KSO_WM_DIAGRAM_COLOR_TRICK" val="1"/>
  <p:tag name="KSO_WM_DIAGRAM_COLOR_TEXT_CAN_REMOVE" val="n"/>
  <p:tag name="KSO_WM_DIAGRAM_MAX_ITEMCNT" val="12"/>
  <p:tag name="KSO_WM_DIAGRAM_MIN_ITEMCNT" val="12"/>
  <p:tag name="KSO_WM_DIAGRAM_VIRTUALLY_FRAME" val="{&quot;height&quot;:347.8,&quot;left&quot;:61.65,&quot;top&quot;:138.4,&quot;width&quot;:859.3}"/>
  <p:tag name="KSO_WM_DIAGRAM_COLOR_MATCH_VALUE" val="{&quot;shape&quot;:{&quot;fill&quot;:{&quot;solid&quot;:{&quot;brightness&quot;:0,&quot;colorType&quot;:2,&quot;rgb&quot;:&quot;#ffffff&quot;,&quot;transparency&quot;:0.600000023841857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6000000238418579}],&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TEXT_TYPE" val="1"/>
  <p:tag name="KSO_WM_UNIT_LINE_FORE_SCHEMECOLOR_INDEX" val="5"/>
  <p:tag name="KSO_WM_UNIT_SHADOW_SCHEMECOLOR_INDEX" val="5"/>
  <p:tag name="KSO_WM_UNIT_USESOURCEFORMAT_APPLY" val="0"/>
</p:tagLst>
</file>

<file path=ppt/tags/tag542.xml><?xml version="1.0" encoding="utf-8"?>
<p:tagLst xmlns:p="http://schemas.openxmlformats.org/presentationml/2006/main">
  <p:tag name="KSO_WM_BEAUTIFY_FLAG" val="#wm#"/>
  <p:tag name="KSO_WM_TEMPLATE_CATEGORY" val="diagram"/>
  <p:tag name="KSO_WM_TEMPLATE_INDEX" val="20217034"/>
  <p:tag name="KSO_WM_SPECIAL_SOURCE" val="bdnull"/>
  <p:tag name="KSO_WM_SLIDE_ID" val="diagram20230932_1"/>
  <p:tag name="KSO_WM_TEMPLATE_SUBCATEGORY" val="0"/>
  <p:tag name="KSO_WM_TEMPLATE_MASTER_TYPE" val="0"/>
  <p:tag name="KSO_WM_TEMPLATE_COLOR_TYPE" val="0"/>
  <p:tag name="KSO_WM_SLIDE_TYPE" val="text"/>
  <p:tag name="KSO_WM_SLIDE_SUBTYPE" val="diag"/>
  <p:tag name="KSO_WM_SLIDE_ITEM_CNT" val="12"/>
  <p:tag name="KSO_WM_SLIDE_INDEX" val="1"/>
  <p:tag name="KSO_WM_SLIDE_SIZE" val="863*438"/>
  <p:tag name="KSO_WM_SLIDE_POSITION" val="47*47"/>
  <p:tag name="KSO_WM_TAG_VERSION" val="3.0"/>
  <p:tag name="KSO_WM_SLIDE_LAYOUT" val="a_l"/>
  <p:tag name="KSO_WM_SLIDE_LAYOUT_CNT" val="1_1"/>
  <p:tag name="KSO_WM_DIAGRAM_GROUP_CODE" val="l1-1"/>
  <p:tag name="KSO_WM_SLIDE_DIAGTYPE" val="l"/>
</p:tagLst>
</file>

<file path=ppt/tags/tag543.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545.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54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547.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548.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50.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55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552.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cb"/>
  <p:tag name="KSO_WM_TEMPLATE_ASSEMBLE_GROUPID" val="60656e7d4054ed1e2fb7f9cb"/>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63.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4263947f9f84e0894b149f4760c72b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88223b83d2048799750df44bb191ccd"/>
  <p:tag name="KSO_WM_UNIT_SUPPORT_BIG_FONT" val="1"/>
  <p:tag name="KSO_WM_UNIT_TEXT_FILL_FORE_SCHEMECOLOR_INDEX_BRIGHTNESS" val="0"/>
  <p:tag name="KSO_WM_UNIT_TEXT_FILL_FORE_SCHEMECOLOR_INDEX" val="13"/>
  <p:tag name="KSO_WM_UNIT_TEXT_FILL_TYPE" val="1"/>
  <p:tag name="KSO_WM_TEMPLATE_ASSEMBLE_XID" val="60656e7d4054ed1e2fb7f9cb"/>
  <p:tag name="KSO_WM_TEMPLATE_ASSEMBLE_GROUPID" val="60656e7d4054ed1e2fb7f9cb"/>
</p:tagLst>
</file>

<file path=ppt/tags/tag5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565.xml><?xml version="1.0" encoding="utf-8"?>
<p:tagLst xmlns:p="http://schemas.openxmlformats.org/presentationml/2006/main">
  <p:tag name="KSO_WM_SLIDE_ID" val="diagram20208717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717"/>
  <p:tag name="KSO_WM_SLIDE_TYPE" val="text"/>
  <p:tag name="KSO_WM_SLIDE_SUBTYPE" val="pureTxt"/>
  <p:tag name="KSO_WM_SLIDE_SIZE" val="937*480"/>
  <p:tag name="KSO_WM_SLIDE_POSITION" val="22*0"/>
  <p:tag name="KSO_WM_SLIDE_LAYOUT" val="a_f"/>
  <p:tag name="KSO_WM_SLIDE_LAYOUT_CNT" val="1_1"/>
  <p:tag name="KSO_WM_SPECIAL_SOURCE" val="bdnull"/>
  <p:tag name="KSO_WM_DIAGRAM_GROUP_CODE" val="n1-1"/>
  <p:tag name="KSO_WM_SLIDE_DIAGTYPE" val="n"/>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0.00018518518518},&quot;subLayout&quot;:[{&quot;id&quot;:&quot;2021-04-01T15:01:46&quot;,&quot;margin&quot;:{&quot;bottom&quot;:0.02600000612437725,&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699_1*i*1"/>
  <p:tag name="KSO_WM_TEMPLATE_CATEGORY" val="diagram"/>
  <p:tag name="KSO_WM_TEMPLATE_INDEX" val="20212699"/>
  <p:tag name="KSO_WM_UNIT_LAYERLEVEL" val="1"/>
  <p:tag name="KSO_WM_TAG_VERSION" val="1.0"/>
  <p:tag name="KSO_WM_BEAUTIFY_FLAG" val="#wm#"/>
  <p:tag name="KSO_WM_UNIT_BLOCK" val="0"/>
  <p:tag name="KSO_WM_UNIT_SM_LIMIT_TYPE" val="2"/>
  <p:tag name="KSO_WM_UNIT_DEC_AREA_ID" val="462f2f4f3ede498aa7d98d7315d1e9bd"/>
  <p:tag name="KSO_WM_UNIT_DECORATE_INFO" val="{&quot;DecorateInfoH&quot;:{&quot;IsAbs&quot;:false},&quot;DecorateInfoW&quot;:{&quot;IsAbs&quot;:false},&quot;DecorateInfoX&quot;:{&quot;IsAbs&quot;:false,&quot;Pos&quot;:1},&quot;DecorateInfoY&quot;:{&quot;IsAbs&quot;:false,&quot;Pos&quot;:1},&quot;ReferentInfo&quot;:{&quot;Id&quot;:&quot;99c6afd96b22485bb30bea811c562038&quot;,&quot;X&quot;:{&quot;Pos&quot;:1},&quot;Y&quot;:{&quot;Pos&quot;:1}},&quot;whChangeMode&quot;:1}"/>
  <p:tag name="KSO_WM_CHIP_GROUPID" val="5f708c7a747e3ea6e292a7fb"/>
  <p:tag name="KSO_WM_CHIP_XID" val="5f708c7a747e3ea6e292a7fc"/>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816"/>
  <p:tag name="KSO_WM_TEMPLATE_ASSEMBLE_XID" val="60656f644054ed1e2fb8092f"/>
  <p:tag name="KSO_WM_TEMPLATE_ASSEMBLE_GROUPID" val="60656f644054ed1e2fb8092f"/>
</p:tagLst>
</file>

<file path=ppt/tags/tag567.xml><?xml version="1.0" encoding="utf-8"?>
<p:tagLst xmlns:p="http://schemas.openxmlformats.org/presentationml/2006/main">
  <p:tag name="KSO_WM_UNIT_ISCONTENTSTITLE" val="0"/>
  <p:tag name="KSO_WM_UNIT_ISNUMDGMTITLE" val="0"/>
  <p:tag name="KSO_WM_UNIT_NOCLEAR" val="0"/>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diagram20212699_1*a*1"/>
  <p:tag name="KSO_WM_TEMPLATE_CATEGORY" val="diagram"/>
  <p:tag name="KSO_WM_TEMPLATE_INDEX" val="2021269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44660ad41c9b4afcb22ca6bead5f9c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3077f9c1a354450ba6003239b8d3f36"/>
  <p:tag name="KSO_WM_UNIT_TEXT_FILL_FORE_SCHEMECOLOR_INDEX_BRIGHTNESS" val="0"/>
  <p:tag name="KSO_WM_UNIT_TEXT_FILL_FORE_SCHEMECOLOR_INDEX" val="13"/>
  <p:tag name="KSO_WM_UNIT_TEXT_FILL_TYPE" val="1"/>
  <p:tag name="KSO_WM_TEMPLATE_ASSEMBLE_XID" val="60656f644054ed1e2fb8092f"/>
  <p:tag name="KSO_WM_TEMPLATE_ASSEMBLE_GROUPID" val="60656f644054ed1e2fb8092f"/>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i*1_1_1"/>
  <p:tag name="KSO_WM_TEMPLATE_CATEGORY" val="diagram"/>
  <p:tag name="KSO_WM_TEMPLATE_INDEX" val="20228786"/>
  <p:tag name="KSO_WM_UNIT_LAYERLEVEL" val="1_1_1"/>
  <p:tag name="KSO_WM_TAG_VERSION" val="1.0"/>
  <p:tag name="KSO_WM_BEAUTIFY_FLAG" val="#wm#"/>
  <p:tag name="KSO_WM_DIAGRAM_GROUP_CODE" val="n1-1"/>
  <p:tag name="KSO_WM_UNIT_TYPE" val="n_h_i"/>
  <p:tag name="KSO_WM_UNIT_INDEX" val="1_1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24.0466141732283,&quot;left&quot;:94.67622047244095,&quot;top&quot;:144,&quot;width&quot;:770.694094488189}"/>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i*1_1_2"/>
  <p:tag name="KSO_WM_TEMPLATE_CATEGORY" val="diagram"/>
  <p:tag name="KSO_WM_TEMPLATE_INDEX" val="20228786"/>
  <p:tag name="KSO_WM_UNIT_LAYERLEVEL" val="1_1_1"/>
  <p:tag name="KSO_WM_TAG_VERSION" val="1.0"/>
  <p:tag name="KSO_WM_BEAUTIFY_FLAG" val="#wm#"/>
  <p:tag name="KSO_WM_DIAGRAM_GROUP_CODE" val="n1-1"/>
  <p:tag name="KSO_WM_UNIT_TYPE" val="n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5"/>
  <p:tag name="KSO_WM_TEMPLATE_THUMBS_INDEX" val="1、9"/>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1_1"/>
  <p:tag name="KSO_WM_TEMPLATE_CATEGORY" val="diagram"/>
  <p:tag name="KSO_WM_TEMPLATE_INDEX" val="20228786"/>
  <p:tag name="KSO_WM_UNIT_LAYERLEVEL" val="1_1_1_1"/>
  <p:tag name="KSO_WM_TAG_VERSION" val="1.0"/>
  <p:tag name="KSO_WM_BEAUTIFY_FLAG" val="#wm#"/>
  <p:tag name="KSO_WM_DIAGRAM_GROUP_CODE" val="n1-1"/>
  <p:tag name="KSO_WM_UNIT_TYPE" val="n_h_h_i"/>
  <p:tag name="KSO_WM_UNIT_INDEX" val="1_2_1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f*1_2_1_1"/>
  <p:tag name="KSO_WM_TEMPLATE_CATEGORY" val="diagram"/>
  <p:tag name="KSO_WM_TEMPLATE_INDEX" val="20228786"/>
  <p:tag name="KSO_WM_UNIT_LAYERLEVEL" val="1_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NOCLEAR" val="0"/>
  <p:tag name="KSO_WM_DIAGRAM_GROUP_CODE" val="n1-1"/>
  <p:tag name="KSO_WM_UNIT_TYPE" val="n_h_h_f"/>
  <p:tag name="KSO_WM_UNIT_INDEX" val="1_2_1_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4.0466141732283,&quot;left&quot;:94.67622047244095,&quot;top&quot;:144,&quot;width&quot;:770.694094488189}"/>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1_2"/>
  <p:tag name="KSO_WM_TEMPLATE_CATEGORY" val="diagram"/>
  <p:tag name="KSO_WM_TEMPLATE_INDEX" val="20228786"/>
  <p:tag name="KSO_WM_UNIT_LAYERLEVEL" val="1_1_1_1"/>
  <p:tag name="KSO_WM_TAG_VERSION" val="1.0"/>
  <p:tag name="KSO_WM_BEAUTIFY_FLAG" val="#wm#"/>
  <p:tag name="KSO_WM_DIAGRAM_GROUP_CODE" val="n1-1"/>
  <p:tag name="KSO_WM_UNIT_SUBTYPE" val="d"/>
  <p:tag name="KSO_WM_UNIT_TYPE" val="n_h_h_i"/>
  <p:tag name="KSO_WM_UNIT_INDEX" val="1_2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3_1"/>
  <p:tag name="KSO_WM_TEMPLATE_CATEGORY" val="diagram"/>
  <p:tag name="KSO_WM_TEMPLATE_INDEX" val="20228786"/>
  <p:tag name="KSO_WM_UNIT_LAYERLEVEL" val="1_1_1_1"/>
  <p:tag name="KSO_WM_TAG_VERSION" val="1.0"/>
  <p:tag name="KSO_WM_BEAUTIFY_FLAG" val="#wm#"/>
  <p:tag name="KSO_WM_DIAGRAM_GROUP_CODE" val="n1-1"/>
  <p:tag name="KSO_WM_UNIT_TYPE" val="n_h_h_i"/>
  <p:tag name="KSO_WM_UNIT_INDEX" val="1_2_3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f*1_2_3_1"/>
  <p:tag name="KSO_WM_TEMPLATE_CATEGORY" val="diagram"/>
  <p:tag name="KSO_WM_TEMPLATE_INDEX" val="20228786"/>
  <p:tag name="KSO_WM_UNIT_LAYERLEVEL" val="1_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NOCLEAR" val="0"/>
  <p:tag name="KSO_WM_DIAGRAM_GROUP_CODE" val="n1-1"/>
  <p:tag name="KSO_WM_UNIT_TYPE" val="n_h_h_f"/>
  <p:tag name="KSO_WM_UNIT_INDEX" val="1_2_3_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4.0466141732283,&quot;left&quot;:94.67622047244095,&quot;top&quot;:144,&quot;width&quot;:770.694094488189}"/>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3_2"/>
  <p:tag name="KSO_WM_TEMPLATE_CATEGORY" val="diagram"/>
  <p:tag name="KSO_WM_TEMPLATE_INDEX" val="20228786"/>
  <p:tag name="KSO_WM_UNIT_LAYERLEVEL" val="1_1_1_1"/>
  <p:tag name="KSO_WM_TAG_VERSION" val="1.0"/>
  <p:tag name="KSO_WM_BEAUTIFY_FLAG" val="#wm#"/>
  <p:tag name="KSO_WM_DIAGRAM_GROUP_CODE" val="n1-1"/>
  <p:tag name="KSO_WM_UNIT_SUBTYPE" val="d"/>
  <p:tag name="KSO_WM_UNIT_TYPE" val="n_h_h_i"/>
  <p:tag name="KSO_WM_UNIT_INDEX" val="1_2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5_1"/>
  <p:tag name="KSO_WM_TEMPLATE_CATEGORY" val="diagram"/>
  <p:tag name="KSO_WM_TEMPLATE_INDEX" val="20228786"/>
  <p:tag name="KSO_WM_UNIT_LAYERLEVEL" val="1_1_1_1"/>
  <p:tag name="KSO_WM_TAG_VERSION" val="1.0"/>
  <p:tag name="KSO_WM_BEAUTIFY_FLAG" val="#wm#"/>
  <p:tag name="KSO_WM_DIAGRAM_GROUP_CODE" val="n1-1"/>
  <p:tag name="KSO_WM_UNIT_TYPE" val="n_h_h_i"/>
  <p:tag name="KSO_WM_UNIT_INDEX" val="1_2_5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f*1_2_5_1"/>
  <p:tag name="KSO_WM_TEMPLATE_CATEGORY" val="diagram"/>
  <p:tag name="KSO_WM_TEMPLATE_INDEX" val="20228786"/>
  <p:tag name="KSO_WM_UNIT_LAYERLEVEL" val="1_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NOCLEAR" val="0"/>
  <p:tag name="KSO_WM_DIAGRAM_GROUP_CODE" val="n1-1"/>
  <p:tag name="KSO_WM_UNIT_TYPE" val="n_h_h_f"/>
  <p:tag name="KSO_WM_UNIT_INDEX" val="1_2_5_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4.0466141732283,&quot;left&quot;:94.67622047244095,&quot;top&quot;:144,&quot;width&quot;:770.694094488189}"/>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5_2"/>
  <p:tag name="KSO_WM_TEMPLATE_CATEGORY" val="diagram"/>
  <p:tag name="KSO_WM_TEMPLATE_INDEX" val="20228786"/>
  <p:tag name="KSO_WM_UNIT_LAYERLEVEL" val="1_1_1_1"/>
  <p:tag name="KSO_WM_TAG_VERSION" val="1.0"/>
  <p:tag name="KSO_WM_BEAUTIFY_FLAG" val="#wm#"/>
  <p:tag name="KSO_WM_DIAGRAM_GROUP_CODE" val="n1-1"/>
  <p:tag name="KSO_WM_UNIT_SUBTYPE" val="d"/>
  <p:tag name="KSO_WM_UNIT_TYPE" val="n_h_h_i"/>
  <p:tag name="KSO_WM_UNIT_INDEX" val="1_2_5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2_1"/>
  <p:tag name="KSO_WM_TEMPLATE_CATEGORY" val="diagram"/>
  <p:tag name="KSO_WM_TEMPLATE_INDEX" val="20228786"/>
  <p:tag name="KSO_WM_UNIT_LAYERLEVEL" val="1_1_1_1"/>
  <p:tag name="KSO_WM_TAG_VERSION" val="1.0"/>
  <p:tag name="KSO_WM_BEAUTIFY_FLAG" val="#wm#"/>
  <p:tag name="KSO_WM_DIAGRAM_GROUP_CODE" val="n1-1"/>
  <p:tag name="KSO_WM_UNIT_TYPE" val="n_h_h_i"/>
  <p:tag name="KSO_WM_UNIT_INDEX" val="1_2_2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f*1_2_2_1"/>
  <p:tag name="KSO_WM_TEMPLATE_CATEGORY" val="diagram"/>
  <p:tag name="KSO_WM_TEMPLATE_INDEX" val="20228786"/>
  <p:tag name="KSO_WM_UNIT_LAYERLEVEL" val="1_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NOCLEAR" val="0"/>
  <p:tag name="KSO_WM_DIAGRAM_GROUP_CODE" val="n1-1"/>
  <p:tag name="KSO_WM_UNIT_TYPE" val="n_h_h_f"/>
  <p:tag name="KSO_WM_UNIT_INDEX" val="1_2_2_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4.0466141732283,&quot;left&quot;:94.67622047244095,&quot;top&quot;:144,&quot;width&quot;:770.694094488189}"/>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2_2"/>
  <p:tag name="KSO_WM_TEMPLATE_CATEGORY" val="diagram"/>
  <p:tag name="KSO_WM_TEMPLATE_INDEX" val="20228786"/>
  <p:tag name="KSO_WM_UNIT_LAYERLEVEL" val="1_1_1_1"/>
  <p:tag name="KSO_WM_TAG_VERSION" val="1.0"/>
  <p:tag name="KSO_WM_BEAUTIFY_FLAG" val="#wm#"/>
  <p:tag name="KSO_WM_DIAGRAM_GROUP_CODE" val="n1-1"/>
  <p:tag name="KSO_WM_UNIT_SUBTYPE" val="d"/>
  <p:tag name="KSO_WM_UNIT_TYPE" val="n_h_h_i"/>
  <p:tag name="KSO_WM_UNIT_INDEX" val="1_2_2_2"/>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4_1"/>
  <p:tag name="KSO_WM_TEMPLATE_CATEGORY" val="diagram"/>
  <p:tag name="KSO_WM_TEMPLATE_INDEX" val="20228786"/>
  <p:tag name="KSO_WM_UNIT_LAYERLEVEL" val="1_1_1_1"/>
  <p:tag name="KSO_WM_TAG_VERSION" val="1.0"/>
  <p:tag name="KSO_WM_BEAUTIFY_FLAG" val="#wm#"/>
  <p:tag name="KSO_WM_DIAGRAM_GROUP_CODE" val="n1-1"/>
  <p:tag name="KSO_WM_UNIT_TYPE" val="n_h_h_i"/>
  <p:tag name="KSO_WM_UNIT_INDEX" val="1_2_4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f*1_2_4_1"/>
  <p:tag name="KSO_WM_TEMPLATE_CATEGORY" val="diagram"/>
  <p:tag name="KSO_WM_TEMPLATE_INDEX" val="20228786"/>
  <p:tag name="KSO_WM_UNIT_LAYERLEVEL" val="1_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NOCLEAR" val="0"/>
  <p:tag name="KSO_WM_DIAGRAM_GROUP_CODE" val="n1-1"/>
  <p:tag name="KSO_WM_UNIT_TYPE" val="n_h_h_f"/>
  <p:tag name="KSO_WM_UNIT_INDEX" val="1_2_4_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4.0466141732283,&quot;left&quot;:94.67622047244095,&quot;top&quot;:144,&quot;width&quot;:770.694094488189}"/>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h_i*1_2_4_2"/>
  <p:tag name="KSO_WM_TEMPLATE_CATEGORY" val="diagram"/>
  <p:tag name="KSO_WM_TEMPLATE_INDEX" val="20228786"/>
  <p:tag name="KSO_WM_UNIT_LAYERLEVEL" val="1_1_1_1"/>
  <p:tag name="KSO_WM_TAG_VERSION" val="1.0"/>
  <p:tag name="KSO_WM_BEAUTIFY_FLAG" val="#wm#"/>
  <p:tag name="KSO_WM_DIAGRAM_GROUP_CODE" val="n1-1"/>
  <p:tag name="KSO_WM_UNIT_SUBTYPE" val="d"/>
  <p:tag name="KSO_WM_UNIT_TYPE" val="n_h_h_i"/>
  <p:tag name="KSO_WM_UNIT_INDEX" val="1_2_4_2"/>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4.0466141732283,&quot;left&quot;:94.67622047244095,&quot;top&quot;:144,&quot;width&quot;:770.694094488189}"/>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6_4*n_h_a*1_1_1"/>
  <p:tag name="KSO_WM_TEMPLATE_CATEGORY" val="diagram"/>
  <p:tag name="KSO_WM_TEMPLATE_INDEX" val="20228786"/>
  <p:tag name="KSO_WM_UNIT_LAYERLEVEL" val="1_1_1"/>
  <p:tag name="KSO_WM_TAG_VERSION" val="1.0"/>
  <p:tag name="KSO_WM_BEAUTIFY_FLAG" val="#wm#"/>
  <p:tag name="KSO_WM_UNIT_ISCONTENTSTITLE" val="0"/>
  <p:tag name="KSO_WM_UNIT_ISNUMDGMTITLE" val="0"/>
  <p:tag name="KSO_WM_UNIT_PRESET_TEXT" val="单击添加&#13;内容标题"/>
  <p:tag name="KSO_WM_UNIT_NOCLEAR" val="0"/>
  <p:tag name="KSO_WM_UNIT_VALUE" val="14"/>
  <p:tag name="KSO_WM_DIAGRAM_GROUP_CODE" val="n1-1"/>
  <p:tag name="KSO_WM_UNIT_TYPE" val="n_h_a"/>
  <p:tag name="KSO_WM_UNIT_INDEX" val="1_1_1"/>
  <p:tag name="KSO_WM_UNIT_TEXT_FILL_FORE_SCHEMECOLOR_INDEX_BRIGHTNESS" val="0"/>
  <p:tag name="KSO_WM_UNIT_TEXT_FILL_FORE_SCHEMECOLOR_INDEX" val="14"/>
  <p:tag name="KSO_WM_UNIT_TEXT_FILL_TYPE" val="1"/>
  <p:tag name="KSO_WM_UNIT_USESOURCEFORMAT_APPLY" val="1"/>
  <p:tag name="KSO_WM_DIAGRAM_VIRTUALLY_FRAME" val="{&quot;height&quot;:324.0466141732283,&quot;left&quot;:94.67622047244095,&quot;top&quot;:144,&quot;width&quot;:770.694094488189}"/>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699_1*i*2"/>
  <p:tag name="KSO_WM_TEMPLATE_CATEGORY" val="diagram"/>
  <p:tag name="KSO_WM_TEMPLATE_INDEX" val="20212699"/>
  <p:tag name="KSO_WM_UNIT_LAYERLEVEL" val="1"/>
  <p:tag name="KSO_WM_TAG_VERSION" val="1.0"/>
  <p:tag name="KSO_WM_BEAUTIFY_FLAG" val="#wm#"/>
  <p:tag name="KSO_WM_UNIT_BLOCK" val="0"/>
  <p:tag name="KSO_WM_UNIT_SM_LIMIT_TYPE" val="2"/>
  <p:tag name="KSO_WM_UNIT_DEC_AREA_ID" val="ab9e3ede4f02433781ee8c4bc865c2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08c7a747e3ea6e292a7fb"/>
  <p:tag name="KSO_WM_CHIP_XID" val="5f708c7a747e3ea6e292a7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f644054ed1e2fb8092f"/>
  <p:tag name="KSO_WM_TEMPLATE_ASSEMBLE_GROUPID" val="60656f644054ed1e2fb8092f"/>
</p:tagLst>
</file>

<file path=ppt/tags/tag587.xml><?xml version="1.0" encoding="utf-8"?>
<p:tagLst xmlns:p="http://schemas.openxmlformats.org/presentationml/2006/main">
  <p:tag name="KSO_WM_SLIDE_ID" val="diagram20212699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699"/>
  <p:tag name="KSO_WM_SLIDE_TYPE" val="text"/>
  <p:tag name="KSO_WM_SLIDE_SUBTYPE" val="picTxt"/>
  <p:tag name="KSO_WM_SLIDE_SIZE" val="864*444"/>
  <p:tag name="KSO_WM_SLIDE_POSITION" val="47*48"/>
  <p:tag name="KSO_WM_SLIDE_LAYOUT" val="a_d"/>
  <p:tag name="KSO_WM_SLIDE_LAYOUT_CNT" val="1_1"/>
  <p:tag name="KSO_WM_SPECIAL_SOURCE" val="bdnull"/>
  <p:tag name="KSO_WM_DIAGRAM_GROUP_CODE" val="n1-1"/>
  <p:tag name="KSO_WM_SLIDE_DIAGTYPE" val="n"/>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XID" val="5f708c7a747e3ea6e292a7fc"/>
  <p:tag name="KSO_WM_CHIP_DECFILLPROP" val="[]"/>
  <p:tag name="KSO_WM_SLIDE_CAN_ADD_NAVIGATION" val="1"/>
  <p:tag name="KSO_WM_CHIP_GROUPID" val="5f708c7a747e3ea6e292a7fb"/>
  <p:tag name="KSO_WM_SLIDE_BK_DARK_LIGHT" val="2"/>
  <p:tag name="KSO_WM_SLIDE_BACKGROUND_TYPE" val="general"/>
  <p:tag name="KSO_WM_SLIDE_SUPPORT_FEATURE_TYPE" val="3"/>
  <p:tag name="KSO_WM_TEMPLATE_ASSEMBLE_XID" val="60656f644054ed1e2fb8092f"/>
  <p:tag name="KSO_WM_TEMPLATE_ASSEMBLE_GROUPID" val="60656f644054ed1e2fb8092f"/>
  <p:tag name="KSO_WM_SLIDE_LAYOUT_INFO" val="{&quot;backgroundInfo&quot;:[{&quot;bottom&quot;:0,&quot;bottomAbs&quot;:false,&quot;left&quot;:0,&quot;leftAbs&quot;:false,&quot;right&quot;:0,&quot;rightAbs&quot;:false,&quot;top&quot;:0,&quot;topAbs&quot;:false,&quot;type&quot;:&quot;general&quot;}],&quot;id&quot;:&quot;2021-04-01T15:43:52&quot;,&quot;maxSize&quot;:{&quot;size1&quot;:26.7},&quot;minSize&quot;:{&quot;size1&quot;:17.9},&quot;normalSize&quot;:{&quot;size1&quot;:17.9},&quot;subLayout&quot;:[{&quot;id&quot;:&quot;2021-04-01T15:43:52&quot;,&quot;margin&quot;:{&quot;bottom&quot;:0.0260000042617321,&quot;left&quot;:2.9629998207092285,&quot;right&quot;:2.5399999618530273,&quot;top&quot;:1.6929999589920044},&quot;type&quot;:0},{&quot;id&quot;:&quot;2021-04-01T15:43:52&quot;,&quot;margin&quot;:{&quot;bottom&quot;:2.5399999618530273,&quot;left&quot;:2.5399999618530273,&quot;right&quot;:2.5399999618530273,&quot;top&quot;:1.6670000553131104},&quot;type&quot;:0}],&quot;type&quot;:0}"/>
</p:tagLst>
</file>

<file path=ppt/tags/tag58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4_2*a*1"/>
  <p:tag name="KSO_WM_TEMPLATE_CATEGORY" val="diagram"/>
  <p:tag name="KSO_WM_TEMPLATE_INDEX" val="20230964"/>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52"/>
  <p:tag name="KSO_WM_UNIT_FILL_FORE_SCHEMECOLOR_INDEX_2_TRANS" val="0.8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i*1_1_6"/>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quot;colorType&quot;:2,&quot;pos&quot;:0,&quot;rgb&quot;:&quot;#ffffff&quot;,&quot;transparency&quot;:1},{&quot;brightness&quot;:0.800000011920929,&quot;colorType&quot;:1,&quot;foreColorIndex&quot;:5,&quot;pos&quot;:0.5199999809265137,&quot;transparency&quot;:0.8500000238418579}],&quot;type&quot;:3},&quot;glow&quot;:{&quot;colorType&quot;:0},&quot;line&quot;:{&quot;solidLine&quot;:{&quot;brightness&quot;:0,&quot;colorType&quot;:1,&quot;foreColorIndex&quot;: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Lst>
</file>

<file path=ppt/tags/tag5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0.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81"/>
  <p:tag name="KSO_WM_UNIT_FILL_FORE_SCHEMECOLOR_INDEX_2_TRANS" val="0.7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i*1_1_5"/>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quot;colorType&quot;:2,&quot;pos&quot;:0,&quot;rgb&quot;:&quot;#ffffff&quot;,&quot;transparency&quot;:1},{&quot;brightness&quot;:0.800000011920929,&quot;colorType&quot;:1,&quot;foreColorIndex&quot;:5,&quot;pos&quot;:0.8100000023841858,&quot;transparency&quot;:0.75}],&quot;type&quot;:3},&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Lst>
</file>

<file path=ppt/tags/tag591.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77"/>
  <p:tag name="KSO_WM_UNIT_FILL_FORE_SCHEMECOLOR_INDEX_2_TRANS" val="0.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i*1_1_4"/>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quot;colorType&quot;:2,&quot;pos&quot;:0,&quot;rgb&quot;:&quot;#ffffff&quot;,&quot;transparency&quot;:1},{&quot;brightness&quot;:0.800000011920929,&quot;colorType&quot;:1,&quot;foreColorIndex&quot;:5,&quot;pos&quot;:0.7699999809265137,&quot;transparency&quot;:0.6000000238418579}],&quot;type&quot;:3},&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Lst>
</file>

<file path=ppt/tags/tag592.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2*n_h_h_a*1_2_1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1_1"/>
  <p:tag name="KSO_WM_DIAGRAM_VERSION" val="3"/>
  <p:tag name="KSO_WM_DIAGRAM_COLOR_TRICK" val="3"/>
  <p:tag name="KSO_WM_DIAGRAM_COLOR_TEXT_CAN_REMOVE" val="n"/>
  <p:tag name="KSO_WM_UNIT_VALUE" val="7"/>
  <p:tag name="KSO_WM_DIAGRAM_GROUP_CODE" val="n1-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6000000238418579,&quot;colorType&quot;:1,&quot;foreColorIndex&quot;:5,&quot;pos&quot;:0,&quot;transparency&quot;:0},{&quot;brightness&quot;:0,&quot;colorType&quot;:1,&quot;foreColorIndex&quot;:5,&quot;pos&quot;:0.47999998927116394,&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5"/>
  <p:tag name="KSO_WM_UNIT_TEXT_TYPE" val="1"/>
  <p:tag name="KSO_WM_UNIT_USESOURCEFORMAT_APPLY" val="1"/>
</p:tagLst>
</file>

<file path=ppt/tags/tag59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8"/>
  <p:tag name="KSO_WM_UNIT_LINE_FORE_SCHEMECOLOR_INDEX_1" val="8"/>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8"/>
  <p:tag name="KSO_WM_UNIT_LINE_FORE_SCHEMECOLOR_INDEX_3" val="8"/>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8"/>
  <p:tag name="KSO_WM_UNIT_HIGHLIGHT" val="0"/>
  <p:tag name="KSO_WM_UNIT_COMPATIBLE" val="0"/>
  <p:tag name="KSO_WM_UNIT_DIAGRAM_ISNUMVISUAL" val="0"/>
  <p:tag name="KSO_WM_UNIT_DIAGRAM_ISREFERUNIT" val="0"/>
  <p:tag name="KSO_WM_UNIT_ID" val="diagram20230964_2*n_h_h_i*1_2_1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4000000059604645,&quot;colorType&quot;:1,&quot;foreColorIndex&quot;:5,&quot;pos&quot;:0.03999999910593033,&quot;transparency&quot;:0},{&quot;brightness&quot;:0,&quot;colorType&quot;:1,&quot;foreColorIndex&quot;:5,&quot;pos&quot;:0.5400000214576721,&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5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64_2*n_h_h_f*1_2_1_1"/>
  <p:tag name="KSO_WM_TEMPLATE_CATEGORY" val="diagram"/>
  <p:tag name="KSO_WM_TEMPLATE_INDEX" val="20230964"/>
  <p:tag name="KSO_WM_UNIT_LAYERLEVEL" val="1_1_1_1"/>
  <p:tag name="KSO_WM_TAG_VERSION" val="3.0"/>
  <p:tag name="KSO_WM_BEAUTIFY_FLAG" val="#wm#"/>
  <p:tag name="KSO_WM_DIAGRAM_VERSION" val="3"/>
  <p:tag name="KSO_WM_DIAGRAM_COLOR_TRICK" val="3"/>
  <p:tag name="KSO_WM_DIAGRAM_COLOR_TEXT_CAN_REMOVE" val="n"/>
  <p:tag name="KSO_WM_UNIT_VALUE" val="48"/>
  <p:tag name="KSO_WM_DIAGRAM_GROUP_CODE" val="n1-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10;智能图形项正文"/>
  <p:tag name="KSO_WM_UNIT_TEXT_FILL_FORE_SCHEMECOLOR_INDEX" val="1"/>
  <p:tag name="KSO_WM_UNIT_TEXT_FILL_TYPE" val="1"/>
  <p:tag name="KSO_WM_UNIT_TEXT_TYPE" val="1"/>
  <p:tag name="KSO_WM_UNIT_USESOURCEFORMAT_APPLY" val="1"/>
</p:tagLst>
</file>

<file path=ppt/tags/tag595.xml><?xml version="1.0" encoding="utf-8"?>
<p:tagLst xmlns:p="http://schemas.openxmlformats.org/presentationml/2006/main">
  <p:tag name="KSO_WM_BEAUTIFY_FLAG" val="#wm#"/>
  <p:tag name="KSO_WM_UNIT_FILL_FORE_SCHEMECOLOR_INDEX_1_BRIGHTNESS" val="0.4"/>
  <p:tag name="KSO_WM_UNIT_FILL_FORE_SCHEMECOLOR_INDEX_1" val="10"/>
  <p:tag name="KSO_WM_UNIT_FILL_FORE_SCHEMECOLOR_INDEX_1_POS" val="0"/>
  <p:tag name="KSO_WM_UNIT_FILL_FORE_SCHEMECOLOR_INDEX_1_TRANS" val="0"/>
  <p:tag name="KSO_WM_UNIT_FILL_FORE_SCHEMECOLOR_INDEX_2_BRIGHTNESS" val="0"/>
  <p:tag name="KSO_WM_UNIT_FILL_FORE_SCHEMECOLOR_INDEX_2" val="10"/>
  <p:tag name="KSO_WM_UNIT_FILL_FORE_SCHEMECOLOR_INDEX_2_POS" val="0.48"/>
  <p:tag name="KSO_WM_UNIT_FILL_FORE_SCHEMECOLOR_INDEX_2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h_a*1_2_3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3_1"/>
  <p:tag name="KSO_WM_DIAGRAM_VERSION" val="3"/>
  <p:tag name="KSO_WM_DIAGRAM_COLOR_TRICK" val="3"/>
  <p:tag name="KSO_WM_DIAGRAM_COLOR_TEXT_CAN_REMOVE" val="n"/>
  <p:tag name="KSO_WM_UNIT_VALUE" val="7"/>
  <p:tag name="KSO_WM_DIAGRAM_GROUP_CODE" val="n1-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800000011920929,&quot;colorType&quot;:1,&quot;foreColorIndex&quot;:7,&quot;pos&quot;:0,&quot;transparency&quot;:0},{&quot;brightness&quot;:0,&quot;colorType&quot;:1,&quot;foreColorIndex&quot;:7,&quot;pos&quot;:0.47999998927116394,&quot;transparency&quot;:0}],&quot;type&quot;:3},&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LINE_FORE_SCHEMECOLOR_INDEX" val="7"/>
  <p:tag name="KSO_WM_UNIT_TEXT_TYPE" val="1"/>
  <p:tag name="KSO_WM_UNIT_USESOURCEFORMAT_APPLY" val="1"/>
</p:tagLst>
</file>

<file path=ppt/tags/tag59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55"/>
  <p:tag name="KSO_WM_UNIT_LINE_FORE_SCHEMECOLOR_INDEX_1" val="5"/>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HIGHLIGHT" val="0"/>
  <p:tag name="KSO_WM_UNIT_COMPATIBLE" val="0"/>
  <p:tag name="KSO_WM_UNIT_DIAGRAM_ISNUMVISUAL" val="0"/>
  <p:tag name="KSO_WM_UNIT_DIAGRAM_ISREFERUNIT" val="0"/>
  <p:tag name="KSO_WM_UNIT_ID" val="diagram20230964_2*n_h_h_i*1_2_3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4000000059604645,&quot;colorType&quot;:1,&quot;foreColorIndex&quot;:7,&quot;pos&quot;:0.03999999910593033,&quot;transparency&quot;:0},{&quot;brightness&quot;:0,&quot;colorType&quot;:1,&quot;foreColorIndex&quot;:7,&quot;pos&quot;:0.5400000214576721,&quot;transparency&quot;:0},{&quot;brightness&quot;:0,&quot;colorType&quot;:1,&quot;foreColorIndex&quot;:7,&quot;pos&quot;:1,&quot;transparency&quot;:0}],&quot;type&quot;:3},&quot;glow&quot;:{&quot;colorType&quot;:0},&quot;line&quot;:{&quot;gradient&quot;:[{&quot;brightness&quot;:0.800000011920929,&quot;colorType&quot;:1,&quot;foreColorIndex&quot;:10,&quot;pos&quot;:0,&quot;transparency&quot;:0},{&quot;brightness&quot;:0.949999988079071,&quot;colorType&quot;:2,&quot;pos&quot;:0.3700000047683716,&quot;rgb&quot;:&quot;#fdfeff&quot;,&quot;transparency&quot;:0},{&quot;brightness&quot;:0.800000011920929,&quot;colorType&quot;:1,&quot;foreColorIndex&quot;:10,&quot;pos&quot;:0.7099999785423279,&quot;transparency&quot;:0},{&quot;brightness&quot;:0,&quot;colorType&quot;:2,&quot;pos&quot;:1,&quot;rgb&quot;:&quot;#ffffff&quot;,&quot;transparency&quot;:0}],&quot;type&quot;:2},&quot;shadow&quot;:{&quot;brightness&quot;:0,&quot;colorType&quot;:1,&quot;foreColorIndex&quot;:10,&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5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64_2*n_h_h_f*1_2_3_1"/>
  <p:tag name="KSO_WM_TEMPLATE_CATEGORY" val="diagram"/>
  <p:tag name="KSO_WM_TEMPLATE_INDEX" val="20230964"/>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UNIT_PRESET_TEXT" val="单击此处输入你的&#10;智能图形项正文"/>
  <p:tag name="KSO_WM_UNIT_TEXT_FILL_FORE_SCHEMECOLOR_INDEX" val="1"/>
  <p:tag name="KSO_WM_UNIT_TEXT_FILL_TYPE" val="1"/>
  <p:tag name="KSO_WM_UNIT_TEXT_TYPE" val="1"/>
  <p:tag name="KSO_WM_UNIT_USESOURCEFORMAT_APPLY" val="1"/>
</p:tagLst>
</file>

<file path=ppt/tags/tag598.xml><?xml version="1.0" encoding="utf-8"?>
<p:tagLst xmlns:p="http://schemas.openxmlformats.org/presentationml/2006/main">
  <p:tag name="KSO_WM_BEAUTIFY_FLAG" val="#wm#"/>
  <p:tag name="KSO_WM_UNIT_FILL_FORE_SCHEMECOLOR_INDEX_1_BRIGHTNESS" val="0.4"/>
  <p:tag name="KSO_WM_UNIT_FILL_FORE_SCHEMECOLOR_INDEX_1" val="10"/>
  <p:tag name="KSO_WM_UNIT_FILL_FORE_SCHEMECOLOR_INDEX_1_POS" val="0"/>
  <p:tag name="KSO_WM_UNIT_FILL_FORE_SCHEMECOLOR_INDEX_1_TRANS" val="0"/>
  <p:tag name="KSO_WM_UNIT_FILL_FORE_SCHEMECOLOR_INDEX_2_BRIGHTNESS" val="0"/>
  <p:tag name="KSO_WM_UNIT_FILL_FORE_SCHEMECOLOR_INDEX_2" val="10"/>
  <p:tag name="KSO_WM_UNIT_FILL_FORE_SCHEMECOLOR_INDEX_2_POS" val="0.48"/>
  <p:tag name="KSO_WM_UNIT_FILL_FORE_SCHEMECOLOR_INDEX_2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2*n_h_h_a*1_2_2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2_1"/>
  <p:tag name="KSO_WM_DIAGRAM_VERSION" val="3"/>
  <p:tag name="KSO_WM_DIAGRAM_COLOR_TRICK" val="3"/>
  <p:tag name="KSO_WM_DIAGRAM_COLOR_TEXT_CAN_REMOVE" val="n"/>
  <p:tag name="KSO_WM_DIAGRAM_GROUP_CODE" val="n1-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6000000238418579,&quot;colorType&quot;:1,&quot;foreColorIndex&quot;:6,&quot;pos&quot;:0,&quot;transparency&quot;:0},{&quot;brightness&quot;:0,&quot;colorType&quot;:1,&quot;foreColorIndex&quot;:6,&quot;pos&quot;:0.47999998927116394,&quot;transparency&quot;:0}],&quot;type&quot;:3},&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6"/>
  <p:tag name="KSO_WM_UNIT_TEXT_TYPE" val="1"/>
  <p:tag name="KSO_WM_UNIT_USESOURCEFORMAT_APPLY" val="1"/>
</p:tagLst>
</file>

<file path=ppt/tags/tag59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55"/>
  <p:tag name="KSO_WM_UNIT_LINE_FORE_SCHEMECOLOR_INDEX_1" val="5"/>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HIGHLIGHT" val="0"/>
  <p:tag name="KSO_WM_UNIT_COMPATIBLE" val="0"/>
  <p:tag name="KSO_WM_UNIT_DIAGRAM_ISNUMVISUAL" val="0"/>
  <p:tag name="KSO_WM_UNIT_DIAGRAM_ISREFERUNIT" val="0"/>
  <p:tag name="KSO_WM_UNIT_ID" val="diagram20230964_2*n_h_h_i*1_2_2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4000000059604645,&quot;colorType&quot;:1,&quot;foreColorIndex&quot;:6,&quot;pos&quot;:0.03999999910593033,&quot;transparency&quot;:0},{&quot;brightness&quot;:0,&quot;colorType&quot;:1,&quot;foreColorIndex&quot;:6,&quot;pos&quot;:1,&quot;transparency&quot;:0},{&quot;brightness&quot;:0,&quot;colorType&quot;:1,&quot;foreColorIndex&quot;:6,&quot;pos&quot;:0.5400000214576721,&quot;transparency&quot;:0}],&quot;type&quot;:3},&quot;glow&quot;:{&quot;colorType&quot;:0},&quot;line&quot;:{&quot;gradient&quot;:[{&quot;brightness&quot;:0.800000011920929,&quot;colorType&quot;:1,&quot;foreColorIndex&quot;:8,&quot;pos&quot;:0,&quot;transparency&quot;:0},{&quot;brightness&quot;:0.949999988079071,&quot;colorType&quot;:2,&quot;pos&quot;:0.3700000047683716,&quot;rgb&quot;:&quot;#fdfeff&quot;,&quot;transparency&quot;:0},{&quot;brightness&quot;:0.800000011920929,&quot;colorType&quot;:1,&quot;foreColorIndex&quot;:8,&quot;pos&quot;:0.7099999785423279,&quot;transparency&quot;:0},{&quot;brightness&quot;:0,&quot;colorType&quot;:2,&quot;pos&quot;:1,&quot;rgb&quot;:&quot;#ffffff&quot;,&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64_2*n_h_h_f*1_2_2_1"/>
  <p:tag name="KSO_WM_TEMPLATE_CATEGORY" val="diagram"/>
  <p:tag name="KSO_WM_TEMPLATE_INDEX" val="20230964"/>
  <p:tag name="KSO_WM_UNIT_LAYERLEVEL" val="1_1_1_1"/>
  <p:tag name="KSO_WM_TAG_VERSION" val="3.0"/>
  <p:tag name="KSO_WM_BEAUTIFY_FLAG" val="#wm#"/>
  <p:tag name="KSO_WM_DIAGRAM_VERSION" val="3"/>
  <p:tag name="KSO_WM_DIAGRAM_COLOR_TRICK" val="3"/>
  <p:tag name="KSO_WM_DIAGRAM_COLOR_TEXT_CAN_REMOVE" val="n"/>
  <p:tag name="KSO_WM_UNIT_VALUE" val="48"/>
  <p:tag name="KSO_WM_DIAGRAM_GROUP_CODE" val="n1-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10;智能图形项正文"/>
  <p:tag name="KSO_WM_UNIT_TEXT_FILL_FORE_SCHEMECOLOR_INDEX" val="1"/>
  <p:tag name="KSO_WM_UNIT_TEXT_FILL_TYPE" val="1"/>
  <p:tag name="KSO_WM_UNIT_TEXT_TYPE" val="1"/>
  <p:tag name="KSO_WM_UNIT_USESOURCEFORMAT_APPLY" val="1"/>
</p:tagLst>
</file>

<file path=ppt/tags/tag6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4_2*n_h_i*1_1_3"/>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type&quot;:0},&quot;glow&quot;:{&quot;colorType&quot;:0},&quot;line&quot;:{&quot;gradient&quot;:[{&quot;brightness&quot;:0,&quot;colorType&quot;:1,&quot;foreColorIndex&quot;:5,&quot;pos&quot;:0.4000000059604645,&quot;transparency&quot;:0.6499999761581421},{&quot;brightness&quot;:0.6000000238418579,&quot;colorType&quot;:1,&quot;foreColorIndex&quot;:5,&quot;pos&quot;:0.8799999952316284,&quot;transparency&quot;:0},{&quot;brightness&quot;:0,&quot;colorType&quot;:1,&quot;foreColorIndex&quot;:5,&quot;pos&quot;:1,&quot;transparency&quot;:0.6499999761581421},{&quot;brightness&quot;:0,&quot;colorType&quot;:1,&quot;foreColorIndex&quot;:5,&quot;pos&quot;:0.07000000029802322,&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6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4_2*n_h_i*1_1_2"/>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type&quot;:0},&quot;glow&quot;:{&quot;colorType&quot;:0},&quot;line&quot;:{&quot;gradient&quot;:[{&quot;brightness&quot;:0,&quot;colorType&quot;:1,&quot;foreColorIndex&quot;:5,&quot;pos&quot;:0.4000000059604645,&quot;transparency&quot;:0.6499999761581421},{&quot;brightness&quot;:0.6000000238418579,&quot;colorType&quot;:1,&quot;foreColorIndex&quot;:5,&quot;pos&quot;:0.8799999952316284,&quot;transparency&quot;:0},{&quot;brightness&quot;:0,&quot;colorType&quot;:1,&quot;foreColorIndex&quot;:5,&quot;pos&quot;:1,&quot;transparency&quot;:0.6499999761581421},{&quot;brightness&quot;:0,&quot;colorType&quot;:1,&quot;foreColorIndex&quot;:5,&quot;pos&quot;:0.07000000029802322,&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603.xml><?xml version="1.0" encoding="utf-8"?>
<p:tagLst xmlns:p="http://schemas.openxmlformats.org/presentationml/2006/main">
  <p:tag name="KSO_WM_BEAUTIFY_FLAG" val="#wm#"/>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a*1_1_1"/>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6"/>
  <p:tag name="KSO_WM_DIAGRAM_MIN_ITEMCNT" val="2"/>
  <p:tag name="KSO_WM_DIAGRAM_VIRTUALLY_FRAME" val="{&quot;height&quot;:366.8999938964844,&quot;left&quot;:97.54999389648438,&quot;top&quot;:158.4250030517578,&quot;width&quot;:779.2500061035156}"/>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quot;colorType&quot;:2,&quot;pos&quot;:0.3700000047683716,&quot;rgb&quot;:&quot;#ffff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FILL_TYPE" val="3"/>
  <p:tag name="KSO_WM_UNIT_TEXT_TYPE" val="1"/>
  <p:tag name="KSO_WM_UNIT_USESOURCEFORMAT_APPLY" val="1"/>
</p:tagLst>
</file>

<file path=ppt/tags/tag604.xml><?xml version="1.0" encoding="utf-8"?>
<p:tagLst xmlns:p="http://schemas.openxmlformats.org/presentationml/2006/main">
  <p:tag name="KSO_WM_SLIDE_ID" val="diagram2023096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4"/>
  <p:tag name="KSO_WM_SLIDE_TYPE" val="text"/>
  <p:tag name="KSO_WM_SLIDE_SUBTYPE" val="diag"/>
  <p:tag name="KSO_WM_SLIDE_SIZE" val="764.45*317.25"/>
  <p:tag name="KSO_WM_SLIDE_POSITION" val="97.55*204.05"/>
  <p:tag name="KSO_WM_SLIDE_LAYOUT" val="a_n"/>
  <p:tag name="KSO_WM_SLIDE_LAYOUT_CNT" val="1_1"/>
  <p:tag name="KSO_WM_SPECIAL_SOURCE" val="bdnull"/>
  <p:tag name="KSO_WM_DIAGRAM_GROUP_CODE" val="n1-1"/>
  <p:tag name="KSO_WM_SLIDE_DIAGTYPE" val="n"/>
</p:tagLst>
</file>

<file path=ppt/tags/tag60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488_1*a*1"/>
  <p:tag name="KSO_WM_TEMPLATE_CATEGORY" val="diagram"/>
  <p:tag name="KSO_WM_TEMPLATE_INDEX" val="2021148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9bbe698d7904c1e84b5873426a396c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8fdbd8d2ffb457fad7fd76862524c89"/>
  <p:tag name="KSO_WM_UNIT_SUPPORT_BIG_FONT" val="1"/>
  <p:tag name="KSO_WM_UNIT_TEXT_FILL_FORE_SCHEMECOLOR_INDEX_BRIGHTNESS" val="0"/>
  <p:tag name="KSO_WM_UNIT_TEXT_FILL_FORE_SCHEMECOLOR_INDEX" val="13"/>
  <p:tag name="KSO_WM_UNIT_TEXT_FILL_TYPE" val="1"/>
  <p:tag name="KSO_WM_TEMPLATE_ASSEMBLE_XID" val="60656efc4054ed1e2fb801d4"/>
  <p:tag name="KSO_WM_TEMPLATE_ASSEMBLE_GROUPID" val="60656efc4054ed1e2fb801d4"/>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9373_4*l_h_i*1_1_1"/>
  <p:tag name="KSO_WM_TEMPLATE_CATEGORY" val="diagram"/>
  <p:tag name="KSO_WM_TEMPLATE_INDEX" val="20209373"/>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0"/>
  <p:tag name="KSO_WM_UNIT_ID" val="diagram20209373_4*l_h_i*1_1_10"/>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09373_4*l_h_i*1_1_9"/>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1"/>
  <p:tag name="KSO_WM_UNIT_ID" val="diagram20209373_4*l_h_i*1_1_11"/>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2"/>
  <p:tag name="KSO_WM_UNIT_ID" val="diagram20209373_4*l_h_i*1_1_1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3"/>
  <p:tag name="KSO_WM_UNIT_ID" val="diagram20209373_4*l_h_i*1_1_1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4"/>
  <p:tag name="KSO_WM_UNIT_ID" val="diagram20209373_4*l_h_i*1_1_1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5"/>
  <p:tag name="KSO_WM_UNIT_ID" val="diagram20209373_4*l_h_i*1_1_1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6"/>
  <p:tag name="KSO_WM_UNIT_ID" val="diagram20209373_4*l_h_i*1_1_1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7"/>
  <p:tag name="KSO_WM_UNIT_ID" val="diagram20209373_4*l_h_i*1_1_1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9373_4*l_h_i*1_1_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9373_4*l_h_i*1_1_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9373_4*l_h_i*1_1_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09373_4*l_h_i*1_1_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09373_4*l_h_i*1_1_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09373_4*l_h_i*1_1_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09373_4*l_h_i*1_1_8"/>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3.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9373_4*l_h_f*1_1_1"/>
  <p:tag name="KSO_WM_TEMPLATE_CATEGORY" val="diagram"/>
  <p:tag name="KSO_WM_TEMPLATE_INDEX" val="20209373"/>
  <p:tag name="KSO_WM_UNIT_LAYERLEVEL" val="1_1_1"/>
  <p:tag name="KSO_WM_TAG_VERSION" val="1.0"/>
  <p:tag name="KSO_WM_BEAUTIFY_FLAG" val="#wm#"/>
  <p:tag name="KSO_WM_UNIT_PRESET_TEXT" val="单击此处添加正文，文字是您思想的提炼，请尽量言简意赅地阐述观点。"/>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4.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9373_4*l_h_a*1_1_1"/>
  <p:tag name="KSO_WM_TEMPLATE_CATEGORY" val="diagram"/>
  <p:tag name="KSO_WM_TEMPLATE_INDEX" val="20209373"/>
  <p:tag name="KSO_WM_UNIT_LAYERLEVEL" val="1_1_1"/>
  <p:tag name="KSO_WM_TAG_VERSION" val="1.0"/>
  <p:tag name="KSO_WM_BEAUTIFY_FLAG" val="#wm#"/>
  <p:tag name="KSO_WM_UNIT_PRESET_TEXT" val="单击此处添加小标题"/>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09373_4*l_h_i*1_3_1"/>
  <p:tag name="KSO_WM_TEMPLATE_CATEGORY" val="diagram"/>
  <p:tag name="KSO_WM_TEMPLATE_INDEX" val="20209373"/>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09373_4*l_h_i*1_3_10"/>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09373_4*l_h_i*1_3_9"/>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1"/>
  <p:tag name="KSO_WM_UNIT_ID" val="diagram20209373_4*l_h_i*1_3_11"/>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2"/>
  <p:tag name="KSO_WM_UNIT_ID" val="diagram20209373_4*l_h_i*1_3_1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3"/>
  <p:tag name="KSO_WM_UNIT_ID" val="diagram20209373_4*l_h_i*1_3_1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4"/>
  <p:tag name="KSO_WM_UNIT_ID" val="diagram20209373_4*l_h_i*1_3_1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5"/>
  <p:tag name="KSO_WM_UNIT_ID" val="diagram20209373_4*l_h_i*1_3_1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6"/>
  <p:tag name="KSO_WM_UNIT_ID" val="diagram20209373_4*l_h_i*1_3_1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7"/>
  <p:tag name="KSO_WM_UNIT_ID" val="diagram20209373_4*l_h_i*1_3_1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9373_4*l_h_i*1_3_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9373_4*l_h_i*1_3_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9373_4*l_h_i*1_3_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09373_4*l_h_i*1_3_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09373_4*l_h_i*1_3_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09373_4*l_h_i*1_3_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09373_4*l_h_i*1_3_8"/>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2.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9373_4*l_h_f*1_3_1"/>
  <p:tag name="KSO_WM_TEMPLATE_CATEGORY" val="diagram"/>
  <p:tag name="KSO_WM_TEMPLATE_INDEX" val="20209373"/>
  <p:tag name="KSO_WM_UNIT_LAYERLEVEL" val="1_1_1"/>
  <p:tag name="KSO_WM_TAG_VERSION" val="1.0"/>
  <p:tag name="KSO_WM_BEAUTIFY_FLAG" val="#wm#"/>
  <p:tag name="KSO_WM_UNIT_PRESET_TEXT" val="单击此处添加正文，文字是您思想的提炼，请尽量言简意赅地阐述观点。"/>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9373_4*l_h_a*1_3_1"/>
  <p:tag name="KSO_WM_TEMPLATE_CATEGORY" val="diagram"/>
  <p:tag name="KSO_WM_TEMPLATE_INDEX" val="20209373"/>
  <p:tag name="KSO_WM_UNIT_LAYERLEVEL" val="1_1_1"/>
  <p:tag name="KSO_WM_TAG_VERSION" val="1.0"/>
  <p:tag name="KSO_WM_BEAUTIFY_FLAG" val="#wm#"/>
  <p:tag name="KSO_WM_UNIT_PRESET_TEXT" val="单击此处添加小标题"/>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9373_4*l_h_i*1_2_1"/>
  <p:tag name="KSO_WM_TEMPLATE_CATEGORY" val="diagram"/>
  <p:tag name="KSO_WM_TEMPLATE_INDEX" val="20209373"/>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09373_4*l_h_i*1_2_10"/>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09373_4*l_h_i*1_2_9"/>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1"/>
  <p:tag name="KSO_WM_UNIT_ID" val="diagram20209373_4*l_h_i*1_2_11"/>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2"/>
  <p:tag name="KSO_WM_UNIT_ID" val="diagram20209373_4*l_h_i*1_2_1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3"/>
  <p:tag name="KSO_WM_UNIT_ID" val="diagram20209373_4*l_h_i*1_2_1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4"/>
  <p:tag name="KSO_WM_UNIT_ID" val="diagram20209373_4*l_h_i*1_2_1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5"/>
  <p:tag name="KSO_WM_UNIT_ID" val="diagram20209373_4*l_h_i*1_2_1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6"/>
  <p:tag name="KSO_WM_UNIT_ID" val="diagram20209373_4*l_h_i*1_2_1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7"/>
  <p:tag name="KSO_WM_UNIT_ID" val="diagram20209373_4*l_h_i*1_2_1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9373_4*l_h_i*1_2_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9373_4*l_h_i*1_2_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9373_4*l_h_i*1_2_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9373_4*l_h_i*1_2_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09373_4*l_h_i*1_2_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09373_4*l_h_i*1_2_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09373_4*l_h_i*1_2_8"/>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1.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9373_4*l_h_f*1_2_1"/>
  <p:tag name="KSO_WM_TEMPLATE_CATEGORY" val="diagram"/>
  <p:tag name="KSO_WM_TEMPLATE_INDEX" val="20209373"/>
  <p:tag name="KSO_WM_UNIT_LAYERLEVEL" val="1_1_1"/>
  <p:tag name="KSO_WM_TAG_VERSION" val="1.0"/>
  <p:tag name="KSO_WM_BEAUTIFY_FLAG" val="#wm#"/>
  <p:tag name="KSO_WM_UNIT_PRESET_TEXT" val="单击此处添加正文，文字是您思想的提炼，请尽量言简意赅地阐述观点。"/>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2.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9373_4*l_h_a*1_2_1"/>
  <p:tag name="KSO_WM_TEMPLATE_CATEGORY" val="diagram"/>
  <p:tag name="KSO_WM_TEMPLATE_INDEX" val="20209373"/>
  <p:tag name="KSO_WM_UNIT_LAYERLEVEL" val="1_1_1"/>
  <p:tag name="KSO_WM_TAG_VERSION" val="1.0"/>
  <p:tag name="KSO_WM_BEAUTIFY_FLAG" val="#wm#"/>
  <p:tag name="KSO_WM_UNIT_PRESET_TEXT" val="单击此处添加小标题"/>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09373_4*l_h_i*1_4_1"/>
  <p:tag name="KSO_WM_TEMPLATE_CATEGORY" val="diagram"/>
  <p:tag name="KSO_WM_TEMPLATE_INDEX" val="20209373"/>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209373_4*l_h_i*1_4_10"/>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209373_4*l_h_i*1_4_9"/>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1"/>
  <p:tag name="KSO_WM_UNIT_ID" val="diagram20209373_4*l_h_i*1_4_11"/>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2"/>
  <p:tag name="KSO_WM_UNIT_ID" val="diagram20209373_4*l_h_i*1_4_1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3"/>
  <p:tag name="KSO_WM_UNIT_ID" val="diagram20209373_4*l_h_i*1_4_1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4"/>
  <p:tag name="KSO_WM_UNIT_ID" val="diagram20209373_4*l_h_i*1_4_1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5"/>
  <p:tag name="KSO_WM_UNIT_ID" val="diagram20209373_4*l_h_i*1_4_1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6"/>
  <p:tag name="KSO_WM_UNIT_ID" val="diagram20209373_4*l_h_i*1_4_1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7"/>
  <p:tag name="KSO_WM_UNIT_ID" val="diagram20209373_4*l_h_i*1_4_1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9373_4*l_h_i*1_4_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9373_4*l_h_i*1_4_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9373_4*l_h_i*1_4_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09373_4*l_h_i*1_4_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09373_4*l_h_i*1_4_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09373_4*l_h_i*1_4_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09373_4*l_h_i*1_4_8"/>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9373_4*l_h_f*1_4_1"/>
  <p:tag name="KSO_WM_TEMPLATE_CATEGORY" val="diagram"/>
  <p:tag name="KSO_WM_TEMPLATE_INDEX" val="20209373"/>
  <p:tag name="KSO_WM_UNIT_LAYERLEVEL" val="1_1_1"/>
  <p:tag name="KSO_WM_TAG_VERSION" val="1.0"/>
  <p:tag name="KSO_WM_BEAUTIFY_FLAG" val="#wm#"/>
  <p:tag name="KSO_WM_UNIT_PRESET_TEXT" val="单击此处添加正文，文字是您思想的提炼，请尽量言简意赅地阐述观点。"/>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9373_4*l_h_a*1_4_1"/>
  <p:tag name="KSO_WM_TEMPLATE_CATEGORY" val="diagram"/>
  <p:tag name="KSO_WM_TEMPLATE_INDEX" val="20209373"/>
  <p:tag name="KSO_WM_UNIT_LAYERLEVEL" val="1_1_1"/>
  <p:tag name="KSO_WM_TAG_VERSION" val="1.0"/>
  <p:tag name="KSO_WM_BEAUTIFY_FLAG" val="#wm#"/>
  <p:tag name="KSO_WM_UNIT_PRESET_TEXT" val="单击此处添加小标题"/>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09373_4*l_h_i*1_5_1"/>
  <p:tag name="KSO_WM_TEMPLATE_CATEGORY" val="diagram"/>
  <p:tag name="KSO_WM_TEMPLATE_INDEX" val="20209373"/>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0"/>
  <p:tag name="KSO_WM_UNIT_ID" val="diagram20209373_4*l_h_i*1_5_10"/>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9"/>
  <p:tag name="KSO_WM_UNIT_ID" val="diagram20209373_4*l_h_i*1_5_9"/>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1"/>
  <p:tag name="KSO_WM_UNIT_ID" val="diagram20209373_4*l_h_i*1_5_11"/>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2"/>
  <p:tag name="KSO_WM_UNIT_ID" val="diagram20209373_4*l_h_i*1_5_1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3"/>
  <p:tag name="KSO_WM_UNIT_ID" val="diagram20209373_4*l_h_i*1_5_1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4"/>
  <p:tag name="KSO_WM_UNIT_ID" val="diagram20209373_4*l_h_i*1_5_1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5"/>
  <p:tag name="KSO_WM_UNIT_ID" val="diagram20209373_4*l_h_i*1_5_1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6"/>
  <p:tag name="KSO_WM_UNIT_ID" val="diagram20209373_4*l_h_i*1_5_1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7"/>
  <p:tag name="KSO_WM_UNIT_ID" val="diagram20209373_4*l_h_i*1_5_1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9373_4*l_h_i*1_5_2"/>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09373_4*l_h_i*1_5_3"/>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09373_4*l_h_i*1_5_4"/>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09373_4*l_h_i*1_5_5"/>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6"/>
  <p:tag name="KSO_WM_UNIT_ID" val="diagram20209373_4*l_h_i*1_5_6"/>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7"/>
  <p:tag name="KSO_WM_UNIT_ID" val="diagram20209373_4*l_h_i*1_5_7"/>
  <p:tag name="KSO_WM_TEMPLATE_CATEGORY" val="diagram"/>
  <p:tag name="KSO_WM_TEMPLATE_INDEX" val="20209373"/>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8"/>
  <p:tag name="KSO_WM_UNIT_ID" val="diagram20209373_4*l_h_i*1_5_8"/>
  <p:tag name="KSO_WM_TEMPLATE_CATEGORY" val="diagram"/>
  <p:tag name="KSO_WM_TEMPLATE_INDEX" val="20209373"/>
  <p:tag name="KSO_WM_UNIT_LAYERLEVEL" val="1_1_1"/>
  <p:tag name="KSO_WM_TAG_VERSION" val="1.0"/>
  <p:tag name="KSO_WM_BEAUTIFY_FLAG" val="#wm#"/>
  <p:tag name="KSO_WM_UNIT_FILL_FORE_SCHEMECOLOR_INDEX_BRIGHTNESS" val="-0.25"/>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699.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9373_4*l_h_f*1_5_1"/>
  <p:tag name="KSO_WM_TEMPLATE_CATEGORY" val="diagram"/>
  <p:tag name="KSO_WM_TEMPLATE_INDEX" val="20209373"/>
  <p:tag name="KSO_WM_UNIT_LAYERLEVEL" val="1_1_1"/>
  <p:tag name="KSO_WM_TAG_VERSION" val="1.0"/>
  <p:tag name="KSO_WM_BEAUTIFY_FLAG" val="#wm#"/>
  <p:tag name="KSO_WM_UNIT_PRESET_TEXT" val="单击此处添加正文，文字是您思想的提炼，请尽量言简意赅地阐述观点。"/>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9373_4*l_h_a*1_5_1"/>
  <p:tag name="KSO_WM_TEMPLATE_CATEGORY" val="diagram"/>
  <p:tag name="KSO_WM_TEMPLATE_INDEX" val="20209373"/>
  <p:tag name="KSO_WM_UNIT_LAYERLEVEL" val="1_1_1"/>
  <p:tag name="KSO_WM_TAG_VERSION" val="1.0"/>
  <p:tag name="KSO_WM_BEAUTIFY_FLAG" val="#wm#"/>
  <p:tag name="KSO_WM_UNIT_PRESET_TEXT" val="单击此处添加小标题"/>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21.8726993337332,&quot;left&quot;:451.3381682699604,&quot;top&quot;:58.13021405209365,&quot;width&quot;:439.36750102137813}"/>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488_1*i*1"/>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d10861cd5181465094ff9e8f7b491823"/>
  <p:tag name="KSO_WM_UNIT_DECORATE_INFO" val="{&quot;DecorateInfoH&quot;:{&quot;IsAbs&quot;:true},&quot;DecorateInfoW&quot;:{&quot;IsAbs&quot;:true},&quot;DecorateInfoX&quot;:{&quot;IsAbs&quot;:true,&quot;Pos&quot;:1},&quot;DecorateInfoY&quot;:{&quot;IsAbs&quot;:true,&quot;Pos&quot;:2},&quot;ReferentInfo&quot;:{&quot;Id&quot;:&quot;c9bbe698d7904c1e84b5873426a396c2&quot;,&quot;X&quot;:{&quot;Pos&quot;:0},&quot;Y&quot;:{&quot;Pos&quot;:0}},&quot;whChangeMode&quot;:0}"/>
  <p:tag name="KSO_WM_CHIP_GROUPID" val="5f6c95017b7ee298d401c683"/>
  <p:tag name="KSO_WM_CHIP_XID" val="5f6c95017b7ee298d401c684"/>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488_1*i*2"/>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c80d5d7e061043bc9ce1c76cd0e86955"/>
  <p:tag name="KSO_WM_UNIT_DECORATE_INFO" val="{&quot;DecorateInfoH&quot;:{&quot;IsAbs&quot;:true},&quot;DecorateInfoW&quot;:{&quot;IsAbs&quot;:true},&quot;DecorateInfoX&quot;:{&quot;IsAbs&quot;:true,&quot;Pos&quot;:1},&quot;DecorateInfoY&quot;:{&quot;IsAbs&quot;:true,&quot;Pos&quot;:1},&quot;ReferentInfo&quot;:{&quot;Id&quot;:&quot;d10861cd5181465094ff9e8f7b491823&quot;,&quot;X&quot;:{&quot;Pos&quot;:1},&quot;Y&quot;:{&quot;Pos&quot;:1}},&quot;whChangeMode&quot;:0}"/>
  <p:tag name="KSO_WM_CHIP_GROUPID" val="5f6c95017b7ee298d401c683"/>
  <p:tag name="KSO_WM_CHIP_XID" val="5f6c95017b7ee298d401c6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488_1*i*3"/>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e5c15f4c4d964b5a893a6b1b87af2f52"/>
  <p:tag name="KSO_WM_UNIT_DECORATE_INFO" val="{&quot;DecorateInfoH&quot;:{&quot;IsAbs&quot;:true},&quot;DecorateInfoW&quot;:{&quot;IsAbs&quot;:true},&quot;DecorateInfoX&quot;:{&quot;IsAbs&quot;:true,&quot;Pos&quot;:1},&quot;DecorateInfoY&quot;:{&quot;IsAbs&quot;:true,&quot;Pos&quot;:0},&quot;ReferentInfo&quot;:{&quot;Id&quot;:&quot;c9bbe698d7904c1e84b5873426a396c2&quot;,&quot;X&quot;:{&quot;Pos&quot;:2},&quot;Y&quot;:{&quot;Pos&quot;:2}},&quot;whChangeMode&quot;:0}"/>
  <p:tag name="KSO_WM_CHIP_GROUPID" val="5f6c95017b7ee298d401c683"/>
  <p:tag name="KSO_WM_CHIP_XID" val="5f6c95017b7ee298d401c684"/>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488_1*i*4"/>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86b2e766ea324c46bb12382074138d84"/>
  <p:tag name="KSO_WM_UNIT_DECORATE_INFO" val="{&quot;DecorateInfoH&quot;:{&quot;IsAbs&quot;:true},&quot;DecorateInfoW&quot;:{&quot;IsAbs&quot;:true},&quot;DecorateInfoX&quot;:{&quot;IsAbs&quot;:true,&quot;Pos&quot;:1},&quot;DecorateInfoY&quot;:{&quot;IsAbs&quot;:true,&quot;Pos&quot;:1},&quot;ReferentInfo&quot;:{&quot;Id&quot;:&quot;e5c15f4c4d964b5a893a6b1b87af2f52&quot;,&quot;X&quot;:{&quot;Pos&quot;:1},&quot;Y&quot;:{&quot;Pos&quot;:1}},&quot;whChangeMode&quot;:0}"/>
  <p:tag name="KSO_WM_CHIP_GROUPID" val="5f6c95017b7ee298d401c683"/>
  <p:tag name="KSO_WM_CHIP_XID" val="5f6c95017b7ee298d401c6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705.xml><?xml version="1.0" encoding="utf-8"?>
<p:tagLst xmlns:p="http://schemas.openxmlformats.org/presentationml/2006/main">
  <p:tag name="KSO_WM_SLIDE_ID" val="diagram2021148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8"/>
  <p:tag name="KSO_WM_SLIDE_POSITION" val="48*96"/>
  <p:tag name="KSO_WM_DIAGRAM_GROUP_CODE" val="l1-1"/>
  <p:tag name="KSO_WM_SLIDE_DIAGTYPE" val="l"/>
  <p:tag name="KSO_WM_TAG_VERSION" val="1.0"/>
  <p:tag name="KSO_WM_BEAUTIFY_FLAG" val="#wm#"/>
  <p:tag name="KSO_WM_TEMPLATE_CATEGORY" val="diagram"/>
  <p:tag name="KSO_WM_TEMPLATE_INDEX" val="20211488"/>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4:03&quot;,&quot;maxSize&quot;:{&quot;size1&quot;:55},&quot;minSize&quot;:{&quot;size1&quot;:44.9},&quot;normalSize&quot;:{&quot;size1&quot;:44.9},&quot;subLayout&quot;:[{&quot;id&quot;:&quot;2021-04-01T15:24:03&quot;,&quot;margin&quot;:{&quot;bottom&quot;:6.349999904632568,&quot;left&quot;:2.9629998207092285,&quot;right&quot;:2.5399999618530273,&quot;top&quot;:6.349999904632568},&quot;type&quot;:0},{&quot;id&quot;:&quot;2021-04-01T15:24:03&quot;,&quot;margin&quot;:{&quot;bottom&quot;:2.117000102996826,&quot;left&quot;:0.02600000612437725,&quot;right&quot;:1.6929999589920044,&quot;top&quot;:2.117000102996826},&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5017b7ee298d401c684"/>
  <p:tag name="KSO_WM_CHIP_FILLPROP" val="[[{&quot;text_align&quot;:&quot;lm&quot;,&quot;text_direction&quot;:&quot;horizontal&quot;,&quot;support_big_font&quot;:true,&quot;fill_id&quot;:&quot;05ed0eeff46f44e98ca671d6ac23df94&quot;,&quot;fill_align&quot;:&quot;cm&quot;,&quot;chip_types&quot;:[&quot;text&quot;]},{&quot;text_align&quot;:&quot;lm&quot;,&quot;text_direction&quot;:&quot;horizontal&quot;,&quot;support_features&quot;:[&quot;collage&quot;,&quot;carousel&quot;,&quot;creativecrop&quot;],&quot;support_big_font&quot;:false,&quot;fill_id&quot;:&quot;aa8370987f4140ab9fa600e717225475&quot;,&quot;fill_align&quot;:&quot;cm&quot;,&quot;chip_types&quot;:[&quot;diagram&quot;,&quot;pictext&quot;,&quot;picture&quot;,&quot;chart&quot;,&quot;table&quot;,&quot;video&quot;]}],[{&quot;text_align&quot;:&quot;cm&quot;,&quot;text_direction&quot;:&quot;horizontal&quot;,&quot;support_big_font&quot;:true,&quot;fill_id&quot;:&quot;05ed0eeff46f44e98ca671d6ac23df94&quot;,&quot;fill_align&quot;:&quot;cm&quot;,&quot;chip_types&quot;:[&quot;header&quot;]},{&quot;text_align&quot;:&quot;lm&quot;,&quot;text_direction&quot;:&quot;horizontal&quot;,&quot;support_features&quot;:[&quot;collage&quot;,&quot;carousel&quot;,&quot;creativecrop&quot;],&quot;support_big_font&quot;:false,&quot;fill_id&quot;:&quot;aa8370987f4140ab9fa600e717225475&quot;,&quot;fill_align&quot;:&quot;cm&quot;,&quot;chip_types&quot;:[&quot;diagram&quot;,&quot;pictext&quot;,&quot;picture&quot;,&quot;chart&quot;,&quot;table&quot;,&quot;video&quot;]}]]"/>
  <p:tag name="KSO_WM_CHIP_DECFILLPROP" val="[]"/>
  <p:tag name="KSO_WM_SLIDE_CAN_ADD_NAVIGATION" val="1"/>
  <p:tag name="KSO_WM_CHIP_GROUPID" val="5f6c95017b7ee298d401c683"/>
  <p:tag name="KSO_WM_SLIDE_BK_DARK_LIGHT" val="2"/>
  <p:tag name="KSO_WM_SLIDE_BACKGROUND_TYPE" val="general"/>
  <p:tag name="KSO_WM_SLIDE_SUPPORT_FEATURE_TYPE" val="7"/>
  <p:tag name="KSO_WM_TEMPLATE_ASSEMBLE_XID" val="60656efc4054ed1e2fb801d4"/>
  <p:tag name="KSO_WM_TEMPLATE_ASSEMBLE_GROUPID" val="60656efc4054ed1e2fb801d4"/>
</p:tagLst>
</file>

<file path=ppt/tags/tag7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70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32"/>
</p:tagLst>
</file>

<file path=ppt/tags/tag71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7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1*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7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9998779296875,&quot;left&quot;:54.799993896484374,&quot;top&quot;:113.12500610351563,&quot;width&quot;:850.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0"/>
</p:tagLst>
</file>

<file path=ppt/tags/tag71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1*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9998779296875,&quot;left&quot;:54.799993896484374,&quot;top&quot;:113.12500610351563,&quot;width&quot;:850.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0"/>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9998779296875,&quot;left&quot;:54.799993896484374,&quot;top&quot;:113.12500610351563,&quot;width&quot;:850.45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1*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9998779296875,&quot;left&quot;:54.799993896484374,&quot;top&quot;:113.12500610351563,&quot;width&quot;:850.45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716.xml><?xml version="1.0" encoding="utf-8"?>
<p:tagLst xmlns:p="http://schemas.openxmlformats.org/presentationml/2006/main">
  <p:tag name="KSO_WM_SLIDE_ID" val="diagram2023514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5136"/>
  <p:tag name="KSO_WM_SLIDE_TYPE" val="text"/>
  <p:tag name="KSO_WM_SLIDE_SUBTYPE" val="diag"/>
  <p:tag name="KSO_WM_SLIDE_SIZE" val="850.45*388.45"/>
  <p:tag name="KSO_WM_SLIDE_POSITION" val="54.8*113.3"/>
  <p:tag name="KSO_WM_SLIDE_LAYOUT" val="a_l"/>
  <p:tag name="KSO_WM_SLIDE_LAYOUT_CNT" val="1_1"/>
  <p:tag name="KSO_WM_SPECIAL_SOURCE" val="bdnull"/>
  <p:tag name="KSO_WM_DIAGRAM_GROUP_CODE" val="l1-1"/>
  <p:tag name="KSO_WM_SLIDE_DIAGTYPE" val="l"/>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821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5821"/>
  <p:tag name="KSO_WM_UNIT_VALUE" val="159"/>
  <p:tag name="KSO_WM_TEMPLATE_ASSEMBLE_XID" val="60656fc04054ed1e2fb80fac"/>
  <p:tag name="KSO_WM_TEMPLATE_ASSEMBLE_GROUPID" val="60656fc04054ed1e2fb80fac"/>
</p:tagLst>
</file>

<file path=ppt/tags/tag71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5821_1*a*1"/>
  <p:tag name="KSO_WM_TEMPLATE_CATEGORY" val="diagram"/>
  <p:tag name="KSO_WM_TEMPLATE_INDEX" val="2021582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6967b7cbfdd49db98dac943c921b4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bfbb0fc61064a90acaa69246cc83bf9"/>
  <p:tag name="KSO_WM_UNIT_TEXT_FILL_FORE_SCHEMECOLOR_INDEX_BRIGHTNESS" val="0"/>
  <p:tag name="KSO_WM_UNIT_TEXT_FILL_FORE_SCHEMECOLOR_INDEX" val="13"/>
  <p:tag name="KSO_WM_UNIT_TEXT_FILL_TYPE" val="1"/>
  <p:tag name="KSO_WM_TEMPLATE_ASSEMBLE_XID" val="60656fc04054ed1e2fb80fac"/>
  <p:tag name="KSO_WM_TEMPLATE_ASSEMBLE_GROUPID" val="60656fc04054ed1e2fb80fac"/>
</p:tagLst>
</file>

<file path=ppt/tags/tag719.xml><?xml version="1.0" encoding="utf-8"?>
<p:tagLst xmlns:p="http://schemas.openxmlformats.org/presentationml/2006/main">
  <p:tag name="KSO_WM_UNIT_VALUE" val="1311*1269"/>
  <p:tag name="KSO_WM_UNIT_HIGHLIGHT" val="0"/>
  <p:tag name="KSO_WM_UNIT_COMPATIBLE" val="1"/>
  <p:tag name="KSO_WM_UNIT_DIAGRAM_ISNUMVISUAL" val="0"/>
  <p:tag name="KSO_WM_UNIT_DIAGRAM_ISREFERUNIT" val="0"/>
  <p:tag name="KSO_WM_UNIT_TYPE" val="d"/>
  <p:tag name="KSO_WM_UNIT_INDEX" val="1"/>
  <p:tag name="KSO_WM_UNIT_ID" val="diagram20215821_1*d*1"/>
  <p:tag name="KSO_WM_TEMPLATE_CATEGORY" val="diagram"/>
  <p:tag name="KSO_WM_TEMPLATE_INDEX" val="20215821"/>
  <p:tag name="KSO_WM_UNIT_LAYERLEVEL" val="1"/>
  <p:tag name="KSO_WM_TAG_VERSION" val="1.0"/>
  <p:tag name="KSO_WM_BEAUTIFY_FLAG" val="#wm#"/>
  <p:tag name="KSO_WM_CHIP_GROUPID" val="5e7310da9a230a26b9e88a19"/>
  <p:tag name="KSO_WM_CHIP_XID" val="5e7310da9a230a26b9e88a1a"/>
  <p:tag name="KSO_WM_UNIT_DEC_AREA_ID" val="72724b5f8f7d49fd87ad8a10f5f270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70633e9b5804ede9614deac90e3a027"/>
  <p:tag name="KSO_WM_UNIT_SUPPORT_UNIT_TYPE" val="[&quot;l&quot;,&quot;m&quot;,&quot;n&quot;,&quot;o&quot;,&quot;p&quot;,&quot;q&quot;,&quot;r&quot;,&quot;δ&quot;,&quot;ε&quot;,&quot;ζ&quot;,&quot;η&quot;,&quot;d&quot;,&quot;α&quot;,&quot;β&quot;,&quot;θ&quot;]"/>
  <p:tag name="KSO_WM_TEMPLATE_ASSEMBLE_XID" val="60656fc04054ed1e2fb80fac"/>
  <p:tag name="KSO_WM_TEMPLATE_ASSEMBLE_GROUPID" val="60656fc04054ed1e2fb80fac"/>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32"/>
</p:tagLst>
</file>

<file path=ppt/tags/tag7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21_1*f*1"/>
  <p:tag name="KSO_WM_TEMPLATE_CATEGORY" val="diagram"/>
  <p:tag name="KSO_WM_TEMPLATE_INDEX" val="20215821"/>
  <p:tag name="KSO_WM_UNIT_LAYERLEVEL" val="1"/>
  <p:tag name="KSO_WM_TAG_VERSION" val="1.0"/>
  <p:tag name="KSO_WM_BEAUTIFY_FLAG" val="#wm#"/>
  <p:tag name="KSO_WM_UNIT_DEFAULT_FONT" val="14;20;2"/>
  <p:tag name="KSO_WM_UNIT_BLOCK" val="0"/>
  <p:tag name="KSO_WM_UNIT_VALUE" val="92"/>
  <p:tag name="KSO_WM_UNIT_SHOW_EDIT_AREA_INDICATION" val="1"/>
  <p:tag name="KSO_WM_CHIP_GROUPID" val="5e6b05596848fb12bee65ac8"/>
  <p:tag name="KSO_WM_CHIP_XID" val="5e6b05596848fb12bee65aca"/>
  <p:tag name="KSO_WM_UNIT_DEC_AREA_ID" val="b2e0fc33c8fb4226b2c7912eabade1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f236953d9354eba87d4571f82370dc3"/>
  <p:tag name="KSO_WM_UNIT_TEXT_FILL_FORE_SCHEMECOLOR_INDEX_BRIGHTNESS" val="0.25"/>
  <p:tag name="KSO_WM_UNIT_TEXT_FILL_FORE_SCHEMECOLOR_INDEX" val="13"/>
  <p:tag name="KSO_WM_UNIT_TEXT_FILL_TYPE" val="1"/>
  <p:tag name="KSO_WM_TEMPLATE_ASSEMBLE_XID" val="60656fc04054ed1e2fb80fac"/>
  <p:tag name="KSO_WM_TEMPLATE_ASSEMBLE_GROUPID" val="60656fc04054ed1e2fb80fac"/>
</p:tagLst>
</file>

<file path=ppt/tags/tag721.xml><?xml version="1.0" encoding="utf-8"?>
<p:tagLst xmlns:p="http://schemas.openxmlformats.org/presentationml/2006/main">
  <p:tag name="KSO_WM_UNIT_BLOCK" val="0"/>
  <p:tag name="KSO_WM_UNIT_SM_LIMIT_TYPE" val="2"/>
  <p:tag name="KSO_WM_UNIT_DEC_AREA_ID" val="fc81cb14038b43bcb7ca0b9f10fe60f7"/>
  <p:tag name="KSO_WM_UNIT_HIGHLIGHT" val="0"/>
  <p:tag name="KSO_WM_UNIT_COMPATIBLE" val="0"/>
  <p:tag name="KSO_WM_UNIT_DIAGRAM_ISNUMVISUAL" val="0"/>
  <p:tag name="KSO_WM_UNIT_DIAGRAM_ISREFERUNIT" val="0"/>
  <p:tag name="KSO_WM_UNIT_TYPE" val="i"/>
  <p:tag name="KSO_WM_UNIT_INDEX" val="2"/>
  <p:tag name="KSO_WM_UNIT_ID" val="diagram20215821_1*i*2"/>
  <p:tag name="KSO_WM_TEMPLATE_CATEGORY" val="diagram"/>
  <p:tag name="KSO_WM_TEMPLATE_INDEX" val="20215821"/>
  <p:tag name="KSO_WM_UNIT_LAYERLEVEL" val="1"/>
  <p:tag name="KSO_WM_TAG_VERSION" val="1.0"/>
  <p:tag name="KSO_WM_BEAUTIFY_FLAG" val="#wm#"/>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CHIP_GROUPID" val="5f5ee1ca4d6848d78f644aeb"/>
  <p:tag name="KSO_WM_CHIP_XID" val="5f5f3b6e8e478fb0c58a9422"/>
  <p:tag name="KSO_WM_TEMPLATE_ASSEMBLE_XID" val="60656fc04054ed1e2fb80fac"/>
  <p:tag name="KSO_WM_TEMPLATE_ASSEMBLE_GROUPID" val="60656fc04054ed1e2fb80fac"/>
</p:tagLst>
</file>

<file path=ppt/tags/tag722.xml><?xml version="1.0" encoding="utf-8"?>
<p:tagLst xmlns:p="http://schemas.openxmlformats.org/presentationml/2006/main">
  <p:tag name="KSO_WM_SLIDE_ID" val="diagram20215821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5821"/>
  <p:tag name="KSO_WM_SLIDE_TYPE" val="text"/>
  <p:tag name="KSO_WM_SLIDE_SUBTYPE" val="picTxt"/>
  <p:tag name="KSO_WM_SLIDE_SIZE" val="960*539"/>
  <p:tag name="KSO_WM_SLIDE_POSITION" val="0*0"/>
  <p:tag name="KSO_WM_SLIDE_LAYOUT" val="a_d_f"/>
  <p:tag name="KSO_WM_SLIDE_LAYOUT_CNT" val="1_1_1"/>
  <p:tag name="KSO_WM_SPECIAL_SOURCE" val="bdnull"/>
  <p:tag name="KSO_WM_DIAGRAM_GROUP_CODE" val="l1-1"/>
  <p:tag name="KSO_WM_SLIDE_DIAGTYPE" val="l"/>
  <p:tag name="KSO_WM_TEMPLATE_THUMBS_INDEX" val="1、4、7、12、13、14、15、16、17、18、20、24、25、28、33、36、40、43、44"/>
  <p:tag name="KSO_WM_SLIDE_LAYOUT_INFO" val="{&quot;id&quot;:&quot;2021-04-01T16:02:01&quot;,&quot;maxSize&quot;:{&quot;size1&quot;:13.2},&quot;minSize&quot;:{&quot;size1&quot;:13.2},&quot;normalSize&quot;:{&quot;size1&quot;:13.2},&quot;subLayout&quot;:[{&quot;backgroundInfo&quot;:[{&quot;bottom&quot;:0,&quot;bottomAbs&quot;:false,&quot;left&quot;:0,&quot;leftAbs&quot;:false,&quot;right&quot;:0,&quot;rightAbs&quot;:false,&quot;top&quot;:0,&quot;topAbs&quot;:false,&quot;type&quot;:&quot;navigation&quot;}],&quot;id&quot;:&quot;2021-04-01T16:02:01&quot;,&quot;margin&quot;:{&quot;bottom&quot;:0.3970000147819519,&quot;left&quot;:1.2699999809265137,&quot;right&quot;:1.2699999809265137,&quot;top&quot;:0.4230000674724579},&quot;type&quot;:0},{&quot;direction&quot;:1,&quot;id&quot;:&quot;2021-04-01T16:02:01&quot;,&quot;maxSize&quot;:{&quot;size1&quot;:66.199979652445},&quot;minSize&quot;:{&quot;size1&quot;:38.79997965244498},&quot;normalSize&quot;:{&quot;size1&quot;:47.756229652444986},&quot;subLayout&quot;:[{&quot;id&quot;:&quot;2021-04-01T16:02:01&quot;,&quot;margin&quot;:{&quot;bottom&quot;:1.6929999589920044,&quot;left&quot;:1.6929999589920044,&quot;right&quot;:0.02600000612437725,&quot;top&quot;:1.720000147819519},&quot;type&quot;:0},{&quot;id&quot;:&quot;2021-04-01T16:02:01&quot;,&quot;margin&quot;:{&quot;bottom&quot;:1.6929999589920044,&quot;left&quot;:1.2430000305175781,&quot;right&quot;:1.6929999589920044,&quot;top&quot;:1.6929999589920044},&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cm&quot;,&quot;text_direction&quot;:&quot;horizontal&quot;,&quot;support_features&quot;:[&quot;collage&quot;,&quot;carousel&quot;],&quot;support_big_font&quot;:false,&quot;picture_toward&quot;:0,&quot;picture_dockside&quot;:[],&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6d37605f4ba842028aff7707b4ec7ce0&quot;,&quot;fill_align&quot;:&quot;cm&quot;,&quot;chip_types&quot;:[&quot;text&quot;]}]]"/>
  <p:tag name="FIXED_XID_TMP" val="5f5ee1ca4d6848d78f644aeb"/>
  <p:tag name="KSO_WM_CHIP_DECFILLPROP" val="[]"/>
  <p:tag name="KSO_WM_SLIDE_CAN_ADD_NAVIGATION" val="1"/>
  <p:tag name="KSO_WM_CHIP_GROUPID" val="5f5ee1ca4d6848d78f644aeb"/>
  <p:tag name="KSO_WM_SLIDE_BK_DARK_LIGHT" val="2"/>
  <p:tag name="KSO_WM_SLIDE_BACKGROUND_TYPE" val="navigation"/>
  <p:tag name="KSO_WM_SLIDE_SUPPORT_FEATURE_TYPE" val="3"/>
  <p:tag name="KSO_WM_TEMPLATE_ASSEMBLE_XID" val="60656fc04054ed1e2fb80fac"/>
  <p:tag name="KSO_WM_TEMPLATE_ASSEMBLE_GROUPID" val="60656fc04054ed1e2fb80fac"/>
</p:tagLst>
</file>

<file path=ppt/tags/tag72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1*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72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9998779296875,&quot;left&quot;:54.799993896484374,&quot;top&quot;:113.12500610351563,&quot;width&quot;:850.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0"/>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9998779296875,&quot;left&quot;:54.799993896484374,&quot;top&quot;:113.12500610351563,&quot;width&quot;:850.45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0"/>
</p:tagLst>
</file>

<file path=ppt/tags/tag726.xml><?xml version="1.0" encoding="utf-8"?>
<p:tagLst xmlns:p="http://schemas.openxmlformats.org/presentationml/2006/main">
  <p:tag name="KSO_WM_SLIDE_ID" val="diagram2023514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5136"/>
  <p:tag name="KSO_WM_SLIDE_TYPE" val="text"/>
  <p:tag name="KSO_WM_SLIDE_SUBTYPE" val="diag"/>
  <p:tag name="KSO_WM_SLIDE_SIZE" val="850.45*388.45"/>
  <p:tag name="KSO_WM_SLIDE_POSITION" val="54.8*113.3"/>
  <p:tag name="KSO_WM_SLIDE_LAYOUT" val="a_l"/>
  <p:tag name="KSO_WM_SLIDE_LAYOUT_CNT" val="1_1"/>
  <p:tag name="KSO_WM_SPECIAL_SOURCE" val="bdnull"/>
  <p:tag name="KSO_WM_DIAGRAM_GROUP_CODE" val="l1-1"/>
  <p:tag name="KSO_WM_SLIDE_DIAGTYPE" val="l"/>
</p:tagLst>
</file>

<file path=ppt/tags/tag7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731.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7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735.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736.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737.xml><?xml version="1.0" encoding="utf-8"?>
<p:tagLst xmlns:p="http://schemas.openxmlformats.org/presentationml/2006/main">
  <p:tag name="KSO_WM_BEAUTIFY_FLAG" val="#wm#"/>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231092_1*a*1"/>
  <p:tag name="KSO_WM_TEMPLATE_CATEGORY" val="diagram"/>
  <p:tag name="KSO_WM_TEMPLATE_INDEX" val="20231092"/>
  <p:tag name="KSO_WM_UNIT_LAYERLEVEL" val="1"/>
  <p:tag name="KSO_WM_TAG_VERSION"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92_1*n_h_a*1_1_1"/>
  <p:tag name="KSO_WM_TEMPLATE_CATEGORY" val="diagram"/>
  <p:tag name="KSO_WM_TEMPLATE_INDEX" val="20231092"/>
  <p:tag name="KSO_WM_UNIT_LAYERLEVEL" val="1_1_1"/>
  <p:tag name="KSO_WM_TAG_VERSION" val="3.0"/>
  <p:tag name="KSO_WM_BEAUTIFY_FLAG" val="#wm#"/>
  <p:tag name="KSO_WM_UNIT_ISCONTENTSTITLE" val="0"/>
  <p:tag name="KSO_WM_UNIT_ISNUMDGMTITLE" val="0"/>
  <p:tag name="KSO_WM_UNIT_NOCLEAR" val="0"/>
  <p:tag name="KSO_WM_UNIT_VALUE" val="4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1,&quot;rgb&quot;:&quot;#ffffff&quot;,&quot;transparency&quot;:1},{&quot;brightness&quot;:0,&quot;colorType&quot;:2,&quot;pos&quot;:0,&quot;rgb&quot;:&quot;#ffffff&quot;,&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FILL_TYPE" val="3"/>
  <p:tag name="KSO_WM_UNIT_TEXT_FILL_FORE_SCHEMECOLOR_INDEX" val="1"/>
  <p:tag name="KSO_WM_UNIT_TEXT_FILL_TYPE" val="1"/>
  <p:tag name="KSO_WM_UNIT_TEXT_TYPE" val="1"/>
  <p:tag name="KSO_WM_UNIT_SHADOW_SCHEMECOLOR_INDEX" val="5"/>
  <p:tag name="KSO_WM_UNIT_USESOURCEFORMAT_APPLY"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092_1*n_h_i*1_1_2"/>
  <p:tag name="KSO_WM_TEMPLATE_CATEGORY" val="diagram"/>
  <p:tag name="KSO_WM_TEMPLATE_INDEX" val="2023109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092_1*n_h_i*1_1_1"/>
  <p:tag name="KSO_WM_TEMPLATE_CATEGORY" val="diagram"/>
  <p:tag name="KSO_WM_TEMPLATE_INDEX" val="2023109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7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092_1*n_h_i*1_1_3"/>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gradient&quot;:[{&quot;brightness&quot;:0,&quot;colorType&quot;:1,&quot;foreColorIndex&quot;:5,&quot;pos&quot;:0.9900000095367432,&quot;transparency&quot;:0.7900000214576721},{&quot;brightness&quot;:0,&quot;colorType&quot;:1,&quot;foreColorIndex&quot;:5,&quot;pos&quot;:0,&quot;transparency&quot;:0.8999999761581421}],&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4"/>
  <p:tag name="KSO_WM_UNIT_TEXT_FILL_TYPE" val="1"/>
  <p:tag name="KSO_WM_UNIT_USESOURCEFORMAT_APPLY" val="1"/>
</p:tagLst>
</file>

<file path=ppt/tags/tag7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092_1*n_h_i*1_1_4"/>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gradient&quot;:[{&quot;brightness&quot;:0,&quot;colorType&quot;:1,&quot;foreColorIndex&quot;:5,&quot;pos&quot;:1,&quot;transparency&quot;:0.9599999785423279},{&quot;brightness&quot;:0,&quot;colorType&quot;:1,&quot;foreColorIndex&quot;:5,&quot;pos&quot;:0,&quot;transparency&quot;:0.9300000071525574}],&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4"/>
  <p:tag name="KSO_WM_UNIT_TEXT_FILL_TYPE" val="1"/>
  <p:tag name="KSO_WM_UNIT_USESOURCEFORMAT_APPLY" val="1"/>
</p:tagLst>
</file>

<file path=ppt/tags/tag7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2_2"/>
  <p:tag name="KSO_WM_UNIT_ID" val="diagram20231092_1*n_h_i*1_2_2"/>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gradient&quot;:[{&quot;brightness&quot;:0.800000011920929,&quot;colorType&quot;:1,&quot;foreColorIndex&quot;:5,&quot;pos&quot;:1,&quot;transparency&quot;:1},{&quot;brightness&quot;:0.800000011920929,&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7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092_1*n_h_i*1_2_1"/>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gradient&quot;:[{&quot;brightness&quot;:0.800000011920929,&quot;colorType&quot;:1,&quot;foreColorIndex&quot;:5,&quot;pos&quot;:1,&quot;transparency&quot;:1},{&quot;brightness&quot;:0.800000011920929,&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92_1*n_h_h_i*1_2_1_1"/>
  <p:tag name="KSO_WM_TEMPLATE_CATEGORY" val="diagram"/>
  <p:tag name="KSO_WM_TEMPLATE_INDEX" val="2023109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UNIT_SHADOW_SCHEMECOLOR_INDEX" val="5"/>
  <p:tag name="KSO_WM_UNIT_TEXT_FILL_FORE_SCHEMECOLOR_INDEX" val="14"/>
  <p:tag name="KSO_WM_UNIT_TEXT_FILL_TYPE" val="1"/>
  <p:tag name="KSO_WM_UNIT_USESOURCEFORMAT_APPLY" val="1"/>
</p:tagLst>
</file>

<file path=ppt/tags/tag7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2_1*n_h_h_a*1_2_1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7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92_1*n_h_h_f*1_2_1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 name="KSO_WM_UNIT_TEXT_TYPE" val="1"/>
  <p:tag name="KSO_WM_UNIT_USESOURCEFORMAT_APPLY" val="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92_1*n_h_h_i*1_2_2_1"/>
  <p:tag name="KSO_WM_TEMPLATE_CATEGORY" val="diagram"/>
  <p:tag name="KSO_WM_TEMPLATE_INDEX" val="2023109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UNIT_SHADOW_SCHEMECOLOR_INDEX" val="5"/>
  <p:tag name="KSO_WM_UNIT_TEXT_FILL_FORE_SCHEMECOLOR_INDEX" val="14"/>
  <p:tag name="KSO_WM_UNIT_TEXT_FILL_TYPE" val="1"/>
  <p:tag name="KSO_WM_UNIT_USESOURCEFORMAT_APPLY" val="1"/>
</p:tagLst>
</file>

<file path=ppt/tags/tag7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2_1*n_h_h_a*1_2_2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DIAGRAM_VERSION" val="3"/>
  <p:tag name="KSO_WM_DIAGRAM_COLOR_TRICK" val="1"/>
  <p:tag name="KSO_WM_DIAGRAM_COLOR_TEXT_CAN_REMOVE" val="n"/>
  <p:tag name="KSO_WM_UNIT_VALUE" val="77*7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92_1*n_h_h_x*1_2_1_1"/>
  <p:tag name="KSO_WM_TEMPLATE_CATEGORY" val="diagram"/>
  <p:tag name="KSO_WM_TEMPLATE_INDEX" val="20231092"/>
  <p:tag name="KSO_WM_UNIT_LAYERLEVEL" val="1_1_1_1"/>
  <p:tag name="KSO_WM_TAG_VERSION" val="3.0"/>
  <p:tag name="KSO_WM_BEAUTIFY_FLAG" val="#wm#"/>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7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92_1*n_h_h_f*1_2_2_1"/>
  <p:tag name="KSO_WM_TEMPLATE_CATEGORY" val="diagram"/>
  <p:tag name="KSO_WM_TEMPLATE_INDEX" val="20231092"/>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10;形项正文"/>
  <p:tag name="KSO_WM_UNIT_TEXT_FILL_FORE_SCHEMECOLOR_INDEX" val="1"/>
  <p:tag name="KSO_WM_UNIT_TEXT_FILL_TYPE" val="1"/>
  <p:tag name="KSO_WM_UNIT_TEXT_TYPE" val="1"/>
  <p:tag name="KSO_WM_UNIT_USESOURCEFORMAT_APPLY" val="1"/>
</p:tagLst>
</file>

<file path=ppt/tags/tag752.xml><?xml version="1.0" encoding="utf-8"?>
<p:tagLst xmlns:p="http://schemas.openxmlformats.org/presentationml/2006/main">
  <p:tag name="KSO_WM_DIAGRAM_VERSION" val="3"/>
  <p:tag name="KSO_WM_DIAGRAM_COLOR_TRICK" val="1"/>
  <p:tag name="KSO_WM_DIAGRAM_COLOR_TEXT_CAN_REMOVE" val="n"/>
  <p:tag name="KSO_WM_UNIT_VALUE" val="78*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92_1*n_h_h_x*1_2_2_1"/>
  <p:tag name="KSO_WM_TEMPLATE_CATEGORY" val="diagram"/>
  <p:tag name="KSO_WM_TEMPLATE_INDEX" val="20231092"/>
  <p:tag name="KSO_WM_UNIT_LAYERLEVEL" val="1_1_1_1"/>
  <p:tag name="KSO_WM_TAG_VERSION" val="3.0"/>
  <p:tag name="KSO_WM_BEAUTIFY_FLAG" val="#wm#"/>
  <p:tag name="KSO_WM_DIAGRAM_MAX_ITEMCNT" val="6"/>
  <p:tag name="KSO_WM_DIAGRAM_MIN_ITEMCNT" val="2"/>
  <p:tag name="KSO_WM_DIAGRAM_VIRTUALLY_FRAME" val="{&quot;height&quot;:335.11251968503933,&quot;left&quot;:100.49999389648437,&quot;top&quot;:138.9687401574803,&quot;width&quot;:745.7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753.xml><?xml version="1.0" encoding="utf-8"?>
<p:tagLst xmlns:p="http://schemas.openxmlformats.org/presentationml/2006/main">
  <p:tag name="KSO_WM_BEAUTIFY_FLAG" val="#wm#"/>
  <p:tag name="KSO_WM_TEMPLATE_CATEGORY" val="diagram"/>
  <p:tag name="KSO_WM_TEMPLATE_INDEX" val="20231092"/>
  <p:tag name="KSO_WM_SPECIAL_SOURCE" val="bdnull"/>
  <p:tag name="KSO_WM_SLIDE_ID" val="diagram20231092_1"/>
  <p:tag name="KSO_WM_TEMPLATE_SUBCATEGORY" val="0"/>
  <p:tag name="KSO_WM_TEMPLATE_MASTER_TYPE" val="0"/>
  <p:tag name="KSO_WM_TEMPLATE_COLOR_TYPE" val="0"/>
  <p:tag name="KSO_WM_SLIDE_ITEM_CNT" val="2"/>
  <p:tag name="KSO_WM_SLIDE_INDEX" val="1"/>
  <p:tag name="KSO_WM_DIAGRAM_GROUP_CODE" val="n1-1"/>
  <p:tag name="KSO_WM_SLIDE_DIAGTYPE" val="n"/>
  <p:tag name="KSO_WM_TAG_VERSION" val="3.0"/>
  <p:tag name="KSO_WM_SLIDE_LAYOUT" val="a_n"/>
  <p:tag name="KSO_WM_SLIDE_LAYOUT_CNT" val="1_1"/>
  <p:tag name="KSO_WM_SLIDE_TYPE" val="text"/>
  <p:tag name="KSO_WM_SLIDE_SUBTYPE" val="diag"/>
  <p:tag name="KSO_WM_SLIDE_SIZE" val="745.5*335.113"/>
  <p:tag name="KSO_WM_SLIDE_POSITION" val="100.6*138.969"/>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7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732"/>
  <p:tag name="KSO_WM_TEMPLATE_CATEGORY" val="custom"/>
  <p:tag name="KSO_WM_TEMPLATE_MASTER_TYPE" val="0"/>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77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77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6_1*a*1"/>
  <p:tag name="KSO_WM_TEMPLATE_CATEGORY" val="diagram"/>
  <p:tag name="KSO_WM_TEMPLATE_INDEX" val="20235166"/>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TEXT_TYPE" val="1"/>
  <p:tag name="KSO_WM_UNIT_PRESET_TEXT" val="互联网保险行业发展现状"/>
  <p:tag name="KSO_WM_UNIT_LINE_FORE_SCHEMECOLOR_INDEX" val="5"/>
  <p:tag name="KSO_WM_UNIT_LINE_FILL_TYPE" val="2"/>
  <p:tag name="KSO_WM_UNIT_TEXT_FILL_FORE_SCHEMECOLOR_INDEX" val="5"/>
  <p:tag name="KSO_WM_UNIT_TEXT_FILL_TYPE" val="1"/>
  <p:tag name="KSO_WM_UNIT_USESOURCEFORMAT_APPLY" val="0"/>
</p:tagLst>
</file>

<file path=ppt/tags/tag775.xml><?xml version="1.0" encoding="utf-8"?>
<p:tagLst xmlns:p="http://schemas.openxmlformats.org/presentationml/2006/main">
  <p:tag name="KSO_WM_DIAGRAM_VIRTUALLY_FRAME" val="{&quot;height&quot;:372.45001220703125,&quot;left&quot;:61.55,&quot;top&quot;:119.34999389648438,&quot;width&quot;:836.8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66_1*l_h_i*1_1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0"/>
</p:tagLst>
</file>

<file path=ppt/tags/tag776.xml><?xml version="1.0" encoding="utf-8"?>
<p:tagLst xmlns:p="http://schemas.openxmlformats.org/presentationml/2006/main">
  <p:tag name="KSO_WM_DIAGRAM_VIRTUALLY_FRAME" val="{&quot;height&quot;:372.45001220703125,&quot;left&quot;:61.55,&quot;top&quot;:119.34999389648438,&quot;width&quot;:836.8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66_1*l_h_i*1_2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0"/>
</p:tagLst>
</file>

<file path=ppt/tags/tag777.xml><?xml version="1.0" encoding="utf-8"?>
<p:tagLst xmlns:p="http://schemas.openxmlformats.org/presentationml/2006/main">
  <p:tag name="KSO_WM_DIAGRAM_VIRTUALLY_FRAME" val="{&quot;height&quot;:372.45001220703125,&quot;left&quot;:61.55,&quot;top&quot;:119.34999389648438,&quot;width&quot;:836.8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6_1*l_h_i*1_1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UNIT_LINE_FILL_TYPE" val="2"/>
  <p:tag name="KSO_WM_UNIT_TEXT_FILL_FORE_SCHEMECOLOR_INDEX" val="2"/>
  <p:tag name="KSO_WM_UNIT_TEXT_FILL_TYPE" val="1"/>
  <p:tag name="KSO_WM_UNIT_USESOURCEFORMAT_APPLY" val="0"/>
</p:tagLst>
</file>

<file path=ppt/tags/tag778.xml><?xml version="1.0" encoding="utf-8"?>
<p:tagLst xmlns:p="http://schemas.openxmlformats.org/presentationml/2006/main">
  <p:tag name="KSO_WM_DIAGRAM_VIRTUALLY_FRAME" val="{&quot;height&quot;:372.45001220703125,&quot;left&quot;:61.55,&quot;top&quot;:119.34999389648438,&quot;width&quot;:836.8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6_1*l_h_i*1_2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UNIT_LINE_FILL_TYPE" val="2"/>
  <p:tag name="KSO_WM_UNIT_TEXT_FILL_FORE_SCHEMECOLOR_INDEX" val="2"/>
  <p:tag name="KSO_WM_UNIT_TEXT_FILL_TYPE" val="1"/>
  <p:tag name="KSO_WM_UNIT_USESOURCEFORMAT_APPLY" val="0"/>
</p:tagLst>
</file>

<file path=ppt/tags/tag779.xml><?xml version="1.0" encoding="utf-8"?>
<p:tagLst xmlns:p="http://schemas.openxmlformats.org/presentationml/2006/main">
  <p:tag name="KSO_WM_DIAGRAM_VIRTUALLY_FRAME" val="{&quot;height&quot;:372.45001220703125,&quot;left&quot;:61.55,&quot;top&quot;:119.34999389648438,&quot;width&quot;:836.85}"/>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66_1*l_h_i*1_1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UNIT_LINE_FILL_TYPE" val="2"/>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0.xml><?xml version="1.0" encoding="utf-8"?>
<p:tagLst xmlns:p="http://schemas.openxmlformats.org/presentationml/2006/main">
  <p:tag name="KSO_WM_DIAGRAM_VIRTUALLY_FRAME" val="{&quot;height&quot;:372.45001220703125,&quot;left&quot;:61.55,&quot;top&quot;:119.34999389648438,&quot;width&quot;:836.85}"/>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166_1*l_h_i*1_2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UNIT_LINE_FILL_TYPE" val="2"/>
  <p:tag name="KSO_WM_UNIT_USESOURCEFORMAT_APPLY" val="0"/>
</p:tagLst>
</file>

<file path=ppt/tags/tag781.xml><?xml version="1.0" encoding="utf-8"?>
<p:tagLst xmlns:p="http://schemas.openxmlformats.org/presentationml/2006/main">
  <p:tag name="KSO_WM_DIAGRAM_VIRTUALLY_FRAME" val="{&quot;height&quot;:372.45001220703125,&quot;left&quot;:61.55,&quot;top&quot;:119.34999389648438,&quot;width&quot;:836.8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6_1*l_h_a*1_1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UNIT_USESOURCEFORMAT_APPLY" val="0"/>
</p:tagLst>
</file>

<file path=ppt/tags/tag782.xml><?xml version="1.0" encoding="utf-8"?>
<p:tagLst xmlns:p="http://schemas.openxmlformats.org/presentationml/2006/main">
  <p:tag name="KSO_WM_DIAGRAM_VIRTUALLY_FRAME" val="{&quot;height&quot;:372.45001220703125,&quot;left&quot;:61.55,&quot;top&quot;:119.34999389648438,&quot;width&quot;:836.8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6_1*l_h_a*1_2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UNIT_USESOURCEFORMAT_APPLY" val="0"/>
</p:tagLst>
</file>

<file path=ppt/tags/tag783.xml><?xml version="1.0" encoding="utf-8"?>
<p:tagLst xmlns:p="http://schemas.openxmlformats.org/presentationml/2006/main">
  <p:tag name="KSO_WM_DIAGRAM_VIRTUALLY_FRAME" val="{&quot;height&quot;:372.45001220703125,&quot;left&quot;:61.55,&quot;top&quot;:119.34999389648438,&quot;width&quot;:836.8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6_1*l_h_f*1_1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UNIT_USESOURCEFORMAT_APPLY" val="0"/>
</p:tagLst>
</file>

<file path=ppt/tags/tag784.xml><?xml version="1.0" encoding="utf-8"?>
<p:tagLst xmlns:p="http://schemas.openxmlformats.org/presentationml/2006/main">
  <p:tag name="KSO_WM_DIAGRAM_VIRTUALLY_FRAME" val="{&quot;height&quot;:372.45001220703125,&quot;left&quot;:61.55,&quot;top&quot;:119.34999389648438,&quot;width&quot;:836.8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6_1*l_h_f*1_2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UNIT_USESOURCEFORMAT_APPLY" val="0"/>
</p:tagLst>
</file>

<file path=ppt/tags/tag785.xml><?xml version="1.0" encoding="utf-8"?>
<p:tagLst xmlns:p="http://schemas.openxmlformats.org/presentationml/2006/main">
  <p:tag name="KSO_WM_SLIDE_ID" val="diagram20235166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36.85*372.45"/>
  <p:tag name="KSO_WM_SLIDE_POSITION" val="61.55*119.35"/>
  <p:tag name="KSO_WM_DIAGRAM_GROUP_CODE" val="l1-1"/>
  <p:tag name="KSO_WM_SLIDE_DIAGTYPE" val="l"/>
  <p:tag name="KSO_WM_TAG_VERSION" val="3.0"/>
  <p:tag name="KSO_WM_BEAUTIFY_FLAG" val="#wm#"/>
  <p:tag name="KSO_WM_TEMPLATE_CATEGORY" val="custom"/>
  <p:tag name="KSO_WM_TEMPLATE_INDEX" val="20234968"/>
  <p:tag name="KSO_WM_SLIDE_LAYOUT" val="a_l"/>
  <p:tag name="KSO_WM_SLIDE_LAYOUT_CNT" val="1_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758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58"/>
  <p:tag name="KSO_WM_UNIT_VALUE" val="425"/>
  <p:tag name="KSO_WM_TEMPLATE_ASSEMBLE_XID" val="60656f9a4054ed1e2fb80d4a"/>
  <p:tag name="KSO_WM_TEMPLATE_ASSEMBLE_GROUPID" val="60656f9a4054ed1e2fb80d4a"/>
</p:tagLst>
</file>

<file path=ppt/tags/tag787.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4758_1*a*1"/>
  <p:tag name="KSO_WM_TEMPLATE_CATEGORY" val="diagram"/>
  <p:tag name="KSO_WM_TEMPLATE_INDEX" val="2021475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e380d036bdf41ae9f2cd08fa09439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8edee3963274963ae3c13eb5b494071"/>
  <p:tag name="KSO_WM_UNIT_TEXT_FILL_FORE_SCHEMECOLOR_INDEX_BRIGHTNESS" val="0"/>
  <p:tag name="KSO_WM_UNIT_TEXT_FILL_FORE_SCHEMECOLOR_INDEX" val="13"/>
  <p:tag name="KSO_WM_UNIT_TEXT_FILL_TYPE" val="1"/>
  <p:tag name="KSO_WM_TEMPLATE_ASSEMBLE_XID" val="60656f9a4054ed1e2fb80d4a"/>
  <p:tag name="KSO_WM_TEMPLATE_ASSEMBLE_GROUPID" val="60656f9a4054ed1e2fb80d4a"/>
</p:tagLst>
</file>

<file path=ppt/tags/tag7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8_1*f*1"/>
  <p:tag name="KSO_WM_TEMPLATE_CATEGORY" val="diagram"/>
  <p:tag name="KSO_WM_TEMPLATE_INDEX" val="20214758"/>
  <p:tag name="KSO_WM_UNIT_LAYERLEVEL" val="1"/>
  <p:tag name="KSO_WM_TAG_VERSION" val="1.0"/>
  <p:tag name="KSO_WM_BEAUTIFY_FLAG" val="#wm#"/>
  <p:tag name="KSO_WM_UNIT_DEFAULT_FONT" val="14;20;2"/>
  <p:tag name="KSO_WM_UNIT_BLOCK" val="0"/>
  <p:tag name="KSO_WM_UNIT_VALUE" val="216"/>
  <p:tag name="KSO_WM_UNIT_SHOW_EDIT_AREA_INDICATION" val="1"/>
  <p:tag name="KSO_WM_CHIP_GROUPID" val="5e6b05596848fb12bee65ac8"/>
  <p:tag name="KSO_WM_CHIP_XID" val="5e6b05596848fb12bee65aca"/>
  <p:tag name="KSO_WM_UNIT_DEC_AREA_ID" val="2dbd938bd1f3410282061ddfac9c258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d798df3025442939e297895e1e7478e"/>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9a4054ed1e2fb80d4a"/>
  <p:tag name="KSO_WM_TEMPLATE_ASSEMBLE_GROUPID" val="60656f9a4054ed1e2fb80d4a"/>
</p:tagLst>
</file>

<file path=ppt/tags/tag789.xml><?xml version="1.0" encoding="utf-8"?>
<p:tagLst xmlns:p="http://schemas.openxmlformats.org/presentationml/2006/main">
  <p:tag name="KSO_WM_UNIT_BLOCK" val="0"/>
  <p:tag name="KSO_WM_UNIT_DEC_AREA_ID" val="39024fdd6f9a453fa945b991b904676f"/>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14758_1*i*2"/>
  <p:tag name="KSO_WM_TEMPLATE_CATEGORY" val="diagram"/>
  <p:tag name="KSO_WM_TEMPLATE_INDEX" val="20214758"/>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ce380d036bdf41ae9f2cd08fa0943966&quot;,&quot;X&quot;:{&quot;Pos&quot;:0},&quot;Y&quot;:{&quot;Pos&quot;:2}},&quot;whChangeMode&quot;:0}"/>
  <p:tag name="KSO_WM_CHIP_GROUPID" val="5ecf646b86bf8da9b674017f"/>
  <p:tag name="KSO_WM_CHIP_XID" val="5ecf646b86bf8da9b67401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f9a4054ed1e2fb80d4a"/>
  <p:tag name="KSO_WM_TEMPLATE_ASSEMBLE_GROUPID" val="60656f9a4054ed1e2fb80d4a"/>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0.xml><?xml version="1.0" encoding="utf-8"?>
<p:tagLst xmlns:p="http://schemas.openxmlformats.org/presentationml/2006/main">
  <p:tag name="KSO_WM_BEAUTIFY_FLAG" val="#wm#"/>
  <p:tag name="KSO_WM_TEMPLATE_CATEGORY" val="diagram"/>
  <p:tag name="KSO_WM_TEMPLATE_INDEX" val="20214758"/>
  <p:tag name="KSO_WM_SLIDE_ID" val="diagram20214758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646b86bf8da9b6740180"/>
  <p:tag name="KSO_WM_CHIP_FILLPROP" val="[[{&quot;fill_id&quot;:&quot;164c300f690d423ab1b6e3b65edb0bf9&quot;,&quot;fill_align&quot;:&quot;lb&quot;,&quot;text_align&quot;:&quot;lb&quot;,&quot;text_direction&quot;:&quot;horizontal&quot;,&quot;chip_types&quot;:[&quot;header&quot;]},{&quot;fill_id&quot;:&quot;722accd572074b41a2d4cf8c733c9957&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DECFILLPROP" val="[]"/>
  <p:tag name="KSO_WM_SLIDE_RATIO" val="1.777778"/>
  <p:tag name="KSO_WM_SLIDE_TYPE" val="text"/>
  <p:tag name="KSO_WM_SLIDE_SIZE" val="912*540"/>
  <p:tag name="KSO_WM_SLIDE_POSITION" val="0*0"/>
  <p:tag name="KSO_WM_CHIP_GROUPID" val="5ecf646b86bf8da9b674017f"/>
  <p:tag name="KSO_WM_SLIDE_BK_DARK_LIGHT" val="2"/>
  <p:tag name="KSO_WM_SLIDE_BACKGROUND_TYPE" val="leftRight"/>
  <p:tag name="KSO_WM_SLIDE_SUPPORT_FEATURE_TYPE" val="0"/>
  <p:tag name="KSO_WM_SLIDE_SUBTYPE" val="pureTxt"/>
  <p:tag name="KSO_WM_TEMPLATE_ASSEMBLE_XID" val="60656f9a4054ed1e2fb80d4a"/>
  <p:tag name="KSO_WM_TEMPLATE_ASSEMBLE_GROUPID" val="60656f9a4054ed1e2fb80d4a"/>
  <p:tag name="KSO_WM_SLIDE_BACKGROUND" val="[&quot;leftRight&quot;]"/>
  <p:tag name="KSO_WM_SLIDE_LAYOUT_INFO" val="{&quot;direction&quot;:1,&quot;id&quot;:&quot;2021-04-01T15:55:28&quot;,&quot;maxSize&quot;:{&quot;size1&quot;:32.49962281930493},&quot;minSize&quot;:{&quot;size1&quot;:32.49962281930493},&quot;normalSize&quot;:{&quot;size1&quot;:32.49962281930493},&quot;subLayout&quot;:[{&quot;backgroundInfo&quot;:[{&quot;bottom&quot;:0,&quot;bottomAbs&quot;:false,&quot;left&quot;:0,&quot;leftAbs&quot;:false,&quot;right&quot;:0,&quot;rightAbs&quot;:false,&quot;top&quot;:0,&quot;topAbs&quot;:false,&quot;type&quot;:&quot;leftRight&quot;}],&quot;id&quot;:&quot;2021-04-01T15:55:28&quot;,&quot;margin&quot;:{&quot;bottom&quot;:5.079999923706055,&quot;left&quot;:1.6929999589920044,&quot;right&quot;:1.6929999589920044,&quot;top&quot;:3.38700008392334},&quot;type&quot;:0},{&quot;id&quot;:&quot;2021-04-01T15:55:28&quot;,&quot;margin&quot;:{&quot;bottom&quot;:1.6929999589920044,&quot;left&quot;:1.6929999589920044,&quot;right&quot;:1.6929999589920044,&quot;top&quot;:1.6929999589920044},&quot;type&quot;:0}],&quot;type&quot;:0}"/>
</p:tagLst>
</file>

<file path=ppt/tags/tag791.xml><?xml version="1.0" encoding="utf-8"?>
<p:tagLst xmlns:p="http://schemas.openxmlformats.org/presentationml/2006/main">
  <p:tag name="KSO_WM_UNIT_VALUE" val="1100*3384"/>
  <p:tag name="KSO_WM_UNIT_HIGHLIGHT" val="0"/>
  <p:tag name="KSO_WM_UNIT_COMPATIBLE" val="1"/>
  <p:tag name="KSO_WM_UNIT_DIAGRAM_ISNUMVISUAL" val="0"/>
  <p:tag name="KSO_WM_UNIT_DIAGRAM_ISREFERUNIT" val="0"/>
  <p:tag name="KSO_WM_UNIT_TYPE" val="d"/>
  <p:tag name="KSO_WM_UNIT_INDEX" val="1"/>
  <p:tag name="KSO_WM_UNIT_ID" val="diagram20215978_1*d*1"/>
  <p:tag name="KSO_WM_TEMPLATE_CATEGORY" val="diagram"/>
  <p:tag name="KSO_WM_TEMPLATE_INDEX" val="20215978"/>
  <p:tag name="KSO_WM_UNIT_LAYERLEVEL" val="1"/>
  <p:tag name="KSO_WM_TAG_VERSION" val="1.0"/>
  <p:tag name="KSO_WM_BEAUTIFY_FLAG" val="#wm#"/>
  <p:tag name="KSO_WM_CHIP_GROUPID" val="5e7310da9a230a26b9e88a19"/>
  <p:tag name="KSO_WM_CHIP_XID" val="5e7310da9a230a26b9e88a1a"/>
  <p:tag name="KSO_WM_UNIT_DEC_AREA_ID" val="689e35dcfa6b47479600052f88323d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1a8a1bdb6c0481f827af996280cb94a"/>
  <p:tag name="KSO_WM_UNIT_PLACING_PICTURE" val="01a8a1bdb6c0481f827af996280cb94a"/>
  <p:tag name="KSO_WM_TEMPLATE_ASSEMBLE_XID" val="5fb48e6030a0f79ad1c7bab4"/>
  <p:tag name="KSO_WM_TEMPLATE_ASSEMBLE_GROUPID" val="5fb48e6030a0f79ad1c7bab4"/>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978_1*i*1"/>
  <p:tag name="KSO_WM_TEMPLATE_CATEGORY" val="diagram"/>
  <p:tag name="KSO_WM_TEMPLATE_INDEX" val="20215978"/>
  <p:tag name="KSO_WM_UNIT_LAYERLEVEL" val="1"/>
  <p:tag name="KSO_WM_TAG_VERSION" val="1.0"/>
  <p:tag name="KSO_WM_BEAUTIFY_FLAG" val="#wm#"/>
  <p:tag name="KSO_WM_UNIT_BLOCK" val="0"/>
  <p:tag name="KSO_WM_UNIT_SM_LIMIT_TYPE" val="3"/>
  <p:tag name="KSO_WM_UNIT_DEC_AREA_ID" val="f15f5970c7f34391a149a303692db04e"/>
  <p:tag name="KSO_WM_UNIT_DECORATE_INFO" val="{&quot;DecorateInfoH&quot;:{&quot;IsAbs&quot;:true},&quot;DecorateInfoW&quot;:{&quot;IsAbs&quot;:false},&quot;DecorateInfoX&quot;:{&quot;IsAbs&quot;:true,&quot;Pos&quot;:1},&quot;DecorateInfoY&quot;:{&quot;IsAbs&quot;:true,&quot;Pos&quot;:1},&quot;ReferentInfo&quot;:{&quot;Id&quot;:&quot;6befa301de924b5ba6ae74a49093b11a&quot;,&quot;X&quot;:{&quot;Pos&quot;:1},&quot;Y&quot;:{&quot;Pos&quot;:1}},&quot;whChangeMode&quot;:0}"/>
  <p:tag name="KSO_WM_CHIP_GROUPID" val="5f3208059c36e2348c3efaed"/>
  <p:tag name="KSO_WM_CHIP_XID" val="5f3208059c36e2348c3efae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6"/>
  <p:tag name="KSO_WM_TEMPLATE_ASSEMBLE_XID" val="5fb48e6030a0f79ad1c7bab4"/>
  <p:tag name="KSO_WM_TEMPLATE_ASSEMBLE_GROUPID" val="5fb48e6030a0f79ad1c7bab4"/>
</p:tagLst>
</file>

<file path=ppt/tags/tag7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5978_1*a*1"/>
  <p:tag name="KSO_WM_TEMPLATE_CATEGORY" val="diagram"/>
  <p:tag name="KSO_WM_TEMPLATE_INDEX" val="2021597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befa301de924b5ba6ae74a49093b11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e978fc5cc7a4d3fad0801f888e66c63"/>
  <p:tag name="KSO_WM_UNIT_TEXT_FILL_FORE_SCHEMECOLOR_INDEX_BRIGHTNESS" val="0"/>
  <p:tag name="KSO_WM_UNIT_TEXT_FILL_FORE_SCHEMECOLOR_INDEX" val="13"/>
  <p:tag name="KSO_WM_UNIT_TEXT_FILL_TYPE" val="1"/>
  <p:tag name="KSO_WM_TEMPLATE_ASSEMBLE_XID" val="5fb48e6030a0f79ad1c7bab4"/>
  <p:tag name="KSO_WM_TEMPLATE_ASSEMBLE_GROUPID" val="5fb48e6030a0f79ad1c7bab4"/>
</p:tagLst>
</file>

<file path=ppt/tags/tag7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978_1*f*1"/>
  <p:tag name="KSO_WM_TEMPLATE_CATEGORY" val="diagram"/>
  <p:tag name="KSO_WM_TEMPLATE_INDEX" val="20215978"/>
  <p:tag name="KSO_WM_UNIT_LAYERLEVEL" val="1"/>
  <p:tag name="KSO_WM_TAG_VERSION" val="1.0"/>
  <p:tag name="KSO_WM_BEAUTIFY_FLAG" val="#wm#"/>
  <p:tag name="KSO_WM_UNIT_DEFAULT_FONT" val="14;20;2"/>
  <p:tag name="KSO_WM_UNIT_BLOCK" val="0"/>
  <p:tag name="KSO_WM_UNIT_VALUE" val="160"/>
  <p:tag name="KSO_WM_UNIT_SHOW_EDIT_AREA_INDICATION" val="1"/>
  <p:tag name="KSO_WM_CHIP_GROUPID" val="5e6b05596848fb12bee65ac8"/>
  <p:tag name="KSO_WM_CHIP_XID" val="5e6b05596848fb12bee65aca"/>
  <p:tag name="KSO_WM_UNIT_DEC_AREA_ID" val="5fc13eb3072344aca78a78d483df89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1ac0c1b97b0431f80b7b513b81fc925"/>
  <p:tag name="KSO_WM_UNIT_TEXT_FILL_FORE_SCHEMECOLOR_INDEX_BRIGHTNESS" val="0.25"/>
  <p:tag name="KSO_WM_UNIT_TEXT_FILL_FORE_SCHEMECOLOR_INDEX" val="13"/>
  <p:tag name="KSO_WM_UNIT_TEXT_FILL_TYPE" val="1"/>
  <p:tag name="KSO_WM_TEMPLATE_ASSEMBLE_XID" val="5fb48e6030a0f79ad1c7bab4"/>
  <p:tag name="KSO_WM_TEMPLATE_ASSEMBLE_GROUPID" val="5fb48e6030a0f79ad1c7bab4"/>
</p:tagLst>
</file>

<file path=ppt/tags/tag795.xml><?xml version="1.0" encoding="utf-8"?>
<p:tagLst xmlns:p="http://schemas.openxmlformats.org/presentationml/2006/main">
  <p:tag name="KSO_WM_BEAUTIFY_FLAG" val="#wm#"/>
  <p:tag name="KSO_WM_TEMPLATE_CATEGORY" val="diagram"/>
  <p:tag name="KSO_WM_TEMPLATE_INDEX" val="20215978"/>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picture_toward&quot;:0,&quot;picture_dockside&quot;:[],&quot;fill_id&quot;:&quot;84c6874621094ff594ff44b88f43a328&quot;,&quot;fill_align&quot;:&quot;cm&quot;,&quot;chip_types&quot;:[&quot;picture&quot;]},{&quot;text_align&quot;:&quot;cm&quot;,&quot;text_direction&quot;:&quot;horizontal&quot;,&quot;support_big_font&quot;:false,&quot;picture_toward&quot;:0,&quot;picture_dockside&quot;:[],&quot;fill_id&quot;:&quot;5352d8165e264dbdaf8e819539b5b7d7&quot;,&quot;fill_align&quot;:&quot;cm&quot;,&quot;chip_types&quot;:[&quot;header&quot;]},{&quot;text_align&quot;:&quot;lm&quot;,&quot;text_direction&quot;:&quot;horizontal&quot;,&quot;support_big_font&quot;:false,&quot;picture_toward&quot;:0,&quot;picture_dockside&quot;:[],&quot;fill_id&quot;:&quot;165728e0a4734647bdc2269d3efedc96&quot;,&quot;fill_align&quot;:&quot;lm&quot;,&quot;chip_types&quot;:[&quot;text&quot;]}]]"/>
  <p:tag name="KSO_WM_SLIDE_ID" val="diagram202159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SLIDE_LAYOUT" val="a_d_f"/>
  <p:tag name="KSO_WM_SLIDE_LAYOUT_CNT" val="1_1_1"/>
  <p:tag name="KSO_WM_SLIDE_CAN_ADD_NAVIGATION" val="1"/>
  <p:tag name="KSO_WM_SLIDE_LAYOUT_INFO" val="{&quot;id&quot;:&quot;2020-11-18T11:00:49&quot;,&quot;maxSize&quot;:{&quot;size1&quot;:40},&quot;minSize&quot;:{&quot;size1&quot;:40},&quot;normalSize&quot;:{&quot;size1&quot;:40},&quot;subLayout&quot;:[{&quot;id&quot;:&quot;2020-11-18T11:00:49&quot;,&quot;margin&quot;:{&quot;bottom&quot;:0.847000002861023,&quot;left&quot;:5.927000999450684,&quot;right&quot;:5.927000999450684,&quot;top&quot;:4.657000541687012},&quot;type&quot;:0},{&quot;id&quot;:&quot;2020-11-18T11:00:49&quot;,&quot;margin&quot;:{&quot;bottom&quot;:1.2699999809265137,&quot;left&quot;:2.5399999618530273,&quot;right&quot;:2.5399999618530273,&quot;top&quot;:4.657000541687012},&quot;type&quot;:0}],&quot;type&quot;:0}"/>
  <p:tag name="KSO_WM_CHIP_XID" val="5f3208059c36e2348c3efaee"/>
  <p:tag name="KSO_WM_CHIP_DECFILLPROP" val="[]"/>
  <p:tag name="KSO_WM_SLIDE_SIZE" val="960*480"/>
  <p:tag name="KSO_WM_SLIDE_POSITION" val="0*0"/>
  <p:tag name="KSO_WM_CHIP_GROUPID" val="5f3208059c36e2348c3efaed"/>
  <p:tag name="KSO_WM_SLIDE_BK_DARK_LIGHT" val="2"/>
  <p:tag name="KSO_WM_SLIDE_BACKGROUND_TYPE" val="general"/>
  <p:tag name="KSO_WM_SLIDE_SUPPORT_FEATURE_TYPE" val="0"/>
  <p:tag name="KSO_WM_TEMPLATE_ASSEMBLE_XID" val="5fb48e6030a0f79ad1c7bab4"/>
  <p:tag name="KSO_WM_TEMPLATE_ASSEMBLE_GROUPID" val="5fb48e6030a0f79ad1c7bab4"/>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11_1*i*1"/>
  <p:tag name="KSO_WM_TEMPLATE_CATEGORY" val="diagram"/>
  <p:tag name="KSO_WM_TEMPLATE_INDEX" val="20208611"/>
  <p:tag name="KSO_WM_UNIT_LAYERLEVEL" val="1"/>
  <p:tag name="KSO_WM_TAG_VERSION" val="1.0"/>
  <p:tag name="KSO_WM_BEAUTIFY_FLAG" val="#wm#"/>
  <p:tag name="KSO_WM_UNIT_BLOCK" val="0"/>
  <p:tag name="KSO_WM_UNIT_SM_LIMIT_TYPE" val="1"/>
  <p:tag name="KSO_WM_UNIT_DEC_AREA_ID" val="57dadeb95ab44bae952665e5e2adc4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VALUE" val="12"/>
  <p:tag name="KSO_WM_TEMPLATE_ASSEMBLE_XID" val="60656e7b4054ed1e2fb7f9b4"/>
  <p:tag name="KSO_WM_TEMPLATE_ASSEMBLE_GROUPID" val="60656e7b4054ed1e2fb7f9b4"/>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611_1*i*2"/>
  <p:tag name="KSO_WM_TEMPLATE_CATEGORY" val="diagram"/>
  <p:tag name="KSO_WM_TEMPLATE_INDEX" val="20208611"/>
  <p:tag name="KSO_WM_UNIT_LAYERLEVEL" val="1"/>
  <p:tag name="KSO_WM_TAG_VERSION" val="1.0"/>
  <p:tag name="KSO_WM_BEAUTIFY_FLAG" val="#wm#"/>
  <p:tag name="KSO_WM_UNIT_BLOCK" val="0"/>
  <p:tag name="KSO_WM_UNIT_SM_LIMIT_TYPE" val="1"/>
  <p:tag name="KSO_WM_UNIT_DEC_AREA_ID" val="5ed7bbdef93b417f8597839bfceeb68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12"/>
  <p:tag name="KSO_WM_TEMPLATE_ASSEMBLE_XID" val="60656e7b4054ed1e2fb7f9b4"/>
  <p:tag name="KSO_WM_TEMPLATE_ASSEMBLE_GROUPID" val="60656e7b4054ed1e2fb7f9b4"/>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611_1*i*3"/>
  <p:tag name="KSO_WM_TEMPLATE_CATEGORY" val="diagram"/>
  <p:tag name="KSO_WM_TEMPLATE_INDEX" val="20208611"/>
  <p:tag name="KSO_WM_UNIT_LAYERLEVEL" val="1"/>
  <p:tag name="KSO_WM_TAG_VERSION" val="1.0"/>
  <p:tag name="KSO_WM_BEAUTIFY_FLAG" val="#wm#"/>
  <p:tag name="KSO_WM_UNIT_BLOCK" val="0"/>
  <p:tag name="KSO_WM_UNIT_SM_LIMIT_TYPE" val="1"/>
  <p:tag name="KSO_WM_UNIT_DEC_AREA_ID" val="9365081e87b648178ddc3d515a88a6a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00"/>
  <p:tag name="KSO_WM_TEMPLATE_ASSEMBLE_XID" val="60656e7b4054ed1e2fb7f9b4"/>
  <p:tag name="KSO_WM_TEMPLATE_ASSEMBLE_GROUPID" val="60656e7b4054ed1e2fb7f9b4"/>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611_1*i*4"/>
  <p:tag name="KSO_WM_TEMPLATE_CATEGORY" val="diagram"/>
  <p:tag name="KSO_WM_TEMPLATE_INDEX" val="20208611"/>
  <p:tag name="KSO_WM_UNIT_LAYERLEVEL" val="1"/>
  <p:tag name="KSO_WM_TAG_VERSION" val="1.0"/>
  <p:tag name="KSO_WM_BEAUTIFY_FLAG" val="#wm#"/>
  <p:tag name="KSO_WM_UNIT_BLOCK" val="0"/>
  <p:tag name="KSO_WM_UNIT_SM_LIMIT_TYPE" val="1"/>
  <p:tag name="KSO_WM_UNIT_DEC_AREA_ID" val="9d348e14170f4fda9a6f5f3d4ad90c6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f20bd7a491bb0086638afb"/>
  <p:tag name="KSO_WM_CHIP_XID" val="5ef20bd7a491bb0086638afc"/>
  <p:tag name="KSO_WM_TEMPLATE_ASSEMBLE_XID" val="60656e7b4054ed1e2fb7f9b4"/>
  <p:tag name="KSO_WM_TEMPLATE_ASSEMBLE_GROUPID" val="60656e7b4054ed1e2fb7f9b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611_1*i*5"/>
  <p:tag name="KSO_WM_TEMPLATE_CATEGORY" val="diagram"/>
  <p:tag name="KSO_WM_TEMPLATE_INDEX" val="20208611"/>
  <p:tag name="KSO_WM_UNIT_LAYERLEVEL" val="1"/>
  <p:tag name="KSO_WM_TAG_VERSION" val="1.0"/>
  <p:tag name="KSO_WM_BEAUTIFY_FLAG" val="#wm#"/>
  <p:tag name="KSO_WM_UNIT_SM_LIMIT_TYPE" val="1"/>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b4054ed1e2fb7f9b4"/>
  <p:tag name="KSO_WM_TEMPLATE_ASSEMBLE_GROUPID" val="60656e7b4054ed1e2fb7f9b4"/>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611_1*i*6"/>
  <p:tag name="KSO_WM_TEMPLATE_CATEGORY" val="diagram"/>
  <p:tag name="KSO_WM_TEMPLATE_INDEX" val="20208611"/>
  <p:tag name="KSO_WM_UNIT_LAYERLEVEL" val="1"/>
  <p:tag name="KSO_WM_TAG_VERSION" val="1.0"/>
  <p:tag name="KSO_WM_BEAUTIFY_FLAG" val="#wm#"/>
  <p:tag name="KSO_WM_UNIT_SM_LIMIT_TYPE" val="1"/>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b4054ed1e2fb7f9b4"/>
  <p:tag name="KSO_WM_TEMPLATE_ASSEMBLE_GROUPID" val="60656e7b4054ed1e2fb7f9b4"/>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611_1*i*7"/>
  <p:tag name="KSO_WM_TEMPLATE_CATEGORY" val="diagram"/>
  <p:tag name="KSO_WM_TEMPLATE_INDEX" val="20208611"/>
  <p:tag name="KSO_WM_UNIT_LAYERLEVEL" val="1"/>
  <p:tag name="KSO_WM_TAG_VERSION" val="1.0"/>
  <p:tag name="KSO_WM_BEAUTIFY_FLAG" val="#wm#"/>
  <p:tag name="KSO_WM_UNIT_BLOCK" val="0"/>
  <p:tag name="KSO_WM_UNIT_SM_LIMIT_TYPE" val="1"/>
  <p:tag name="KSO_WM_UNIT_DEC_AREA_ID" val="c441230aa17b467882c9a069d83bb1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12"/>
  <p:tag name="KSO_WM_TEMPLATE_ASSEMBLE_XID" val="60656e7b4054ed1e2fb7f9b4"/>
  <p:tag name="KSO_WM_TEMPLATE_ASSEMBLE_GROUPID" val="60656e7b4054ed1e2fb7f9b4"/>
</p:tagLst>
</file>

<file path=ppt/tags/tag803.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8611_1*a*1"/>
  <p:tag name="KSO_WM_TEMPLATE_CATEGORY" val="diagram"/>
  <p:tag name="KSO_WM_TEMPLATE_INDEX" val="2020861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6804887256f421f8d3ae95ea41b11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44e1ad5eab84d15bb8152b0e120e00b"/>
  <p:tag name="KSO_WM_UNIT_TEXT_FILL_FORE_SCHEMECOLOR_INDEX_BRIGHTNESS" val="0"/>
  <p:tag name="KSO_WM_UNIT_TEXT_FILL_FORE_SCHEMECOLOR_INDEX" val="13"/>
  <p:tag name="KSO_WM_UNIT_TEXT_FILL_TYPE" val="1"/>
  <p:tag name="KSO_WM_TEMPLATE_ASSEMBLE_XID" val="60656e7b4054ed1e2fb7f9b4"/>
  <p:tag name="KSO_WM_TEMPLATE_ASSEMBLE_GROUPID" val="60656e7b4054ed1e2fb7f9b4"/>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690_1*l_h_i*1_1_1"/>
  <p:tag name="KSO_WM_TEMPLATE_CATEGORY" val="diagram"/>
  <p:tag name="KSO_WM_TEMPLATE_INDEX" val="20210690"/>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0690_1*l_h_i*1_1_2"/>
  <p:tag name="KSO_WM_TEMPLATE_CATEGORY" val="diagram"/>
  <p:tag name="KSO_WM_TEMPLATE_INDEX" val="2021069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0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0690_1*l_h_a*1_1_1"/>
  <p:tag name="KSO_WM_TEMPLATE_CATEGORY" val="diagram"/>
  <p:tag name="KSO_WM_TEMPLATE_INDEX" val="2021069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807.xml><?xml version="1.0" encoding="utf-8"?>
<p:tagLst xmlns:p="http://schemas.openxmlformats.org/presentationml/2006/main">
  <p:tag name="KSO_WM_UNIT_SUBTYPE" val="a"/>
  <p:tag name="KSO_WM_UNIT_PRESET_TEXT" val="单击在此输入正文准确理解你所传达的信息"/>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690_1*l_h_f*1_1_1"/>
  <p:tag name="KSO_WM_TEMPLATE_CATEGORY" val="diagram"/>
  <p:tag name="KSO_WM_TEMPLATE_INDEX" val="20210690"/>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690_1*l_h_i*1_2_1"/>
  <p:tag name="KSO_WM_TEMPLATE_CATEGORY" val="diagram"/>
  <p:tag name="KSO_WM_TEMPLATE_INDEX" val="20210690"/>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0690_1*l_h_i*1_2_2"/>
  <p:tag name="KSO_WM_TEMPLATE_CATEGORY" val="diagram"/>
  <p:tag name="KSO_WM_TEMPLATE_INDEX" val="2021069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0690_1*l_h_a*1_2_1"/>
  <p:tag name="KSO_WM_TEMPLATE_CATEGORY" val="diagram"/>
  <p:tag name="KSO_WM_TEMPLATE_INDEX" val="2021069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811.xml><?xml version="1.0" encoding="utf-8"?>
<p:tagLst xmlns:p="http://schemas.openxmlformats.org/presentationml/2006/main">
  <p:tag name="KSO_WM_UNIT_SUBTYPE" val="a"/>
  <p:tag name="KSO_WM_UNIT_PRESET_TEXT" val="单击在此输入正文准确理解你所传达的信息"/>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690_1*l_h_f*1_2_1"/>
  <p:tag name="KSO_WM_TEMPLATE_CATEGORY" val="diagram"/>
  <p:tag name="KSO_WM_TEMPLATE_INDEX" val="20210690"/>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Lst>
</file>

<file path=ppt/tags/tag812.xml><?xml version="1.0" encoding="utf-8"?>
<p:tagLst xmlns:p="http://schemas.openxmlformats.org/presentationml/2006/main">
  <p:tag name="KSO_WM_BEAUTIFY_FLAG" val="#wm#"/>
  <p:tag name="KSO_WM_TEMPLATE_CATEGORY" val="diagram"/>
  <p:tag name="KSO_WM_TEMPLATE_INDEX" val="20208611"/>
  <p:tag name="KSO_WM_SLIDE_ID" val="diagram2020861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33&quot;,&quot;maxSize&quot;:{&quot;size1&quot;:31.1},&quot;minSize&quot;:{&quot;size1&quot;:26.7},&quot;normalSize&quot;:{&quot;size1&quot;:26.700185185185187},&quot;subLayout&quot;:[{&quot;id&quot;:&quot;2021-04-01T15:01:33&quot;,&quot;margin&quot;:{&quot;bottom&quot;:0.02600000612437725,&quot;left&quot;:5.079999923706055,&quot;right&quot;:6.7729997634887695,&quot;top&quot;:2.9629998207092285},&quot;type&quot;:0},{&quot;id&quot;:&quot;2021-04-01T15:01:33&quot;,&quot;margin&quot;:{&quot;bottom&quot;:4.2330002784729,&quot;left&quot;:5.079999923706055,&quot;right&quot;:4.655999660491943,&quot;top&quot;:0.847000002861023},&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SLIDE_CAN_ADD_NAVIGATION" val="1"/>
  <p:tag name="KSO_WM_CHIP_XID" val="5ef20bd7a491bb0086638afc"/>
  <p:tag name="KSO_WM_CHIP_DECFILLPROP" val="[]"/>
  <p:tag name="KSO_WM_CHIP_GROUPID" val="5ef20bd7a491bb0086638afb"/>
  <p:tag name="KSO_WM_SLIDE_BK_DARK_LIGHT" val="2"/>
  <p:tag name="KSO_WM_SLIDE_BACKGROUND_TYPE" val="general"/>
  <p:tag name="KSO_WM_SLIDE_SUPPORT_FEATURE_TYPE" val="0"/>
  <p:tag name="KSO_WM_TEMPLATE_ASSEMBLE_XID" val="60656e7b4054ed1e2fb7f9b4"/>
  <p:tag name="KSO_WM_TEMPLATE_ASSEMBLE_GROUPID" val="60656e7b4054ed1e2fb7f9b4"/>
</p:tagLst>
</file>

<file path=ppt/tags/tag813.xml><?xml version="1.0" encoding="utf-8"?>
<p:tagLst xmlns:p="http://schemas.openxmlformats.org/presentationml/2006/main">
  <p:tag name="KSO_WM_UNIT_PICTURE_TOWARD" val="1"/>
  <p:tag name="KSO_WM_UNIT_VALUE" val="1085*94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10_1*ζ_h_d*1_1_1"/>
  <p:tag name="KSO_WM_TEMPLATE_CATEGORY" val="diagram"/>
  <p:tag name="KSO_WM_TEMPLATE_INDEX" val="20215410"/>
  <p:tag name="KSO_WM_UNIT_LAYERLEVEL" val="1_1_1"/>
  <p:tag name="KSO_WM_TAG_VERSION" val="1.0"/>
  <p:tag name="KSO_WM_BEAUTIFY_FLAG" val="#wm#"/>
  <p:tag name="KSO_WM_UNIT_DIAGRAM_MODELTYPE" val="creativePicture"/>
  <p:tag name="KSO_WM_UNIT_USESOURCEFORMAT_APPLY" val="1"/>
</p:tagLst>
</file>

<file path=ppt/tags/tag81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10_1*ζ_h_i*1_1_1"/>
  <p:tag name="KSO_WM_TEMPLATE_CATEGORY" val="diagram"/>
  <p:tag name="KSO_WM_TEMPLATE_INDEX" val="20215410"/>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10_1*ζ_h_i*1_1_2"/>
  <p:tag name="KSO_WM_TEMPLATE_CATEGORY" val="diagram"/>
  <p:tag name="KSO_WM_TEMPLATE_INDEX" val="20215410"/>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10_1*ζ_h_i*1_1_3"/>
  <p:tag name="KSO_WM_TEMPLATE_CATEGORY" val="diagram"/>
  <p:tag name="KSO_WM_TEMPLATE_INDEX" val="20215410"/>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8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4_1*f*1"/>
  <p:tag name="KSO_WM_TEMPLATE_CATEGORY" val="diagram"/>
  <p:tag name="KSO_WM_TEMPLATE_INDEX" val="20217034"/>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fcfb6491c6474251baf080c86c8573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f818371ca6e430d9cc46fdc0af25308"/>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6"/>
  <p:tag name="KSO_WM_TEMPLATE_ASSEMBLE_GROUPID" val="6065703f4054ed1e2fb81496"/>
</p:tagLst>
</file>

<file path=ppt/tags/tag818.xml><?xml version="1.0" encoding="utf-8"?>
<p:tagLst xmlns:p="http://schemas.openxmlformats.org/presentationml/2006/main">
  <p:tag name="KSO_WM_UNIT_BLOCK" val="0"/>
  <p:tag name="KSO_WM_UNIT_SM_LIMIT_TYPE" val="1"/>
  <p:tag name="KSO_WM_UNIT_DEC_AREA_ID" val="fd846e3714d9467994bd464714eb6ba2"/>
  <p:tag name="KSO_WM_UNIT_HIGHLIGHT" val="0"/>
  <p:tag name="KSO_WM_UNIT_COMPATIBLE" val="0"/>
  <p:tag name="KSO_WM_UNIT_DIAGRAM_ISNUMVISUAL" val="0"/>
  <p:tag name="KSO_WM_UNIT_DIAGRAM_ISREFERUNIT" val="0"/>
  <p:tag name="KSO_WM_UNIT_TYPE" val="i"/>
  <p:tag name="KSO_WM_UNIT_INDEX" val="1"/>
  <p:tag name="KSO_WM_UNIT_ID" val="diagram20217034_1*i*1"/>
  <p:tag name="KSO_WM_TEMPLATE_CATEGORY" val="diagram"/>
  <p:tag name="KSO_WM_TEMPLATE_INDEX" val="2021703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3c998712faa657ab9b"/>
  <p:tag name="KSO_WM_CHIP_XID" val="5fadf23c998712faa657ab9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6"/>
  <p:tag name="KSO_WM_TEMPLATE_ASSEMBLE_GROUPID" val="6065703f4054ed1e2fb81496"/>
</p:tagLst>
</file>

<file path=ppt/tags/tag819.xml><?xml version="1.0" encoding="utf-8"?>
<p:tagLst xmlns:p="http://schemas.openxmlformats.org/presentationml/2006/main">
  <p:tag name="KSO_WM_BEAUTIFY_FLAG" val="#wm#"/>
  <p:tag name="KSO_WM_TEMPLATE_CATEGORY" val="diagram"/>
  <p:tag name="KSO_WM_TEMPLATE_INDEX" val="20217034"/>
  <p:tag name="KSO_WM_SLIDE_LAYOUT_INFO" val="{&quot;direction&quot;:1,&quot;id&quot;:&quot;2021-04-01T16:15:35&quot;,&quot;maxSize&quot;:{&quot;size1&quot;:61.3},&quot;minSize&quot;:{&quot;size1&quot;:41.2},&quot;normalSize&quot;:{&quot;size1&quot;:46.98125000000001},&quot;subLayout&quot;:[{&quot;id&quot;:&quot;2021-04-01T16:15:35&quot;,&quot;margin&quot;:{&quot;bottom&quot;:1.6929999589920044,&quot;left&quot;:1.6929999589920044,&quot;right&quot;:1.6929999589920044,&quot;top&quot;:1.6929999589920044},&quot;type&quot;:0},{&quot;id&quot;:&quot;2021-04-01T16:15:35&quot;,&quot;margin&quot;:{&quot;bottom&quot;:1.6929999589920044,&quot;left&quot;:0.02600000612437725,&quot;right&quot;:2.115999937057495,&quot;top&quot;:1.6929999589920044},&quot;type&quot;:0}],&quot;type&quot;:0}"/>
  <p:tag name="KSO_WM_SLIDE_RATIO" val="1.777778"/>
  <p:tag name="KSO_WM_SLIDE_ID" val="diagram20217034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DECFILLPROP" val="[]"/>
  <p:tag name="KSO_WM_SLIDE_TYPE" val="text"/>
  <p:tag name="KSO_WM_SLIDE_SIZE" val="887*348"/>
  <p:tag name="KSO_WM_SLIDE_POSITION" val="72*95"/>
  <p:tag name="KSO_WM_CHIP_GROUPID" val="5fadf23c998712faa657ab9b"/>
  <p:tag name="KSO_WM_SLIDE_BK_DARK_LIGHT" val="2"/>
  <p:tag name="KSO_WM_SLIDE_BACKGROUND_TYPE" val="general"/>
  <p:tag name="KSO_WM_SLIDE_SUPPORT_FEATURE_TYPE" val="8"/>
  <p:tag name="KSO_WM_SLIDE_SUBTYPE" val="picTxt"/>
  <p:tag name="KSO_WM_TEMPLATE_ASSEMBLE_XID" val="6065703f4054ed1e2fb81496"/>
  <p:tag name="KSO_WM_TEMPLATE_ASSEMBLE_GROUPID" val="6065703f4054ed1e2fb8149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1_9*a*1"/>
  <p:tag name="KSO_WM_TEMPLATE_CATEGORY" val="custom"/>
  <p:tag name="KSO_WM_TEMPLATE_INDEX" val="20230311"/>
  <p:tag name="KSO_WM_UNIT_LAYERLEVEL" val="1"/>
  <p:tag name="KSO_WM_TAG_VERSION" val="3.0"/>
  <p:tag name="KSO_WM_BEAUTIFY_FLAG" val="#wm#"/>
</p:tagLst>
</file>

<file path=ppt/tags/tag821.xml><?xml version="1.0" encoding="utf-8"?>
<p:tagLst xmlns:p="http://schemas.openxmlformats.org/presentationml/2006/main">
  <p:tag name="KSO_WM_SLIDE_ID" val="custom2023031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311"/>
  <p:tag name="KSO_WM_SLIDE_LAYOUT" val="a_f"/>
  <p:tag name="KSO_WM_SLIDE_LAYOUT_CNT" val="1_1"/>
  <p:tag name="KSO_WM_SLIDE_TYPE" val="endPage"/>
  <p:tag name="KSO_WM_SLIDE_SUBTYPE" val="pureTxt"/>
  <p:tag name="KSO_WM_SLIDE_CONTENT_AREA" val="{&quot;left&quot;:&quot;47.50008&quot;,&quot;top&quot;:&quot;152.4&quot;,&quot;width&quot;:&quot;612.5&quot;,&quot;height&quot;:&quot;244.5&quot;}"/>
</p:tagLst>
</file>

<file path=ppt/tags/tag822.xml><?xml version="1.0" encoding="utf-8"?>
<p:tagLst xmlns:p="http://schemas.openxmlformats.org/presentationml/2006/main">
  <p:tag name="resource_record_key" val="{&quot;65&quot;:[20238599],&quot;70&quot;:[332153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浅色背景职场办公">
  <a:themeElements>
    <a:clrScheme name="简约风浅色背景">
      <a:dk1>
        <a:srgbClr val="000000"/>
      </a:dk1>
      <a:lt1>
        <a:srgbClr val="FFFFFF"/>
      </a:lt1>
      <a:dk2>
        <a:srgbClr val="001548"/>
      </a:dk2>
      <a:lt2>
        <a:srgbClr val="E5ECFF"/>
      </a:lt2>
      <a:accent1>
        <a:srgbClr val="376FFF"/>
      </a:accent1>
      <a:accent2>
        <a:srgbClr val="37AAFF"/>
      </a:accent2>
      <a:accent3>
        <a:srgbClr val="00CAEE"/>
      </a:accent3>
      <a:accent4>
        <a:srgbClr val="00C8B3"/>
      </a:accent4>
      <a:accent5>
        <a:srgbClr val="00DC87"/>
      </a:accent5>
      <a:accent6>
        <a:srgbClr val="00D213"/>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自定义 85">
      <a:dk1>
        <a:srgbClr val="000000"/>
      </a:dk1>
      <a:lt1>
        <a:srgbClr val="FFFFFF"/>
      </a:lt1>
      <a:dk2>
        <a:srgbClr val="44546A"/>
      </a:dk2>
      <a:lt2>
        <a:srgbClr val="FFFFFF"/>
      </a:lt2>
      <a:accent1>
        <a:srgbClr val="776CFD"/>
      </a:accent1>
      <a:accent2>
        <a:srgbClr val="5D95F1"/>
      </a:accent2>
      <a:accent3>
        <a:srgbClr val="655BE6"/>
      </a:accent3>
      <a:accent4>
        <a:srgbClr val="6C95FD"/>
      </a:accent4>
      <a:accent5>
        <a:srgbClr val="64DCBF"/>
      </a:accent5>
      <a:accent6>
        <a:srgbClr val="33C2FF"/>
      </a:accent6>
      <a:hlink>
        <a:srgbClr val="658BD5"/>
      </a:hlink>
      <a:folHlink>
        <a:srgbClr val="A16AA5"/>
      </a:folHlink>
    </a:clrScheme>
    <a:fontScheme name="自定义 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00000422-3">
      <a:dk1>
        <a:srgbClr val="333333"/>
      </a:dk1>
      <a:lt1>
        <a:srgbClr val="FFFFFF"/>
      </a:lt1>
      <a:dk2>
        <a:srgbClr val="051C2D"/>
      </a:dk2>
      <a:lt2>
        <a:srgbClr val="E4F1FC"/>
      </a:lt2>
      <a:accent1>
        <a:srgbClr val="5CABFA"/>
      </a:accent1>
      <a:accent2>
        <a:srgbClr val="447BD8"/>
      </a:accent2>
      <a:accent3>
        <a:srgbClr val="4657D6"/>
      </a:accent3>
      <a:accent4>
        <a:srgbClr val="FBC13F"/>
      </a:accent4>
      <a:accent5>
        <a:srgbClr val="F99726"/>
      </a:accent5>
      <a:accent6>
        <a:srgbClr val="EE5E06"/>
      </a:accent6>
      <a:hlink>
        <a:srgbClr val="304FFE"/>
      </a:hlink>
      <a:folHlink>
        <a:srgbClr val="492067"/>
      </a:folHlink>
    </a:clrScheme>
    <a:fontScheme name="002主题字体-02">
      <a:majorFont>
        <a:latin typeface="汉仪文黑-55简"/>
        <a:ea typeface="汉仪文黑-85W"/>
        <a:cs typeface=""/>
      </a:majorFont>
      <a:minorFont>
        <a:latin typeface="汉仪文黑-55简"/>
        <a:ea typeface="汉仪文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11636</Words>
  <Application>WPS 演示</Application>
  <PresentationFormat>宽屏</PresentationFormat>
  <Paragraphs>570</Paragraphs>
  <Slides>63</Slides>
  <Notes>1</Notes>
  <HiddenSlides>2</HiddenSlides>
  <MMClips>0</MMClips>
  <ScaleCrop>false</ScaleCrop>
  <HeadingPairs>
    <vt:vector size="6" baseType="variant">
      <vt:variant>
        <vt:lpstr>已用的字体</vt:lpstr>
      </vt:variant>
      <vt:variant>
        <vt:i4>19</vt:i4>
      </vt:variant>
      <vt:variant>
        <vt:lpstr>主题</vt:lpstr>
      </vt:variant>
      <vt:variant>
        <vt:i4>6</vt:i4>
      </vt:variant>
      <vt:variant>
        <vt:lpstr>幻灯片标题</vt:lpstr>
      </vt:variant>
      <vt:variant>
        <vt:i4>63</vt:i4>
      </vt:variant>
    </vt:vector>
  </HeadingPairs>
  <TitlesOfParts>
    <vt:vector size="88" baseType="lpstr">
      <vt:lpstr>Arial</vt:lpstr>
      <vt:lpstr>宋体</vt:lpstr>
      <vt:lpstr>Wingdings</vt:lpstr>
      <vt:lpstr>MiSans</vt:lpstr>
      <vt:lpstr>江城圆体 400W</vt:lpstr>
      <vt:lpstr>微软雅黑</vt:lpstr>
      <vt:lpstr>Arial Unicode MS</vt:lpstr>
      <vt:lpstr>等线</vt:lpstr>
      <vt:lpstr>Segoe UI</vt:lpstr>
      <vt:lpstr>Wingdings</vt:lpstr>
      <vt:lpstr>Calibri Light</vt:lpstr>
      <vt:lpstr>+中文正文</vt:lpstr>
      <vt:lpstr>RomanS</vt:lpstr>
      <vt:lpstr>思源黑体 CN Regular</vt:lpstr>
      <vt:lpstr>幼圆</vt:lpstr>
      <vt:lpstr>+中文标题</vt:lpstr>
      <vt:lpstr>汉仪文黑-55简</vt:lpstr>
      <vt:lpstr>黑体</vt:lpstr>
      <vt:lpstr>汉仪文黑-85W</vt:lpstr>
      <vt:lpstr>Office 主题</vt:lpstr>
      <vt:lpstr>简约风浅色背景职场办公</vt:lpstr>
      <vt:lpstr>渐变胶囊简约风</vt:lpstr>
      <vt:lpstr>Office 主题​​</vt:lpstr>
      <vt:lpstr>1_Office 主题​​</vt:lpstr>
      <vt:lpstr>1_Office 主题</vt:lpstr>
      <vt:lpstr>大学生安全教育（慕课版）</vt:lpstr>
      <vt:lpstr>专题二    校园安全</vt:lpstr>
      <vt:lpstr>目录</vt:lpstr>
      <vt:lpstr>专题导言</vt:lpstr>
      <vt:lpstr>任务一   维护财产安全</vt:lpstr>
      <vt:lpstr>案例导入</vt:lpstr>
      <vt:lpstr>PowerPoint 演示文稿</vt:lpstr>
      <vt:lpstr>一、物品保管</vt:lpstr>
      <vt:lpstr>二、谨防盗窃、抢劫</vt:lpstr>
      <vt:lpstr>二、谨防盗窃、抢劫</vt:lpstr>
      <vt:lpstr>二、谨防盗窃、抢劫</vt:lpstr>
      <vt:lpstr>如何防止被抢劫</vt:lpstr>
      <vt:lpstr>遇到抢劫时如何做</vt:lpstr>
      <vt:lpstr>PowerPoint 演示文稿</vt:lpstr>
      <vt:lpstr>二、谨防盗窃、抢劫</vt:lpstr>
      <vt:lpstr>二、谨防盗窃、抢劫</vt:lpstr>
      <vt:lpstr>PowerPoint 演示文稿</vt:lpstr>
      <vt:lpstr>PowerPoint 演示文稿</vt:lpstr>
      <vt:lpstr>PowerPoint 演示文稿</vt:lpstr>
      <vt:lpstr>PowerPoint 演示文稿</vt:lpstr>
      <vt:lpstr>四、大学生消费心理</vt:lpstr>
      <vt:lpstr>（二）大学生非理性消费原因探析</vt:lpstr>
      <vt:lpstr>六、树立正确的消费观</vt:lpstr>
      <vt:lpstr>任务二   维护消防安全</vt:lpstr>
      <vt:lpstr>案例导入</vt:lpstr>
      <vt:lpstr>PowerPoint 演示文稿</vt:lpstr>
      <vt:lpstr>PowerPoint 演示文稿</vt:lpstr>
      <vt:lpstr>PowerPoint 演示文稿</vt:lpstr>
      <vt:lpstr>PowerPoint 演示文稿</vt:lpstr>
      <vt:lpstr>实验室防火措施</vt:lpstr>
      <vt:lpstr>PowerPoint 演示文稿</vt:lpstr>
      <vt:lpstr>PowerPoint 演示文稿</vt:lpstr>
      <vt:lpstr>PowerPoint 演示文稿</vt:lpstr>
      <vt:lpstr>安全拓展</vt:lpstr>
      <vt:lpstr>安全拓展</vt:lpstr>
      <vt:lpstr>任务三   保持身体健康</vt:lpstr>
      <vt:lpstr>案例导入</vt:lpstr>
      <vt:lpstr>PowerPoint 演示文稿</vt:lpstr>
      <vt:lpstr>PowerPoint 演示文稿</vt:lpstr>
      <vt:lpstr>PowerPoint 演示文稿</vt:lpstr>
      <vt:lpstr>PowerPoint 演示文稿</vt:lpstr>
      <vt:lpstr>PowerPoint 演示文稿</vt:lpstr>
      <vt:lpstr>PowerPoint 演示文稿</vt:lpstr>
      <vt:lpstr>食品安全黄金定律</vt:lpstr>
      <vt:lpstr>食品安全黄金定律</vt:lpstr>
      <vt:lpstr>PowerPoint 演示文稿</vt:lpstr>
      <vt:lpstr>PowerPoint 演示文稿</vt:lpstr>
      <vt:lpstr>三、保持规律作息</vt:lpstr>
      <vt:lpstr>PowerPoint 演示文稿</vt:lpstr>
      <vt:lpstr>（一）溺水</vt:lpstr>
      <vt:lpstr>1.仰漂式自救</vt:lpstr>
      <vt:lpstr>PowerPoint 演示文稿</vt:lpstr>
      <vt:lpstr>2.抱膝式自救</vt:lpstr>
      <vt:lpstr>（一）溺水</vt:lpstr>
      <vt:lpstr>（一）溺水</vt:lpstr>
      <vt:lpstr>（二）猝死</vt:lpstr>
      <vt:lpstr>没有急救经验的人，面对猝死患者，应该怎么做呢？</vt:lpstr>
      <vt:lpstr>（三）止血</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胥清</dc:creator>
  <cp:lastModifiedBy>薛东西</cp:lastModifiedBy>
  <cp:revision>45</cp:revision>
  <dcterms:created xsi:type="dcterms:W3CDTF">2021-10-11T07:08:00Z</dcterms:created>
  <dcterms:modified xsi:type="dcterms:W3CDTF">2025-02-07T08:08:48Z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6B869814180246989BB501A30BD82EC9_13</vt:lpwstr>
  </property>
  <property fmtid="{D5CDD505-2E9C-101B-9397-08002B2CF9AE}" pid="3" name="KSOProductBuildVer">
    <vt:lpwstr>2052-12.1.0.19770</vt:lpwstr>
  </property>
  <property fmtid="{D5CDD505-2E9C-101B-9397-08002B2CF9AE}" pid="4" name="KSOTemplateUUID">
    <vt:lpwstr>v1.0_mb_rA0qi+/ndn9DU4UST2uvWg==</vt:lpwstr>
  </property>
</Properties>
</file>