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4.svg" ContentType="image/svg+xml"/>
  <Override PartName="/ppt/media/image17.svg" ContentType="image/svg+xml"/>
  <Override PartName="/ppt/media/image22.svg" ContentType="image/svg+xml"/>
  <Override PartName="/ppt/media/image24.svg" ContentType="image/svg+xml"/>
  <Override PartName="/ppt/media/image27.svg" ContentType="image/svg+xml"/>
  <Override PartName="/ppt/media/image29.svg" ContentType="image/svg+xml"/>
  <Override PartName="/ppt/media/image3.svg" ContentType="image/svg+xml"/>
  <Override PartName="/ppt/media/image31.svg" ContentType="image/svg+xml"/>
  <Override PartName="/ppt/media/image33.svg" ContentType="image/svg+xml"/>
  <Override PartName="/ppt/media/image34.svg" ContentType="image/svg+xml"/>
  <Override PartName="/ppt/media/image3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6" r:id="rId5"/>
    <p:sldMasterId id="2147483668" r:id="rId6"/>
  </p:sldMasterIdLst>
  <p:notesMasterIdLst>
    <p:notesMasterId r:id="rId15"/>
  </p:notesMasterIdLst>
  <p:handoutMasterIdLst>
    <p:handoutMasterId r:id="rId64"/>
  </p:handoutMasterIdLst>
  <p:sldIdLst>
    <p:sldId id="405" r:id="rId7"/>
    <p:sldId id="407" r:id="rId8"/>
    <p:sldId id="408" r:id="rId9"/>
    <p:sldId id="288" r:id="rId10"/>
    <p:sldId id="274" r:id="rId11"/>
    <p:sldId id="280" r:id="rId12"/>
    <p:sldId id="289" r:id="rId13"/>
    <p:sldId id="292" r:id="rId14"/>
    <p:sldId id="468" r:id="rId16"/>
    <p:sldId id="467" r:id="rId17"/>
    <p:sldId id="460" r:id="rId18"/>
    <p:sldId id="465" r:id="rId19"/>
    <p:sldId id="469" r:id="rId20"/>
    <p:sldId id="470" r:id="rId21"/>
    <p:sldId id="472" r:id="rId22"/>
    <p:sldId id="474" r:id="rId23"/>
    <p:sldId id="318" r:id="rId24"/>
    <p:sldId id="319" r:id="rId25"/>
    <p:sldId id="322" r:id="rId26"/>
    <p:sldId id="320" r:id="rId27"/>
    <p:sldId id="487" r:id="rId28"/>
    <p:sldId id="508" r:id="rId29"/>
    <p:sldId id="510" r:id="rId30"/>
    <p:sldId id="511" r:id="rId31"/>
    <p:sldId id="512" r:id="rId32"/>
    <p:sldId id="513" r:id="rId33"/>
    <p:sldId id="514" r:id="rId34"/>
    <p:sldId id="515" r:id="rId35"/>
    <p:sldId id="517" r:id="rId36"/>
    <p:sldId id="518" r:id="rId37"/>
    <p:sldId id="519" r:id="rId38"/>
    <p:sldId id="520" r:id="rId39"/>
    <p:sldId id="521" r:id="rId40"/>
    <p:sldId id="522" r:id="rId41"/>
    <p:sldId id="311" r:id="rId42"/>
    <p:sldId id="523" r:id="rId43"/>
    <p:sldId id="525" r:id="rId44"/>
    <p:sldId id="329" r:id="rId45"/>
    <p:sldId id="526" r:id="rId46"/>
    <p:sldId id="527" r:id="rId47"/>
    <p:sldId id="528" r:id="rId48"/>
    <p:sldId id="529" r:id="rId49"/>
    <p:sldId id="531" r:id="rId50"/>
    <p:sldId id="532" r:id="rId51"/>
    <p:sldId id="533" r:id="rId52"/>
    <p:sldId id="346" r:id="rId53"/>
    <p:sldId id="347" r:id="rId54"/>
    <p:sldId id="348" r:id="rId55"/>
    <p:sldId id="349" r:id="rId56"/>
    <p:sldId id="504" r:id="rId57"/>
    <p:sldId id="534" r:id="rId58"/>
    <p:sldId id="364" r:id="rId59"/>
    <p:sldId id="535" r:id="rId60"/>
    <p:sldId id="332" r:id="rId61"/>
    <p:sldId id="536" r:id="rId62"/>
    <p:sldId id="370" r:id="rId63"/>
  </p:sldIdLst>
  <p:sldSz cx="12192000" cy="6858000"/>
  <p:notesSz cx="6858000" cy="9144000"/>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38" userDrawn="1">
          <p15:clr>
            <a:srgbClr val="A4A3A4"/>
          </p15:clr>
        </p15:guide>
        <p15:guide id="3" pos="7242" userDrawn="1">
          <p15:clr>
            <a:srgbClr val="A4A3A4"/>
          </p15:clr>
        </p15:guide>
        <p15:guide id="4" pos="33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AEBEC"/>
    <a:srgbClr val="F2CBC6"/>
    <a:srgbClr val="79BFFF"/>
    <a:srgbClr val="0068CB"/>
    <a:srgbClr val="E28D81"/>
    <a:srgbClr val="DADCDE"/>
    <a:srgbClr val="579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75" d="100"/>
          <a:sy n="75" d="100"/>
        </p:scale>
        <p:origin x="1360" y="544"/>
      </p:cViewPr>
      <p:guideLst>
        <p:guide orient="horz" pos="2160"/>
        <p:guide pos="3938"/>
        <p:guide pos="7242"/>
        <p:guide pos="33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9" Type="http://schemas.openxmlformats.org/officeDocument/2006/relationships/tags" Target="tags/tag583.xml"/><Relationship Id="rId68" Type="http://schemas.openxmlformats.org/officeDocument/2006/relationships/commentAuthors" Target="commentAuthors.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notesMaster" Target="notesMasters/notesMaster1.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DEE5AC-8EF6-4D94-8B5A-9E6E8FF585B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43F66B-934C-4D8E-956E-D9013AE219A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a:ln>
            <a:miter lim="800000"/>
          </a:ln>
        </p:spPr>
      </p:sp>
      <p:sp>
        <p:nvSpPr>
          <p:cNvPr id="5123" name="文本占位符 2"/>
          <p:cNvSpPr>
            <a:spLocks noGrp="1"/>
          </p:cNvSpPr>
          <p:nvPr>
            <p:ph type="body"/>
          </p:nvPr>
        </p:nvSpPr>
        <p:spPr/>
        <p:txBody>
          <a:bodyPr wrap="square" lIns="91440" tIns="45720" rIns="91440" bIns="45720" anchor="t"/>
          <a:lstStyle/>
          <a:p>
            <a:pPr lvl="0" eaLnBrk="1" hangingPunct="1"/>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tags" Target="../tags/tag30.xm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a:xfrm>
            <a:off x="1776000" y="3546000"/>
            <a:ext cx="8640000" cy="1404000"/>
          </a:xfrm>
        </p:spPr>
        <p:txBody>
          <a:bodyPr wrap="square" anchor="t">
            <a:normAutofit/>
          </a:bodyPr>
          <a:lstStyle>
            <a:lvl1pPr algn="ctr">
              <a:defRPr sz="5400">
                <a:solidFill>
                  <a:schemeClr val="accent1"/>
                </a:solidFill>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4"/>
            </p:custDataLst>
          </p:nvPr>
        </p:nvSpPr>
        <p:spPr>
          <a:xfrm>
            <a:off x="2015000" y="1512000"/>
            <a:ext cx="8162000" cy="1800000"/>
          </a:xfrm>
        </p:spPr>
        <p:txBody>
          <a:bodyPr wrap="none" anchor="b">
            <a:normAutofit/>
          </a:bodyPr>
          <a:lstStyle>
            <a:lvl1pPr marL="0" indent="0" algn="ctr">
              <a:buNone/>
              <a:defRPr sz="5400" b="1">
                <a:solidFill>
                  <a:schemeClr val="tx1">
                    <a:alpha val="68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6"/>
            </p:custDataLst>
          </p:nvPr>
        </p:nvSpPr>
        <p:spPr/>
        <p:txBody>
          <a:bodyPr/>
          <a:lstStyle/>
          <a:p>
            <a:endParaRPr lang="zh-CN" altLang="en-US"/>
          </a:p>
        </p:txBody>
      </p:sp>
      <p:sp>
        <p:nvSpPr>
          <p:cNvPr id="6"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9" name="任意多边形: 形状 8"/>
          <p:cNvSpPr/>
          <p:nvPr userDrawn="1">
            <p:custDataLst>
              <p:tags r:id="rId8"/>
            </p:custDataLst>
          </p:nvPr>
        </p:nvSpPr>
        <p:spPr>
          <a:xfrm>
            <a:off x="7817360" y="0"/>
            <a:ext cx="3890328" cy="1601706"/>
          </a:xfrm>
          <a:custGeom>
            <a:avLst/>
            <a:gdLst>
              <a:gd name="connsiteX0" fmla="*/ 0 w 3890328"/>
              <a:gd name="connsiteY0" fmla="*/ 0 h 1601706"/>
              <a:gd name="connsiteX1" fmla="*/ 838394 w 3890328"/>
              <a:gd name="connsiteY1" fmla="*/ 0 h 1601706"/>
              <a:gd name="connsiteX2" fmla="*/ 848708 w 3890328"/>
              <a:gd name="connsiteY2" fmla="*/ 107604 h 1601706"/>
              <a:gd name="connsiteX3" fmla="*/ 1072549 w 3890328"/>
              <a:gd name="connsiteY3" fmla="*/ 528336 h 1601706"/>
              <a:gd name="connsiteX4" fmla="*/ 2225407 w 3890328"/>
              <a:gd name="connsiteY4" fmla="*/ 528336 h 1601706"/>
              <a:gd name="connsiteX5" fmla="*/ 2753744 w 3890328"/>
              <a:gd name="connsiteY5" fmla="*/ 0 h 1601706"/>
              <a:gd name="connsiteX6" fmla="*/ 3890328 w 3890328"/>
              <a:gd name="connsiteY6" fmla="*/ 0 h 1601706"/>
              <a:gd name="connsiteX7" fmla="*/ 2762780 w 3890328"/>
              <a:gd name="connsiteY7" fmla="*/ 1127547 h 1601706"/>
              <a:gd name="connsiteX8" fmla="*/ 473338 w 3890328"/>
              <a:gd name="connsiteY8" fmla="*/ 1127547 h 1601706"/>
              <a:gd name="connsiteX9" fmla="*/ 473339 w 3890328"/>
              <a:gd name="connsiteY9" fmla="*/ 1127547 h 1601706"/>
              <a:gd name="connsiteX10" fmla="*/ 6589 w 3890328"/>
              <a:gd name="connsiteY10" fmla="*/ 138000 h 1601706"/>
              <a:gd name="connsiteX11" fmla="*/ 0 w 3890328"/>
              <a:gd name="connsiteY11" fmla="*/ 0 h 160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90328" h="1601706">
                <a:moveTo>
                  <a:pt x="0" y="0"/>
                </a:moveTo>
                <a:lnTo>
                  <a:pt x="838394" y="0"/>
                </a:lnTo>
                <a:lnTo>
                  <a:pt x="848708" y="107604"/>
                </a:lnTo>
                <a:cubicBezTo>
                  <a:pt x="878552" y="261756"/>
                  <a:pt x="953167" y="408954"/>
                  <a:pt x="1072549" y="528336"/>
                </a:cubicBezTo>
                <a:cubicBezTo>
                  <a:pt x="1390903" y="846689"/>
                  <a:pt x="1907055" y="846689"/>
                  <a:pt x="2225407" y="528336"/>
                </a:cubicBezTo>
                <a:lnTo>
                  <a:pt x="2753744" y="0"/>
                </a:lnTo>
                <a:lnTo>
                  <a:pt x="3890328" y="0"/>
                </a:lnTo>
                <a:lnTo>
                  <a:pt x="2762780" y="1127547"/>
                </a:lnTo>
                <a:cubicBezTo>
                  <a:pt x="2130568" y="1759759"/>
                  <a:pt x="1105550" y="1759759"/>
                  <a:pt x="473338" y="1127547"/>
                </a:cubicBezTo>
                <a:lnTo>
                  <a:pt x="473339" y="1127547"/>
                </a:lnTo>
                <a:cubicBezTo>
                  <a:pt x="196747" y="850955"/>
                  <a:pt x="41163" y="499176"/>
                  <a:pt x="6589" y="138000"/>
                </a:cubicBez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2" name="任意多边形: 形状 11"/>
          <p:cNvSpPr/>
          <p:nvPr userDrawn="1">
            <p:custDataLst>
              <p:tags r:id="rId9"/>
            </p:custDataLst>
          </p:nvPr>
        </p:nvSpPr>
        <p:spPr>
          <a:xfrm>
            <a:off x="9492675" y="0"/>
            <a:ext cx="2699325" cy="1533443"/>
          </a:xfrm>
          <a:custGeom>
            <a:avLst/>
            <a:gdLst>
              <a:gd name="connsiteX0" fmla="*/ 0 w 2699325"/>
              <a:gd name="connsiteY0" fmla="*/ 0 h 1533443"/>
              <a:gd name="connsiteX1" fmla="*/ 841678 w 2699325"/>
              <a:gd name="connsiteY1" fmla="*/ 1 h 1533443"/>
              <a:gd name="connsiteX2" fmla="*/ 845449 w 2699325"/>
              <a:gd name="connsiteY2" fmla="*/ 39341 h 1533443"/>
              <a:gd name="connsiteX3" fmla="*/ 1069290 w 2699325"/>
              <a:gd name="connsiteY3" fmla="*/ 460073 h 1533443"/>
              <a:gd name="connsiteX4" fmla="*/ 2222148 w 2699325"/>
              <a:gd name="connsiteY4" fmla="*/ 460073 h 1533443"/>
              <a:gd name="connsiteX5" fmla="*/ 2682222 w 2699325"/>
              <a:gd name="connsiteY5" fmla="*/ 1 h 1533443"/>
              <a:gd name="connsiteX6" fmla="*/ 2699325 w 2699325"/>
              <a:gd name="connsiteY6" fmla="*/ 1 h 1533443"/>
              <a:gd name="connsiteX7" fmla="*/ 2699325 w 2699325"/>
              <a:gd name="connsiteY7" fmla="*/ 1113693 h 1533443"/>
              <a:gd name="connsiteX8" fmla="*/ 2636570 w 2699325"/>
              <a:gd name="connsiteY8" fmla="*/ 1170415 h 1533443"/>
              <a:gd name="connsiteX9" fmla="*/ 470079 w 2699325"/>
              <a:gd name="connsiteY9" fmla="*/ 1059284 h 1533443"/>
              <a:gd name="connsiteX10" fmla="*/ 470080 w 2699325"/>
              <a:gd name="connsiteY10" fmla="*/ 1059284 h 1533443"/>
              <a:gd name="connsiteX11" fmla="*/ 3329 w 2699325"/>
              <a:gd name="connsiteY11" fmla="*/ 69737 h 1533443"/>
              <a:gd name="connsiteX12" fmla="*/ 0 w 2699325"/>
              <a:gd name="connsiteY12" fmla="*/ 0 h 153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9325" h="1533443">
                <a:moveTo>
                  <a:pt x="0" y="0"/>
                </a:moveTo>
                <a:lnTo>
                  <a:pt x="841678" y="1"/>
                </a:lnTo>
                <a:lnTo>
                  <a:pt x="845449" y="39341"/>
                </a:lnTo>
                <a:cubicBezTo>
                  <a:pt x="875293" y="193493"/>
                  <a:pt x="949908" y="340691"/>
                  <a:pt x="1069290" y="460073"/>
                </a:cubicBezTo>
                <a:cubicBezTo>
                  <a:pt x="1387644" y="778427"/>
                  <a:pt x="1903796" y="778427"/>
                  <a:pt x="2222148" y="460073"/>
                </a:cubicBezTo>
                <a:lnTo>
                  <a:pt x="2682222" y="1"/>
                </a:lnTo>
                <a:lnTo>
                  <a:pt x="2699325" y="1"/>
                </a:lnTo>
                <a:lnTo>
                  <a:pt x="2699325" y="1113693"/>
                </a:lnTo>
                <a:lnTo>
                  <a:pt x="2636570" y="1170415"/>
                </a:lnTo>
                <a:cubicBezTo>
                  <a:pt x="2000716" y="1689027"/>
                  <a:pt x="1062778" y="1651983"/>
                  <a:pt x="470079" y="1059284"/>
                </a:cubicBezTo>
                <a:lnTo>
                  <a:pt x="470080" y="1059284"/>
                </a:lnTo>
                <a:cubicBezTo>
                  <a:pt x="193487" y="782692"/>
                  <a:pt x="37904" y="430913"/>
                  <a:pt x="3329" y="69737"/>
                </a:cubicBezTo>
                <a:lnTo>
                  <a:pt x="0" y="0"/>
                </a:lnTo>
                <a:close/>
              </a:path>
            </a:pathLst>
          </a:custGeom>
          <a:solidFill>
            <a:schemeClr val="accent1">
              <a:alpha val="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任意多边形: 形状 14"/>
          <p:cNvSpPr/>
          <p:nvPr userDrawn="1">
            <p:custDataLst>
              <p:tags r:id="rId10"/>
            </p:custDataLst>
          </p:nvPr>
        </p:nvSpPr>
        <p:spPr>
          <a:xfrm>
            <a:off x="0" y="4345312"/>
            <a:ext cx="2967027" cy="2512688"/>
          </a:xfrm>
          <a:custGeom>
            <a:avLst/>
            <a:gdLst>
              <a:gd name="connsiteX0" fmla="*/ 1348148 w 2967027"/>
              <a:gd name="connsiteY0" fmla="*/ 0 h 2512688"/>
              <a:gd name="connsiteX1" fmla="*/ 2492869 w 2967027"/>
              <a:gd name="connsiteY1" fmla="*/ 474159 h 2512688"/>
              <a:gd name="connsiteX2" fmla="*/ 2492869 w 2967027"/>
              <a:gd name="connsiteY2" fmla="*/ 474160 h 2512688"/>
              <a:gd name="connsiteX3" fmla="*/ 2700313 w 2967027"/>
              <a:gd name="connsiteY3" fmla="*/ 2509644 h 2512688"/>
              <a:gd name="connsiteX4" fmla="*/ 2698075 w 2967027"/>
              <a:gd name="connsiteY4" fmla="*/ 2512688 h 2512688"/>
              <a:gd name="connsiteX5" fmla="*/ 1607198 w 2967027"/>
              <a:gd name="connsiteY5" fmla="*/ 2512688 h 2512688"/>
              <a:gd name="connsiteX6" fmla="*/ 1893657 w 2967027"/>
              <a:gd name="connsiteY6" fmla="*/ 2226228 h 2512688"/>
              <a:gd name="connsiteX7" fmla="*/ 1893657 w 2967027"/>
              <a:gd name="connsiteY7" fmla="*/ 1073370 h 2512688"/>
              <a:gd name="connsiteX8" fmla="*/ 1317228 w 2967027"/>
              <a:gd name="connsiteY8" fmla="*/ 834606 h 2512688"/>
              <a:gd name="connsiteX9" fmla="*/ 740799 w 2967027"/>
              <a:gd name="connsiteY9" fmla="*/ 1073370 h 2512688"/>
              <a:gd name="connsiteX10" fmla="*/ 0 w 2967027"/>
              <a:gd name="connsiteY10" fmla="*/ 1814169 h 2512688"/>
              <a:gd name="connsiteX11" fmla="*/ 0 w 2967027"/>
              <a:gd name="connsiteY11" fmla="*/ 677587 h 2512688"/>
              <a:gd name="connsiteX12" fmla="*/ 203427 w 2967027"/>
              <a:gd name="connsiteY12" fmla="*/ 474159 h 2512688"/>
              <a:gd name="connsiteX13" fmla="*/ 1348148 w 2967027"/>
              <a:gd name="connsiteY13" fmla="*/ 0 h 251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67027" h="2512688">
                <a:moveTo>
                  <a:pt x="1348148" y="0"/>
                </a:moveTo>
                <a:cubicBezTo>
                  <a:pt x="1762456" y="0"/>
                  <a:pt x="2176763" y="158053"/>
                  <a:pt x="2492869" y="474159"/>
                </a:cubicBezTo>
                <a:lnTo>
                  <a:pt x="2492869" y="474160"/>
                </a:lnTo>
                <a:cubicBezTo>
                  <a:pt x="3046055" y="1027346"/>
                  <a:pt x="3115202" y="1881273"/>
                  <a:pt x="2700313" y="2509644"/>
                </a:cubicBezTo>
                <a:lnTo>
                  <a:pt x="2698075" y="2512688"/>
                </a:lnTo>
                <a:lnTo>
                  <a:pt x="1607198" y="2512688"/>
                </a:lnTo>
                <a:lnTo>
                  <a:pt x="1893657" y="2226228"/>
                </a:lnTo>
                <a:cubicBezTo>
                  <a:pt x="2212010" y="1907876"/>
                  <a:pt x="2212010" y="1391723"/>
                  <a:pt x="1893657" y="1073370"/>
                </a:cubicBezTo>
                <a:cubicBezTo>
                  <a:pt x="1734481" y="914194"/>
                  <a:pt x="1525854" y="834606"/>
                  <a:pt x="1317228" y="834606"/>
                </a:cubicBezTo>
                <a:cubicBezTo>
                  <a:pt x="1108602" y="834606"/>
                  <a:pt x="899975" y="914193"/>
                  <a:pt x="740799" y="1073370"/>
                </a:cubicBezTo>
                <a:lnTo>
                  <a:pt x="0" y="1814169"/>
                </a:lnTo>
                <a:lnTo>
                  <a:pt x="0" y="677587"/>
                </a:lnTo>
                <a:lnTo>
                  <a:pt x="203427" y="474159"/>
                </a:lnTo>
                <a:cubicBezTo>
                  <a:pt x="519534" y="158053"/>
                  <a:pt x="933841" y="0"/>
                  <a:pt x="1348148" y="0"/>
                </a:cubicBezTo>
                <a:close/>
              </a:path>
            </a:pathLst>
          </a:custGeom>
          <a:solidFill>
            <a:schemeClr val="accent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6000" y="394405"/>
            <a:ext cx="10800000" cy="792000"/>
          </a:xfrm>
        </p:spPr>
        <p:txBody>
          <a:bodyPr lIns="0" tIns="0" rIns="0" bIns="0" anchor="t"/>
          <a:lstStyle>
            <a:lvl1pPr algn="l" fontAlgn="base">
              <a:defRPr sz="3200">
                <a:solidFill>
                  <a:schemeClr val="tx1">
                    <a:lumMod val="85000"/>
                    <a:lumOff val="15000"/>
                  </a:schemeClr>
                </a:solidFill>
                <a:latin typeface="+mj-ea"/>
                <a:ea typeface="+mj-ea"/>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7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a:spLocks noChangeAspect="1"/>
          </p:cNvSpPr>
          <p:nvPr userDrawn="1">
            <p:custDataLst>
              <p:tags r:id="rId3"/>
            </p:custDataLst>
          </p:nvPr>
        </p:nvSpPr>
        <p:spPr>
          <a:xfrm>
            <a:off x="2288565" y="1318468"/>
            <a:ext cx="1763395" cy="1763395"/>
          </a:xfrm>
          <a:prstGeom prst="ellipse">
            <a:avLst/>
          </a:prstGeom>
          <a:gradFill>
            <a:gsLst>
              <a:gs pos="0">
                <a:schemeClr val="bg1">
                  <a:alpha val="0"/>
                </a:schemeClr>
              </a:gs>
              <a:gs pos="10000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日期占位符 3"/>
          <p:cNvSpPr>
            <a:spLocks noGrp="1"/>
          </p:cNvSpPr>
          <p:nvPr>
            <p:ph type="dt" sz="half" idx="10"/>
            <p:custDataLst>
              <p:tags r:id="rId4"/>
            </p:custDataLst>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11"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12" name="灯片编号占位符 5"/>
          <p:cNvSpPr>
            <a:spLocks noGrp="1"/>
          </p:cNvSpPr>
          <p:nvPr>
            <p:ph type="sldNum" sz="quarter" idx="12"/>
            <p:custDataLst>
              <p:tags r:id="rId6"/>
            </p:custDataLst>
          </p:nvPr>
        </p:nvSpPr>
        <p:spPr>
          <a:xfrm>
            <a:off x="8610600" y="6356350"/>
            <a:ext cx="2743200" cy="365125"/>
          </a:xfrm>
        </p:spPr>
        <p:txBody>
          <a:bodyPr/>
          <a:lstStyle/>
          <a:p>
            <a:fld id="{565CE74E-AB26-4998-AD42-012C4C1AD076}" type="slidenum">
              <a:rPr lang="zh-CN" altLang="en-US" smtClean="0"/>
            </a:fld>
            <a:endParaRPr lang="zh-CN" altLang="en-US"/>
          </a:p>
        </p:txBody>
      </p:sp>
      <p:sp>
        <p:nvSpPr>
          <p:cNvPr id="16" name="矩形: 圆顶角 12"/>
          <p:cNvSpPr/>
          <p:nvPr userDrawn="1">
            <p:custDataLst>
              <p:tags r:id="rId7"/>
            </p:custDataLst>
          </p:nvPr>
        </p:nvSpPr>
        <p:spPr>
          <a:xfrm rot="2700000" flipH="1" flipV="1">
            <a:off x="8203681" y="2169756"/>
            <a:ext cx="2033110" cy="3784533"/>
          </a:xfrm>
          <a:prstGeom prst="round2SameRect">
            <a:avLst>
              <a:gd name="adj1" fmla="val 50000"/>
              <a:gd name="adj2" fmla="val 0"/>
            </a:avLst>
          </a:prstGeom>
          <a:gradFill flip="none" rotWithShape="1">
            <a:gsLst>
              <a:gs pos="0">
                <a:srgbClr val="FFFFFF">
                  <a:alpha val="0"/>
                </a:srgbClr>
              </a:gs>
              <a:gs pos="56000">
                <a:schemeClr val="accent1">
                  <a:alpha val="34000"/>
                </a:schemeClr>
              </a:gs>
              <a:gs pos="98000">
                <a:schemeClr val="accent1">
                  <a:alpha val="5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panose="00000500000000000000" charset="-122"/>
              <a:sym typeface="+mn-ea"/>
            </a:endParaRPr>
          </a:p>
        </p:txBody>
      </p:sp>
      <p:sp>
        <p:nvSpPr>
          <p:cNvPr id="17" name="矩形: 圆顶角 13"/>
          <p:cNvSpPr/>
          <p:nvPr userDrawn="1">
            <p:custDataLst>
              <p:tags r:id="rId8"/>
            </p:custDataLst>
          </p:nvPr>
        </p:nvSpPr>
        <p:spPr>
          <a:xfrm rot="13500000" flipH="1" flipV="1">
            <a:off x="7899822" y="902160"/>
            <a:ext cx="2033110" cy="3837349"/>
          </a:xfrm>
          <a:prstGeom prst="round2SameRect">
            <a:avLst>
              <a:gd name="adj1" fmla="val 50000"/>
              <a:gd name="adj2" fmla="val 0"/>
            </a:avLst>
          </a:prstGeom>
          <a:gradFill flip="none" rotWithShape="1">
            <a:gsLst>
              <a:gs pos="87000">
                <a:srgbClr val="FFFFFF">
                  <a:alpha val="0"/>
                </a:srgbClr>
              </a:gs>
              <a:gs pos="0">
                <a:schemeClr val="accent1">
                  <a:lumMod val="5000"/>
                  <a:lumOff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cs typeface="MiSans" panose="00000500000000000000" charset="-122"/>
              <a:sym typeface="+mn-ea"/>
            </a:endParaRPr>
          </a:p>
        </p:txBody>
      </p:sp>
      <p:sp>
        <p:nvSpPr>
          <p:cNvPr id="19" name="标题"/>
          <p:cNvSpPr txBox="1">
            <a:spLocks noGrp="1"/>
          </p:cNvSpPr>
          <p:nvPr>
            <p:ph type="title" idx="6" hasCustomPrompt="1"/>
            <p:custDataLst>
              <p:tags r:id="rId9"/>
            </p:custDataLst>
          </p:nvPr>
        </p:nvSpPr>
        <p:spPr>
          <a:xfrm>
            <a:off x="837565" y="2005330"/>
            <a:ext cx="5723255" cy="1383665"/>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6000" b="1" i="0" u="none" strike="noStrike" kern="1200" cap="none" spc="300" normalizeH="0" baseline="0" noProof="1" dirty="0">
                <a:ln>
                  <a:noFill/>
                  <a:prstDash val="sysDot"/>
                </a:ln>
                <a:solidFill>
                  <a:schemeClr val="accent1"/>
                </a:solidFill>
                <a:latin typeface="+mj-ea"/>
                <a:ea typeface="+mj-ea"/>
                <a:cs typeface="MiSans" panose="00000500000000000000" charset="-122"/>
                <a:sym typeface="+mn-ea"/>
              </a:defRPr>
            </a:lvl1pPr>
          </a:lstStyle>
          <a:p>
            <a:pPr lvl="0" algn="l"/>
            <a:r>
              <a:rPr dirty="0">
                <a:sym typeface="+mn-ea"/>
              </a:rPr>
              <a:t>单击此处</a:t>
            </a:r>
            <a:br>
              <a:rPr dirty="0">
                <a:sym typeface="+mn-ea"/>
              </a:rPr>
            </a:br>
            <a:r>
              <a:rPr dirty="0">
                <a:sym typeface="+mn-ea"/>
              </a:rPr>
              <a:t>编辑标题样式</a:t>
            </a:r>
            <a:endParaRPr dirty="0">
              <a:sym typeface="+mn-ea"/>
            </a:endParaRPr>
          </a:p>
        </p:txBody>
      </p:sp>
      <p:sp>
        <p:nvSpPr>
          <p:cNvPr id="2" name="署名占位符 10"/>
          <p:cNvSpPr>
            <a:spLocks noGrp="1"/>
          </p:cNvSpPr>
          <p:nvPr>
            <p:ph type="body" sz="quarter" idx="17" hasCustomPrompt="1"/>
            <p:custDataLst>
              <p:tags r:id="rId10"/>
            </p:custDataLst>
          </p:nvPr>
        </p:nvSpPr>
        <p:spPr>
          <a:xfrm>
            <a:off x="837565" y="4244627"/>
            <a:ext cx="2670175" cy="574359"/>
          </a:xfrm>
          <a:prstGeom prst="roundRect">
            <a:avLst>
              <a:gd name="adj" fmla="val 50000"/>
            </a:avLst>
          </a:prstGeom>
          <a:solidFill>
            <a:schemeClr val="accent1"/>
          </a:solidFill>
        </p:spPr>
        <p:txBody>
          <a:bodyPr wrap="square" anchor="ctr" anchorCtr="0">
            <a:normAutofit/>
          </a:bodyPr>
          <a:lstStyle>
            <a:lvl1pPr marL="0" indent="0" algn="ctr">
              <a:lnSpc>
                <a:spcPct val="100000"/>
              </a:lnSpc>
              <a:buNone/>
              <a:defRPr sz="16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8" name="@path_Ellipse 9 (Stroke)-2050&amp;12778"/>
          <p:cNvSpPr/>
          <p:nvPr userDrawn="1">
            <p:custDataLst>
              <p:tags r:id="rId2"/>
            </p:custDataLst>
          </p:nvPr>
        </p:nvSpPr>
        <p:spPr>
          <a:xfrm>
            <a:off x="9144000" y="0"/>
            <a:ext cx="3044952" cy="4014216"/>
          </a:xfrm>
          <a:custGeom>
            <a:avLst/>
            <a:gdLst/>
            <a:ahLst/>
            <a:cxnLst/>
            <a:rect l="l" t="t" r="r" b="b"/>
            <a:pathLst>
              <a:path w="3044952" h="4014216">
                <a:moveTo>
                  <a:pt x="694944" y="0"/>
                </a:moveTo>
                <a:cubicBezTo>
                  <a:pt x="576072" y="301752"/>
                  <a:pt x="512064" y="621792"/>
                  <a:pt x="512064" y="969264"/>
                </a:cubicBezTo>
                <a:cubicBezTo>
                  <a:pt x="512064" y="2368296"/>
                  <a:pt x="1645920" y="3502152"/>
                  <a:pt x="3044952" y="3502152"/>
                </a:cubicBezTo>
                <a:lnTo>
                  <a:pt x="3044952" y="4014216"/>
                </a:lnTo>
                <a:cubicBezTo>
                  <a:pt x="1362456" y="4014216"/>
                  <a:pt x="0" y="2651760"/>
                  <a:pt x="0" y="969264"/>
                </a:cubicBezTo>
                <a:cubicBezTo>
                  <a:pt x="0" y="630936"/>
                  <a:pt x="54864" y="301752"/>
                  <a:pt x="155448" y="0"/>
                </a:cubicBezTo>
                <a:lnTo>
                  <a:pt x="694944" y="0"/>
                </a:lnTo>
              </a:path>
            </a:pathLst>
          </a:custGeom>
          <a:solidFill>
            <a:schemeClr val="accent1">
              <a:alpha val="10000"/>
            </a:schemeClr>
          </a:solidFill>
        </p:spPr>
        <p:txBody>
          <a:bodyPr/>
          <a:lstStyle/>
          <a:p>
            <a:endParaRPr lang="zh-CN" altLang="en-US"/>
          </a:p>
        </p:txBody>
      </p:sp>
      <p:sp>
        <p:nvSpPr>
          <p:cNvPr id="9" name="Ellipse 3 (Stroke)_#color-2050&amp;12715"/>
          <p:cNvSpPr/>
          <p:nvPr userDrawn="1">
            <p:custDataLst>
              <p:tags r:id="rId3"/>
            </p:custDataLst>
          </p:nvPr>
        </p:nvSpPr>
        <p:spPr>
          <a:xfrm>
            <a:off x="6184392" y="1938528"/>
            <a:ext cx="6007608" cy="4919472"/>
          </a:xfrm>
          <a:custGeom>
            <a:avLst/>
            <a:gdLst/>
            <a:ahLst/>
            <a:cxnLst/>
            <a:rect l="l" t="t" r="r" b="b"/>
            <a:pathLst>
              <a:path w="6007608" h="4919472">
                <a:moveTo>
                  <a:pt x="6007608" y="640080"/>
                </a:moveTo>
                <a:cubicBezTo>
                  <a:pt x="5394960" y="237744"/>
                  <a:pt x="4663440" y="0"/>
                  <a:pt x="3877056" y="0"/>
                </a:cubicBezTo>
                <a:cubicBezTo>
                  <a:pt x="1737360" y="0"/>
                  <a:pt x="0" y="1737360"/>
                  <a:pt x="0" y="3877056"/>
                </a:cubicBezTo>
                <a:cubicBezTo>
                  <a:pt x="0" y="4233672"/>
                  <a:pt x="45720" y="4581144"/>
                  <a:pt x="137160" y="4919472"/>
                </a:cubicBezTo>
                <a:lnTo>
                  <a:pt x="676656" y="4919472"/>
                </a:lnTo>
                <a:cubicBezTo>
                  <a:pt x="566928" y="4590288"/>
                  <a:pt x="512064" y="4233672"/>
                  <a:pt x="512064" y="3877056"/>
                </a:cubicBezTo>
                <a:cubicBezTo>
                  <a:pt x="512064" y="2011680"/>
                  <a:pt x="2011680" y="512064"/>
                  <a:pt x="3877056" y="512064"/>
                </a:cubicBezTo>
                <a:cubicBezTo>
                  <a:pt x="4681728" y="512064"/>
                  <a:pt x="5422392" y="795528"/>
                  <a:pt x="6007608" y="1271016"/>
                </a:cubicBezTo>
                <a:lnTo>
                  <a:pt x="6007608" y="640080"/>
                </a:lnTo>
              </a:path>
            </a:pathLst>
          </a:custGeom>
          <a:solidFill>
            <a:schemeClr val="accent1"/>
          </a:solidFill>
        </p:spPr>
      </p:sp>
      <p:sp>
        <p:nvSpPr>
          <p:cNvPr id="11" name="Ellipse 8 (Stroke)_#color-2050&amp;12718"/>
          <p:cNvSpPr/>
          <p:nvPr userDrawn="1">
            <p:custDataLst>
              <p:tags r:id="rId4"/>
            </p:custDataLst>
          </p:nvPr>
        </p:nvSpPr>
        <p:spPr>
          <a:xfrm>
            <a:off x="5312664" y="4581144"/>
            <a:ext cx="630936" cy="1984248"/>
          </a:xfrm>
          <a:custGeom>
            <a:avLst/>
            <a:gdLst/>
            <a:ahLst/>
            <a:cxnLst/>
            <a:rect l="l" t="t" r="r" b="b"/>
            <a:pathLst>
              <a:path w="630936" h="1984248">
                <a:moveTo>
                  <a:pt x="438912" y="9144"/>
                </a:moveTo>
                <a:cubicBezTo>
                  <a:pt x="576072" y="45720"/>
                  <a:pt x="658368" y="182880"/>
                  <a:pt x="621792" y="320040"/>
                </a:cubicBezTo>
                <a:cubicBezTo>
                  <a:pt x="512064" y="749808"/>
                  <a:pt x="475488" y="1216152"/>
                  <a:pt x="539496" y="1691640"/>
                </a:cubicBezTo>
                <a:cubicBezTo>
                  <a:pt x="557784" y="1828800"/>
                  <a:pt x="457200" y="1956816"/>
                  <a:pt x="320040" y="1975104"/>
                </a:cubicBezTo>
                <a:cubicBezTo>
                  <a:pt x="182880" y="1993392"/>
                  <a:pt x="54864" y="1901952"/>
                  <a:pt x="36576" y="1755648"/>
                </a:cubicBezTo>
                <a:cubicBezTo>
                  <a:pt x="-36576" y="1216152"/>
                  <a:pt x="0" y="685800"/>
                  <a:pt x="128016" y="192024"/>
                </a:cubicBezTo>
                <a:cubicBezTo>
                  <a:pt x="164592" y="54864"/>
                  <a:pt x="301752" y="-27432"/>
                  <a:pt x="438912" y="9144"/>
                </a:cubicBezTo>
              </a:path>
            </a:pathLst>
          </a:custGeom>
          <a:solidFill>
            <a:schemeClr val="accent1"/>
          </a:solidFill>
        </p:spPr>
      </p:sp>
      <p:sp>
        <p:nvSpPr>
          <p:cNvPr id="12" name="Ellipse 4 (Stroke)_#color_$accent2_$accent2-2050&amp;12721"/>
          <p:cNvSpPr/>
          <p:nvPr userDrawn="1">
            <p:custDataLst>
              <p:tags r:id="rId5"/>
            </p:custDataLst>
          </p:nvPr>
        </p:nvSpPr>
        <p:spPr>
          <a:xfrm>
            <a:off x="6739128" y="1947672"/>
            <a:ext cx="5449824" cy="2194560"/>
          </a:xfrm>
          <a:custGeom>
            <a:avLst/>
            <a:gdLst/>
            <a:ahLst/>
            <a:cxnLst/>
            <a:rect l="l" t="t" r="r" b="b"/>
            <a:pathLst>
              <a:path w="5449824" h="2194560">
                <a:moveTo>
                  <a:pt x="5449824" y="640080"/>
                </a:moveTo>
                <a:lnTo>
                  <a:pt x="5449824" y="1280160"/>
                </a:lnTo>
                <a:cubicBezTo>
                  <a:pt x="4864608" y="795528"/>
                  <a:pt x="4123944" y="512064"/>
                  <a:pt x="3310128" y="512064"/>
                </a:cubicBezTo>
                <a:cubicBezTo>
                  <a:pt x="2112264" y="512064"/>
                  <a:pt x="1060704" y="1133856"/>
                  <a:pt x="466344" y="2075688"/>
                </a:cubicBezTo>
                <a:cubicBezTo>
                  <a:pt x="393192" y="2194560"/>
                  <a:pt x="237744" y="2221992"/>
                  <a:pt x="118872" y="2148840"/>
                </a:cubicBezTo>
                <a:cubicBezTo>
                  <a:pt x="0" y="2075688"/>
                  <a:pt x="-36576" y="1920240"/>
                  <a:pt x="36576" y="1801368"/>
                </a:cubicBezTo>
                <a:cubicBezTo>
                  <a:pt x="722376" y="722376"/>
                  <a:pt x="1929384" y="0"/>
                  <a:pt x="3310128" y="0"/>
                </a:cubicBezTo>
                <a:cubicBezTo>
                  <a:pt x="4096512" y="0"/>
                  <a:pt x="4837176" y="237744"/>
                  <a:pt x="5449824" y="640080"/>
                </a:cubicBezTo>
              </a:path>
            </a:pathLst>
          </a:custGeom>
          <a:gradFill>
            <a:gsLst>
              <a:gs pos="0">
                <a:schemeClr val="accent1">
                  <a:lumMod val="75000"/>
                  <a:alpha val="70000"/>
                </a:schemeClr>
              </a:gs>
              <a:gs pos="70313">
                <a:schemeClr val="accent2">
                  <a:alpha val="0"/>
                </a:schemeClr>
              </a:gs>
            </a:gsLst>
            <a:lin ang="74674" scaled="0"/>
          </a:gradFill>
          <a:ln w="25400">
            <a:noFill/>
          </a:ln>
          <a:effectLst/>
        </p:spPr>
        <p:style>
          <a:lnRef idx="2">
            <a:schemeClr val="accent1">
              <a:lumMod val="75000"/>
            </a:schemeClr>
          </a:lnRef>
          <a:fillRef idx="1">
            <a:schemeClr val="accent1"/>
          </a:fillRef>
          <a:effectRef idx="0">
            <a:srgbClr val="FFFFFF"/>
          </a:effectRef>
          <a:fontRef idx="minor">
            <a:schemeClr val="lt1"/>
          </a:fontRef>
        </p:style>
      </p:sp>
      <p:sp>
        <p:nvSpPr>
          <p:cNvPr id="13" name="Ellipse 10 (Stroke)_#color-2050&amp;12724"/>
          <p:cNvSpPr/>
          <p:nvPr userDrawn="1">
            <p:custDataLst>
              <p:tags r:id="rId6"/>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sp>
      <p:sp>
        <p:nvSpPr>
          <p:cNvPr id="2" name="标题 1"/>
          <p:cNvSpPr>
            <a:spLocks noGrp="1"/>
          </p:cNvSpPr>
          <p:nvPr>
            <p:ph type="ctrTitle"/>
            <p:custDataLst>
              <p:tags r:id="rId7"/>
            </p:custDataLst>
          </p:nvPr>
        </p:nvSpPr>
        <p:spPr>
          <a:xfrm>
            <a:off x="873125" y="1811020"/>
            <a:ext cx="5765800" cy="2076450"/>
          </a:xfrm>
        </p:spPr>
        <p:txBody>
          <a:bodyPr wrap="square" anchor="b" anchorCtr="0">
            <a:normAutofit/>
          </a:bodyPr>
          <a:lstStyle>
            <a:lvl1pPr algn="l">
              <a:lnSpc>
                <a:spcPct val="100000"/>
              </a:lnSpc>
              <a:defRPr sz="5400">
                <a:solidFill>
                  <a:schemeClr val="tx1"/>
                </a:solidFill>
                <a:latin typeface="+mj-ea"/>
                <a:ea typeface="+mj-ea"/>
                <a:cs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0"/>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1"/>
            </p:custDataLst>
          </p:nvPr>
        </p:nvSpPr>
        <p:spPr>
          <a:xfrm>
            <a:off x="838200" y="4229100"/>
            <a:ext cx="2654935" cy="606425"/>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2400">
                <a:solidFill>
                  <a:srgbClr val="FFFFFF"/>
                </a:solidFill>
                <a:latin typeface="+mn-ea"/>
                <a:ea typeface="+mn-ea"/>
                <a:cs typeface="+mn-ea"/>
              </a:defRPr>
            </a:lvl1pPr>
          </a:lstStyle>
          <a:p>
            <a:pPr lvl="0"/>
            <a:r>
              <a:rPr lang="zh-CN" altLang="en-US" dirty="0"/>
              <a:t>署名</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a:gsLst>
              <a:gs pos="6000">
                <a:schemeClr val="bg1"/>
              </a:gs>
              <a:gs pos="56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p:cNvSpPr/>
          <p:nvPr userDrawn="1">
            <p:custDataLst>
              <p:tags r:id="rId3"/>
            </p:custDataLst>
          </p:nvPr>
        </p:nvSpPr>
        <p:spPr>
          <a:xfrm>
            <a:off x="0" y="0"/>
            <a:ext cx="6007100" cy="6858000"/>
          </a:xfrm>
          <a:custGeom>
            <a:avLst/>
            <a:gdLst>
              <a:gd name="connsiteX0" fmla="*/ 2575744 w 6007100"/>
              <a:gd name="connsiteY0" fmla="*/ 0 h 6862712"/>
              <a:gd name="connsiteX1" fmla="*/ 6007100 w 6007100"/>
              <a:gd name="connsiteY1" fmla="*/ 3431356 h 6862712"/>
              <a:gd name="connsiteX2" fmla="*/ 2575744 w 6007100"/>
              <a:gd name="connsiteY2" fmla="*/ 6862712 h 6862712"/>
              <a:gd name="connsiteX3" fmla="*/ 149409 w 6007100"/>
              <a:gd name="connsiteY3" fmla="*/ 5857692 h 6862712"/>
              <a:gd name="connsiteX4" fmla="*/ 0 w 6007100"/>
              <a:gd name="connsiteY4" fmla="*/ 5693301 h 6862712"/>
              <a:gd name="connsiteX5" fmla="*/ 0 w 6007100"/>
              <a:gd name="connsiteY5" fmla="*/ 1169412 h 6862712"/>
              <a:gd name="connsiteX6" fmla="*/ 149409 w 6007100"/>
              <a:gd name="connsiteY6" fmla="*/ 1005021 h 6862712"/>
              <a:gd name="connsiteX7" fmla="*/ 2575744 w 6007100"/>
              <a:gd name="connsiteY7" fmla="*/ 0 h 686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7100" h="6862712">
                <a:moveTo>
                  <a:pt x="2575744" y="0"/>
                </a:moveTo>
                <a:cubicBezTo>
                  <a:pt x="4470830" y="0"/>
                  <a:pt x="6007100" y="1536270"/>
                  <a:pt x="6007100" y="3431356"/>
                </a:cubicBezTo>
                <a:cubicBezTo>
                  <a:pt x="6007100" y="5326442"/>
                  <a:pt x="4470830" y="6862712"/>
                  <a:pt x="2575744" y="6862712"/>
                </a:cubicBezTo>
                <a:cubicBezTo>
                  <a:pt x="1628201" y="6862712"/>
                  <a:pt x="770362" y="6478645"/>
                  <a:pt x="149409" y="5857692"/>
                </a:cubicBezTo>
                <a:lnTo>
                  <a:pt x="0" y="5693301"/>
                </a:lnTo>
                <a:lnTo>
                  <a:pt x="0" y="1169412"/>
                </a:lnTo>
                <a:lnTo>
                  <a:pt x="149409" y="1005021"/>
                </a:lnTo>
                <a:cubicBezTo>
                  <a:pt x="770362" y="384068"/>
                  <a:pt x="1628201" y="0"/>
                  <a:pt x="2575744" y="0"/>
                </a:cubicBezTo>
                <a:close/>
              </a:path>
            </a:pathLst>
          </a:custGeom>
          <a:gradFill flip="none" rotWithShape="1">
            <a:gsLst>
              <a:gs pos="40000">
                <a:schemeClr val="accent1">
                  <a:lumMod val="20000"/>
                  <a:lumOff val="80000"/>
                  <a:alpha val="0"/>
                </a:schemeClr>
              </a:gs>
              <a:gs pos="100000">
                <a:schemeClr val="accent1">
                  <a:lumMod val="40000"/>
                  <a:lumOff val="60000"/>
                  <a:alpha val="3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8" name="椭圆 27"/>
          <p:cNvSpPr/>
          <p:nvPr userDrawn="1">
            <p:custDataLst>
              <p:tags r:id="rId4"/>
            </p:custDataLst>
          </p:nvPr>
        </p:nvSpPr>
        <p:spPr>
          <a:xfrm>
            <a:off x="264344" y="1117600"/>
            <a:ext cx="4622800" cy="4622800"/>
          </a:xfrm>
          <a:prstGeom prst="ellipse">
            <a:avLst/>
          </a:prstGeom>
          <a:gradFill flip="none" rotWithShape="1">
            <a:gsLst>
              <a:gs pos="40000">
                <a:schemeClr val="accent1">
                  <a:lumMod val="20000"/>
                  <a:lumOff val="80000"/>
                  <a:alpha val="0"/>
                </a:schemeClr>
              </a:gs>
              <a:gs pos="100000">
                <a:schemeClr val="accent1">
                  <a:lumMod val="40000"/>
                  <a:lumOff val="60000"/>
                  <a:alpha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6"/>
            </p:custDataLst>
          </p:nvPr>
        </p:nvSpPr>
        <p:spPr/>
        <p:txBody>
          <a:bodyPr/>
          <a:lstStyle/>
          <a:p>
            <a:endParaRPr lang="zh-CN" altLang="en-US"/>
          </a:p>
        </p:txBody>
      </p:sp>
      <p:sp>
        <p:nvSpPr>
          <p:cNvPr id="9" name="灯片编号占位符 5"/>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21" name="椭圆 20"/>
          <p:cNvSpPr/>
          <p:nvPr userDrawn="1">
            <p:custDataLst>
              <p:tags r:id="rId8"/>
            </p:custDataLst>
          </p:nvPr>
        </p:nvSpPr>
        <p:spPr>
          <a:xfrm>
            <a:off x="1265288" y="2118544"/>
            <a:ext cx="2620912" cy="2620912"/>
          </a:xfrm>
          <a:prstGeom prst="ellipse">
            <a:avLst/>
          </a:prstGeom>
          <a:gradFill flip="none" rotWithShape="1">
            <a:gsLst>
              <a:gs pos="0">
                <a:schemeClr val="accent1"/>
              </a:gs>
              <a:gs pos="89000">
                <a:schemeClr val="accent1">
                  <a:lumMod val="75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 name="标题 1"/>
          <p:cNvSpPr>
            <a:spLocks noGrp="1"/>
          </p:cNvSpPr>
          <p:nvPr>
            <p:ph type="title" hasCustomPrompt="1"/>
            <p:custDataLst>
              <p:tags r:id="rId9"/>
            </p:custDataLst>
          </p:nvPr>
        </p:nvSpPr>
        <p:spPr>
          <a:xfrm>
            <a:off x="1452588" y="2684066"/>
            <a:ext cx="2246312" cy="988219"/>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
        <p:nvSpPr>
          <p:cNvPr id="32" name="任意多边形: 形状 31"/>
          <p:cNvSpPr/>
          <p:nvPr userDrawn="1">
            <p:custDataLst>
              <p:tags r:id="rId10"/>
            </p:custDataLst>
          </p:nvPr>
        </p:nvSpPr>
        <p:spPr>
          <a:xfrm rot="16200000">
            <a:off x="11317840" y="3381119"/>
            <a:ext cx="503720" cy="95762"/>
          </a:xfrm>
          <a:custGeom>
            <a:avLst/>
            <a:gdLst>
              <a:gd name="connsiteX0" fmla="*/ 228600 w 252612"/>
              <a:gd name="connsiteY0" fmla="*/ 0 h 48024"/>
              <a:gd name="connsiteX1" fmla="*/ 252612 w 252612"/>
              <a:gd name="connsiteY1" fmla="*/ 24012 h 48024"/>
              <a:gd name="connsiteX2" fmla="*/ 228600 w 252612"/>
              <a:gd name="connsiteY2" fmla="*/ 48024 h 48024"/>
              <a:gd name="connsiteX3" fmla="*/ 204588 w 252612"/>
              <a:gd name="connsiteY3" fmla="*/ 24012 h 48024"/>
              <a:gd name="connsiteX4" fmla="*/ 228600 w 252612"/>
              <a:gd name="connsiteY4" fmla="*/ 0 h 48024"/>
              <a:gd name="connsiteX5" fmla="*/ 126306 w 252612"/>
              <a:gd name="connsiteY5" fmla="*/ 0 h 48024"/>
              <a:gd name="connsiteX6" fmla="*/ 150318 w 252612"/>
              <a:gd name="connsiteY6" fmla="*/ 24012 h 48024"/>
              <a:gd name="connsiteX7" fmla="*/ 126306 w 252612"/>
              <a:gd name="connsiteY7" fmla="*/ 48024 h 48024"/>
              <a:gd name="connsiteX8" fmla="*/ 102294 w 252612"/>
              <a:gd name="connsiteY8" fmla="*/ 24012 h 48024"/>
              <a:gd name="connsiteX9" fmla="*/ 126306 w 252612"/>
              <a:gd name="connsiteY9" fmla="*/ 0 h 48024"/>
              <a:gd name="connsiteX10" fmla="*/ 24012 w 252612"/>
              <a:gd name="connsiteY10" fmla="*/ 0 h 48024"/>
              <a:gd name="connsiteX11" fmla="*/ 48024 w 252612"/>
              <a:gd name="connsiteY11" fmla="*/ 24012 h 48024"/>
              <a:gd name="connsiteX12" fmla="*/ 24012 w 252612"/>
              <a:gd name="connsiteY12" fmla="*/ 48024 h 48024"/>
              <a:gd name="connsiteX13" fmla="*/ 0 w 252612"/>
              <a:gd name="connsiteY13" fmla="*/ 24012 h 48024"/>
              <a:gd name="connsiteX14" fmla="*/ 24012 w 252612"/>
              <a:gd name="connsiteY14" fmla="*/ 0 h 4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612" h="48024">
                <a:moveTo>
                  <a:pt x="228600" y="0"/>
                </a:moveTo>
                <a:cubicBezTo>
                  <a:pt x="241861" y="0"/>
                  <a:pt x="252612" y="10751"/>
                  <a:pt x="252612" y="24012"/>
                </a:cubicBezTo>
                <a:cubicBezTo>
                  <a:pt x="252612" y="37273"/>
                  <a:pt x="241861" y="48024"/>
                  <a:pt x="228600" y="48024"/>
                </a:cubicBezTo>
                <a:cubicBezTo>
                  <a:pt x="215339" y="48024"/>
                  <a:pt x="204588" y="37273"/>
                  <a:pt x="204588" y="24012"/>
                </a:cubicBezTo>
                <a:cubicBezTo>
                  <a:pt x="204588" y="10751"/>
                  <a:pt x="215339" y="0"/>
                  <a:pt x="228600" y="0"/>
                </a:cubicBezTo>
                <a:close/>
                <a:moveTo>
                  <a:pt x="126306" y="0"/>
                </a:moveTo>
                <a:cubicBezTo>
                  <a:pt x="139567" y="0"/>
                  <a:pt x="150318" y="10751"/>
                  <a:pt x="150318" y="24012"/>
                </a:cubicBezTo>
                <a:cubicBezTo>
                  <a:pt x="150318" y="37273"/>
                  <a:pt x="139567" y="48024"/>
                  <a:pt x="126306" y="48024"/>
                </a:cubicBezTo>
                <a:cubicBezTo>
                  <a:pt x="113045" y="48024"/>
                  <a:pt x="102294" y="37273"/>
                  <a:pt x="102294" y="24012"/>
                </a:cubicBezTo>
                <a:cubicBezTo>
                  <a:pt x="102294" y="10751"/>
                  <a:pt x="113045" y="0"/>
                  <a:pt x="126306" y="0"/>
                </a:cubicBezTo>
                <a:close/>
                <a:moveTo>
                  <a:pt x="24012" y="0"/>
                </a:moveTo>
                <a:cubicBezTo>
                  <a:pt x="37273" y="0"/>
                  <a:pt x="48024" y="10751"/>
                  <a:pt x="48024" y="24012"/>
                </a:cubicBezTo>
                <a:cubicBezTo>
                  <a:pt x="48024" y="37273"/>
                  <a:pt x="37273" y="48024"/>
                  <a:pt x="24012" y="48024"/>
                </a:cubicBezTo>
                <a:cubicBezTo>
                  <a:pt x="10751" y="48024"/>
                  <a:pt x="0" y="37273"/>
                  <a:pt x="0" y="24012"/>
                </a:cubicBezTo>
                <a:cubicBezTo>
                  <a:pt x="0" y="10751"/>
                  <a:pt x="10751" y="0"/>
                  <a:pt x="24012"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p:cNvSpPr/>
          <p:nvPr userDrawn="1">
            <p:custDataLst>
              <p:tags r:id="rId11"/>
            </p:custDataLst>
          </p:nvPr>
        </p:nvSpPr>
        <p:spPr>
          <a:xfrm>
            <a:off x="689610" y="5811428"/>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p:cNvSpPr/>
          <p:nvPr userDrawn="1">
            <p:custDataLst>
              <p:tags r:id="rId12"/>
            </p:custDataLst>
          </p:nvPr>
        </p:nvSpPr>
        <p:spPr>
          <a:xfrm flipH="1">
            <a:off x="10509393" y="681447"/>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0"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1" Type="http://schemas.openxmlformats.org/officeDocument/2006/relationships/theme" Target="../theme/theme4.xml"/><Relationship Id="rId10" Type="http://schemas.openxmlformats.org/officeDocument/2006/relationships/tags" Target="../tags/tag5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media/image1.png"/><Relationship Id="rId3" Type="http://schemas.openxmlformats.org/officeDocument/2006/relationships/tags" Target="../tags/tag70.xml"/><Relationship Id="rId2" Type="http://schemas.openxmlformats.org/officeDocument/2006/relationships/tags" Target="../tags/tag69.xml"/><Relationship Id="rId11" Type="http://schemas.openxmlformats.org/officeDocument/2006/relationships/theme" Target="../theme/theme5.xml"/><Relationship Id="rId10" Type="http://schemas.openxmlformats.org/officeDocument/2006/relationships/tags" Target="../tags/tag7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4"/>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任意多边形: 形状 9"/>
          <p:cNvSpPr/>
          <p:nvPr userDrawn="1">
            <p:custDataLst>
              <p:tags r:id="rId10"/>
            </p:custDataLst>
          </p:nvPr>
        </p:nvSpPr>
        <p:spPr>
          <a:xfrm>
            <a:off x="10493375" y="0"/>
            <a:ext cx="1698625" cy="1416050"/>
          </a:xfrm>
          <a:custGeom>
            <a:avLst/>
            <a:gdLst>
              <a:gd name="connsiteX0" fmla="*/ 245177 w 2478363"/>
              <a:gd name="connsiteY0" fmla="*/ 0 h 2064784"/>
              <a:gd name="connsiteX1" fmla="*/ 1332458 w 2478363"/>
              <a:gd name="connsiteY1" fmla="*/ 1 h 2064784"/>
              <a:gd name="connsiteX2" fmla="*/ 969061 w 2478363"/>
              <a:gd name="connsiteY2" fmla="*/ 363398 h 2064784"/>
              <a:gd name="connsiteX3" fmla="*/ 905436 w 2478363"/>
              <a:gd name="connsiteY3" fmla="*/ 987699 h 2064784"/>
              <a:gd name="connsiteX4" fmla="*/ 969061 w 2478363"/>
              <a:gd name="connsiteY4" fmla="*/ 1065590 h 2064784"/>
              <a:gd name="connsiteX5" fmla="*/ 1046951 w 2478363"/>
              <a:gd name="connsiteY5" fmla="*/ 1129215 h 2064784"/>
              <a:gd name="connsiteX6" fmla="*/ 1671253 w 2478363"/>
              <a:gd name="connsiteY6" fmla="*/ 1065589 h 2064784"/>
              <a:gd name="connsiteX7" fmla="*/ 2478363 w 2478363"/>
              <a:gd name="connsiteY7" fmla="*/ 258481 h 2064784"/>
              <a:gd name="connsiteX8" fmla="*/ 2478362 w 2478363"/>
              <a:gd name="connsiteY8" fmla="*/ 1436994 h 2064784"/>
              <a:gd name="connsiteX9" fmla="*/ 2233837 w 2478363"/>
              <a:gd name="connsiteY9" fmla="*/ 1681519 h 2064784"/>
              <a:gd name="connsiteX10" fmla="*/ 383266 w 2478363"/>
              <a:gd name="connsiteY10" fmla="*/ 1681519 h 2064784"/>
              <a:gd name="connsiteX11" fmla="*/ 215587 w 2478363"/>
              <a:gd name="connsiteY11" fmla="*/ 36224 h 2064784"/>
              <a:gd name="connsiteX12" fmla="*/ 245177 w 2478363"/>
              <a:gd name="connsiteY12" fmla="*/ 0 h 206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363" h="2064784">
                <a:moveTo>
                  <a:pt x="245177" y="0"/>
                </a:moveTo>
                <a:lnTo>
                  <a:pt x="1332458" y="1"/>
                </a:lnTo>
                <a:lnTo>
                  <a:pt x="969061" y="363398"/>
                </a:lnTo>
                <a:cubicBezTo>
                  <a:pt x="799394" y="533064"/>
                  <a:pt x="778186" y="794972"/>
                  <a:pt x="905436" y="987699"/>
                </a:cubicBezTo>
                <a:lnTo>
                  <a:pt x="969061" y="1065590"/>
                </a:lnTo>
                <a:lnTo>
                  <a:pt x="1046951" y="1129215"/>
                </a:lnTo>
                <a:cubicBezTo>
                  <a:pt x="1239678" y="1256464"/>
                  <a:pt x="1501586" y="1235256"/>
                  <a:pt x="1671253" y="1065589"/>
                </a:cubicBezTo>
                <a:lnTo>
                  <a:pt x="2478363" y="258481"/>
                </a:lnTo>
                <a:lnTo>
                  <a:pt x="2478362" y="1436994"/>
                </a:lnTo>
                <a:lnTo>
                  <a:pt x="2233837" y="1681519"/>
                </a:lnTo>
                <a:cubicBezTo>
                  <a:pt x="1722816" y="2192540"/>
                  <a:pt x="894287" y="2192540"/>
                  <a:pt x="383266" y="1681519"/>
                </a:cubicBezTo>
                <a:cubicBezTo>
                  <a:pt x="-63877" y="1234376"/>
                  <a:pt x="-119770" y="544141"/>
                  <a:pt x="215587" y="36224"/>
                </a:cubicBezTo>
                <a:lnTo>
                  <a:pt x="245177" y="0"/>
                </a:lnTo>
                <a:close/>
              </a:path>
            </a:pathLst>
          </a:custGeom>
          <a:solidFill>
            <a:schemeClr val="accent1">
              <a:alpha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KSO_TEMPLATE" hidden="1"/>
          <p:cNvSpPr/>
          <p:nvPr userDrawn="1">
            <p:custDataLst>
              <p:tags r:id="rId1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任意多边形: 形状 8"/>
          <p:cNvSpPr/>
          <p:nvPr userDrawn="1">
            <p:custDataLst>
              <p:tags r:id="rId3"/>
            </p:custDataLst>
          </p:nvPr>
        </p:nvSpPr>
        <p:spPr>
          <a:xfrm flipH="1">
            <a:off x="10699478" y="0"/>
            <a:ext cx="1490346" cy="840741"/>
          </a:xfrm>
          <a:custGeom>
            <a:avLst/>
            <a:gdLst>
              <a:gd name="connsiteX0" fmla="*/ 1480712 w 1490346"/>
              <a:gd name="connsiteY0" fmla="*/ 0 h 840741"/>
              <a:gd name="connsiteX1" fmla="*/ 9634 w 1490346"/>
              <a:gd name="connsiteY1" fmla="*/ 0 h 840741"/>
              <a:gd name="connsiteX2" fmla="*/ 0 w 1490346"/>
              <a:gd name="connsiteY2" fmla="*/ 95568 h 840741"/>
              <a:gd name="connsiteX3" fmla="*/ 745173 w 1490346"/>
              <a:gd name="connsiteY3" fmla="*/ 840741 h 840741"/>
              <a:gd name="connsiteX4" fmla="*/ 1490346 w 1490346"/>
              <a:gd name="connsiteY4" fmla="*/ 95568 h 84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346" h="840741">
                <a:moveTo>
                  <a:pt x="1480712" y="0"/>
                </a:moveTo>
                <a:lnTo>
                  <a:pt x="9634" y="0"/>
                </a:lnTo>
                <a:lnTo>
                  <a:pt x="0" y="95568"/>
                </a:lnTo>
                <a:cubicBezTo>
                  <a:pt x="0" y="507116"/>
                  <a:pt x="333625" y="840741"/>
                  <a:pt x="745173" y="840741"/>
                </a:cubicBezTo>
                <a:cubicBezTo>
                  <a:pt x="1156721" y="840741"/>
                  <a:pt x="1490346" y="507116"/>
                  <a:pt x="1490346" y="95568"/>
                </a:cubicBezTo>
                <a:close/>
              </a:path>
            </a:pathLst>
          </a:custGeom>
          <a:gradFill>
            <a:gsLst>
              <a:gs pos="100000">
                <a:schemeClr val="bg1">
                  <a:alpha val="0"/>
                </a:schemeClr>
              </a:gs>
              <a:gs pos="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4"/>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8"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5"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Ellipse 5 (Stroke)_#color-2050&amp;12748"/>
          <p:cNvSpPr/>
          <p:nvPr userDrawn="1">
            <p:custDataLst>
              <p:tags r:id="rId2"/>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txBody>
          <a:bodyPr/>
          <a:lstStyle/>
          <a:p>
            <a:endParaRPr lang="zh-CN" altLang="en-US"/>
          </a:p>
        </p:txBody>
      </p:sp>
      <p:sp>
        <p:nvSpPr>
          <p:cNvPr id="8" name="Ellipse 3 (Stroke)_#color-2050&amp;12745"/>
          <p:cNvSpPr/>
          <p:nvPr userDrawn="1">
            <p:custDataLst>
              <p:tags r:id="rId3"/>
            </p:custDataLst>
          </p:nvPr>
        </p:nvSpPr>
        <p:spPr>
          <a:xfrm>
            <a:off x="11271250" y="5772785"/>
            <a:ext cx="918210" cy="1084580"/>
          </a:xfrm>
          <a:custGeom>
            <a:avLst/>
            <a:gdLst/>
            <a:ahLst/>
            <a:cxnLst/>
            <a:rect l="l" t="t" r="r" b="b"/>
            <a:pathLst>
              <a:path w="3236976" h="3822192">
                <a:moveTo>
                  <a:pt x="3236976" y="0"/>
                </a:moveTo>
                <a:cubicBezTo>
                  <a:pt x="1399032" y="301752"/>
                  <a:pt x="0" y="1901952"/>
                  <a:pt x="0" y="3822192"/>
                </a:cubicBezTo>
                <a:lnTo>
                  <a:pt x="512064" y="3822192"/>
                </a:lnTo>
                <a:cubicBezTo>
                  <a:pt x="512064" y="2176272"/>
                  <a:pt x="1682496" y="813816"/>
                  <a:pt x="3236976" y="512064"/>
                </a:cubicBezTo>
                <a:lnTo>
                  <a:pt x="3236976" y="0"/>
                </a:lnTo>
              </a:path>
            </a:pathLst>
          </a:custGeom>
          <a:solidFill>
            <a:schemeClr val="accent1">
              <a:alpha val="10000"/>
            </a:schemeClr>
          </a:solidFill>
        </p:spPr>
      </p:sp>
      <p:sp>
        <p:nvSpPr>
          <p:cNvPr id="10" name="Ellipse 4 (Stroke)_#color_$accent2_$accent2-2050&amp;12751"/>
          <p:cNvSpPr/>
          <p:nvPr userDrawn="1">
            <p:custDataLst>
              <p:tags r:id="rId4"/>
            </p:custDataLst>
          </p:nvPr>
        </p:nvSpPr>
        <p:spPr>
          <a:xfrm>
            <a:off x="11429365" y="5772785"/>
            <a:ext cx="760095" cy="607060"/>
          </a:xfrm>
          <a:custGeom>
            <a:avLst/>
            <a:gdLst/>
            <a:ahLst/>
            <a:cxnLst/>
            <a:rect l="l" t="t" r="r" b="b"/>
            <a:pathLst>
              <a:path w="2679192" h="2139696">
                <a:moveTo>
                  <a:pt x="2679192" y="0"/>
                </a:moveTo>
                <a:lnTo>
                  <a:pt x="2679192" y="512064"/>
                </a:lnTo>
                <a:cubicBezTo>
                  <a:pt x="1746504" y="694944"/>
                  <a:pt x="960120" y="1252728"/>
                  <a:pt x="466344" y="2020824"/>
                </a:cubicBezTo>
                <a:cubicBezTo>
                  <a:pt x="393192" y="2139696"/>
                  <a:pt x="237744" y="2176272"/>
                  <a:pt x="118872" y="2103120"/>
                </a:cubicBezTo>
                <a:cubicBezTo>
                  <a:pt x="0" y="2020824"/>
                  <a:pt x="-36576" y="1865376"/>
                  <a:pt x="36576" y="1746504"/>
                </a:cubicBezTo>
                <a:cubicBezTo>
                  <a:pt x="621792" y="832104"/>
                  <a:pt x="1572768" y="182880"/>
                  <a:pt x="2679192" y="0"/>
                </a:cubicBezTo>
              </a:path>
            </a:pathLst>
          </a:custGeom>
          <a:gradFill>
            <a:gsLst>
              <a:gs pos="0">
                <a:schemeClr val="accent2">
                  <a:alpha val="10000"/>
                </a:schemeClr>
              </a:gs>
              <a:gs pos="70313">
                <a:schemeClr val="accent2">
                  <a:alpha val="0"/>
                </a:schemeClr>
              </a:gs>
            </a:gsLst>
            <a:lin ang="74674"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1" name="KSO_TEMPLATE" hidden="1"/>
          <p:cNvSpPr/>
          <p:nvPr userDrawn="1">
            <p:custDataLst>
              <p:tags r:id="rId10"/>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gradFill>
            <a:gsLst>
              <a:gs pos="6000">
                <a:schemeClr val="bg1"/>
              </a:gs>
              <a:gs pos="100000">
                <a:schemeClr val="bg2">
                  <a:lumMod val="90000"/>
                </a:schemeClr>
              </a:gs>
              <a:gs pos="62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3"/>
            </p:custDataLst>
          </p:nvPr>
        </p:nvPicPr>
        <p:blipFill>
          <a:blip r:embed="rId4">
            <a:alphaModFix amt="38000"/>
          </a:blip>
          <a:stretch>
            <a:fillRect/>
          </a:stretch>
        </p:blipFill>
        <p:spPr>
          <a:xfrm>
            <a:off x="5328879" y="0"/>
            <a:ext cx="6863121" cy="6858000"/>
          </a:xfrm>
          <a:prstGeom prst="rect">
            <a:avLst/>
          </a:prstGeom>
        </p:spPr>
      </p:pic>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9" r:id="rId1"/>
  </p:sldLayoutIdLst>
  <p:txStyles>
    <p:titleStyle>
      <a:lvl1pPr algn="l" defTabSz="914400" rtl="0" eaLnBrk="1" latinLnBrk="0" hangingPunct="1">
        <a:lnSpc>
          <a:spcPct val="100000"/>
        </a:lnSpc>
        <a:spcBef>
          <a:spcPct val="0"/>
        </a:spcBef>
        <a:buNone/>
        <a:defRPr sz="3200" b="0"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image" Target="../media/image4.jpeg"/><Relationship Id="rId1" Type="http://schemas.openxmlformats.org/officeDocument/2006/relationships/tags" Target="../tags/tag145.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6.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image" Target="../media/image5.jpeg"/><Relationship Id="rId1" Type="http://schemas.openxmlformats.org/officeDocument/2006/relationships/tags" Target="../tags/tag155.xml"/></Relationships>
</file>

<file path=ppt/slides/_rels/slide13.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image" Target="../media/image6.jpeg"/><Relationship Id="rId3" Type="http://schemas.openxmlformats.org/officeDocument/2006/relationships/tags" Target="../tags/tag162.xml"/><Relationship Id="rId2" Type="http://schemas.openxmlformats.org/officeDocument/2006/relationships/tags" Target="../tags/tag161.xml"/><Relationship Id="rId11" Type="http://schemas.openxmlformats.org/officeDocument/2006/relationships/slideLayout" Target="../slideLayouts/slideLayout6.xml"/><Relationship Id="rId10" Type="http://schemas.openxmlformats.org/officeDocument/2006/relationships/tags" Target="../tags/tag168.xml"/><Relationship Id="rId1" Type="http://schemas.openxmlformats.org/officeDocument/2006/relationships/tags" Target="../tags/tag160.xml"/></Relationships>
</file>

<file path=ppt/slides/_rels/slide14.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4" Type="http://schemas.openxmlformats.org/officeDocument/2006/relationships/slideLayout" Target="../slideLayouts/slideLayout6.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69.xml"/></Relationships>
</file>

<file path=ppt/slides/_rels/slide15.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2" Type="http://schemas.openxmlformats.org/officeDocument/2006/relationships/slideLayout" Target="../slideLayouts/slideLayout6.xml"/><Relationship Id="rId41" Type="http://schemas.openxmlformats.org/officeDocument/2006/relationships/tags" Target="../tags/tag211.xml"/><Relationship Id="rId40" Type="http://schemas.openxmlformats.org/officeDocument/2006/relationships/image" Target="../media/image17.svg"/><Relationship Id="rId4" Type="http://schemas.openxmlformats.org/officeDocument/2006/relationships/tags" Target="../tags/tag185.xml"/><Relationship Id="rId39" Type="http://schemas.openxmlformats.org/officeDocument/2006/relationships/image" Target="../media/image16.png"/><Relationship Id="rId38" Type="http://schemas.openxmlformats.org/officeDocument/2006/relationships/tags" Target="../tags/tag210.xml"/><Relationship Id="rId37" Type="http://schemas.openxmlformats.org/officeDocument/2006/relationships/image" Target="../media/image15.png"/><Relationship Id="rId36" Type="http://schemas.openxmlformats.org/officeDocument/2006/relationships/tags" Target="../tags/tag209.xml"/><Relationship Id="rId35" Type="http://schemas.openxmlformats.org/officeDocument/2006/relationships/image" Target="../media/image14.svg"/><Relationship Id="rId34" Type="http://schemas.openxmlformats.org/officeDocument/2006/relationships/image" Target="../media/image13.png"/><Relationship Id="rId33" Type="http://schemas.openxmlformats.org/officeDocument/2006/relationships/tags" Target="../tags/tag208.xml"/><Relationship Id="rId32" Type="http://schemas.openxmlformats.org/officeDocument/2006/relationships/image" Target="../media/image12.svg"/><Relationship Id="rId31" Type="http://schemas.openxmlformats.org/officeDocument/2006/relationships/image" Target="../media/image11.png"/><Relationship Id="rId30" Type="http://schemas.openxmlformats.org/officeDocument/2006/relationships/tags" Target="../tags/tag207.xml"/><Relationship Id="rId3" Type="http://schemas.openxmlformats.org/officeDocument/2006/relationships/tags" Target="../tags/tag184.xml"/><Relationship Id="rId29" Type="http://schemas.openxmlformats.org/officeDocument/2006/relationships/image" Target="../media/image10.svg"/><Relationship Id="rId28" Type="http://schemas.openxmlformats.org/officeDocument/2006/relationships/image" Target="../media/image9.png"/><Relationship Id="rId27" Type="http://schemas.openxmlformats.org/officeDocument/2006/relationships/tags" Target="../tags/tag206.xml"/><Relationship Id="rId26" Type="http://schemas.openxmlformats.org/officeDocument/2006/relationships/image" Target="../media/image8.svg"/><Relationship Id="rId25" Type="http://schemas.openxmlformats.org/officeDocument/2006/relationships/image" Target="../media/image7.png"/><Relationship Id="rId24" Type="http://schemas.openxmlformats.org/officeDocument/2006/relationships/tags" Target="../tags/tag205.xml"/><Relationship Id="rId23" Type="http://schemas.openxmlformats.org/officeDocument/2006/relationships/tags" Target="../tags/tag204.xml"/><Relationship Id="rId22" Type="http://schemas.openxmlformats.org/officeDocument/2006/relationships/tags" Target="../tags/tag203.xml"/><Relationship Id="rId21" Type="http://schemas.openxmlformats.org/officeDocument/2006/relationships/tags" Target="../tags/tag202.xml"/><Relationship Id="rId20" Type="http://schemas.openxmlformats.org/officeDocument/2006/relationships/tags" Target="../tags/tag201.xml"/><Relationship Id="rId2" Type="http://schemas.openxmlformats.org/officeDocument/2006/relationships/tags" Target="../tags/tag183.xml"/><Relationship Id="rId19" Type="http://schemas.openxmlformats.org/officeDocument/2006/relationships/tags" Target="../tags/tag200.xml"/><Relationship Id="rId18" Type="http://schemas.openxmlformats.org/officeDocument/2006/relationships/tags" Target="../tags/tag199.xml"/><Relationship Id="rId17" Type="http://schemas.openxmlformats.org/officeDocument/2006/relationships/tags" Target="../tags/tag198.xml"/><Relationship Id="rId16" Type="http://schemas.openxmlformats.org/officeDocument/2006/relationships/tags" Target="../tags/tag197.xml"/><Relationship Id="rId15" Type="http://schemas.openxmlformats.org/officeDocument/2006/relationships/tags" Target="../tags/tag196.xml"/><Relationship Id="rId14" Type="http://schemas.openxmlformats.org/officeDocument/2006/relationships/tags" Target="../tags/tag195.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2.xml"/></Relationships>
</file>

<file path=ppt/slides/_rels/slide16.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7" Type="http://schemas.openxmlformats.org/officeDocument/2006/relationships/slideLayout" Target="../slideLayouts/slideLayout6.xml"/><Relationship Id="rId26" Type="http://schemas.openxmlformats.org/officeDocument/2006/relationships/tags" Target="../tags/tag237.xml"/><Relationship Id="rId25" Type="http://schemas.openxmlformats.org/officeDocument/2006/relationships/tags" Target="../tags/tag236.xml"/><Relationship Id="rId24" Type="http://schemas.openxmlformats.org/officeDocument/2006/relationships/tags" Target="../tags/tag235.xml"/><Relationship Id="rId23" Type="http://schemas.openxmlformats.org/officeDocument/2006/relationships/tags" Target="../tags/tag234.xml"/><Relationship Id="rId22" Type="http://schemas.openxmlformats.org/officeDocument/2006/relationships/tags" Target="../tags/tag233.xml"/><Relationship Id="rId21" Type="http://schemas.openxmlformats.org/officeDocument/2006/relationships/tags" Target="../tags/tag232.xml"/><Relationship Id="rId20" Type="http://schemas.openxmlformats.org/officeDocument/2006/relationships/tags" Target="../tags/tag231.xml"/><Relationship Id="rId2" Type="http://schemas.openxmlformats.org/officeDocument/2006/relationships/tags" Target="../tags/tag213.xml"/><Relationship Id="rId19" Type="http://schemas.openxmlformats.org/officeDocument/2006/relationships/tags" Target="../tags/tag230.xml"/><Relationship Id="rId18" Type="http://schemas.openxmlformats.org/officeDocument/2006/relationships/tags" Target="../tags/tag229.xml"/><Relationship Id="rId17" Type="http://schemas.openxmlformats.org/officeDocument/2006/relationships/tags" Target="../tags/tag228.xml"/><Relationship Id="rId16" Type="http://schemas.openxmlformats.org/officeDocument/2006/relationships/tags" Target="../tags/tag227.xml"/><Relationship Id="rId15" Type="http://schemas.openxmlformats.org/officeDocument/2006/relationships/tags" Target="../tags/tag226.xml"/><Relationship Id="rId14" Type="http://schemas.openxmlformats.org/officeDocument/2006/relationships/tags" Target="../tags/tag225.xml"/><Relationship Id="rId13" Type="http://schemas.openxmlformats.org/officeDocument/2006/relationships/tags" Target="../tags/tag224.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tags" Target="../tags/tag21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39.xml"/><Relationship Id="rId1" Type="http://schemas.openxmlformats.org/officeDocument/2006/relationships/tags" Target="../tags/tag238.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20.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3" Type="http://schemas.openxmlformats.org/officeDocument/2006/relationships/slideLayout" Target="../slideLayouts/slideLayout13.xml"/><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tags" Target="../tags/tag248.xml"/></Relationships>
</file>

<file path=ppt/slides/_rels/slide21.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1" Type="http://schemas.openxmlformats.org/officeDocument/2006/relationships/slideLayout" Target="../slideLayouts/slideLayout13.xml"/><Relationship Id="rId10" Type="http://schemas.openxmlformats.org/officeDocument/2006/relationships/tags" Target="../tags/tag269.xml"/><Relationship Id="rId1" Type="http://schemas.openxmlformats.org/officeDocument/2006/relationships/tags" Target="../tags/tag260.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image" Target="../media/image18.jpeg"/><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image" Target="../media/image19.jpeg"/><Relationship Id="rId1" Type="http://schemas.openxmlformats.org/officeDocument/2006/relationships/tags" Target="../tags/tag277.xml"/></Relationships>
</file>

<file path=ppt/slides/_rels/slide24.xml.rels><?xml version="1.0" encoding="UTF-8" standalone="yes"?>
<Relationships xmlns="http://schemas.openxmlformats.org/package/2006/relationships"><Relationship Id="rId9" Type="http://schemas.openxmlformats.org/officeDocument/2006/relationships/tags" Target="../tags/tag290.xml"/><Relationship Id="rId8" Type="http://schemas.openxmlformats.org/officeDocument/2006/relationships/tags" Target="../tags/tag289.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1" Type="http://schemas.openxmlformats.org/officeDocument/2006/relationships/notesSlide" Target="../notesSlides/notesSlide4.xml"/><Relationship Id="rId10" Type="http://schemas.openxmlformats.org/officeDocument/2006/relationships/slideLayout" Target="../slideLayouts/slideLayout13.xml"/><Relationship Id="rId1" Type="http://schemas.openxmlformats.org/officeDocument/2006/relationships/tags" Target="../tags/tag282.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image" Target="../media/image20.jpeg"/><Relationship Id="rId1" Type="http://schemas.openxmlformats.org/officeDocument/2006/relationships/tags" Target="../tags/tag299.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image" Target="../media/image21.jpeg"/><Relationship Id="rId1" Type="http://schemas.openxmlformats.org/officeDocument/2006/relationships/tags" Target="../tags/tag305.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s>
</file>

<file path=ppt/slides/_rels/slide29.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7" Type="http://schemas.openxmlformats.org/officeDocument/2006/relationships/slideLayout" Target="../slideLayouts/slideLayout13.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tags" Target="../tags/tag318.xml"/></Relationships>
</file>

<file path=ppt/slides/_rels/slide3.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2" Type="http://schemas.openxmlformats.org/officeDocument/2006/relationships/slideLayout" Target="../slideLayouts/slideLayout17.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3.xml"/></Relationships>
</file>

<file path=ppt/slides/_rels/slide30.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7" Type="http://schemas.openxmlformats.org/officeDocument/2006/relationships/slideLayout" Target="../slideLayouts/slideLayout13.xml"/><Relationship Id="rId16" Type="http://schemas.openxmlformats.org/officeDocument/2006/relationships/tags" Target="../tags/tag345.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image" Target="../media/image24.svg"/><Relationship Id="rId12" Type="http://schemas.openxmlformats.org/officeDocument/2006/relationships/image" Target="../media/image23.png"/><Relationship Id="rId11" Type="http://schemas.openxmlformats.org/officeDocument/2006/relationships/tags" Target="../tags/tag342.xml"/><Relationship Id="rId10" Type="http://schemas.openxmlformats.org/officeDocument/2006/relationships/image" Target="../media/image22.svg"/><Relationship Id="rId1" Type="http://schemas.openxmlformats.org/officeDocument/2006/relationships/tags" Target="../tags/tag334.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tags" Target="../tags/tag346.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image" Target="../media/image25.png"/><Relationship Id="rId2" Type="http://schemas.openxmlformats.org/officeDocument/2006/relationships/tags" Target="../tags/tag354.xml"/><Relationship Id="rId1" Type="http://schemas.openxmlformats.org/officeDocument/2006/relationships/tags" Target="../tags/tag353.xml"/></Relationships>
</file>

<file path=ppt/slides/_rels/slide33.xml.rels><?xml version="1.0" encoding="UTF-8" standalone="yes"?>
<Relationships xmlns="http://schemas.openxmlformats.org/package/2006/relationships"><Relationship Id="rId9" Type="http://schemas.openxmlformats.org/officeDocument/2006/relationships/tags" Target="../tags/tag366.xml"/><Relationship Id="rId8" Type="http://schemas.openxmlformats.org/officeDocument/2006/relationships/tags" Target="../tags/tag365.xml"/><Relationship Id="rId7" Type="http://schemas.openxmlformats.org/officeDocument/2006/relationships/tags" Target="../tags/tag364.xml"/><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 Id="rId3" Type="http://schemas.openxmlformats.org/officeDocument/2006/relationships/tags" Target="../tags/tag360.xml"/><Relationship Id="rId2" Type="http://schemas.openxmlformats.org/officeDocument/2006/relationships/tags" Target="../tags/tag359.xml"/><Relationship Id="rId12" Type="http://schemas.openxmlformats.org/officeDocument/2006/relationships/slideLayout" Target="../slideLayouts/slideLayout13.xml"/><Relationship Id="rId11" Type="http://schemas.openxmlformats.org/officeDocument/2006/relationships/tags" Target="../tags/tag368.xml"/><Relationship Id="rId10" Type="http://schemas.openxmlformats.org/officeDocument/2006/relationships/tags" Target="../tags/tag367.xml"/><Relationship Id="rId1" Type="http://schemas.openxmlformats.org/officeDocument/2006/relationships/tags" Target="../tags/tag358.xml"/></Relationships>
</file>

<file path=ppt/slides/_rels/slide34.xml.rels><?xml version="1.0" encoding="UTF-8" standalone="yes"?>
<Relationships xmlns="http://schemas.openxmlformats.org/package/2006/relationships"><Relationship Id="rId9" Type="http://schemas.openxmlformats.org/officeDocument/2006/relationships/tags" Target="../tags/tag377.xml"/><Relationship Id="rId8" Type="http://schemas.openxmlformats.org/officeDocument/2006/relationships/tags" Target="../tags/tag376.xml"/><Relationship Id="rId7" Type="http://schemas.openxmlformats.org/officeDocument/2006/relationships/tags" Target="../tags/tag375.xml"/><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5" Type="http://schemas.openxmlformats.org/officeDocument/2006/relationships/notesSlide" Target="../notesSlides/notesSlide5.xml"/><Relationship Id="rId14" Type="http://schemas.openxmlformats.org/officeDocument/2006/relationships/slideLayout" Target="../slideLayouts/slideLayout13.xml"/><Relationship Id="rId13" Type="http://schemas.openxmlformats.org/officeDocument/2006/relationships/tags" Target="../tags/tag381.xml"/><Relationship Id="rId12" Type="http://schemas.openxmlformats.org/officeDocument/2006/relationships/tags" Target="../tags/tag380.xml"/><Relationship Id="rId11" Type="http://schemas.openxmlformats.org/officeDocument/2006/relationships/tags" Target="../tags/tag379.xml"/><Relationship Id="rId10" Type="http://schemas.openxmlformats.org/officeDocument/2006/relationships/tags" Target="../tags/tag378.xml"/><Relationship Id="rId1" Type="http://schemas.openxmlformats.org/officeDocument/2006/relationships/tags" Target="../tags/tag369.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tags" Target="../tags/tag382.xml"/></Relationships>
</file>

<file path=ppt/slides/_rels/slide36.xml.rels><?xml version="1.0" encoding="UTF-8" standalone="yes"?>
<Relationships xmlns="http://schemas.openxmlformats.org/package/2006/relationships"><Relationship Id="rId9" Type="http://schemas.openxmlformats.org/officeDocument/2006/relationships/tags" Target="../tags/tag392.xml"/><Relationship Id="rId8" Type="http://schemas.openxmlformats.org/officeDocument/2006/relationships/image" Target="../media/image27.svg"/><Relationship Id="rId7" Type="http://schemas.openxmlformats.org/officeDocument/2006/relationships/image" Target="../media/image26.png"/><Relationship Id="rId6" Type="http://schemas.openxmlformats.org/officeDocument/2006/relationships/tags" Target="../tags/tag391.xml"/><Relationship Id="rId5" Type="http://schemas.openxmlformats.org/officeDocument/2006/relationships/tags" Target="../tags/tag390.xml"/><Relationship Id="rId4" Type="http://schemas.openxmlformats.org/officeDocument/2006/relationships/tags" Target="../tags/tag389.xml"/><Relationship Id="rId3" Type="http://schemas.openxmlformats.org/officeDocument/2006/relationships/tags" Target="../tags/tag388.xml"/><Relationship Id="rId23" Type="http://schemas.openxmlformats.org/officeDocument/2006/relationships/notesSlide" Target="../notesSlides/notesSlide6.xml"/><Relationship Id="rId22" Type="http://schemas.openxmlformats.org/officeDocument/2006/relationships/slideLayout" Target="../slideLayouts/slideLayout13.xml"/><Relationship Id="rId21" Type="http://schemas.openxmlformats.org/officeDocument/2006/relationships/tags" Target="../tags/tag400.xml"/><Relationship Id="rId20" Type="http://schemas.openxmlformats.org/officeDocument/2006/relationships/tags" Target="../tags/tag399.xml"/><Relationship Id="rId2" Type="http://schemas.openxmlformats.org/officeDocument/2006/relationships/tags" Target="../tags/tag387.xml"/><Relationship Id="rId19" Type="http://schemas.openxmlformats.org/officeDocument/2006/relationships/tags" Target="../tags/tag398.xml"/><Relationship Id="rId18" Type="http://schemas.openxmlformats.org/officeDocument/2006/relationships/tags" Target="../tags/tag397.xml"/><Relationship Id="rId17" Type="http://schemas.openxmlformats.org/officeDocument/2006/relationships/tags" Target="../tags/tag396.xml"/><Relationship Id="rId16" Type="http://schemas.openxmlformats.org/officeDocument/2006/relationships/tags" Target="../tags/tag395.xml"/><Relationship Id="rId15" Type="http://schemas.openxmlformats.org/officeDocument/2006/relationships/image" Target="../media/image31.svg"/><Relationship Id="rId14" Type="http://schemas.openxmlformats.org/officeDocument/2006/relationships/image" Target="../media/image30.png"/><Relationship Id="rId13" Type="http://schemas.openxmlformats.org/officeDocument/2006/relationships/tags" Target="../tags/tag394.xml"/><Relationship Id="rId12" Type="http://schemas.openxmlformats.org/officeDocument/2006/relationships/image" Target="../media/image29.svg"/><Relationship Id="rId11" Type="http://schemas.openxmlformats.org/officeDocument/2006/relationships/image" Target="../media/image28.png"/><Relationship Id="rId10" Type="http://schemas.openxmlformats.org/officeDocument/2006/relationships/tags" Target="../tags/tag393.xml"/><Relationship Id="rId1" Type="http://schemas.openxmlformats.org/officeDocument/2006/relationships/tags" Target="../tags/tag386.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08.xml"/><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s>
</file>

<file path=ppt/slides/_rels/slide39.xml.rels><?xml version="1.0" encoding="UTF-8" standalone="yes"?>
<Relationships xmlns="http://schemas.openxmlformats.org/package/2006/relationships"><Relationship Id="rId9" Type="http://schemas.openxmlformats.org/officeDocument/2006/relationships/tags" Target="../tags/tag421.xml"/><Relationship Id="rId8" Type="http://schemas.openxmlformats.org/officeDocument/2006/relationships/tags" Target="../tags/tag420.xml"/><Relationship Id="rId7" Type="http://schemas.openxmlformats.org/officeDocument/2006/relationships/tags" Target="../tags/tag419.xml"/><Relationship Id="rId6" Type="http://schemas.openxmlformats.org/officeDocument/2006/relationships/tags" Target="../tags/tag418.xml"/><Relationship Id="rId5" Type="http://schemas.openxmlformats.org/officeDocument/2006/relationships/tags" Target="../tags/tag417.xml"/><Relationship Id="rId4" Type="http://schemas.openxmlformats.org/officeDocument/2006/relationships/tags" Target="../tags/tag416.xml"/><Relationship Id="rId3" Type="http://schemas.openxmlformats.org/officeDocument/2006/relationships/tags" Target="../tags/tag415.xml"/><Relationship Id="rId2" Type="http://schemas.openxmlformats.org/officeDocument/2006/relationships/tags" Target="../tags/tag414.xml"/><Relationship Id="rId13" Type="http://schemas.openxmlformats.org/officeDocument/2006/relationships/slideLayout" Target="../slideLayouts/slideLayout13.xml"/><Relationship Id="rId12" Type="http://schemas.openxmlformats.org/officeDocument/2006/relationships/tags" Target="../tags/tag424.xml"/><Relationship Id="rId11" Type="http://schemas.openxmlformats.org/officeDocument/2006/relationships/tags" Target="../tags/tag423.xml"/><Relationship Id="rId10" Type="http://schemas.openxmlformats.org/officeDocument/2006/relationships/tags" Target="../tags/tag422.xml"/><Relationship Id="rId1" Type="http://schemas.openxmlformats.org/officeDocument/2006/relationships/tags" Target="../tags/tag413.xml"/></Relationships>
</file>

<file path=ppt/slides/_rels/slide4.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2" Type="http://schemas.openxmlformats.org/officeDocument/2006/relationships/slideLayout" Target="../slideLayouts/slideLayout13.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tags" Target="../tags/tag425.xml"/></Relationships>
</file>

<file path=ppt/slides/_rels/slide41.xml.rels><?xml version="1.0" encoding="UTF-8" standalone="yes"?>
<Relationships xmlns="http://schemas.openxmlformats.org/package/2006/relationships"><Relationship Id="rId9" Type="http://schemas.openxmlformats.org/officeDocument/2006/relationships/tags" Target="../tags/tag440.xml"/><Relationship Id="rId8" Type="http://schemas.openxmlformats.org/officeDocument/2006/relationships/tags" Target="../tags/tag439.xml"/><Relationship Id="rId7" Type="http://schemas.openxmlformats.org/officeDocument/2006/relationships/tags" Target="../tags/tag438.xml"/><Relationship Id="rId6" Type="http://schemas.openxmlformats.org/officeDocument/2006/relationships/tags" Target="../tags/tag437.xml"/><Relationship Id="rId5" Type="http://schemas.openxmlformats.org/officeDocument/2006/relationships/tags" Target="../tags/tag436.xml"/><Relationship Id="rId4" Type="http://schemas.openxmlformats.org/officeDocument/2006/relationships/tags" Target="../tags/tag435.xml"/><Relationship Id="rId3" Type="http://schemas.openxmlformats.org/officeDocument/2006/relationships/tags" Target="../tags/tag434.xml"/><Relationship Id="rId2" Type="http://schemas.openxmlformats.org/officeDocument/2006/relationships/tags" Target="../tags/tag433.xml"/><Relationship Id="rId14" Type="http://schemas.openxmlformats.org/officeDocument/2006/relationships/slideLayout" Target="../slideLayouts/slideLayout13.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tags" Target="../tags/tag442.xml"/><Relationship Id="rId10" Type="http://schemas.openxmlformats.org/officeDocument/2006/relationships/tags" Target="../tags/tag441.xml"/><Relationship Id="rId1" Type="http://schemas.openxmlformats.org/officeDocument/2006/relationships/tags" Target="../tags/tag432.xml"/></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3.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 Type="http://schemas.openxmlformats.org/officeDocument/2006/relationships/tags" Target="../tags/tag446.xml"/><Relationship Id="rId1" Type="http://schemas.openxmlformats.org/officeDocument/2006/relationships/tags" Target="../tags/tag445.xml"/></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3.xml"/><Relationship Id="rId6" Type="http://schemas.openxmlformats.org/officeDocument/2006/relationships/tags" Target="../tags/tag457.xml"/><Relationship Id="rId5" Type="http://schemas.openxmlformats.org/officeDocument/2006/relationships/tags" Target="../tags/tag456.xml"/><Relationship Id="rId4" Type="http://schemas.openxmlformats.org/officeDocument/2006/relationships/tags" Target="../tags/tag455.xml"/><Relationship Id="rId3" Type="http://schemas.openxmlformats.org/officeDocument/2006/relationships/tags" Target="../tags/tag454.xml"/><Relationship Id="rId2" Type="http://schemas.openxmlformats.org/officeDocument/2006/relationships/tags" Target="../tags/tag453.xml"/><Relationship Id="rId1" Type="http://schemas.openxmlformats.org/officeDocument/2006/relationships/tags" Target="../tags/tag452.xml"/></Relationships>
</file>

<file path=ppt/slides/_rels/slide44.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 Type="http://schemas.openxmlformats.org/officeDocument/2006/relationships/tags" Target="../tags/tag458.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tags" Target="../tags/tag463.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70.xml"/><Relationship Id="rId1" Type="http://schemas.openxmlformats.org/officeDocument/2006/relationships/tags" Target="../tags/tag469.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74.xml"/><Relationship Id="rId3" Type="http://schemas.openxmlformats.org/officeDocument/2006/relationships/tags" Target="../tags/tag473.xml"/><Relationship Id="rId2" Type="http://schemas.openxmlformats.org/officeDocument/2006/relationships/tags" Target="../tags/tag472.xml"/><Relationship Id="rId1" Type="http://schemas.openxmlformats.org/officeDocument/2006/relationships/tags" Target="../tags/tag471.xml"/></Relationships>
</file>

<file path=ppt/slides/_rels/slide48.xml.rels><?xml version="1.0" encoding="UTF-8" standalone="yes"?>
<Relationships xmlns="http://schemas.openxmlformats.org/package/2006/relationships"><Relationship Id="rId9" Type="http://schemas.openxmlformats.org/officeDocument/2006/relationships/tags" Target="../tags/tag483.xml"/><Relationship Id="rId8" Type="http://schemas.openxmlformats.org/officeDocument/2006/relationships/tags" Target="../tags/tag482.xml"/><Relationship Id="rId7" Type="http://schemas.openxmlformats.org/officeDocument/2006/relationships/tags" Target="../tags/tag481.xml"/><Relationship Id="rId6" Type="http://schemas.openxmlformats.org/officeDocument/2006/relationships/tags" Target="../tags/tag480.xml"/><Relationship Id="rId5" Type="http://schemas.openxmlformats.org/officeDocument/2006/relationships/tags" Target="../tags/tag479.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3" Type="http://schemas.openxmlformats.org/officeDocument/2006/relationships/slideLayout" Target="../slideLayouts/slideLayout13.xml"/><Relationship Id="rId12" Type="http://schemas.openxmlformats.org/officeDocument/2006/relationships/tags" Target="../tags/tag486.xml"/><Relationship Id="rId11" Type="http://schemas.openxmlformats.org/officeDocument/2006/relationships/tags" Target="../tags/tag485.xml"/><Relationship Id="rId10" Type="http://schemas.openxmlformats.org/officeDocument/2006/relationships/tags" Target="../tags/tag484.xml"/><Relationship Id="rId1" Type="http://schemas.openxmlformats.org/officeDocument/2006/relationships/tags" Target="../tags/tag475.xml"/></Relationships>
</file>

<file path=ppt/slides/_rels/slide49.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image" Target="../media/image3.svg"/><Relationship Id="rId7" Type="http://schemas.openxmlformats.org/officeDocument/2006/relationships/image" Target="../media/image32.png"/><Relationship Id="rId6" Type="http://schemas.openxmlformats.org/officeDocument/2006/relationships/tags" Target="../tags/tag492.xml"/><Relationship Id="rId5" Type="http://schemas.openxmlformats.org/officeDocument/2006/relationships/tags" Target="../tags/tag491.xml"/><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2" Type="http://schemas.openxmlformats.org/officeDocument/2006/relationships/notesSlide" Target="../notesSlides/notesSlide10.xml"/><Relationship Id="rId11" Type="http://schemas.openxmlformats.org/officeDocument/2006/relationships/slideLayout" Target="../slideLayouts/slideLayout13.xml"/><Relationship Id="rId10" Type="http://schemas.openxmlformats.org/officeDocument/2006/relationships/tags" Target="../tags/tag494.xml"/><Relationship Id="rId1" Type="http://schemas.openxmlformats.org/officeDocument/2006/relationships/tags" Target="../tags/tag48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06.xml"/><Relationship Id="rId1" Type="http://schemas.openxmlformats.org/officeDocument/2006/relationships/tags" Target="../tags/tag105.xml"/></Relationships>
</file>

<file path=ppt/slides/_rels/slide50.xml.rels><?xml version="1.0" encoding="UTF-8" standalone="yes"?>
<Relationships xmlns="http://schemas.openxmlformats.org/package/2006/relationships"><Relationship Id="rId9" Type="http://schemas.openxmlformats.org/officeDocument/2006/relationships/tags" Target="../tags/tag501.xml"/><Relationship Id="rId8" Type="http://schemas.openxmlformats.org/officeDocument/2006/relationships/image" Target="../media/image3.svg"/><Relationship Id="rId7" Type="http://schemas.openxmlformats.org/officeDocument/2006/relationships/image" Target="../media/image32.png"/><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tags" Target="../tags/tag496.xml"/><Relationship Id="rId12" Type="http://schemas.openxmlformats.org/officeDocument/2006/relationships/notesSlide" Target="../notesSlides/notesSlide11.xml"/><Relationship Id="rId11" Type="http://schemas.openxmlformats.org/officeDocument/2006/relationships/slideLayout" Target="../slideLayouts/slideLayout13.xml"/><Relationship Id="rId10" Type="http://schemas.openxmlformats.org/officeDocument/2006/relationships/tags" Target="../tags/tag502.xml"/><Relationship Id="rId1" Type="http://schemas.openxmlformats.org/officeDocument/2006/relationships/tags" Target="../tags/tag495.xml"/></Relationships>
</file>

<file path=ppt/slides/_rels/slide51.xml.rels><?xml version="1.0" encoding="UTF-8" standalone="yes"?>
<Relationships xmlns="http://schemas.openxmlformats.org/package/2006/relationships"><Relationship Id="rId9" Type="http://schemas.openxmlformats.org/officeDocument/2006/relationships/tags" Target="../tags/tag511.xml"/><Relationship Id="rId8" Type="http://schemas.openxmlformats.org/officeDocument/2006/relationships/tags" Target="../tags/tag510.xml"/><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5" Type="http://schemas.openxmlformats.org/officeDocument/2006/relationships/slideLayout" Target="../slideLayouts/slideLayout13.xml"/><Relationship Id="rId34" Type="http://schemas.openxmlformats.org/officeDocument/2006/relationships/tags" Target="../tags/tag536.xml"/><Relationship Id="rId33" Type="http://schemas.openxmlformats.org/officeDocument/2006/relationships/tags" Target="../tags/tag535.xml"/><Relationship Id="rId32" Type="http://schemas.openxmlformats.org/officeDocument/2006/relationships/tags" Target="../tags/tag534.xml"/><Relationship Id="rId31" Type="http://schemas.openxmlformats.org/officeDocument/2006/relationships/tags" Target="../tags/tag533.xml"/><Relationship Id="rId30" Type="http://schemas.openxmlformats.org/officeDocument/2006/relationships/tags" Target="../tags/tag532.xml"/><Relationship Id="rId3" Type="http://schemas.openxmlformats.org/officeDocument/2006/relationships/tags" Target="../tags/tag505.xml"/><Relationship Id="rId29" Type="http://schemas.openxmlformats.org/officeDocument/2006/relationships/tags" Target="../tags/tag531.xml"/><Relationship Id="rId28" Type="http://schemas.openxmlformats.org/officeDocument/2006/relationships/tags" Target="../tags/tag530.xml"/><Relationship Id="rId27" Type="http://schemas.openxmlformats.org/officeDocument/2006/relationships/tags" Target="../tags/tag529.xml"/><Relationship Id="rId26" Type="http://schemas.openxmlformats.org/officeDocument/2006/relationships/tags" Target="../tags/tag528.xml"/><Relationship Id="rId25" Type="http://schemas.openxmlformats.org/officeDocument/2006/relationships/tags" Target="../tags/tag527.xml"/><Relationship Id="rId24" Type="http://schemas.openxmlformats.org/officeDocument/2006/relationships/tags" Target="../tags/tag526.xml"/><Relationship Id="rId23" Type="http://schemas.openxmlformats.org/officeDocument/2006/relationships/tags" Target="../tags/tag525.xml"/><Relationship Id="rId22" Type="http://schemas.openxmlformats.org/officeDocument/2006/relationships/tags" Target="../tags/tag524.xml"/><Relationship Id="rId21" Type="http://schemas.openxmlformats.org/officeDocument/2006/relationships/tags" Target="../tags/tag523.xml"/><Relationship Id="rId20" Type="http://schemas.openxmlformats.org/officeDocument/2006/relationships/tags" Target="../tags/tag522.xml"/><Relationship Id="rId2" Type="http://schemas.openxmlformats.org/officeDocument/2006/relationships/tags" Target="../tags/tag504.xml"/><Relationship Id="rId19" Type="http://schemas.openxmlformats.org/officeDocument/2006/relationships/tags" Target="../tags/tag521.xml"/><Relationship Id="rId18" Type="http://schemas.openxmlformats.org/officeDocument/2006/relationships/tags" Target="../tags/tag520.xml"/><Relationship Id="rId17" Type="http://schemas.openxmlformats.org/officeDocument/2006/relationships/tags" Target="../tags/tag519.xml"/><Relationship Id="rId16" Type="http://schemas.openxmlformats.org/officeDocument/2006/relationships/tags" Target="../tags/tag518.xml"/><Relationship Id="rId15" Type="http://schemas.openxmlformats.org/officeDocument/2006/relationships/tags" Target="../tags/tag517.xml"/><Relationship Id="rId14" Type="http://schemas.openxmlformats.org/officeDocument/2006/relationships/tags" Target="../tags/tag516.xml"/><Relationship Id="rId13" Type="http://schemas.openxmlformats.org/officeDocument/2006/relationships/tags" Target="../tags/tag515.xml"/><Relationship Id="rId12" Type="http://schemas.openxmlformats.org/officeDocument/2006/relationships/tags" Target="../tags/tag514.xml"/><Relationship Id="rId11" Type="http://schemas.openxmlformats.org/officeDocument/2006/relationships/tags" Target="../tags/tag513.xml"/><Relationship Id="rId10" Type="http://schemas.openxmlformats.org/officeDocument/2006/relationships/tags" Target="../tags/tag512.xml"/><Relationship Id="rId1" Type="http://schemas.openxmlformats.org/officeDocument/2006/relationships/tags" Target="../tags/tag503.xml"/></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3.xml"/><Relationship Id="rId5" Type="http://schemas.openxmlformats.org/officeDocument/2006/relationships/tags" Target="../tags/tag541.xml"/><Relationship Id="rId4" Type="http://schemas.openxmlformats.org/officeDocument/2006/relationships/tags" Target="../tags/tag540.xml"/><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tags" Target="../tags/tag537.xml"/></Relationships>
</file>

<file path=ppt/slides/_rels/slide53.xml.rels><?xml version="1.0" encoding="UTF-8" standalone="yes"?>
<Relationships xmlns="http://schemas.openxmlformats.org/package/2006/relationships"><Relationship Id="rId9" Type="http://schemas.openxmlformats.org/officeDocument/2006/relationships/image" Target="../media/image33.svg"/><Relationship Id="rId8" Type="http://schemas.openxmlformats.org/officeDocument/2006/relationships/image" Target="../media/image13.png"/><Relationship Id="rId7" Type="http://schemas.openxmlformats.org/officeDocument/2006/relationships/tags" Target="../tags/tag548.xml"/><Relationship Id="rId6" Type="http://schemas.openxmlformats.org/officeDocument/2006/relationships/tags" Target="../tags/tag547.xml"/><Relationship Id="rId5" Type="http://schemas.openxmlformats.org/officeDocument/2006/relationships/tags" Target="../tags/tag546.xml"/><Relationship Id="rId4" Type="http://schemas.openxmlformats.org/officeDocument/2006/relationships/tags" Target="../tags/tag545.xml"/><Relationship Id="rId3" Type="http://schemas.openxmlformats.org/officeDocument/2006/relationships/tags" Target="../tags/tag544.xml"/><Relationship Id="rId23" Type="http://schemas.openxmlformats.org/officeDocument/2006/relationships/slideLayout" Target="../slideLayouts/slideLayout13.xml"/><Relationship Id="rId22" Type="http://schemas.openxmlformats.org/officeDocument/2006/relationships/tags" Target="../tags/tag557.xml"/><Relationship Id="rId21" Type="http://schemas.openxmlformats.org/officeDocument/2006/relationships/tags" Target="../tags/tag556.xml"/><Relationship Id="rId20" Type="http://schemas.openxmlformats.org/officeDocument/2006/relationships/tags" Target="../tags/tag555.xml"/><Relationship Id="rId2" Type="http://schemas.openxmlformats.org/officeDocument/2006/relationships/tags" Target="../tags/tag543.xml"/><Relationship Id="rId19" Type="http://schemas.openxmlformats.org/officeDocument/2006/relationships/tags" Target="../tags/tag554.xml"/><Relationship Id="rId18" Type="http://schemas.openxmlformats.org/officeDocument/2006/relationships/tags" Target="../tags/tag553.xml"/><Relationship Id="rId17" Type="http://schemas.openxmlformats.org/officeDocument/2006/relationships/tags" Target="../tags/tag552.xml"/><Relationship Id="rId16" Type="http://schemas.openxmlformats.org/officeDocument/2006/relationships/tags" Target="../tags/tag551.xml"/><Relationship Id="rId15" Type="http://schemas.openxmlformats.org/officeDocument/2006/relationships/image" Target="../media/image36.svg"/><Relationship Id="rId14" Type="http://schemas.openxmlformats.org/officeDocument/2006/relationships/image" Target="../media/image35.png"/><Relationship Id="rId13" Type="http://schemas.openxmlformats.org/officeDocument/2006/relationships/tags" Target="../tags/tag550.xml"/><Relationship Id="rId12" Type="http://schemas.openxmlformats.org/officeDocument/2006/relationships/image" Target="../media/image34.svg"/><Relationship Id="rId11" Type="http://schemas.openxmlformats.org/officeDocument/2006/relationships/image" Target="../media/image23.png"/><Relationship Id="rId10" Type="http://schemas.openxmlformats.org/officeDocument/2006/relationships/tags" Target="../tags/tag549.xml"/><Relationship Id="rId1" Type="http://schemas.openxmlformats.org/officeDocument/2006/relationships/tags" Target="../tags/tag542.xml"/></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2.xml"/><Relationship Id="rId4" Type="http://schemas.openxmlformats.org/officeDocument/2006/relationships/tags" Target="../tags/tag561.xml"/><Relationship Id="rId3" Type="http://schemas.openxmlformats.org/officeDocument/2006/relationships/tags" Target="../tags/tag560.xml"/><Relationship Id="rId2" Type="http://schemas.openxmlformats.org/officeDocument/2006/relationships/tags" Target="../tags/tag559.xml"/><Relationship Id="rId1" Type="http://schemas.openxmlformats.org/officeDocument/2006/relationships/tags" Target="../tags/tag558.xml"/></Relationships>
</file>

<file path=ppt/slides/_rels/slide55.xml.rels><?xml version="1.0" encoding="UTF-8" standalone="yes"?>
<Relationships xmlns="http://schemas.openxmlformats.org/package/2006/relationships"><Relationship Id="rId9" Type="http://schemas.openxmlformats.org/officeDocument/2006/relationships/tags" Target="../tags/tag570.xml"/><Relationship Id="rId8" Type="http://schemas.openxmlformats.org/officeDocument/2006/relationships/tags" Target="../tags/tag569.xml"/><Relationship Id="rId7" Type="http://schemas.openxmlformats.org/officeDocument/2006/relationships/tags" Target="../tags/tag568.xml"/><Relationship Id="rId6" Type="http://schemas.openxmlformats.org/officeDocument/2006/relationships/tags" Target="../tags/tag567.xml"/><Relationship Id="rId5" Type="http://schemas.openxmlformats.org/officeDocument/2006/relationships/tags" Target="../tags/tag566.xml"/><Relationship Id="rId4" Type="http://schemas.openxmlformats.org/officeDocument/2006/relationships/tags" Target="../tags/tag565.xml"/><Relationship Id="rId3" Type="http://schemas.openxmlformats.org/officeDocument/2006/relationships/tags" Target="../tags/tag564.xml"/><Relationship Id="rId21" Type="http://schemas.openxmlformats.org/officeDocument/2006/relationships/notesSlide" Target="../notesSlides/notesSlide14.xml"/><Relationship Id="rId20" Type="http://schemas.openxmlformats.org/officeDocument/2006/relationships/slideLayout" Target="../slideLayouts/slideLayout13.xml"/><Relationship Id="rId2" Type="http://schemas.openxmlformats.org/officeDocument/2006/relationships/tags" Target="../tags/tag563.xml"/><Relationship Id="rId19" Type="http://schemas.openxmlformats.org/officeDocument/2006/relationships/tags" Target="../tags/tag580.xml"/><Relationship Id="rId18" Type="http://schemas.openxmlformats.org/officeDocument/2006/relationships/tags" Target="../tags/tag579.xml"/><Relationship Id="rId17" Type="http://schemas.openxmlformats.org/officeDocument/2006/relationships/tags" Target="../tags/tag578.xml"/><Relationship Id="rId16" Type="http://schemas.openxmlformats.org/officeDocument/2006/relationships/tags" Target="../tags/tag577.xml"/><Relationship Id="rId15" Type="http://schemas.openxmlformats.org/officeDocument/2006/relationships/tags" Target="../tags/tag576.xml"/><Relationship Id="rId14" Type="http://schemas.openxmlformats.org/officeDocument/2006/relationships/tags" Target="../tags/tag575.xml"/><Relationship Id="rId13" Type="http://schemas.openxmlformats.org/officeDocument/2006/relationships/tags" Target="../tags/tag574.xml"/><Relationship Id="rId12" Type="http://schemas.openxmlformats.org/officeDocument/2006/relationships/tags" Target="../tags/tag573.xml"/><Relationship Id="rId11" Type="http://schemas.openxmlformats.org/officeDocument/2006/relationships/tags" Target="../tags/tag572.xml"/><Relationship Id="rId10" Type="http://schemas.openxmlformats.org/officeDocument/2006/relationships/tags" Target="../tags/tag571.xml"/><Relationship Id="rId1" Type="http://schemas.openxmlformats.org/officeDocument/2006/relationships/tags" Target="../tags/tag56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582.xml"/><Relationship Id="rId1" Type="http://schemas.openxmlformats.org/officeDocument/2006/relationships/tags" Target="../tags/tag581.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7.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3" Type="http://schemas.openxmlformats.org/officeDocument/2006/relationships/slideLayout" Target="../slideLayouts/slideLayout1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8.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image" Target="../media/image3.svg"/><Relationship Id="rId7" Type="http://schemas.openxmlformats.org/officeDocument/2006/relationships/image" Target="../media/image2.png"/><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2" Type="http://schemas.openxmlformats.org/officeDocument/2006/relationships/notesSlide" Target="../notesSlides/notesSlide1.xml"/><Relationship Id="rId11" Type="http://schemas.openxmlformats.org/officeDocument/2006/relationships/slideLayout" Target="../slideLayouts/slideLayout13.xml"/><Relationship Id="rId10" Type="http://schemas.openxmlformats.org/officeDocument/2006/relationships/tags" Target="../tags/tag130.xml"/><Relationship Id="rId1" Type="http://schemas.openxmlformats.org/officeDocument/2006/relationships/tags" Target="../tags/tag123.xml"/></Relationships>
</file>

<file path=ppt/slides/_rels/slide9.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6" Type="http://schemas.openxmlformats.org/officeDocument/2006/relationships/notesSlide" Target="../notesSlides/notesSlide2.xml"/><Relationship Id="rId15" Type="http://schemas.openxmlformats.org/officeDocument/2006/relationships/slideLayout" Target="../slideLayouts/slideLayout13.xml"/><Relationship Id="rId14" Type="http://schemas.openxmlformats.org/officeDocument/2006/relationships/tags" Target="../tags/tag144.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tags" Target="../tags/tag1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nchor="ctr" anchorCtr="0"/>
          <a:lstStyle/>
          <a:p>
            <a:r>
              <a:rPr lang="zh-CN" altLang="en-US"/>
              <a:t>大学生安全教育</a:t>
            </a:r>
            <a:endParaRPr lang="zh-CN" altLang="en-US"/>
          </a:p>
        </p:txBody>
      </p:sp>
      <p:sp>
        <p:nvSpPr>
          <p:cNvPr id="10" name="署名"/>
          <p:cNvSpPr>
            <a:spLocks noGrp="1"/>
          </p:cNvSpPr>
          <p:nvPr>
            <p:ph type="body" sz="quarter" idx="17"/>
            <p:custDataLst>
              <p:tags r:id="rId2"/>
            </p:custDataLst>
          </p:nvPr>
        </p:nvSpPr>
        <p:spPr/>
        <p:txBody>
          <a:bodyPr/>
          <a:lstStyle/>
          <a:p>
            <a:r>
              <a:rPr lang="en-US" altLang="zh-CN"/>
              <a:t>教师：</a:t>
            </a:r>
            <a:endParaRPr lang="en-US" altLang="zh-CN"/>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data/cache/51d74d0b5afd8dca95972806266fefc8.jpg51d74d0b5afd8dca95972806266fefc8"/>
          <p:cNvPicPr>
            <a:picLocks noChangeAspect="1"/>
          </p:cNvPicPr>
          <p:nvPr>
            <p:custDataLst>
              <p:tags r:id="rId1"/>
            </p:custDataLst>
          </p:nvPr>
        </p:nvPicPr>
        <p:blipFill rotWithShape="1">
          <a:blip r:embed="rId2"/>
          <a:srcRect t="22727" b="22727"/>
          <a:stretch>
            <a:fillRect/>
          </a:stretch>
        </p:blipFill>
        <p:spPr>
          <a:xfrm>
            <a:off x="0" y="-28"/>
            <a:ext cx="8382063" cy="6858051"/>
          </a:xfrm>
          <a:custGeom>
            <a:avLst/>
            <a:gdLst/>
            <a:ahLst/>
            <a:cxnLst>
              <a:cxn ang="3">
                <a:pos x="hc" y="t"/>
              </a:cxn>
              <a:cxn ang="cd2">
                <a:pos x="l" y="vc"/>
              </a:cxn>
              <a:cxn ang="cd4">
                <a:pos x="hc" y="b"/>
              </a:cxn>
              <a:cxn ang="0">
                <a:pos x="r" y="vc"/>
              </a:cxn>
            </a:cxnLst>
            <a:rect l="l" t="t" r="r" b="b"/>
            <a:pathLst>
              <a:path w="13200" h="10800">
                <a:moveTo>
                  <a:pt x="0" y="0"/>
                </a:moveTo>
                <a:lnTo>
                  <a:pt x="13200" y="0"/>
                </a:lnTo>
                <a:lnTo>
                  <a:pt x="13200" y="10800"/>
                </a:lnTo>
                <a:lnTo>
                  <a:pt x="0" y="10800"/>
                </a:lnTo>
                <a:lnTo>
                  <a:pt x="0" y="0"/>
                </a:lnTo>
                <a:close/>
              </a:path>
            </a:pathLst>
          </a:custGeom>
        </p:spPr>
      </p:pic>
      <p:sp>
        <p:nvSpPr>
          <p:cNvPr id="5" name="矩形 4"/>
          <p:cNvSpPr/>
          <p:nvPr>
            <p:custDataLst>
              <p:tags r:id="rId3"/>
            </p:custDataLst>
          </p:nvPr>
        </p:nvSpPr>
        <p:spPr>
          <a:xfrm>
            <a:off x="5181544" y="0"/>
            <a:ext cx="7010456" cy="6858000"/>
          </a:xfrm>
          <a:prstGeom prst="rect">
            <a:avLst/>
          </a:prstGeom>
          <a:gradFill>
            <a:gsLst>
              <a:gs pos="0">
                <a:srgbClr val="000000">
                  <a:alpha val="0"/>
                </a:srgbClr>
              </a:gs>
              <a:gs pos="40000">
                <a:srgbClr val="00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4"/>
            </p:custDataLst>
          </p:nvPr>
        </p:nvSpPr>
        <p:spPr>
          <a:xfrm>
            <a:off x="7924864" y="1597041"/>
            <a:ext cx="3657625" cy="60960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pPr>
            <a:r>
              <a:rPr lang="en-US" altLang="zh-CN" sz="3400" b="1" spc="180" dirty="0">
                <a:solidFill>
                  <a:schemeClr val="lt1"/>
                </a:solidFill>
                <a:uFillTx/>
                <a:latin typeface="微软雅黑" panose="020B0503020204020204" charset="-122"/>
                <a:ea typeface="微软雅黑" panose="020B0503020204020204" charset="-122"/>
                <a:sym typeface="+mn-ea"/>
              </a:rPr>
              <a:t>1.自然灾害</a:t>
            </a:r>
            <a:endParaRPr lang="en-US" altLang="zh-CN" sz="3400" b="1" spc="180" dirty="0">
              <a:solidFill>
                <a:schemeClr val="lt1"/>
              </a:solidFill>
              <a:uFillTx/>
              <a:latin typeface="微软雅黑" panose="020B0503020204020204" charset="-122"/>
              <a:ea typeface="微软雅黑" panose="020B0503020204020204" charset="-122"/>
              <a:sym typeface="+mn-ea"/>
            </a:endParaRPr>
          </a:p>
        </p:txBody>
      </p:sp>
      <p:sp>
        <p:nvSpPr>
          <p:cNvPr id="11" name="Title 6"/>
          <p:cNvSpPr txBox="1"/>
          <p:nvPr>
            <p:custDataLst>
              <p:tags r:id="rId5"/>
            </p:custDataLst>
          </p:nvPr>
        </p:nvSpPr>
        <p:spPr>
          <a:xfrm>
            <a:off x="7785735" y="2403475"/>
            <a:ext cx="3796665" cy="290322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66700" lvl="0" indent="-266700" algn="l" fontAlgn="ctr">
              <a:lnSpc>
                <a:spcPct val="120000"/>
              </a:lnSpc>
              <a:spcBef>
                <a:spcPts val="0"/>
              </a:spcBef>
              <a:spcAft>
                <a:spcPts val="800"/>
              </a:spcAft>
              <a:buSzPct val="100000"/>
              <a:buFont typeface="Wingdings" panose="05000000000000000000" charset="0"/>
              <a:buChar char="l"/>
            </a:pPr>
            <a:r>
              <a:rPr lang="zh-CN" altLang="en-US" sz="1600" spc="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世界范围内重大的突发性自然灾害包括旱灾、洪涝、台风、风暴潮、冻害、雹灾、 海啸、地震、火山、滑坡、泥石流、森林火灾、农林病虫害、宇宙辐射、赤潮（极少出现，即使出现了也影响较小）等。</a:t>
            </a:r>
            <a:endParaRPr lang="zh-CN" altLang="en-US" sz="1600" spc="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a:p>
            <a:pPr marL="266700" lvl="0" indent="-266700" algn="l" fontAlgn="ctr">
              <a:lnSpc>
                <a:spcPct val="120000"/>
              </a:lnSpc>
              <a:spcBef>
                <a:spcPts val="0"/>
              </a:spcBef>
              <a:spcAft>
                <a:spcPts val="800"/>
              </a:spcAft>
              <a:buSzPct val="100000"/>
              <a:buFont typeface="Wingdings" panose="05000000000000000000" charset="0"/>
              <a:buChar char="l"/>
            </a:pPr>
            <a:r>
              <a:rPr lang="zh-CN" altLang="en-US" sz="1600" spc="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中国国土空间上常见的自然灾害种类繁多，主要包括洪涝、干旱灾害，台风、冰雹、 暴雪、沙尘暴等气象灾害；火山、地震灾害，山体崩塌、滑坡、泥石流等地质灾害；风暴潮、海啸等海洋灾害；森林草原火灾和重大生物灾害；等等。</a:t>
            </a:r>
            <a:endParaRPr lang="zh-CN" altLang="en-US" sz="1600" spc="40" dirty="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pPr algn="ctr"/>
            <a:r>
              <a:rPr lang="zh-CN" altLang="en-US" kern="0" dirty="0">
                <a:ln>
                  <a:noFill/>
                  <a:prstDash val="sysDot"/>
                </a:ln>
                <a:solidFill>
                  <a:schemeClr val="tx1">
                    <a:lumMod val="85000"/>
                    <a:lumOff val="15000"/>
                  </a:schemeClr>
                </a:solidFill>
                <a:latin typeface="+mn-ea"/>
                <a:sym typeface="+mn-ea"/>
              </a:rPr>
              <a:t>赤潮</a:t>
            </a:r>
            <a:endParaRPr lang="zh-CN" altLang="en-US"/>
          </a:p>
        </p:txBody>
      </p:sp>
      <p:sp>
        <p:nvSpPr>
          <p:cNvPr id="8" name="矩形 7"/>
          <p:cNvSpPr/>
          <p:nvPr userDrawn="1">
            <p:custDataLst>
              <p:tags r:id="rId2"/>
            </p:custDataLst>
          </p:nvPr>
        </p:nvSpPr>
        <p:spPr>
          <a:xfrm>
            <a:off x="0" y="3048000"/>
            <a:ext cx="12192000" cy="381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useBgFill="1">
        <p:nvSpPr>
          <p:cNvPr id="5" name="矩形 4"/>
          <p:cNvSpPr/>
          <p:nvPr>
            <p:custDataLst>
              <p:tags r:id="rId3"/>
            </p:custDataLst>
          </p:nvPr>
        </p:nvSpPr>
        <p:spPr>
          <a:xfrm>
            <a:off x="701040" y="1828800"/>
            <a:ext cx="10800715" cy="3823970"/>
          </a:xfrm>
          <a:prstGeom prst="rect">
            <a:avLst/>
          </a:prstGeom>
          <a:ln>
            <a:noFill/>
          </a:ln>
          <a:effectLst>
            <a:outerShdw blurRad="127000" dist="38100" dir="5400000" algn="t" rotWithShape="0">
              <a:schemeClr val="dk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noAutofit/>
          </a:bodyPr>
          <a:lstStyle/>
          <a:p>
            <a:pPr algn="just">
              <a:lnSpc>
                <a:spcPct val="130000"/>
              </a:lnSpc>
            </a:pPr>
            <a:endParaRPr lang="zh-CN" altLang="en-US" spc="150" dirty="0">
              <a:ln w="3175">
                <a:noFill/>
                <a:prstDash val="dash"/>
              </a:ln>
              <a:solidFill>
                <a:srgbClr val="262626"/>
              </a:solidFill>
              <a:uFillTx/>
              <a:latin typeface="+mn-ea"/>
              <a:ea typeface="微软雅黑" panose="020B0503020204020204" charset="-122"/>
              <a:cs typeface="微软雅黑" panose="020B0503020204020204" charset="-122"/>
              <a:sym typeface="+mn-ea"/>
            </a:endParaRPr>
          </a:p>
        </p:txBody>
      </p:sp>
      <p:sp>
        <p:nvSpPr>
          <p:cNvPr id="6" name="文本框 5"/>
          <p:cNvSpPr txBox="1"/>
          <p:nvPr>
            <p:custDataLst>
              <p:tags r:id="rId4"/>
            </p:custDataLst>
          </p:nvPr>
        </p:nvSpPr>
        <p:spPr>
          <a:xfrm>
            <a:off x="1143635" y="2055495"/>
            <a:ext cx="9916160" cy="3355340"/>
          </a:xfrm>
          <a:prstGeom prst="rect">
            <a:avLst/>
          </a:prstGeom>
          <a:noFill/>
        </p:spPr>
        <p:txBody>
          <a:bodyPr wrap="square" lIns="0" tIns="0" rIns="0" bIns="0" rtlCol="0" anchor="ctr" anchorCtr="0"/>
          <a:lstStyle/>
          <a:p>
            <a:pPr indent="0" fontAlgn="auto">
              <a:lnSpc>
                <a:spcPct val="150000"/>
              </a:lnSpc>
            </a:pPr>
            <a:r>
              <a:rPr lang="en-US" altLang="zh-CN" sz="2000" kern="0" dirty="0">
                <a:ln>
                  <a:noFill/>
                  <a:prstDash val="sysDot"/>
                </a:ln>
                <a:solidFill>
                  <a:schemeClr val="tx1">
                    <a:lumMod val="85000"/>
                    <a:lumOff val="15000"/>
                  </a:schemeClr>
                </a:solidFill>
                <a:latin typeface="+mn-ea"/>
                <a:sym typeface="+mn-ea"/>
              </a:rPr>
              <a:t> </a:t>
            </a:r>
            <a:r>
              <a:rPr lang="zh-CN" altLang="en-US" sz="2000" kern="0" dirty="0">
                <a:ln>
                  <a:noFill/>
                  <a:prstDash val="sysDot"/>
                </a:ln>
                <a:solidFill>
                  <a:schemeClr val="tx1">
                    <a:lumMod val="85000"/>
                    <a:lumOff val="15000"/>
                  </a:schemeClr>
                </a:solidFill>
                <a:latin typeface="+mn-ea"/>
                <a:sym typeface="+mn-ea"/>
              </a:rPr>
              <a:t>赤潮又称红潮，国际上也称其为</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有害藻类</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或</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红色幽灵</a:t>
            </a:r>
            <a:r>
              <a:rPr lang="en-US" altLang="zh-CN" sz="2000" kern="0" dirty="0">
                <a:ln>
                  <a:noFill/>
                  <a:prstDash val="sysDot"/>
                </a:ln>
                <a:solidFill>
                  <a:schemeClr val="tx1">
                    <a:lumMod val="85000"/>
                    <a:lumOff val="15000"/>
                  </a:schemeClr>
                </a:solidFill>
                <a:latin typeface="+mn-ea"/>
                <a:sym typeface="+mn-ea"/>
              </a:rPr>
              <a:t>”</a:t>
            </a:r>
            <a:r>
              <a:rPr lang="zh-CN" altLang="en-US" sz="2000" kern="0" dirty="0">
                <a:ln>
                  <a:noFill/>
                  <a:prstDash val="sysDot"/>
                </a:ln>
                <a:solidFill>
                  <a:schemeClr val="tx1">
                    <a:lumMod val="85000"/>
                    <a:lumOff val="15000"/>
                  </a:schemeClr>
                </a:solidFill>
                <a:latin typeface="+mn-ea"/>
                <a:sym typeface="+mn-ea"/>
              </a:rPr>
              <a:t>。赤潮是在特定的环境条件下，海水中某些浮游植物、原生生物或细菌爆发性增殖或高度聚集而引起水体变色的一种有害生态现象。赤潮并不一定都是红色的，主要包括淡水系统中</a:t>
            </a:r>
            <a:r>
              <a:rPr lang="en-US" altLang="zh-CN" sz="2000" kern="0" dirty="0">
                <a:ln>
                  <a:noFill/>
                  <a:prstDash val="sysDot"/>
                </a:ln>
                <a:solidFill>
                  <a:schemeClr val="tx1">
                    <a:lumMod val="85000"/>
                    <a:lumOff val="15000"/>
                  </a:schemeClr>
                </a:solidFill>
                <a:latin typeface="+mn-ea"/>
                <a:sym typeface="+mn-ea"/>
              </a:rPr>
              <a:t> </a:t>
            </a:r>
            <a:r>
              <a:rPr lang="zh-CN" altLang="en-US" sz="2000" kern="0" dirty="0">
                <a:ln>
                  <a:noFill/>
                  <a:prstDash val="sysDot"/>
                </a:ln>
                <a:solidFill>
                  <a:schemeClr val="tx1">
                    <a:lumMod val="85000"/>
                    <a:lumOff val="15000"/>
                  </a:schemeClr>
                </a:solidFill>
                <a:latin typeface="+mn-ea"/>
                <a:sym typeface="+mn-ea"/>
              </a:rPr>
              <a:t>的水华、海洋中的一般赤潮、近几年新定义的褐潮（抑食金球藻类）、绿潮（浒苔类）等。</a:t>
            </a:r>
            <a:endParaRPr lang="zh-CN" altLang="en-US" sz="2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2000" kern="0" dirty="0">
                <a:ln>
                  <a:noFill/>
                  <a:prstDash val="sysDot"/>
                </a:ln>
                <a:solidFill>
                  <a:schemeClr val="tx1">
                    <a:lumMod val="85000"/>
                    <a:lumOff val="15000"/>
                  </a:schemeClr>
                </a:solidFill>
                <a:latin typeface="+mn-ea"/>
                <a:sym typeface="+mn-ea"/>
              </a:rPr>
              <a:t>赤潮是海洋生态系统中的一种异常现象。它是由海藻家族中的赤潮藻在特定环境条件下爆发性地增殖造成的。海藻是一个庞大的家族，除了一些大型海藻，很多都是非常微小的植物，有的甚至是单细胞生物。根据引发赤潮的生物种类和数量的不同，海水有时也呈现黄色、绿色、褐色等不同颜色。</a:t>
            </a:r>
            <a:endParaRPr lang="zh-CN" altLang="en-US" sz="2000" kern="0" dirty="0">
              <a:ln>
                <a:noFill/>
                <a:prstDash val="sysDot"/>
              </a:ln>
              <a:solidFill>
                <a:schemeClr val="tx1">
                  <a:lumMod val="85000"/>
                  <a:lumOff val="15000"/>
                </a:schemeClr>
              </a:solidFill>
              <a:latin typeface="+mn-ea"/>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data/cache/53b60353b725d8deca0b35b919693981.jpg53b60353b725d8deca0b35b919693981"/>
          <p:cNvPicPr>
            <a:picLocks noChangeAspect="1"/>
          </p:cNvPicPr>
          <p:nvPr>
            <p:custDataLst>
              <p:tags r:id="rId1"/>
            </p:custDataLst>
          </p:nvPr>
        </p:nvPicPr>
        <p:blipFill rotWithShape="1">
          <a:blip r:embed="rId2"/>
          <a:srcRect t="22727" b="22727"/>
          <a:stretch>
            <a:fillRect/>
          </a:stretch>
        </p:blipFill>
        <p:spPr>
          <a:xfrm>
            <a:off x="0" y="-28"/>
            <a:ext cx="8382063" cy="6858051"/>
          </a:xfrm>
          <a:custGeom>
            <a:avLst/>
            <a:gdLst/>
            <a:ahLst/>
            <a:cxnLst>
              <a:cxn ang="3">
                <a:pos x="hc" y="t"/>
              </a:cxn>
              <a:cxn ang="cd2">
                <a:pos x="l" y="vc"/>
              </a:cxn>
              <a:cxn ang="cd4">
                <a:pos x="hc" y="b"/>
              </a:cxn>
              <a:cxn ang="0">
                <a:pos x="r" y="vc"/>
              </a:cxn>
            </a:cxnLst>
            <a:rect l="l" t="t" r="r" b="b"/>
            <a:pathLst>
              <a:path w="13200" h="10800">
                <a:moveTo>
                  <a:pt x="0" y="0"/>
                </a:moveTo>
                <a:lnTo>
                  <a:pt x="13200" y="0"/>
                </a:lnTo>
                <a:lnTo>
                  <a:pt x="13200" y="10800"/>
                </a:lnTo>
                <a:lnTo>
                  <a:pt x="0" y="10800"/>
                </a:lnTo>
                <a:lnTo>
                  <a:pt x="0" y="0"/>
                </a:lnTo>
                <a:close/>
              </a:path>
            </a:pathLst>
          </a:custGeom>
        </p:spPr>
      </p:pic>
      <p:sp>
        <p:nvSpPr>
          <p:cNvPr id="6" name="矩形 5"/>
          <p:cNvSpPr/>
          <p:nvPr>
            <p:custDataLst>
              <p:tags r:id="rId3"/>
            </p:custDataLst>
          </p:nvPr>
        </p:nvSpPr>
        <p:spPr>
          <a:xfrm>
            <a:off x="5200650" y="0"/>
            <a:ext cx="7002780" cy="6858000"/>
          </a:xfrm>
          <a:prstGeom prst="rect">
            <a:avLst/>
          </a:prstGeom>
          <a:gradFill>
            <a:gsLst>
              <a:gs pos="0">
                <a:srgbClr val="000000">
                  <a:alpha val="0"/>
                </a:srgbClr>
              </a:gs>
              <a:gs pos="40000">
                <a:srgbClr val="00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7925499" y="2286018"/>
            <a:ext cx="3656990" cy="53022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en-US" altLang="zh-CN" sz="2900" b="1" i="0" spc="209" noProof="0">
                <a:ln w="3175">
                  <a:noFill/>
                  <a:prstDash val="dash"/>
                </a:ln>
                <a:solidFill>
                  <a:schemeClr val="lt1"/>
                </a:solidFill>
                <a:effectLst/>
                <a:uLnTx/>
                <a:uFillTx/>
                <a:latin typeface="微软雅黑" panose="020B0503020204020204" charset="-122"/>
                <a:ea typeface="微软雅黑" panose="020B0503020204020204" charset="-122"/>
                <a:cs typeface="微软雅黑" panose="020B0503020204020204" charset="-122"/>
              </a:rPr>
              <a:t>2.事故灾难</a:t>
            </a:r>
            <a:endParaRPr kumimoji="0" lang="en-US" altLang="zh-CN" sz="2900" b="1" i="0" spc="209" noProof="0">
              <a:ln w="3175">
                <a:noFill/>
                <a:prstDash val="dash"/>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5"/>
            </p:custDataLst>
          </p:nvPr>
        </p:nvSpPr>
        <p:spPr>
          <a:xfrm>
            <a:off x="7924864" y="2886728"/>
            <a:ext cx="3656971" cy="278258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ts val="0"/>
              </a:spcBef>
              <a:spcAft>
                <a:spcPts val="800"/>
              </a:spcAft>
              <a:buSzPct val="100000"/>
            </a:pPr>
            <a:r>
              <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事故灾难是在人们生产、生活过程中发生的，直接由人的生产、生活活动引发的， 违反人们意志的、迫使活动暂时或永久停止，并且造成大量的人员伤亡、经济损失或环 境污染的意外事件。</a:t>
            </a:r>
            <a:endParaRPr lang="zh-CN" altLang="en-US" sz="2000" spc="12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6"/>
          <p:cNvSpPr txBox="1"/>
          <p:nvPr>
            <p:custDataLst>
              <p:tags r:id="rId1"/>
            </p:custDataLst>
          </p:nvPr>
        </p:nvSpPr>
        <p:spPr>
          <a:xfrm>
            <a:off x="915042" y="1988242"/>
            <a:ext cx="4418990" cy="53022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en-US" altLang="zh-CN" sz="2900" b="1" i="0" spc="209"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rPr>
              <a:t>3.公共卫生事件</a:t>
            </a:r>
            <a:endParaRPr kumimoji="0" lang="en-US" altLang="zh-CN" sz="2900" b="1" i="0" spc="209"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2"/>
            </p:custDataLst>
          </p:nvPr>
        </p:nvSpPr>
        <p:spPr>
          <a:xfrm>
            <a:off x="705485" y="2649855"/>
            <a:ext cx="4976495" cy="19138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ts val="0"/>
              </a:spcBef>
              <a:spcAft>
                <a:spcPts val="800"/>
              </a:spcAft>
              <a:buSzPct val="100000"/>
            </a:pPr>
            <a:r>
              <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公共卫生事件是指突然发生，造成或可能造成社会公众健康严重损害的重大传染病疫情、群体性不明原因疾病、重大食物和职业中毒及其他严重影响公众健康的事件。</a:t>
            </a:r>
            <a:endPar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4" descr="/data/cache/f8265f54d5ff530bb3314d2d4d570c3a.jpgf8265f54d5ff530bb3314d2d4d570c3a"/>
          <p:cNvPicPr>
            <a:picLocks noChangeAspect="1"/>
          </p:cNvPicPr>
          <p:nvPr>
            <p:custDataLst>
              <p:tags r:id="rId3"/>
            </p:custDataLst>
          </p:nvPr>
        </p:nvPicPr>
        <p:blipFill rotWithShape="1">
          <a:blip r:embed="rId4"/>
          <a:srcRect l="32003" r="32003"/>
          <a:stretch>
            <a:fillRect/>
          </a:stretch>
        </p:blipFill>
        <p:spPr>
          <a:xfrm>
            <a:off x="7467600" y="-25"/>
            <a:ext cx="4724425" cy="6858051"/>
          </a:xfrm>
          <a:custGeom>
            <a:avLst/>
            <a:gdLst/>
            <a:ahLst/>
            <a:cxnLst>
              <a:cxn ang="3">
                <a:pos x="hc" y="t"/>
              </a:cxn>
              <a:cxn ang="cd2">
                <a:pos x="l" y="vc"/>
              </a:cxn>
              <a:cxn ang="cd4">
                <a:pos x="hc" y="b"/>
              </a:cxn>
              <a:cxn ang="0">
                <a:pos x="r" y="vc"/>
              </a:cxn>
            </a:cxnLst>
            <a:rect l="l" t="t" r="r" b="b"/>
            <a:pathLst>
              <a:path w="7440" h="10800">
                <a:moveTo>
                  <a:pt x="5400" y="0"/>
                </a:moveTo>
                <a:lnTo>
                  <a:pt x="5461" y="0"/>
                </a:lnTo>
                <a:lnTo>
                  <a:pt x="7440" y="1979"/>
                </a:lnTo>
                <a:lnTo>
                  <a:pt x="7440" y="8821"/>
                </a:lnTo>
                <a:lnTo>
                  <a:pt x="5461" y="10800"/>
                </a:lnTo>
                <a:lnTo>
                  <a:pt x="5400" y="10800"/>
                </a:lnTo>
                <a:lnTo>
                  <a:pt x="0" y="5400"/>
                </a:lnTo>
                <a:lnTo>
                  <a:pt x="5400" y="0"/>
                </a:lnTo>
                <a:close/>
              </a:path>
            </a:pathLst>
          </a:custGeom>
        </p:spPr>
      </p:pic>
      <p:grpSp>
        <p:nvGrpSpPr>
          <p:cNvPr id="8" name="组合 7"/>
          <p:cNvGrpSpPr/>
          <p:nvPr>
            <p:custDataLst>
              <p:tags r:id="rId5"/>
            </p:custDataLst>
          </p:nvPr>
        </p:nvGrpSpPr>
        <p:grpSpPr>
          <a:xfrm>
            <a:off x="3906520" y="40005"/>
            <a:ext cx="6790690" cy="6784340"/>
            <a:chOff x="6152" y="63"/>
            <a:chExt cx="10694" cy="10684"/>
          </a:xfrm>
        </p:grpSpPr>
        <p:cxnSp>
          <p:nvCxnSpPr>
            <p:cNvPr id="27" name="直接连接符 26"/>
            <p:cNvCxnSpPr/>
            <p:nvPr>
              <p:custDataLst>
                <p:tags r:id="rId6"/>
              </p:custDataLst>
            </p:nvPr>
          </p:nvCxnSpPr>
          <p:spPr>
            <a:xfrm flipH="1" flipV="1">
              <a:off x="6152" y="63"/>
              <a:ext cx="10694" cy="10685"/>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7"/>
              </p:custDataLst>
            </p:nvPr>
          </p:nvCxnSpPr>
          <p:spPr>
            <a:xfrm flipV="1">
              <a:off x="6152" y="63"/>
              <a:ext cx="10694" cy="10685"/>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29" name="等腰三角形 28"/>
          <p:cNvSpPr/>
          <p:nvPr>
            <p:custDataLst>
              <p:tags r:id="rId8"/>
            </p:custDataLst>
          </p:nvPr>
        </p:nvSpPr>
        <p:spPr>
          <a:xfrm>
            <a:off x="6445250" y="6006465"/>
            <a:ext cx="1713865" cy="854710"/>
          </a:xfrm>
          <a:prstGeom prst="triangle">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0" name="等腰三角形 29"/>
          <p:cNvSpPr/>
          <p:nvPr>
            <p:custDataLst>
              <p:tags r:id="rId9"/>
            </p:custDataLst>
          </p:nvPr>
        </p:nvSpPr>
        <p:spPr>
          <a:xfrm flipV="1">
            <a:off x="6445250" y="-2540"/>
            <a:ext cx="1713865" cy="854710"/>
          </a:xfrm>
          <a:prstGeom prst="triangle">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10"/>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custDataLst>
              <p:tags r:id="rId1"/>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nvGrpSpPr>
          <p:cNvPr id="6" name="组合 5"/>
          <p:cNvGrpSpPr/>
          <p:nvPr>
            <p:custDataLst>
              <p:tags r:id="rId2"/>
            </p:custDataLst>
          </p:nvPr>
        </p:nvGrpSpPr>
        <p:grpSpPr>
          <a:xfrm>
            <a:off x="283438" y="2720560"/>
            <a:ext cx="56916" cy="2614346"/>
            <a:chOff x="757242" y="1489086"/>
            <a:chExt cx="56916" cy="2614346"/>
          </a:xfrm>
        </p:grpSpPr>
        <p:cxnSp>
          <p:nvCxnSpPr>
            <p:cNvPr id="7" name="直接连接符 6"/>
            <p:cNvCxnSpPr/>
            <p:nvPr>
              <p:custDataLst>
                <p:tags r:id="rId3"/>
              </p:custDataLst>
            </p:nvPr>
          </p:nvCxnSpPr>
          <p:spPr>
            <a:xfrm>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4"/>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6"/>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7"/>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8"/>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9"/>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10"/>
            </p:custDataLst>
          </p:nvPr>
        </p:nvSpPr>
        <p:spPr>
          <a:xfrm>
            <a:off x="609552" y="1664236"/>
            <a:ext cx="10972888" cy="45842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文本框 9"/>
          <p:cNvSpPr txBox="1"/>
          <p:nvPr>
            <p:custDataLst>
              <p:tags r:id="rId11"/>
            </p:custDataLst>
          </p:nvPr>
        </p:nvSpPr>
        <p:spPr>
          <a:xfrm>
            <a:off x="609600" y="658400"/>
            <a:ext cx="8686864" cy="702944"/>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pPr>
            <a:r>
              <a:rPr lang="en-US" altLang="zh-CN" sz="3600" b="1" spc="200">
                <a:solidFill>
                  <a:schemeClr val="accent1"/>
                </a:solidFill>
                <a:uFillTx/>
                <a:latin typeface="微软雅黑" panose="020B0503020204020204" charset="-122"/>
                <a:ea typeface="微软雅黑" panose="020B0503020204020204" charset="-122"/>
              </a:rPr>
              <a:t>4.社会安全事件</a:t>
            </a:r>
            <a:endParaRPr lang="en-US" altLang="zh-CN" sz="3600" b="1" spc="200">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12"/>
            </p:custDataLst>
          </p:nvPr>
        </p:nvSpPr>
        <p:spPr>
          <a:xfrm>
            <a:off x="1219162" y="2121439"/>
            <a:ext cx="9753676" cy="3669881"/>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30200" lvl="0" indent="-330200" algn="l" fontAlgn="ctr">
              <a:lnSpc>
                <a:spcPct val="120000"/>
              </a:lnSpc>
              <a:spcBef>
                <a:spcPts val="0"/>
              </a:spcBef>
              <a:spcAft>
                <a:spcPts val="800"/>
              </a:spcAft>
              <a:buSzPct val="100000"/>
              <a:buFont typeface="Wingdings" panose="05000000000000000000" charset="0"/>
              <a:buChar char="l"/>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社会安全事件主要包括恐怖袭击事件，经济安全事件和涉外突发事件等。</a:t>
            </a:r>
            <a:endPar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各类突发公共事件按照其性质、严重程度、可控性和影响范围等因素分为四级：Ⅰ级（特别重大）、Ⅱ级（重大）、Ⅲ级（较大）和Ⅳ级（一般）。对突发事件进行分级，目的是落实应急管理的责任和提高应急处置的效能。Ⅰ级（特别重大）突发事件由国务院负责组织处置；Ⅱ级（重大）突发事件由省级政府负责组织处置；Ⅲ级（较大）突发事件由市级政府负责组织处置；Ⅳ级（一般）突发事件由县级政府负责组织处置。此外，我国还制定了专门的分级标准，其中一条共性的、最重要的标准是人员伤亡，死亡30人以上为特别重大，10人至30人为重大，3人至10人为较大，1人至3人为一般。具体确定时要结合不同类别的突发事件情况和其他标准进行分析。</a:t>
            </a:r>
            <a:endPar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任意多边形: 形状 42"/>
          <p:cNvSpPr/>
          <p:nvPr>
            <p:custDataLst>
              <p:tags r:id="rId1"/>
            </p:custDataLst>
          </p:nvPr>
        </p:nvSpPr>
        <p:spPr>
          <a:xfrm>
            <a:off x="0" y="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1" name="任意多边形: 形状 40"/>
          <p:cNvSpPr/>
          <p:nvPr>
            <p:custDataLst>
              <p:tags r:id="rId2"/>
            </p:custDataLst>
          </p:nvPr>
        </p:nvSpPr>
        <p:spPr>
          <a:xfrm>
            <a:off x="3947886" y="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3"/>
            </p:custDataLst>
          </p:nvPr>
        </p:nvSpPr>
        <p:spPr>
          <a:xfrm flipH="1">
            <a:off x="7981622" y="607060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任意多边形: 形状 6"/>
          <p:cNvSpPr/>
          <p:nvPr>
            <p:custDataLst>
              <p:tags r:id="rId4"/>
            </p:custDataLst>
          </p:nvPr>
        </p:nvSpPr>
        <p:spPr>
          <a:xfrm flipH="1">
            <a:off x="0" y="607060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762" y="1371582"/>
            <a:ext cx="10058476" cy="97155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pPr>
            <a:r>
              <a:rPr lang="zh-CN" altLang="en-US" sz="5000" b="1" spc="340">
                <a:solidFill>
                  <a:schemeClr val="accent1"/>
                </a:solidFill>
                <a:uFillTx/>
                <a:latin typeface="微软雅黑" panose="020B0503020204020204" charset="-122"/>
                <a:ea typeface="微软雅黑" panose="020B0503020204020204" charset="-122"/>
              </a:rPr>
              <a:t>二、公共安全事件的特点</a:t>
            </a:r>
            <a:endParaRPr lang="zh-CN" altLang="en-US" sz="5000" b="1" spc="340">
              <a:solidFill>
                <a:schemeClr val="accent1"/>
              </a:solidFill>
              <a:uFillTx/>
              <a:latin typeface="微软雅黑" panose="020B0503020204020204" charset="-122"/>
              <a:ea typeface="微软雅黑" panose="020B0503020204020204" charset="-122"/>
            </a:endParaRPr>
          </a:p>
        </p:txBody>
      </p:sp>
      <p:sp>
        <p:nvSpPr>
          <p:cNvPr id="5" name="圆角矩形 5"/>
          <p:cNvSpPr/>
          <p:nvPr>
            <p:custDataLst>
              <p:tags r:id="rId6"/>
            </p:custDataLst>
          </p:nvPr>
        </p:nvSpPr>
        <p:spPr>
          <a:xfrm>
            <a:off x="1066723" y="2523677"/>
            <a:ext cx="1453132" cy="2934597"/>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7"/>
            </p:custDataLst>
          </p:nvPr>
        </p:nvSpPr>
        <p:spPr>
          <a:xfrm>
            <a:off x="1261237" y="2727997"/>
            <a:ext cx="1063559" cy="1063559"/>
          </a:xfrm>
          <a:prstGeom prst="ellipse">
            <a:avLst/>
          </a:prstGeom>
          <a:gradFill>
            <a:gsLst>
              <a:gs pos="0">
                <a:schemeClr val="accent1">
                  <a:lumMod val="40000"/>
                  <a:lumOff val="60000"/>
                </a:schemeClr>
              </a:gs>
              <a:gs pos="66000">
                <a:schemeClr val="accent1"/>
              </a:gs>
            </a:gsLst>
            <a:lin ang="2700000" scaled="0"/>
          </a:gradFill>
          <a:ln>
            <a:noFill/>
          </a:ln>
          <a:effectLst>
            <a:outerShdw blurRad="241300" dist="25400" dir="5400000" algn="t" rotWithShape="0">
              <a:schemeClr val="accent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8"/>
            </p:custDataLst>
          </p:nvPr>
        </p:nvSpPr>
        <p:spPr>
          <a:xfrm>
            <a:off x="1182690" y="3983366"/>
            <a:ext cx="1195185" cy="1172943"/>
          </a:xfrm>
          <a:prstGeom prst="rect">
            <a:avLst/>
          </a:prstGeom>
          <a:noFill/>
        </p:spPr>
        <p:txBody>
          <a:bodyPr wrap="square" lIns="0" tIns="0" rIns="0" rtlCol="0">
            <a:normAutofit/>
          </a:bodyPr>
          <a:lstStyle/>
          <a:p>
            <a:pPr marL="0" lvl="0" indent="0" algn="ctr">
              <a:lnSpc>
                <a:spcPct val="120000"/>
              </a:lnSpc>
              <a:spcBef>
                <a:spcPts val="0"/>
              </a:spcBef>
              <a:spcAft>
                <a:spcPts val="800"/>
              </a:spcAft>
              <a:buSzPct val="100000"/>
            </a:pPr>
            <a:r>
              <a:rPr lang="zh-CN" altLang="en-US" sz="2900" spc="230">
                <a:solidFill>
                  <a:schemeClr val="tx1"/>
                </a:solidFill>
                <a:uFillTx/>
                <a:latin typeface="Arial" panose="020B0604020202020204" pitchFamily="34" charset="0"/>
                <a:ea typeface="微软雅黑" panose="020B0503020204020204" charset="-122"/>
              </a:rPr>
              <a:t>突发性</a:t>
            </a:r>
            <a:endParaRPr lang="zh-CN" altLang="en-US" sz="2900" spc="230">
              <a:solidFill>
                <a:schemeClr val="tx1"/>
              </a:solidFill>
              <a:uFillTx/>
              <a:latin typeface="Arial" panose="020B0604020202020204" pitchFamily="34" charset="0"/>
              <a:ea typeface="微软雅黑" panose="020B0503020204020204" charset="-122"/>
            </a:endParaRPr>
          </a:p>
        </p:txBody>
      </p:sp>
      <p:sp>
        <p:nvSpPr>
          <p:cNvPr id="10" name="圆角矩形 9"/>
          <p:cNvSpPr/>
          <p:nvPr>
            <p:custDataLst>
              <p:tags r:id="rId9"/>
            </p:custDataLst>
          </p:nvPr>
        </p:nvSpPr>
        <p:spPr>
          <a:xfrm>
            <a:off x="2787925" y="2523677"/>
            <a:ext cx="1453132" cy="2934597"/>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custDataLst>
              <p:tags r:id="rId10"/>
            </p:custDataLst>
          </p:nvPr>
        </p:nvSpPr>
        <p:spPr>
          <a:xfrm>
            <a:off x="2982984" y="2727997"/>
            <a:ext cx="1063559" cy="1063559"/>
          </a:xfrm>
          <a:prstGeom prst="ellipse">
            <a:avLst/>
          </a:prstGeom>
          <a:gradFill>
            <a:gsLst>
              <a:gs pos="0">
                <a:schemeClr val="accent2">
                  <a:lumMod val="20000"/>
                  <a:lumOff val="80000"/>
                </a:schemeClr>
              </a:gs>
              <a:gs pos="66000">
                <a:schemeClr val="accent2"/>
              </a:gs>
            </a:gsLst>
            <a:lin ang="2700000" scaled="0"/>
          </a:gradFill>
          <a:ln>
            <a:noFill/>
          </a:ln>
          <a:effectLst>
            <a:outerShdw blurRad="241300" dist="25400" dir="5400000" algn="t" rotWithShape="0">
              <a:schemeClr val="accent2">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11"/>
            </p:custDataLst>
          </p:nvPr>
        </p:nvSpPr>
        <p:spPr>
          <a:xfrm>
            <a:off x="2912840" y="3983366"/>
            <a:ext cx="1195185" cy="1172943"/>
          </a:xfrm>
          <a:prstGeom prst="rect">
            <a:avLst/>
          </a:prstGeom>
          <a:noFill/>
        </p:spPr>
        <p:txBody>
          <a:bodyPr wrap="square" lIns="0" tIns="0" rIns="0" rtlCol="0">
            <a:normAutofit/>
          </a:bodyPr>
          <a:lstStyle>
            <a:defPPr>
              <a:defRPr lang="zh-CN"/>
            </a:defPPr>
            <a:lvl1pPr algn="ctr">
              <a:lnSpc>
                <a:spcPct val="120000"/>
              </a:lnSpc>
              <a:spcBef>
                <a:spcPts val="0"/>
              </a:spcBef>
              <a:spcAft>
                <a:spcPts val="0"/>
              </a:spcAft>
              <a:defRPr>
                <a:uFillTx/>
                <a:latin typeface="Arial" panose="020B0604020202020204" pitchFamily="34" charset="0"/>
                <a:ea typeface="微软雅黑" panose="020B0503020204020204" charset="-122"/>
              </a:defRPr>
            </a:lvl1pPr>
          </a:lstStyle>
          <a:p>
            <a:pPr marL="0" lvl="0" indent="0" algn="ctr">
              <a:lnSpc>
                <a:spcPct val="120000"/>
              </a:lnSpc>
              <a:spcAft>
                <a:spcPts val="800"/>
              </a:spcAft>
              <a:buSzPct val="100000"/>
            </a:pPr>
            <a:r>
              <a:rPr lang="zh-CN" altLang="en-US" sz="2900" spc="230">
                <a:solidFill>
                  <a:schemeClr val="tx1"/>
                </a:solidFill>
              </a:rPr>
              <a:t>复杂性</a:t>
            </a:r>
            <a:endParaRPr lang="zh-CN" altLang="en-US" sz="2900" spc="230">
              <a:solidFill>
                <a:schemeClr val="tx1"/>
              </a:solidFill>
            </a:endParaRPr>
          </a:p>
        </p:txBody>
      </p:sp>
      <p:sp>
        <p:nvSpPr>
          <p:cNvPr id="13" name="圆角矩形 14"/>
          <p:cNvSpPr/>
          <p:nvPr>
            <p:custDataLst>
              <p:tags r:id="rId12"/>
            </p:custDataLst>
          </p:nvPr>
        </p:nvSpPr>
        <p:spPr>
          <a:xfrm>
            <a:off x="4509126" y="2523677"/>
            <a:ext cx="1453132" cy="2934597"/>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custDataLst>
              <p:tags r:id="rId13"/>
            </p:custDataLst>
          </p:nvPr>
        </p:nvSpPr>
        <p:spPr>
          <a:xfrm>
            <a:off x="4704185" y="2727997"/>
            <a:ext cx="1063559" cy="1063559"/>
          </a:xfrm>
          <a:prstGeom prst="ellipse">
            <a:avLst/>
          </a:prstGeom>
          <a:gradFill>
            <a:gsLst>
              <a:gs pos="0">
                <a:schemeClr val="accent6">
                  <a:lumMod val="20000"/>
                  <a:lumOff val="80000"/>
                </a:schemeClr>
              </a:gs>
              <a:gs pos="66000">
                <a:schemeClr val="accent6"/>
              </a:gs>
            </a:gsLst>
            <a:lin ang="2700000" scaled="0"/>
          </a:gradFill>
          <a:ln>
            <a:noFill/>
          </a:ln>
          <a:effectLst>
            <a:outerShdw blurRad="241300" dist="25400" dir="5400000" algn="t" rotWithShape="0">
              <a:schemeClr val="accent6">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custDataLst>
              <p:tags r:id="rId14"/>
            </p:custDataLst>
          </p:nvPr>
        </p:nvSpPr>
        <p:spPr>
          <a:xfrm>
            <a:off x="4634210" y="3983366"/>
            <a:ext cx="1195185" cy="1172943"/>
          </a:xfrm>
          <a:prstGeom prst="rect">
            <a:avLst/>
          </a:prstGeom>
          <a:noFill/>
        </p:spPr>
        <p:txBody>
          <a:bodyPr wrap="square" lIns="0" tIns="0" rIns="0" rtlCol="0">
            <a:normAutofit/>
          </a:bodyPr>
          <a:lstStyle>
            <a:defPPr>
              <a:defRPr lang="zh-CN"/>
            </a:defPPr>
            <a:lvl1pPr algn="ctr">
              <a:lnSpc>
                <a:spcPct val="120000"/>
              </a:lnSpc>
              <a:spcBef>
                <a:spcPts val="0"/>
              </a:spcBef>
              <a:spcAft>
                <a:spcPts val="0"/>
              </a:spcAft>
              <a:defRPr>
                <a:uFillTx/>
                <a:latin typeface="Arial" panose="020B0604020202020204" pitchFamily="34" charset="0"/>
                <a:ea typeface="微软雅黑" panose="020B0503020204020204" charset="-122"/>
              </a:defRPr>
            </a:lvl1pPr>
          </a:lstStyle>
          <a:p>
            <a:pPr marL="0" lvl="0" indent="0" algn="ctr">
              <a:lnSpc>
                <a:spcPct val="120000"/>
              </a:lnSpc>
              <a:spcAft>
                <a:spcPts val="800"/>
              </a:spcAft>
              <a:buSzPct val="100000"/>
            </a:pPr>
            <a:r>
              <a:rPr lang="zh-CN" altLang="en-US" sz="2900" spc="230">
                <a:solidFill>
                  <a:schemeClr val="tx1"/>
                </a:solidFill>
              </a:rPr>
              <a:t>破坏性</a:t>
            </a:r>
            <a:endParaRPr lang="zh-CN" altLang="en-US" sz="2900" spc="230">
              <a:solidFill>
                <a:schemeClr val="tx1"/>
              </a:solidFill>
            </a:endParaRPr>
          </a:p>
        </p:txBody>
      </p:sp>
      <p:sp>
        <p:nvSpPr>
          <p:cNvPr id="16" name="圆角矩形 18"/>
          <p:cNvSpPr/>
          <p:nvPr>
            <p:custDataLst>
              <p:tags r:id="rId15"/>
            </p:custDataLst>
          </p:nvPr>
        </p:nvSpPr>
        <p:spPr>
          <a:xfrm>
            <a:off x="6230328" y="2523677"/>
            <a:ext cx="1453132" cy="2934597"/>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custDataLst>
              <p:tags r:id="rId16"/>
            </p:custDataLst>
          </p:nvPr>
        </p:nvSpPr>
        <p:spPr>
          <a:xfrm>
            <a:off x="6425386" y="2727997"/>
            <a:ext cx="1063559" cy="1063559"/>
          </a:xfrm>
          <a:prstGeom prst="ellipse">
            <a:avLst/>
          </a:prstGeom>
          <a:gradFill>
            <a:gsLst>
              <a:gs pos="0">
                <a:schemeClr val="accent3">
                  <a:lumMod val="20000"/>
                  <a:lumOff val="80000"/>
                </a:schemeClr>
              </a:gs>
              <a:gs pos="66000">
                <a:schemeClr val="accent3"/>
              </a:gs>
            </a:gsLst>
            <a:lin ang="2700000" scaled="0"/>
          </a:gradFill>
          <a:ln>
            <a:noFill/>
          </a:ln>
          <a:effectLst>
            <a:outerShdw blurRad="241300" dist="25400" dir="5400000" algn="t" rotWithShape="0">
              <a:schemeClr val="accent3">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custDataLst>
              <p:tags r:id="rId17"/>
            </p:custDataLst>
          </p:nvPr>
        </p:nvSpPr>
        <p:spPr>
          <a:xfrm>
            <a:off x="6363775" y="3983366"/>
            <a:ext cx="1195185" cy="1172943"/>
          </a:xfrm>
          <a:prstGeom prst="rect">
            <a:avLst/>
          </a:prstGeom>
          <a:noFill/>
        </p:spPr>
        <p:txBody>
          <a:bodyPr wrap="square" lIns="0" tIns="0" rIns="0" rtlCol="0">
            <a:normAutofit/>
          </a:bodyPr>
          <a:lstStyle>
            <a:defPPr>
              <a:defRPr lang="zh-CN"/>
            </a:defPPr>
            <a:lvl1pPr algn="ctr">
              <a:lnSpc>
                <a:spcPct val="120000"/>
              </a:lnSpc>
              <a:spcBef>
                <a:spcPts val="0"/>
              </a:spcBef>
              <a:spcAft>
                <a:spcPts val="0"/>
              </a:spcAft>
              <a:defRPr>
                <a:uFillTx/>
                <a:latin typeface="Arial" panose="020B0604020202020204" pitchFamily="34" charset="0"/>
                <a:ea typeface="微软雅黑" panose="020B0503020204020204" charset="-122"/>
              </a:defRPr>
            </a:lvl1pPr>
          </a:lstStyle>
          <a:p>
            <a:pPr marL="0" lvl="0" indent="0" algn="ctr">
              <a:lnSpc>
                <a:spcPct val="120000"/>
              </a:lnSpc>
              <a:spcAft>
                <a:spcPts val="800"/>
              </a:spcAft>
              <a:buSzPct val="100000"/>
            </a:pPr>
            <a:r>
              <a:rPr lang="zh-CN" altLang="en-US" sz="2900" spc="230">
                <a:solidFill>
                  <a:schemeClr val="tx1"/>
                </a:solidFill>
              </a:rPr>
              <a:t>持续性</a:t>
            </a:r>
            <a:endParaRPr lang="zh-CN" altLang="en-US" sz="2900" spc="230">
              <a:solidFill>
                <a:schemeClr val="tx1"/>
              </a:solidFill>
            </a:endParaRPr>
          </a:p>
        </p:txBody>
      </p:sp>
      <p:sp>
        <p:nvSpPr>
          <p:cNvPr id="19" name="圆角矩形 24"/>
          <p:cNvSpPr/>
          <p:nvPr>
            <p:custDataLst>
              <p:tags r:id="rId18"/>
            </p:custDataLst>
          </p:nvPr>
        </p:nvSpPr>
        <p:spPr>
          <a:xfrm>
            <a:off x="7951529" y="2523677"/>
            <a:ext cx="1453132" cy="2934597"/>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custDataLst>
              <p:tags r:id="rId19"/>
            </p:custDataLst>
          </p:nvPr>
        </p:nvSpPr>
        <p:spPr>
          <a:xfrm>
            <a:off x="8146587" y="2727997"/>
            <a:ext cx="1063559" cy="1063559"/>
          </a:xfrm>
          <a:prstGeom prst="ellipse">
            <a:avLst/>
          </a:prstGeom>
          <a:gradFill>
            <a:gsLst>
              <a:gs pos="0">
                <a:schemeClr val="accent4">
                  <a:lumMod val="20000"/>
                  <a:lumOff val="80000"/>
                </a:schemeClr>
              </a:gs>
              <a:gs pos="66000">
                <a:schemeClr val="accent4"/>
              </a:gs>
            </a:gsLst>
            <a:lin ang="2700000" scaled="0"/>
          </a:gradFill>
          <a:ln>
            <a:noFill/>
          </a:ln>
          <a:effectLst>
            <a:outerShdw blurRad="241300" dist="25400" dir="5400000" algn="t" rotWithShape="0">
              <a:schemeClr val="accent4">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custDataLst>
              <p:tags r:id="rId20"/>
            </p:custDataLst>
          </p:nvPr>
        </p:nvSpPr>
        <p:spPr>
          <a:xfrm>
            <a:off x="8085146" y="3983366"/>
            <a:ext cx="1195185" cy="1172943"/>
          </a:xfrm>
          <a:prstGeom prst="rect">
            <a:avLst/>
          </a:prstGeom>
          <a:noFill/>
        </p:spPr>
        <p:txBody>
          <a:bodyPr wrap="square" lIns="0" tIns="0" rIns="0" rtlCol="0">
            <a:normAutofit/>
          </a:bodyPr>
          <a:lstStyle>
            <a:defPPr>
              <a:defRPr lang="zh-CN"/>
            </a:defPPr>
            <a:lvl1pPr algn="ctr">
              <a:lnSpc>
                <a:spcPct val="120000"/>
              </a:lnSpc>
              <a:spcBef>
                <a:spcPts val="0"/>
              </a:spcBef>
              <a:spcAft>
                <a:spcPts val="0"/>
              </a:spcAft>
              <a:defRPr>
                <a:uFillTx/>
                <a:latin typeface="Arial" panose="020B0604020202020204" pitchFamily="34" charset="0"/>
                <a:ea typeface="微软雅黑" panose="020B0503020204020204" charset="-122"/>
              </a:defRPr>
            </a:lvl1pPr>
          </a:lstStyle>
          <a:p>
            <a:pPr marL="0" lvl="0" indent="0" algn="ctr">
              <a:lnSpc>
                <a:spcPct val="120000"/>
              </a:lnSpc>
              <a:spcAft>
                <a:spcPts val="800"/>
              </a:spcAft>
              <a:buSzPct val="100000"/>
            </a:pPr>
            <a:r>
              <a:rPr lang="zh-CN" altLang="en-US" sz="2900" spc="230">
                <a:solidFill>
                  <a:schemeClr val="tx1"/>
                </a:solidFill>
              </a:rPr>
              <a:t>可控性</a:t>
            </a:r>
            <a:endParaRPr lang="zh-CN" altLang="en-US" sz="2900" spc="230">
              <a:solidFill>
                <a:schemeClr val="tx1"/>
              </a:solidFill>
            </a:endParaRPr>
          </a:p>
        </p:txBody>
      </p:sp>
      <p:sp>
        <p:nvSpPr>
          <p:cNvPr id="22" name="圆角矩形 34"/>
          <p:cNvSpPr/>
          <p:nvPr>
            <p:custDataLst>
              <p:tags r:id="rId21"/>
            </p:custDataLst>
          </p:nvPr>
        </p:nvSpPr>
        <p:spPr>
          <a:xfrm>
            <a:off x="9672730" y="2523677"/>
            <a:ext cx="1453132" cy="2934597"/>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custDataLst>
              <p:tags r:id="rId22"/>
            </p:custDataLst>
          </p:nvPr>
        </p:nvSpPr>
        <p:spPr>
          <a:xfrm>
            <a:off x="9867789" y="2727997"/>
            <a:ext cx="1063559" cy="1063559"/>
          </a:xfrm>
          <a:prstGeom prst="ellipse">
            <a:avLst/>
          </a:prstGeom>
          <a:gradFill>
            <a:gsLst>
              <a:gs pos="0">
                <a:schemeClr val="accent5">
                  <a:lumMod val="20000"/>
                  <a:lumOff val="80000"/>
                </a:schemeClr>
              </a:gs>
              <a:gs pos="66000">
                <a:schemeClr val="accent5"/>
              </a:gs>
            </a:gsLst>
            <a:lin ang="2700000" scaled="0"/>
          </a:gradFill>
          <a:ln>
            <a:noFill/>
          </a:ln>
          <a:effectLst>
            <a:outerShdw blurRad="241300" dist="25400" dir="5400000" algn="t" rotWithShape="0">
              <a:schemeClr val="accent5">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custDataLst>
              <p:tags r:id="rId23"/>
            </p:custDataLst>
          </p:nvPr>
        </p:nvSpPr>
        <p:spPr>
          <a:xfrm>
            <a:off x="9806517" y="3983366"/>
            <a:ext cx="1195185" cy="1172943"/>
          </a:xfrm>
          <a:prstGeom prst="rect">
            <a:avLst/>
          </a:prstGeom>
          <a:noFill/>
        </p:spPr>
        <p:txBody>
          <a:bodyPr wrap="square" lIns="0" tIns="0" rIns="0" rtlCol="0">
            <a:normAutofit/>
          </a:bodyPr>
          <a:lstStyle>
            <a:defPPr>
              <a:defRPr lang="zh-CN"/>
            </a:defPPr>
            <a:lvl1pPr algn="ctr">
              <a:lnSpc>
                <a:spcPct val="120000"/>
              </a:lnSpc>
              <a:spcBef>
                <a:spcPts val="0"/>
              </a:spcBef>
              <a:spcAft>
                <a:spcPts val="0"/>
              </a:spcAft>
              <a:defRPr>
                <a:uFillTx/>
                <a:latin typeface="Arial" panose="020B0604020202020204" pitchFamily="34" charset="0"/>
                <a:ea typeface="微软雅黑" panose="020B0503020204020204" charset="-122"/>
              </a:defRPr>
            </a:lvl1pPr>
          </a:lstStyle>
          <a:p>
            <a:pPr marL="0" lvl="0" indent="0" algn="ctr">
              <a:lnSpc>
                <a:spcPct val="120000"/>
              </a:lnSpc>
              <a:spcAft>
                <a:spcPts val="800"/>
              </a:spcAft>
              <a:buSzPct val="100000"/>
            </a:pPr>
            <a:r>
              <a:rPr lang="zh-CN" altLang="en-US" sz="2900" spc="230">
                <a:solidFill>
                  <a:schemeClr val="tx1"/>
                </a:solidFill>
              </a:rPr>
              <a:t>机遇性</a:t>
            </a:r>
            <a:endParaRPr lang="zh-CN" altLang="en-US" sz="2900" spc="230">
              <a:solidFill>
                <a:schemeClr val="tx1"/>
              </a:solidFill>
            </a:endParaRPr>
          </a:p>
        </p:txBody>
      </p:sp>
      <p:pic>
        <p:nvPicPr>
          <p:cNvPr id="25" name="图片 39" descr="343439383331313b343532303031393bd2b5bca8b9dcc0ed"/>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8496385" y="3059815"/>
            <a:ext cx="399925" cy="399925"/>
          </a:xfrm>
          <a:prstGeom prst="rect">
            <a:avLst/>
          </a:prstGeom>
        </p:spPr>
      </p:pic>
      <p:pic>
        <p:nvPicPr>
          <p:cNvPr id="26" name="图片 40" descr="343439383331313b343532303032353bc9ccb3c7"/>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1594144" y="3059815"/>
            <a:ext cx="399925" cy="399925"/>
          </a:xfrm>
          <a:prstGeom prst="rect">
            <a:avLst/>
          </a:prstGeom>
        </p:spPr>
      </p:pic>
      <p:pic>
        <p:nvPicPr>
          <p:cNvPr id="27" name="图片 41" descr="343439383331313b343532303034323bd4a4d4bccce1d0d1"/>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3300090" y="3059815"/>
            <a:ext cx="399925" cy="399925"/>
          </a:xfrm>
          <a:prstGeom prst="rect">
            <a:avLst/>
          </a:prstGeom>
        </p:spPr>
      </p:pic>
      <p:pic>
        <p:nvPicPr>
          <p:cNvPr id="28" name="图片 42" descr="343439383331313b343532303033323bd3a6d3c3b9dcc0ed"/>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6790440" y="3059815"/>
            <a:ext cx="399925" cy="399925"/>
          </a:xfrm>
          <a:prstGeom prst="rect">
            <a:avLst/>
          </a:prstGeom>
        </p:spPr>
      </p:pic>
      <p:pic>
        <p:nvPicPr>
          <p:cNvPr id="29" name="图片 28" descr="File transfer-2"/>
          <p:cNvPicPr>
            <a:picLocks noChangeAspect="1"/>
          </p:cNvPicPr>
          <p:nvPr>
            <p:custDataLst>
              <p:tags r:id="rId36"/>
            </p:custDataLst>
          </p:nvPr>
        </p:nvPicPr>
        <p:blipFill>
          <a:blip r:embed="rId37"/>
          <a:stretch>
            <a:fillRect/>
          </a:stretch>
        </p:blipFill>
        <p:spPr>
          <a:xfrm>
            <a:off x="5006035" y="3020585"/>
            <a:ext cx="478384" cy="478384"/>
          </a:xfrm>
          <a:prstGeom prst="rect">
            <a:avLst/>
          </a:prstGeom>
        </p:spPr>
      </p:pic>
      <p:pic>
        <p:nvPicPr>
          <p:cNvPr id="30" name="图片 44" descr="343439383331313b343532303033373bd5cbbba7d0c5cfa2"/>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10159286" y="3020585"/>
            <a:ext cx="477294" cy="477294"/>
          </a:xfrm>
          <a:prstGeom prst="rect">
            <a:avLst/>
          </a:prstGeom>
        </p:spPr>
      </p:pic>
    </p:spTree>
    <p:custDataLst>
      <p:tags r:id="rId4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图文框 6"/>
          <p:cNvSpPr/>
          <p:nvPr>
            <p:custDataLst>
              <p:tags r:id="rId1"/>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任意多边形: 形状 20"/>
          <p:cNvSpPr>
            <a:spLocks noChangeAspect="1"/>
          </p:cNvSpPr>
          <p:nvPr>
            <p:custDataLst>
              <p:tags r:id="rId2"/>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9" name="任意多边形: 形状 19"/>
          <p:cNvSpPr>
            <a:spLocks noChangeAspect="1"/>
          </p:cNvSpPr>
          <p:nvPr>
            <p:custDataLst>
              <p:tags r:id="rId3"/>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4"/>
            </p:custDataLst>
          </p:nvPr>
        </p:nvSpPr>
        <p:spPr>
          <a:xfrm>
            <a:off x="1117065" y="2343150"/>
            <a:ext cx="3352825" cy="1404620"/>
          </a:xfrm>
          <a:prstGeom prst="rect">
            <a:avLst/>
          </a:prstGeom>
          <a:noFill/>
        </p:spPr>
        <p:txBody>
          <a:bodyPr wrap="square" lIns="63500" tIns="25400" rIns="63500" bIns="25400" rtlCol="0" anchor="b" anchorCtr="0">
            <a:normAutofit/>
          </a:bodyPr>
          <a:p>
            <a:pPr marL="0" lvl="0" indent="0" algn="ctr">
              <a:lnSpc>
                <a:spcPct val="110000"/>
              </a:lnSpc>
              <a:spcBef>
                <a:spcPts val="0"/>
              </a:spcBef>
              <a:spcAft>
                <a:spcPts val="0"/>
              </a:spcAft>
              <a:buSzPct val="100000"/>
              <a:buFontTx/>
              <a:buNone/>
            </a:pPr>
            <a:r>
              <a:rPr lang="zh-CN" altLang="en-US" sz="3900" b="1" spc="230">
                <a:solidFill>
                  <a:schemeClr val="accent1"/>
                </a:solidFill>
                <a:uFillTx/>
                <a:latin typeface="微软雅黑" panose="020B0503020204020204" charset="-122"/>
                <a:ea typeface="微软雅黑" panose="020B0503020204020204" charset="-122"/>
              </a:rPr>
              <a:t>三、应急管理</a:t>
            </a:r>
            <a:endParaRPr lang="zh-CN" altLang="en-US" sz="3900" b="1" spc="230">
              <a:solidFill>
                <a:schemeClr val="accent1"/>
              </a:solidFill>
              <a:uFillTx/>
              <a:latin typeface="微软雅黑" panose="020B0503020204020204" charset="-122"/>
              <a:ea typeface="微软雅黑" panose="020B0503020204020204" charset="-122"/>
            </a:endParaRPr>
          </a:p>
        </p:txBody>
      </p:sp>
      <p:sp>
        <p:nvSpPr>
          <p:cNvPr id="5" name="文本框 4"/>
          <p:cNvSpPr txBox="1"/>
          <p:nvPr>
            <p:custDataLst>
              <p:tags r:id="rId5"/>
            </p:custDataLst>
          </p:nvPr>
        </p:nvSpPr>
        <p:spPr>
          <a:xfrm>
            <a:off x="1117065" y="3818890"/>
            <a:ext cx="3352825" cy="695960"/>
          </a:xfrm>
          <a:prstGeom prst="rect">
            <a:avLst/>
          </a:prstGeom>
          <a:noFill/>
        </p:spPr>
        <p:txBody>
          <a:bodyPr wrap="square" lIns="63500" tIns="25400" rIns="63500" bIns="25400" rtlCol="0" anchor="t" anchorCtr="0">
            <a:normAutofit/>
          </a:bodyPr>
          <a:p>
            <a:pPr marL="0" indent="0" algn="ctr" fontAlgn="auto">
              <a:lnSpc>
                <a:spcPct val="100000"/>
              </a:lnSpc>
              <a:spcBef>
                <a:spcPts val="0"/>
              </a:spcBef>
              <a:spcAft>
                <a:spcPts val="0"/>
              </a:spcAft>
              <a:buSzPct val="100000"/>
            </a:pPr>
            <a:r>
              <a:rPr lang="zh-CN" altLang="en-US" sz="1900" spc="110">
                <a:solidFill>
                  <a:schemeClr val="lt1">
                    <a:lumMod val="50000"/>
                  </a:schemeClr>
                </a:solidFill>
                <a:uFillTx/>
                <a:latin typeface="微软雅黑" panose="020B0503020204020204" charset="-122"/>
                <a:ea typeface="微软雅黑" panose="020B0503020204020204" charset="-122"/>
              </a:rPr>
              <a:t>应急管理的基本任务：</a:t>
            </a:r>
            <a:endParaRPr lang="zh-CN" altLang="en-US" sz="1900" spc="110">
              <a:solidFill>
                <a:schemeClr val="lt1">
                  <a:lumMod val="50000"/>
                </a:schemeClr>
              </a:solidFill>
              <a:uFillTx/>
              <a:latin typeface="微软雅黑" panose="020B0503020204020204" charset="-122"/>
              <a:ea typeface="微软雅黑" panose="020B0503020204020204" charset="-122"/>
            </a:endParaRPr>
          </a:p>
        </p:txBody>
      </p:sp>
      <p:sp>
        <p:nvSpPr>
          <p:cNvPr id="41" name="任意多边形 1"/>
          <p:cNvSpPr/>
          <p:nvPr>
            <p:custDataLst>
              <p:tags r:id="rId6"/>
            </p:custDataLst>
          </p:nvPr>
        </p:nvSpPr>
        <p:spPr>
          <a:xfrm>
            <a:off x="6033237" y="3606178"/>
            <a:ext cx="2030069" cy="1943101"/>
          </a:xfrm>
          <a:custGeom>
            <a:avLst/>
            <a:gdLst>
              <a:gd name="connsiteX0" fmla="*/ 961691 w 1844621"/>
              <a:gd name="connsiteY0" fmla="*/ 1643760 h 1765598"/>
              <a:gd name="connsiteX1" fmla="*/ 964657 w 1844621"/>
              <a:gd name="connsiteY1" fmla="*/ 1718060 h 1765598"/>
              <a:gd name="connsiteX2" fmla="*/ 948083 w 1844621"/>
              <a:gd name="connsiteY2" fmla="*/ 1717184 h 1765598"/>
              <a:gd name="connsiteX3" fmla="*/ 946614 w 1844621"/>
              <a:gd name="connsiteY3" fmla="*/ 1717353 h 1765598"/>
              <a:gd name="connsiteX4" fmla="*/ 943691 w 1844621"/>
              <a:gd name="connsiteY4" fmla="*/ 1644103 h 1765598"/>
              <a:gd name="connsiteX5" fmla="*/ 875350 w 1844621"/>
              <a:gd name="connsiteY5" fmla="*/ 1643169 h 1765598"/>
              <a:gd name="connsiteX6" fmla="*/ 893299 w 1844621"/>
              <a:gd name="connsiteY6" fmla="*/ 1644629 h 1765598"/>
              <a:gd name="connsiteX7" fmla="*/ 889341 w 1844621"/>
              <a:gd name="connsiteY7" fmla="*/ 1723945 h 1765598"/>
              <a:gd name="connsiteX8" fmla="*/ 871214 w 1844621"/>
              <a:gd name="connsiteY8" fmla="*/ 1726031 h 1765598"/>
              <a:gd name="connsiteX9" fmla="*/ 1029699 w 1844621"/>
              <a:gd name="connsiteY9" fmla="*/ 1636826 h 1765598"/>
              <a:gd name="connsiteX10" fmla="*/ 1040815 w 1844621"/>
              <a:gd name="connsiteY10" fmla="*/ 1722087 h 1765598"/>
              <a:gd name="connsiteX11" fmla="*/ 1022537 w 1844621"/>
              <a:gd name="connsiteY11" fmla="*/ 1721121 h 1765598"/>
              <a:gd name="connsiteX12" fmla="*/ 1011828 w 1844621"/>
              <a:gd name="connsiteY12" fmla="*/ 1638982 h 1765598"/>
              <a:gd name="connsiteX13" fmla="*/ 807350 w 1844621"/>
              <a:gd name="connsiteY13" fmla="*/ 1636115 h 1765598"/>
              <a:gd name="connsiteX14" fmla="*/ 822430 w 1844621"/>
              <a:gd name="connsiteY14" fmla="*/ 1638864 h 1765598"/>
              <a:gd name="connsiteX15" fmla="*/ 825110 w 1844621"/>
              <a:gd name="connsiteY15" fmla="*/ 1639083 h 1765598"/>
              <a:gd name="connsiteX16" fmla="*/ 811751 w 1844621"/>
              <a:gd name="connsiteY16" fmla="*/ 1734136 h 1765598"/>
              <a:gd name="connsiteX17" fmla="*/ 792774 w 1844621"/>
              <a:gd name="connsiteY17" fmla="*/ 1739833 h 1765598"/>
              <a:gd name="connsiteX18" fmla="*/ 1096827 w 1844621"/>
              <a:gd name="connsiteY18" fmla="*/ 1624033 h 1765598"/>
              <a:gd name="connsiteX19" fmla="*/ 1121385 w 1844621"/>
              <a:gd name="connsiteY19" fmla="*/ 1734155 h 1765598"/>
              <a:gd name="connsiteX20" fmla="*/ 1101928 w 1844621"/>
              <a:gd name="connsiteY20" fmla="*/ 1729603 h 1765598"/>
              <a:gd name="connsiteX21" fmla="*/ 1079265 w 1844621"/>
              <a:gd name="connsiteY21" fmla="*/ 1627978 h 1765598"/>
              <a:gd name="connsiteX22" fmla="*/ 740342 w 1844621"/>
              <a:gd name="connsiteY22" fmla="*/ 1622534 h 1765598"/>
              <a:gd name="connsiteX23" fmla="*/ 749046 w 1844621"/>
              <a:gd name="connsiteY23" fmla="*/ 1625484 h 1765598"/>
              <a:gd name="connsiteX24" fmla="*/ 757767 w 1844621"/>
              <a:gd name="connsiteY24" fmla="*/ 1627074 h 1765598"/>
              <a:gd name="connsiteX25" fmla="*/ 726815 w 1844621"/>
              <a:gd name="connsiteY25" fmla="*/ 1759631 h 1765598"/>
              <a:gd name="connsiteX26" fmla="*/ 706937 w 1844621"/>
              <a:gd name="connsiteY26" fmla="*/ 1765598 h 1765598"/>
              <a:gd name="connsiteX27" fmla="*/ 1162592 w 1844621"/>
              <a:gd name="connsiteY27" fmla="*/ 1605474 h 1765598"/>
              <a:gd name="connsiteX28" fmla="*/ 1211506 w 1844621"/>
              <a:gd name="connsiteY28" fmla="*/ 1758609 h 1765598"/>
              <a:gd name="connsiteX29" fmla="*/ 1193512 w 1844621"/>
              <a:gd name="connsiteY29" fmla="*/ 1751032 h 1765598"/>
              <a:gd name="connsiteX30" fmla="*/ 1189921 w 1844621"/>
              <a:gd name="connsiteY30" fmla="*/ 1750192 h 1765598"/>
              <a:gd name="connsiteX31" fmla="*/ 1145515 w 1844621"/>
              <a:gd name="connsiteY31" fmla="*/ 1611170 h 1765598"/>
              <a:gd name="connsiteX32" fmla="*/ 675637 w 1844621"/>
              <a:gd name="connsiteY32" fmla="*/ 1600604 h 1765598"/>
              <a:gd name="connsiteX33" fmla="*/ 692686 w 1844621"/>
              <a:gd name="connsiteY33" fmla="*/ 1606382 h 1765598"/>
              <a:gd name="connsiteX34" fmla="*/ 641486 w 1844621"/>
              <a:gd name="connsiteY34" fmla="*/ 1761326 h 1765598"/>
              <a:gd name="connsiteX35" fmla="*/ 631383 w 1844621"/>
              <a:gd name="connsiteY35" fmla="*/ 1744623 h 1765598"/>
              <a:gd name="connsiteX36" fmla="*/ 628970 w 1844621"/>
              <a:gd name="connsiteY36" fmla="*/ 1741831 h 1765598"/>
              <a:gd name="connsiteX37" fmla="*/ 1225916 w 1844621"/>
              <a:gd name="connsiteY37" fmla="*/ 1579868 h 1765598"/>
              <a:gd name="connsiteX38" fmla="*/ 1279540 w 1844621"/>
              <a:gd name="connsiteY38" fmla="*/ 1707080 h 1765598"/>
              <a:gd name="connsiteX39" fmla="*/ 1266966 w 1844621"/>
              <a:gd name="connsiteY39" fmla="*/ 1723591 h 1765598"/>
              <a:gd name="connsiteX40" fmla="*/ 1209837 w 1844621"/>
              <a:gd name="connsiteY40" fmla="*/ 1588066 h 1765598"/>
              <a:gd name="connsiteX41" fmla="*/ 610954 w 1844621"/>
              <a:gd name="connsiteY41" fmla="*/ 1578681 h 1765598"/>
              <a:gd name="connsiteX42" fmla="*/ 628059 w 1844621"/>
              <a:gd name="connsiteY42" fmla="*/ 1584478 h 1765598"/>
              <a:gd name="connsiteX43" fmla="*/ 582951 w 1844621"/>
              <a:gd name="connsiteY43" fmla="*/ 1688574 h 1765598"/>
              <a:gd name="connsiteX44" fmla="*/ 569886 w 1844621"/>
              <a:gd name="connsiteY44" fmla="*/ 1673454 h 1765598"/>
              <a:gd name="connsiteX45" fmla="*/ 1286670 w 1844621"/>
              <a:gd name="connsiteY45" fmla="*/ 1548893 h 1765598"/>
              <a:gd name="connsiteX46" fmla="*/ 1333269 w 1844621"/>
              <a:gd name="connsiteY46" fmla="*/ 1636531 h 1765598"/>
              <a:gd name="connsiteX47" fmla="*/ 1321264 w 1844621"/>
              <a:gd name="connsiteY47" fmla="*/ 1652294 h 1765598"/>
              <a:gd name="connsiteX48" fmla="*/ 1270632 w 1844621"/>
              <a:gd name="connsiteY48" fmla="*/ 1557070 h 1765598"/>
              <a:gd name="connsiteX49" fmla="*/ 551444 w 1844621"/>
              <a:gd name="connsiteY49" fmla="*/ 1545001 h 1765598"/>
              <a:gd name="connsiteX50" fmla="*/ 567074 w 1844621"/>
              <a:gd name="connsiteY50" fmla="*/ 1553937 h 1765598"/>
              <a:gd name="connsiteX51" fmla="*/ 524862 w 1844621"/>
              <a:gd name="connsiteY51" fmla="*/ 1631452 h 1765598"/>
              <a:gd name="connsiteX52" fmla="*/ 510642 w 1844621"/>
              <a:gd name="connsiteY52" fmla="*/ 1619926 h 1765598"/>
              <a:gd name="connsiteX53" fmla="*/ 1346034 w 1844621"/>
              <a:gd name="connsiteY53" fmla="*/ 1515267 h 1765598"/>
              <a:gd name="connsiteX54" fmla="*/ 1390051 w 1844621"/>
              <a:gd name="connsiteY54" fmla="*/ 1582679 h 1765598"/>
              <a:gd name="connsiteX55" fmla="*/ 1376613 w 1844621"/>
              <a:gd name="connsiteY55" fmla="*/ 1595021 h 1765598"/>
              <a:gd name="connsiteX56" fmla="*/ 1331552 w 1844621"/>
              <a:gd name="connsiteY56" fmla="*/ 1526010 h 1765598"/>
              <a:gd name="connsiteX57" fmla="*/ 1333983 w 1844621"/>
              <a:gd name="connsiteY57" fmla="*/ 1524770 h 1765598"/>
              <a:gd name="connsiteX58" fmla="*/ 492213 w 1844621"/>
              <a:gd name="connsiteY58" fmla="*/ 1511140 h 1765598"/>
              <a:gd name="connsiteX59" fmla="*/ 507877 w 1844621"/>
              <a:gd name="connsiteY59" fmla="*/ 1520095 h 1765598"/>
              <a:gd name="connsiteX60" fmla="*/ 465615 w 1844621"/>
              <a:gd name="connsiteY60" fmla="*/ 1583429 h 1765598"/>
              <a:gd name="connsiteX61" fmla="*/ 452723 w 1844621"/>
              <a:gd name="connsiteY61" fmla="*/ 1572979 h 1765598"/>
              <a:gd name="connsiteX62" fmla="*/ 451434 w 1844621"/>
              <a:gd name="connsiteY62" fmla="*/ 1572252 h 1765598"/>
              <a:gd name="connsiteX63" fmla="*/ 1399641 w 1844621"/>
              <a:gd name="connsiteY63" fmla="*/ 1472989 h 1765598"/>
              <a:gd name="connsiteX64" fmla="*/ 1447523 w 1844621"/>
              <a:gd name="connsiteY64" fmla="*/ 1533649 h 1765598"/>
              <a:gd name="connsiteX65" fmla="*/ 1433600 w 1844621"/>
              <a:gd name="connsiteY65" fmla="*/ 1542681 h 1765598"/>
              <a:gd name="connsiteX66" fmla="*/ 1432510 w 1844621"/>
              <a:gd name="connsiteY66" fmla="*/ 1543682 h 1765598"/>
              <a:gd name="connsiteX67" fmla="*/ 1385507 w 1844621"/>
              <a:gd name="connsiteY67" fmla="*/ 1484135 h 1765598"/>
              <a:gd name="connsiteX68" fmla="*/ 439084 w 1844621"/>
              <a:gd name="connsiteY68" fmla="*/ 1468240 h 1765598"/>
              <a:gd name="connsiteX69" fmla="*/ 452737 w 1844621"/>
              <a:gd name="connsiteY69" fmla="*/ 1479985 h 1765598"/>
              <a:gd name="connsiteX70" fmla="*/ 401226 w 1844621"/>
              <a:gd name="connsiteY70" fmla="*/ 1543921 h 1765598"/>
              <a:gd name="connsiteX71" fmla="*/ 385335 w 1844621"/>
              <a:gd name="connsiteY71" fmla="*/ 1534955 h 1765598"/>
              <a:gd name="connsiteX72" fmla="*/ 1452700 w 1844621"/>
              <a:gd name="connsiteY72" fmla="*/ 1430017 h 1765598"/>
              <a:gd name="connsiteX73" fmla="*/ 1511505 w 1844621"/>
              <a:gd name="connsiteY73" fmla="*/ 1492141 h 1765598"/>
              <a:gd name="connsiteX74" fmla="*/ 1496150 w 1844621"/>
              <a:gd name="connsiteY74" fmla="*/ 1502102 h 1765598"/>
              <a:gd name="connsiteX75" fmla="*/ 1439119 w 1844621"/>
              <a:gd name="connsiteY75" fmla="*/ 1441854 h 1765598"/>
              <a:gd name="connsiteX76" fmla="*/ 1449687 w 1844621"/>
              <a:gd name="connsiteY76" fmla="*/ 1433519 h 1765598"/>
              <a:gd name="connsiteX77" fmla="*/ 387391 w 1844621"/>
              <a:gd name="connsiteY77" fmla="*/ 1423768 h 1765598"/>
              <a:gd name="connsiteX78" fmla="*/ 401059 w 1844621"/>
              <a:gd name="connsiteY78" fmla="*/ 1435526 h 1765598"/>
              <a:gd name="connsiteX79" fmla="*/ 332463 w 1844621"/>
              <a:gd name="connsiteY79" fmla="*/ 1506560 h 1765598"/>
              <a:gd name="connsiteX80" fmla="*/ 313761 w 1844621"/>
              <a:gd name="connsiteY80" fmla="*/ 1500014 h 1765598"/>
              <a:gd name="connsiteX81" fmla="*/ 1497274 w 1844621"/>
              <a:gd name="connsiteY81" fmla="*/ 1378205 h 1765598"/>
              <a:gd name="connsiteX82" fmla="*/ 1583781 w 1844621"/>
              <a:gd name="connsiteY82" fmla="*/ 1454547 h 1765598"/>
              <a:gd name="connsiteX83" fmla="*/ 1565364 w 1844621"/>
              <a:gd name="connsiteY83" fmla="*/ 1462300 h 1765598"/>
              <a:gd name="connsiteX84" fmla="*/ 1485535 w 1844621"/>
              <a:gd name="connsiteY84" fmla="*/ 1391850 h 1765598"/>
              <a:gd name="connsiteX85" fmla="*/ 342078 w 1844621"/>
              <a:gd name="connsiteY85" fmla="*/ 1372754 h 1765598"/>
              <a:gd name="connsiteX86" fmla="*/ 353236 w 1844621"/>
              <a:gd name="connsiteY86" fmla="*/ 1386902 h 1765598"/>
              <a:gd name="connsiteX87" fmla="*/ 248764 w 1844621"/>
              <a:gd name="connsiteY87" fmla="*/ 1477262 h 1765598"/>
              <a:gd name="connsiteX88" fmla="*/ 229175 w 1844621"/>
              <a:gd name="connsiteY88" fmla="*/ 1470405 h 1765598"/>
              <a:gd name="connsiteX89" fmla="*/ 1541797 w 1844621"/>
              <a:gd name="connsiteY89" fmla="*/ 1326453 h 1765598"/>
              <a:gd name="connsiteX90" fmla="*/ 1671063 w 1844621"/>
              <a:gd name="connsiteY90" fmla="*/ 1421359 h 1765598"/>
              <a:gd name="connsiteX91" fmla="*/ 1652052 w 1844621"/>
              <a:gd name="connsiteY91" fmla="*/ 1425806 h 1765598"/>
              <a:gd name="connsiteX92" fmla="*/ 1648653 w 1844621"/>
              <a:gd name="connsiteY92" fmla="*/ 1427237 h 1765598"/>
              <a:gd name="connsiteX93" fmla="*/ 1530022 w 1844621"/>
              <a:gd name="connsiteY93" fmla="*/ 1340139 h 1765598"/>
              <a:gd name="connsiteX94" fmla="*/ 299862 w 1844621"/>
              <a:gd name="connsiteY94" fmla="*/ 1319225 h 1765598"/>
              <a:gd name="connsiteX95" fmla="*/ 311019 w 1844621"/>
              <a:gd name="connsiteY95" fmla="*/ 1333372 h 1765598"/>
              <a:gd name="connsiteX96" fmla="*/ 178732 w 1844621"/>
              <a:gd name="connsiteY96" fmla="*/ 1428480 h 1765598"/>
              <a:gd name="connsiteX97" fmla="*/ 180377 w 1844621"/>
              <a:gd name="connsiteY97" fmla="*/ 1409027 h 1765598"/>
              <a:gd name="connsiteX98" fmla="*/ 180067 w 1844621"/>
              <a:gd name="connsiteY98" fmla="*/ 1405352 h 1765598"/>
              <a:gd name="connsiteX99" fmla="*/ 1576542 w 1844621"/>
              <a:gd name="connsiteY99" fmla="*/ 1267609 h 1765598"/>
              <a:gd name="connsiteX100" fmla="*/ 1695816 w 1844621"/>
              <a:gd name="connsiteY100" fmla="*/ 1339681 h 1765598"/>
              <a:gd name="connsiteX101" fmla="*/ 1695348 w 1844621"/>
              <a:gd name="connsiteY101" fmla="*/ 1360430 h 1765598"/>
              <a:gd name="connsiteX102" fmla="*/ 1567606 w 1844621"/>
              <a:gd name="connsiteY102" fmla="*/ 1283241 h 1765598"/>
              <a:gd name="connsiteX103" fmla="*/ 263531 w 1844621"/>
              <a:gd name="connsiteY103" fmla="*/ 1261503 h 1765598"/>
              <a:gd name="connsiteX104" fmla="*/ 271723 w 1844621"/>
              <a:gd name="connsiteY104" fmla="*/ 1277570 h 1765598"/>
              <a:gd name="connsiteX105" fmla="*/ 174140 w 1844621"/>
              <a:gd name="connsiteY105" fmla="*/ 1335215 h 1765598"/>
              <a:gd name="connsiteX106" fmla="*/ 172457 w 1844621"/>
              <a:gd name="connsiteY106" fmla="*/ 1315303 h 1765598"/>
              <a:gd name="connsiteX107" fmla="*/ 1610398 w 1844621"/>
              <a:gd name="connsiteY107" fmla="*/ 1208387 h 1765598"/>
              <a:gd name="connsiteX108" fmla="*/ 1697816 w 1844621"/>
              <a:gd name="connsiteY108" fmla="*/ 1251024 h 1765598"/>
              <a:gd name="connsiteX109" fmla="*/ 1697369 w 1844621"/>
              <a:gd name="connsiteY109" fmla="*/ 1270832 h 1765598"/>
              <a:gd name="connsiteX110" fmla="*/ 1601446 w 1844621"/>
              <a:gd name="connsiteY110" fmla="*/ 1224047 h 1765598"/>
              <a:gd name="connsiteX111" fmla="*/ 232566 w 1844621"/>
              <a:gd name="connsiteY111" fmla="*/ 1200770 h 1765598"/>
              <a:gd name="connsiteX112" fmla="*/ 240745 w 1844621"/>
              <a:gd name="connsiteY112" fmla="*/ 1216812 h 1765598"/>
              <a:gd name="connsiteX113" fmla="*/ 160720 w 1844621"/>
              <a:gd name="connsiteY113" fmla="*/ 1254859 h 1765598"/>
              <a:gd name="connsiteX114" fmla="*/ 155991 w 1844621"/>
              <a:gd name="connsiteY114" fmla="*/ 1237178 h 1765598"/>
              <a:gd name="connsiteX115" fmla="*/ 1634958 w 1844621"/>
              <a:gd name="connsiteY115" fmla="*/ 1144690 h 1765598"/>
              <a:gd name="connsiteX116" fmla="*/ 1712099 w 1844621"/>
              <a:gd name="connsiteY116" fmla="*/ 1174082 h 1765598"/>
              <a:gd name="connsiteX117" fmla="*/ 1708482 w 1844621"/>
              <a:gd name="connsiteY117" fmla="*/ 1191966 h 1765598"/>
              <a:gd name="connsiteX118" fmla="*/ 1629176 w 1844621"/>
              <a:gd name="connsiteY118" fmla="*/ 1161750 h 1765598"/>
              <a:gd name="connsiteX119" fmla="*/ 204756 w 1844621"/>
              <a:gd name="connsiteY119" fmla="*/ 1138431 h 1765598"/>
              <a:gd name="connsiteX120" fmla="*/ 210455 w 1844621"/>
              <a:gd name="connsiteY120" fmla="*/ 1155515 h 1765598"/>
              <a:gd name="connsiteX121" fmla="*/ 141015 w 1844621"/>
              <a:gd name="connsiteY121" fmla="*/ 1181182 h 1765598"/>
              <a:gd name="connsiteX122" fmla="*/ 136727 w 1844621"/>
              <a:gd name="connsiteY122" fmla="*/ 1165150 h 1765598"/>
              <a:gd name="connsiteX123" fmla="*/ 136112 w 1844621"/>
              <a:gd name="connsiteY123" fmla="*/ 1163804 h 1765598"/>
              <a:gd name="connsiteX124" fmla="*/ 1656844 w 1844621"/>
              <a:gd name="connsiteY124" fmla="*/ 1080115 h 1765598"/>
              <a:gd name="connsiteX125" fmla="*/ 1729776 w 1844621"/>
              <a:gd name="connsiteY125" fmla="*/ 1100634 h 1765598"/>
              <a:gd name="connsiteX126" fmla="*/ 1723821 w 1844621"/>
              <a:gd name="connsiteY126" fmla="*/ 1116126 h 1765598"/>
              <a:gd name="connsiteX127" fmla="*/ 1723528 w 1844621"/>
              <a:gd name="connsiteY127" fmla="*/ 1117576 h 1765598"/>
              <a:gd name="connsiteX128" fmla="*/ 1651058 w 1844621"/>
              <a:gd name="connsiteY128" fmla="*/ 1097186 h 1765598"/>
              <a:gd name="connsiteX129" fmla="*/ 184625 w 1844621"/>
              <a:gd name="connsiteY129" fmla="*/ 1073110 h 1765598"/>
              <a:gd name="connsiteX130" fmla="*/ 188043 w 1844621"/>
              <a:gd name="connsiteY130" fmla="*/ 1088326 h 1765598"/>
              <a:gd name="connsiteX131" fmla="*/ 188810 w 1844621"/>
              <a:gd name="connsiteY131" fmla="*/ 1090624 h 1765598"/>
              <a:gd name="connsiteX132" fmla="*/ 112145 w 1844621"/>
              <a:gd name="connsiteY132" fmla="*/ 1111372 h 1765598"/>
              <a:gd name="connsiteX133" fmla="*/ 104560 w 1844621"/>
              <a:gd name="connsiteY133" fmla="*/ 1094778 h 1765598"/>
              <a:gd name="connsiteX134" fmla="*/ 1672722 w 1844621"/>
              <a:gd name="connsiteY134" fmla="*/ 1013691 h 1765598"/>
              <a:gd name="connsiteX135" fmla="*/ 1757141 w 1844621"/>
              <a:gd name="connsiteY135" fmla="*/ 1029446 h 1765598"/>
              <a:gd name="connsiteX136" fmla="*/ 1750574 w 1844621"/>
              <a:gd name="connsiteY136" fmla="*/ 1046531 h 1765598"/>
              <a:gd name="connsiteX137" fmla="*/ 1669493 w 1844621"/>
              <a:gd name="connsiteY137" fmla="*/ 1031399 h 1765598"/>
              <a:gd name="connsiteX138" fmla="*/ 170225 w 1844621"/>
              <a:gd name="connsiteY138" fmla="*/ 1006273 h 1765598"/>
              <a:gd name="connsiteX139" fmla="*/ 170936 w 1844621"/>
              <a:gd name="connsiteY139" fmla="*/ 1012170 h 1765598"/>
              <a:gd name="connsiteX140" fmla="*/ 173584 w 1844621"/>
              <a:gd name="connsiteY140" fmla="*/ 1023958 h 1765598"/>
              <a:gd name="connsiteX141" fmla="*/ 78475 w 1844621"/>
              <a:gd name="connsiteY141" fmla="*/ 1040728 h 1765598"/>
              <a:gd name="connsiteX142" fmla="*/ 67193 w 1844621"/>
              <a:gd name="connsiteY142" fmla="*/ 1024440 h 1765598"/>
              <a:gd name="connsiteX143" fmla="*/ 1681368 w 1844621"/>
              <a:gd name="connsiteY143" fmla="*/ 945892 h 1765598"/>
              <a:gd name="connsiteX144" fmla="*/ 1793516 w 1844621"/>
              <a:gd name="connsiteY144" fmla="*/ 956550 h 1765598"/>
              <a:gd name="connsiteX145" fmla="*/ 1783173 w 1844621"/>
              <a:gd name="connsiteY145" fmla="*/ 973649 h 1765598"/>
              <a:gd name="connsiteX146" fmla="*/ 1679909 w 1844621"/>
              <a:gd name="connsiteY146" fmla="*/ 963835 h 1765598"/>
              <a:gd name="connsiteX147" fmla="*/ 162034 w 1844621"/>
              <a:gd name="connsiteY147" fmla="*/ 938372 h 1765598"/>
              <a:gd name="connsiteX148" fmla="*/ 164191 w 1844621"/>
              <a:gd name="connsiteY148" fmla="*/ 956254 h 1765598"/>
              <a:gd name="connsiteX149" fmla="*/ 27981 w 1844621"/>
              <a:gd name="connsiteY149" fmla="*/ 967828 h 1765598"/>
              <a:gd name="connsiteX150" fmla="*/ 16164 w 1844621"/>
              <a:gd name="connsiteY150" fmla="*/ 950767 h 1765598"/>
              <a:gd name="connsiteX151" fmla="*/ 1683923 w 1844621"/>
              <a:gd name="connsiteY151" fmla="*/ 877596 h 1765598"/>
              <a:gd name="connsiteX152" fmla="*/ 1844621 w 1844621"/>
              <a:gd name="connsiteY152" fmla="*/ 878397 h 1765598"/>
              <a:gd name="connsiteX153" fmla="*/ 1831855 w 1844621"/>
              <a:gd name="connsiteY153" fmla="*/ 893168 h 1765598"/>
              <a:gd name="connsiteX154" fmla="*/ 1829946 w 1844621"/>
              <a:gd name="connsiteY154" fmla="*/ 896325 h 1765598"/>
              <a:gd name="connsiteX155" fmla="*/ 1684266 w 1844621"/>
              <a:gd name="connsiteY155" fmla="*/ 895598 h 1765598"/>
              <a:gd name="connsiteX156" fmla="*/ 14676 w 1844621"/>
              <a:gd name="connsiteY156" fmla="*/ 869273 h 1765598"/>
              <a:gd name="connsiteX157" fmla="*/ 160356 w 1844621"/>
              <a:gd name="connsiteY157" fmla="*/ 869999 h 1765598"/>
              <a:gd name="connsiteX158" fmla="*/ 160699 w 1844621"/>
              <a:gd name="connsiteY158" fmla="*/ 888001 h 1765598"/>
              <a:gd name="connsiteX159" fmla="*/ 0 w 1844621"/>
              <a:gd name="connsiteY159" fmla="*/ 887200 h 1765598"/>
              <a:gd name="connsiteX160" fmla="*/ 12766 w 1844621"/>
              <a:gd name="connsiteY160" fmla="*/ 872429 h 1765598"/>
              <a:gd name="connsiteX161" fmla="*/ 1816638 w 1844621"/>
              <a:gd name="connsiteY161" fmla="*/ 797770 h 1765598"/>
              <a:gd name="connsiteX162" fmla="*/ 1828455 w 1844621"/>
              <a:gd name="connsiteY162" fmla="*/ 814831 h 1765598"/>
              <a:gd name="connsiteX163" fmla="*/ 1682588 w 1844621"/>
              <a:gd name="connsiteY163" fmla="*/ 827227 h 1765598"/>
              <a:gd name="connsiteX164" fmla="*/ 1680430 w 1844621"/>
              <a:gd name="connsiteY164" fmla="*/ 809345 h 1765598"/>
              <a:gd name="connsiteX165" fmla="*/ 61447 w 1844621"/>
              <a:gd name="connsiteY165" fmla="*/ 791950 h 1765598"/>
              <a:gd name="connsiteX166" fmla="*/ 164713 w 1844621"/>
              <a:gd name="connsiteY166" fmla="*/ 801763 h 1765598"/>
              <a:gd name="connsiteX167" fmla="*/ 163253 w 1844621"/>
              <a:gd name="connsiteY167" fmla="*/ 819705 h 1765598"/>
              <a:gd name="connsiteX168" fmla="*/ 51105 w 1844621"/>
              <a:gd name="connsiteY168" fmla="*/ 809048 h 1765598"/>
              <a:gd name="connsiteX169" fmla="*/ 1766145 w 1844621"/>
              <a:gd name="connsiteY169" fmla="*/ 724870 h 1765598"/>
              <a:gd name="connsiteX170" fmla="*/ 1777427 w 1844621"/>
              <a:gd name="connsiteY170" fmla="*/ 741158 h 1765598"/>
              <a:gd name="connsiteX171" fmla="*/ 1674396 w 1844621"/>
              <a:gd name="connsiteY171" fmla="*/ 759325 h 1765598"/>
              <a:gd name="connsiteX172" fmla="*/ 1673685 w 1844621"/>
              <a:gd name="connsiteY172" fmla="*/ 753429 h 1765598"/>
              <a:gd name="connsiteX173" fmla="*/ 1670588 w 1844621"/>
              <a:gd name="connsiteY173" fmla="*/ 741719 h 1765598"/>
              <a:gd name="connsiteX174" fmla="*/ 94047 w 1844621"/>
              <a:gd name="connsiteY174" fmla="*/ 719066 h 1765598"/>
              <a:gd name="connsiteX175" fmla="*/ 175129 w 1844621"/>
              <a:gd name="connsiteY175" fmla="*/ 734198 h 1765598"/>
              <a:gd name="connsiteX176" fmla="*/ 171900 w 1844621"/>
              <a:gd name="connsiteY176" fmla="*/ 751906 h 1765598"/>
              <a:gd name="connsiteX177" fmla="*/ 87480 w 1844621"/>
              <a:gd name="connsiteY177" fmla="*/ 736151 h 1765598"/>
              <a:gd name="connsiteX178" fmla="*/ 1732475 w 1844621"/>
              <a:gd name="connsiteY178" fmla="*/ 654227 h 1765598"/>
              <a:gd name="connsiteX179" fmla="*/ 1740061 w 1844621"/>
              <a:gd name="connsiteY179" fmla="*/ 670822 h 1765598"/>
              <a:gd name="connsiteX180" fmla="*/ 1657733 w 1844621"/>
              <a:gd name="connsiteY180" fmla="*/ 693102 h 1765598"/>
              <a:gd name="connsiteX181" fmla="*/ 1653131 w 1844621"/>
              <a:gd name="connsiteY181" fmla="*/ 675699 h 1765598"/>
              <a:gd name="connsiteX182" fmla="*/ 121093 w 1844621"/>
              <a:gd name="connsiteY182" fmla="*/ 648021 h 1765598"/>
              <a:gd name="connsiteX183" fmla="*/ 193564 w 1844621"/>
              <a:gd name="connsiteY183" fmla="*/ 668412 h 1765598"/>
              <a:gd name="connsiteX184" fmla="*/ 187778 w 1844621"/>
              <a:gd name="connsiteY184" fmla="*/ 685483 h 1765598"/>
              <a:gd name="connsiteX185" fmla="*/ 114844 w 1844621"/>
              <a:gd name="connsiteY185" fmla="*/ 664963 h 1765598"/>
              <a:gd name="connsiteX186" fmla="*/ 120799 w 1844621"/>
              <a:gd name="connsiteY186" fmla="*/ 649471 h 1765598"/>
              <a:gd name="connsiteX187" fmla="*/ 1703605 w 1844621"/>
              <a:gd name="connsiteY187" fmla="*/ 584417 h 1765598"/>
              <a:gd name="connsiteX188" fmla="*/ 1707892 w 1844621"/>
              <a:gd name="connsiteY188" fmla="*/ 600448 h 1765598"/>
              <a:gd name="connsiteX189" fmla="*/ 1708508 w 1844621"/>
              <a:gd name="connsiteY189" fmla="*/ 601796 h 1765598"/>
              <a:gd name="connsiteX190" fmla="*/ 1640259 w 1844621"/>
              <a:gd name="connsiteY190" fmla="*/ 627022 h 1765598"/>
              <a:gd name="connsiteX191" fmla="*/ 1639049 w 1844621"/>
              <a:gd name="connsiteY191" fmla="*/ 622444 h 1765598"/>
              <a:gd name="connsiteX192" fmla="*/ 1633440 w 1844621"/>
              <a:gd name="connsiteY192" fmla="*/ 610352 h 1765598"/>
              <a:gd name="connsiteX193" fmla="*/ 136138 w 1844621"/>
              <a:gd name="connsiteY193" fmla="*/ 573632 h 1765598"/>
              <a:gd name="connsiteX194" fmla="*/ 215446 w 1844621"/>
              <a:gd name="connsiteY194" fmla="*/ 603848 h 1765598"/>
              <a:gd name="connsiteX195" fmla="*/ 209665 w 1844621"/>
              <a:gd name="connsiteY195" fmla="*/ 620908 h 1765598"/>
              <a:gd name="connsiteX196" fmla="*/ 132521 w 1844621"/>
              <a:gd name="connsiteY196" fmla="*/ 591516 h 1765598"/>
              <a:gd name="connsiteX197" fmla="*/ 1683900 w 1844621"/>
              <a:gd name="connsiteY197" fmla="*/ 510741 h 1765598"/>
              <a:gd name="connsiteX198" fmla="*/ 1688629 w 1844621"/>
              <a:gd name="connsiteY198" fmla="*/ 528423 h 1765598"/>
              <a:gd name="connsiteX199" fmla="*/ 1612275 w 1844621"/>
              <a:gd name="connsiteY199" fmla="*/ 564725 h 1765598"/>
              <a:gd name="connsiteX200" fmla="*/ 1604700 w 1844621"/>
              <a:gd name="connsiteY200" fmla="*/ 548396 h 1765598"/>
              <a:gd name="connsiteX201" fmla="*/ 147252 w 1844621"/>
              <a:gd name="connsiteY201" fmla="*/ 494765 h 1765598"/>
              <a:gd name="connsiteX202" fmla="*/ 243177 w 1844621"/>
              <a:gd name="connsiteY202" fmla="*/ 541551 h 1765598"/>
              <a:gd name="connsiteX203" fmla="*/ 234224 w 1844621"/>
              <a:gd name="connsiteY203" fmla="*/ 557210 h 1765598"/>
              <a:gd name="connsiteX204" fmla="*/ 146805 w 1844621"/>
              <a:gd name="connsiteY204" fmla="*/ 514573 h 1765598"/>
              <a:gd name="connsiteX205" fmla="*/ 1670480 w 1844621"/>
              <a:gd name="connsiteY205" fmla="*/ 430384 h 1765598"/>
              <a:gd name="connsiteX206" fmla="*/ 1672163 w 1844621"/>
              <a:gd name="connsiteY206" fmla="*/ 450296 h 1765598"/>
              <a:gd name="connsiteX207" fmla="*/ 1583450 w 1844621"/>
              <a:gd name="connsiteY207" fmla="*/ 502701 h 1765598"/>
              <a:gd name="connsiteX208" fmla="*/ 1573155 w 1844621"/>
              <a:gd name="connsiteY208" fmla="*/ 487877 h 1765598"/>
              <a:gd name="connsiteX209" fmla="*/ 149273 w 1844621"/>
              <a:gd name="connsiteY209" fmla="*/ 405169 h 1765598"/>
              <a:gd name="connsiteX210" fmla="*/ 277016 w 1844621"/>
              <a:gd name="connsiteY210" fmla="*/ 482359 h 1765598"/>
              <a:gd name="connsiteX211" fmla="*/ 268080 w 1844621"/>
              <a:gd name="connsiteY211" fmla="*/ 497989 h 1765598"/>
              <a:gd name="connsiteX212" fmla="*/ 148805 w 1844621"/>
              <a:gd name="connsiteY212" fmla="*/ 425916 h 1765598"/>
              <a:gd name="connsiteX213" fmla="*/ 195968 w 1844621"/>
              <a:gd name="connsiteY213" fmla="*/ 338361 h 1765598"/>
              <a:gd name="connsiteX214" fmla="*/ 314600 w 1844621"/>
              <a:gd name="connsiteY214" fmla="*/ 425459 h 1765598"/>
              <a:gd name="connsiteX215" fmla="*/ 302826 w 1844621"/>
              <a:gd name="connsiteY215" fmla="*/ 439145 h 1765598"/>
              <a:gd name="connsiteX216" fmla="*/ 173559 w 1844621"/>
              <a:gd name="connsiteY216" fmla="*/ 344239 h 1765598"/>
              <a:gd name="connsiteX217" fmla="*/ 192568 w 1844621"/>
              <a:gd name="connsiteY217" fmla="*/ 339792 h 1765598"/>
              <a:gd name="connsiteX218" fmla="*/ 1665887 w 1844621"/>
              <a:gd name="connsiteY218" fmla="*/ 337121 h 1765598"/>
              <a:gd name="connsiteX219" fmla="*/ 1664242 w 1844621"/>
              <a:gd name="connsiteY219" fmla="*/ 356571 h 1765598"/>
              <a:gd name="connsiteX220" fmla="*/ 1664553 w 1844621"/>
              <a:gd name="connsiteY220" fmla="*/ 360248 h 1765598"/>
              <a:gd name="connsiteX221" fmla="*/ 1544474 w 1844621"/>
              <a:gd name="connsiteY221" fmla="*/ 446578 h 1765598"/>
              <a:gd name="connsiteX222" fmla="*/ 1534206 w 1844621"/>
              <a:gd name="connsiteY222" fmla="*/ 431793 h 1765598"/>
              <a:gd name="connsiteX223" fmla="*/ 279257 w 1844621"/>
              <a:gd name="connsiteY223" fmla="*/ 303297 h 1765598"/>
              <a:gd name="connsiteX224" fmla="*/ 359087 w 1844621"/>
              <a:gd name="connsiteY224" fmla="*/ 373748 h 1765598"/>
              <a:gd name="connsiteX225" fmla="*/ 347347 w 1844621"/>
              <a:gd name="connsiteY225" fmla="*/ 387394 h 1765598"/>
              <a:gd name="connsiteX226" fmla="*/ 260839 w 1844621"/>
              <a:gd name="connsiteY226" fmla="*/ 311051 h 1765598"/>
              <a:gd name="connsiteX227" fmla="*/ 1595859 w 1844621"/>
              <a:gd name="connsiteY227" fmla="*/ 288337 h 1765598"/>
              <a:gd name="connsiteX228" fmla="*/ 1615448 w 1844621"/>
              <a:gd name="connsiteY228" fmla="*/ 295194 h 1765598"/>
              <a:gd name="connsiteX229" fmla="*/ 1504459 w 1844621"/>
              <a:gd name="connsiteY229" fmla="*/ 391189 h 1765598"/>
              <a:gd name="connsiteX230" fmla="*/ 1491819 w 1844621"/>
              <a:gd name="connsiteY230" fmla="*/ 378322 h 1765598"/>
              <a:gd name="connsiteX231" fmla="*/ 348471 w 1844621"/>
              <a:gd name="connsiteY231" fmla="*/ 263494 h 1765598"/>
              <a:gd name="connsiteX232" fmla="*/ 405504 w 1844621"/>
              <a:gd name="connsiteY232" fmla="*/ 323744 h 1765598"/>
              <a:gd name="connsiteX233" fmla="*/ 394934 w 1844621"/>
              <a:gd name="connsiteY233" fmla="*/ 332080 h 1765598"/>
              <a:gd name="connsiteX234" fmla="*/ 391923 w 1844621"/>
              <a:gd name="connsiteY234" fmla="*/ 335581 h 1765598"/>
              <a:gd name="connsiteX235" fmla="*/ 333116 w 1844621"/>
              <a:gd name="connsiteY235" fmla="*/ 273456 h 1765598"/>
              <a:gd name="connsiteX236" fmla="*/ 1512159 w 1844621"/>
              <a:gd name="connsiteY236" fmla="*/ 259039 h 1765598"/>
              <a:gd name="connsiteX237" fmla="*/ 1530860 w 1844621"/>
              <a:gd name="connsiteY237" fmla="*/ 265585 h 1765598"/>
              <a:gd name="connsiteX238" fmla="*/ 1456606 w 1844621"/>
              <a:gd name="connsiteY238" fmla="*/ 342477 h 1765598"/>
              <a:gd name="connsiteX239" fmla="*/ 1443988 w 1844621"/>
              <a:gd name="connsiteY239" fmla="*/ 329632 h 1765598"/>
              <a:gd name="connsiteX240" fmla="*/ 412110 w 1844621"/>
              <a:gd name="connsiteY240" fmla="*/ 221916 h 1765598"/>
              <a:gd name="connsiteX241" fmla="*/ 459114 w 1844621"/>
              <a:gd name="connsiteY241" fmla="*/ 281464 h 1765598"/>
              <a:gd name="connsiteX242" fmla="*/ 444980 w 1844621"/>
              <a:gd name="connsiteY242" fmla="*/ 292610 h 1765598"/>
              <a:gd name="connsiteX243" fmla="*/ 397097 w 1844621"/>
              <a:gd name="connsiteY243" fmla="*/ 231949 h 1765598"/>
              <a:gd name="connsiteX244" fmla="*/ 411019 w 1844621"/>
              <a:gd name="connsiteY244" fmla="*/ 222917 h 1765598"/>
              <a:gd name="connsiteX245" fmla="*/ 1443396 w 1844621"/>
              <a:gd name="connsiteY245" fmla="*/ 221678 h 1765598"/>
              <a:gd name="connsiteX246" fmla="*/ 1459286 w 1844621"/>
              <a:gd name="connsiteY246" fmla="*/ 230644 h 1765598"/>
              <a:gd name="connsiteX247" fmla="*/ 1406897 w 1844621"/>
              <a:gd name="connsiteY247" fmla="*/ 295670 h 1765598"/>
              <a:gd name="connsiteX248" fmla="*/ 1392300 w 1844621"/>
              <a:gd name="connsiteY248" fmla="*/ 285098 h 1765598"/>
              <a:gd name="connsiteX249" fmla="*/ 1379005 w 1844621"/>
              <a:gd name="connsiteY249" fmla="*/ 182170 h 1765598"/>
              <a:gd name="connsiteX250" fmla="*/ 1391896 w 1844621"/>
              <a:gd name="connsiteY250" fmla="*/ 192619 h 1765598"/>
              <a:gd name="connsiteX251" fmla="*/ 1393186 w 1844621"/>
              <a:gd name="connsiteY251" fmla="*/ 193347 h 1765598"/>
              <a:gd name="connsiteX252" fmla="*/ 1351622 w 1844621"/>
              <a:gd name="connsiteY252" fmla="*/ 255636 h 1765598"/>
              <a:gd name="connsiteX253" fmla="*/ 1337034 w 1844621"/>
              <a:gd name="connsiteY253" fmla="*/ 245070 h 1765598"/>
              <a:gd name="connsiteX254" fmla="*/ 468008 w 1844621"/>
              <a:gd name="connsiteY254" fmla="*/ 170577 h 1765598"/>
              <a:gd name="connsiteX255" fmla="*/ 513069 w 1844621"/>
              <a:gd name="connsiteY255" fmla="*/ 239589 h 1765598"/>
              <a:gd name="connsiteX256" fmla="*/ 510638 w 1844621"/>
              <a:gd name="connsiteY256" fmla="*/ 240828 h 1765598"/>
              <a:gd name="connsiteX257" fmla="*/ 498586 w 1844621"/>
              <a:gd name="connsiteY257" fmla="*/ 250333 h 1765598"/>
              <a:gd name="connsiteX258" fmla="*/ 454568 w 1844621"/>
              <a:gd name="connsiteY258" fmla="*/ 182920 h 1765598"/>
              <a:gd name="connsiteX259" fmla="*/ 1319759 w 1844621"/>
              <a:gd name="connsiteY259" fmla="*/ 134146 h 1765598"/>
              <a:gd name="connsiteX260" fmla="*/ 1333978 w 1844621"/>
              <a:gd name="connsiteY260" fmla="*/ 145672 h 1765598"/>
              <a:gd name="connsiteX261" fmla="*/ 1294036 w 1844621"/>
              <a:gd name="connsiteY261" fmla="*/ 219016 h 1765598"/>
              <a:gd name="connsiteX262" fmla="*/ 1277891 w 1844621"/>
              <a:gd name="connsiteY262" fmla="*/ 211027 h 1765598"/>
              <a:gd name="connsiteX263" fmla="*/ 523355 w 1844621"/>
              <a:gd name="connsiteY263" fmla="*/ 113305 h 1765598"/>
              <a:gd name="connsiteX264" fmla="*/ 573987 w 1844621"/>
              <a:gd name="connsiteY264" fmla="*/ 208530 h 1765598"/>
              <a:gd name="connsiteX265" fmla="*/ 557949 w 1844621"/>
              <a:gd name="connsiteY265" fmla="*/ 216707 h 1765598"/>
              <a:gd name="connsiteX266" fmla="*/ 511350 w 1844621"/>
              <a:gd name="connsiteY266" fmla="*/ 129068 h 1765598"/>
              <a:gd name="connsiteX267" fmla="*/ 1261668 w 1844621"/>
              <a:gd name="connsiteY267" fmla="*/ 77024 h 1765598"/>
              <a:gd name="connsiteX268" fmla="*/ 1274734 w 1844621"/>
              <a:gd name="connsiteY268" fmla="*/ 92144 h 1765598"/>
              <a:gd name="connsiteX269" fmla="*/ 1232872 w 1844621"/>
              <a:gd name="connsiteY269" fmla="*/ 188750 h 1765598"/>
              <a:gd name="connsiteX270" fmla="*/ 1216718 w 1844621"/>
              <a:gd name="connsiteY270" fmla="*/ 180757 h 1765598"/>
              <a:gd name="connsiteX271" fmla="*/ 879964 w 1844621"/>
              <a:gd name="connsiteY271" fmla="*/ 47539 h 1765598"/>
              <a:gd name="connsiteX272" fmla="*/ 896536 w 1844621"/>
              <a:gd name="connsiteY272" fmla="*/ 48415 h 1765598"/>
              <a:gd name="connsiteX273" fmla="*/ 898006 w 1844621"/>
              <a:gd name="connsiteY273" fmla="*/ 48246 h 1765598"/>
              <a:gd name="connsiteX274" fmla="*/ 900930 w 1844621"/>
              <a:gd name="connsiteY274" fmla="*/ 121496 h 1765598"/>
              <a:gd name="connsiteX275" fmla="*/ 882930 w 1844621"/>
              <a:gd name="connsiteY275" fmla="*/ 121839 h 1765598"/>
              <a:gd name="connsiteX276" fmla="*/ 803804 w 1844621"/>
              <a:gd name="connsiteY276" fmla="*/ 43511 h 1765598"/>
              <a:gd name="connsiteX277" fmla="*/ 822082 w 1844621"/>
              <a:gd name="connsiteY277" fmla="*/ 44478 h 1765598"/>
              <a:gd name="connsiteX278" fmla="*/ 832792 w 1844621"/>
              <a:gd name="connsiteY278" fmla="*/ 126618 h 1765598"/>
              <a:gd name="connsiteX279" fmla="*/ 814920 w 1844621"/>
              <a:gd name="connsiteY279" fmla="*/ 128774 h 1765598"/>
              <a:gd name="connsiteX280" fmla="*/ 577653 w 1844621"/>
              <a:gd name="connsiteY280" fmla="*/ 42008 h 1765598"/>
              <a:gd name="connsiteX281" fmla="*/ 634782 w 1844621"/>
              <a:gd name="connsiteY281" fmla="*/ 177534 h 1765598"/>
              <a:gd name="connsiteX282" fmla="*/ 618704 w 1844621"/>
              <a:gd name="connsiteY282" fmla="*/ 185731 h 1765598"/>
              <a:gd name="connsiteX283" fmla="*/ 565079 w 1844621"/>
              <a:gd name="connsiteY283" fmla="*/ 58518 h 1765598"/>
              <a:gd name="connsiteX284" fmla="*/ 973404 w 1844621"/>
              <a:gd name="connsiteY284" fmla="*/ 39567 h 1765598"/>
              <a:gd name="connsiteX285" fmla="*/ 969228 w 1844621"/>
              <a:gd name="connsiteY285" fmla="*/ 123258 h 1765598"/>
              <a:gd name="connsiteX286" fmla="*/ 951312 w 1844621"/>
              <a:gd name="connsiteY286" fmla="*/ 121130 h 1765598"/>
              <a:gd name="connsiteX287" fmla="*/ 955278 w 1844621"/>
              <a:gd name="connsiteY287" fmla="*/ 41654 h 1765598"/>
              <a:gd name="connsiteX288" fmla="*/ 723233 w 1844621"/>
              <a:gd name="connsiteY288" fmla="*/ 31443 h 1765598"/>
              <a:gd name="connsiteX289" fmla="*/ 742691 w 1844621"/>
              <a:gd name="connsiteY289" fmla="*/ 35995 h 1765598"/>
              <a:gd name="connsiteX290" fmla="*/ 765354 w 1844621"/>
              <a:gd name="connsiteY290" fmla="*/ 137622 h 1765598"/>
              <a:gd name="connsiteX291" fmla="*/ 747791 w 1844621"/>
              <a:gd name="connsiteY291" fmla="*/ 141567 h 1765598"/>
              <a:gd name="connsiteX292" fmla="*/ 1051847 w 1844621"/>
              <a:gd name="connsiteY292" fmla="*/ 25765 h 1765598"/>
              <a:gd name="connsiteX293" fmla="*/ 1037014 w 1844621"/>
              <a:gd name="connsiteY293" fmla="*/ 131308 h 1765598"/>
              <a:gd name="connsiteX294" fmla="*/ 1019135 w 1844621"/>
              <a:gd name="connsiteY294" fmla="*/ 129184 h 1765598"/>
              <a:gd name="connsiteX295" fmla="*/ 1032869 w 1844621"/>
              <a:gd name="connsiteY295" fmla="*/ 31462 h 1765598"/>
              <a:gd name="connsiteX296" fmla="*/ 633115 w 1844621"/>
              <a:gd name="connsiteY296" fmla="*/ 6990 h 1765598"/>
              <a:gd name="connsiteX297" fmla="*/ 651107 w 1844621"/>
              <a:gd name="connsiteY297" fmla="*/ 14566 h 1765598"/>
              <a:gd name="connsiteX298" fmla="*/ 654699 w 1844621"/>
              <a:gd name="connsiteY298" fmla="*/ 15406 h 1765598"/>
              <a:gd name="connsiteX299" fmla="*/ 699105 w 1844621"/>
              <a:gd name="connsiteY299" fmla="*/ 154429 h 1765598"/>
              <a:gd name="connsiteX300" fmla="*/ 682029 w 1844621"/>
              <a:gd name="connsiteY300" fmla="*/ 160125 h 1765598"/>
              <a:gd name="connsiteX301" fmla="*/ 1203134 w 1844621"/>
              <a:gd name="connsiteY301" fmla="*/ 4273 h 1765598"/>
              <a:gd name="connsiteX302" fmla="*/ 1213236 w 1844621"/>
              <a:gd name="connsiteY302" fmla="*/ 20976 h 1765598"/>
              <a:gd name="connsiteX303" fmla="*/ 1215649 w 1844621"/>
              <a:gd name="connsiteY303" fmla="*/ 23769 h 1765598"/>
              <a:gd name="connsiteX304" fmla="*/ 1169442 w 1844621"/>
              <a:gd name="connsiteY304" fmla="*/ 163605 h 1765598"/>
              <a:gd name="connsiteX305" fmla="*/ 1152188 w 1844621"/>
              <a:gd name="connsiteY305" fmla="*/ 158449 h 1765598"/>
              <a:gd name="connsiteX306" fmla="*/ 1137683 w 1844621"/>
              <a:gd name="connsiteY306" fmla="*/ 0 h 1765598"/>
              <a:gd name="connsiteX307" fmla="*/ 1104046 w 1844621"/>
              <a:gd name="connsiteY307" fmla="*/ 144062 h 1765598"/>
              <a:gd name="connsiteX308" fmla="*/ 1086767 w 1844621"/>
              <a:gd name="connsiteY308" fmla="*/ 138898 h 1765598"/>
              <a:gd name="connsiteX309" fmla="*/ 1117806 w 1844621"/>
              <a:gd name="connsiteY309" fmla="*/ 5966 h 176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Lst>
            <a:rect l="l" t="t" r="r" b="b"/>
            <a:pathLst>
              <a:path w="1844621" h="1765598">
                <a:moveTo>
                  <a:pt x="961691" y="1643760"/>
                </a:moveTo>
                <a:lnTo>
                  <a:pt x="964657" y="1718060"/>
                </a:lnTo>
                <a:lnTo>
                  <a:pt x="948083" y="1717184"/>
                </a:lnTo>
                <a:lnTo>
                  <a:pt x="946614" y="1717353"/>
                </a:lnTo>
                <a:lnTo>
                  <a:pt x="943691" y="1644103"/>
                </a:lnTo>
                <a:close/>
                <a:moveTo>
                  <a:pt x="875350" y="1643169"/>
                </a:moveTo>
                <a:lnTo>
                  <a:pt x="893299" y="1644629"/>
                </a:lnTo>
                <a:lnTo>
                  <a:pt x="889341" y="1723945"/>
                </a:lnTo>
                <a:lnTo>
                  <a:pt x="871214" y="1726031"/>
                </a:lnTo>
                <a:close/>
                <a:moveTo>
                  <a:pt x="1029699" y="1636826"/>
                </a:moveTo>
                <a:lnTo>
                  <a:pt x="1040815" y="1722087"/>
                </a:lnTo>
                <a:lnTo>
                  <a:pt x="1022537" y="1721121"/>
                </a:lnTo>
                <a:lnTo>
                  <a:pt x="1011828" y="1638982"/>
                </a:lnTo>
                <a:close/>
                <a:moveTo>
                  <a:pt x="807350" y="1636115"/>
                </a:moveTo>
                <a:lnTo>
                  <a:pt x="822430" y="1638864"/>
                </a:lnTo>
                <a:lnTo>
                  <a:pt x="825110" y="1639083"/>
                </a:lnTo>
                <a:lnTo>
                  <a:pt x="811751" y="1734136"/>
                </a:lnTo>
                <a:lnTo>
                  <a:pt x="792774" y="1739833"/>
                </a:lnTo>
                <a:close/>
                <a:moveTo>
                  <a:pt x="1096827" y="1624033"/>
                </a:moveTo>
                <a:lnTo>
                  <a:pt x="1121385" y="1734155"/>
                </a:lnTo>
                <a:lnTo>
                  <a:pt x="1101928" y="1729603"/>
                </a:lnTo>
                <a:lnTo>
                  <a:pt x="1079265" y="1627978"/>
                </a:lnTo>
                <a:close/>
                <a:moveTo>
                  <a:pt x="740342" y="1622534"/>
                </a:moveTo>
                <a:lnTo>
                  <a:pt x="749046" y="1625484"/>
                </a:lnTo>
                <a:lnTo>
                  <a:pt x="757767" y="1627074"/>
                </a:lnTo>
                <a:lnTo>
                  <a:pt x="726815" y="1759631"/>
                </a:lnTo>
                <a:lnTo>
                  <a:pt x="706937" y="1765598"/>
                </a:lnTo>
                <a:close/>
                <a:moveTo>
                  <a:pt x="1162592" y="1605474"/>
                </a:moveTo>
                <a:lnTo>
                  <a:pt x="1211506" y="1758609"/>
                </a:lnTo>
                <a:lnTo>
                  <a:pt x="1193512" y="1751032"/>
                </a:lnTo>
                <a:lnTo>
                  <a:pt x="1189921" y="1750192"/>
                </a:lnTo>
                <a:lnTo>
                  <a:pt x="1145515" y="1611170"/>
                </a:lnTo>
                <a:close/>
                <a:moveTo>
                  <a:pt x="675637" y="1600604"/>
                </a:moveTo>
                <a:lnTo>
                  <a:pt x="692686" y="1606382"/>
                </a:lnTo>
                <a:lnTo>
                  <a:pt x="641486" y="1761326"/>
                </a:lnTo>
                <a:lnTo>
                  <a:pt x="631383" y="1744623"/>
                </a:lnTo>
                <a:lnTo>
                  <a:pt x="628970" y="1741831"/>
                </a:lnTo>
                <a:close/>
                <a:moveTo>
                  <a:pt x="1225916" y="1579868"/>
                </a:moveTo>
                <a:lnTo>
                  <a:pt x="1279540" y="1707080"/>
                </a:lnTo>
                <a:lnTo>
                  <a:pt x="1266966" y="1723591"/>
                </a:lnTo>
                <a:lnTo>
                  <a:pt x="1209837" y="1588066"/>
                </a:lnTo>
                <a:close/>
                <a:moveTo>
                  <a:pt x="610954" y="1578681"/>
                </a:moveTo>
                <a:lnTo>
                  <a:pt x="628059" y="1584478"/>
                </a:lnTo>
                <a:lnTo>
                  <a:pt x="582951" y="1688574"/>
                </a:lnTo>
                <a:lnTo>
                  <a:pt x="569886" y="1673454"/>
                </a:lnTo>
                <a:close/>
                <a:moveTo>
                  <a:pt x="1286670" y="1548893"/>
                </a:moveTo>
                <a:lnTo>
                  <a:pt x="1333269" y="1636531"/>
                </a:lnTo>
                <a:lnTo>
                  <a:pt x="1321264" y="1652294"/>
                </a:lnTo>
                <a:lnTo>
                  <a:pt x="1270632" y="1557070"/>
                </a:lnTo>
                <a:close/>
                <a:moveTo>
                  <a:pt x="551444" y="1545001"/>
                </a:moveTo>
                <a:lnTo>
                  <a:pt x="567074" y="1553937"/>
                </a:lnTo>
                <a:lnTo>
                  <a:pt x="524862" y="1631452"/>
                </a:lnTo>
                <a:lnTo>
                  <a:pt x="510642" y="1619926"/>
                </a:lnTo>
                <a:close/>
                <a:moveTo>
                  <a:pt x="1346034" y="1515267"/>
                </a:moveTo>
                <a:lnTo>
                  <a:pt x="1390051" y="1582679"/>
                </a:lnTo>
                <a:lnTo>
                  <a:pt x="1376613" y="1595021"/>
                </a:lnTo>
                <a:lnTo>
                  <a:pt x="1331552" y="1526010"/>
                </a:lnTo>
                <a:lnTo>
                  <a:pt x="1333983" y="1524770"/>
                </a:lnTo>
                <a:close/>
                <a:moveTo>
                  <a:pt x="492213" y="1511140"/>
                </a:moveTo>
                <a:lnTo>
                  <a:pt x="507877" y="1520095"/>
                </a:lnTo>
                <a:lnTo>
                  <a:pt x="465615" y="1583429"/>
                </a:lnTo>
                <a:lnTo>
                  <a:pt x="452723" y="1572979"/>
                </a:lnTo>
                <a:lnTo>
                  <a:pt x="451434" y="1572252"/>
                </a:lnTo>
                <a:close/>
                <a:moveTo>
                  <a:pt x="1399641" y="1472989"/>
                </a:moveTo>
                <a:lnTo>
                  <a:pt x="1447523" y="1533649"/>
                </a:lnTo>
                <a:lnTo>
                  <a:pt x="1433600" y="1542681"/>
                </a:lnTo>
                <a:lnTo>
                  <a:pt x="1432510" y="1543682"/>
                </a:lnTo>
                <a:lnTo>
                  <a:pt x="1385507" y="1484135"/>
                </a:lnTo>
                <a:close/>
                <a:moveTo>
                  <a:pt x="439084" y="1468240"/>
                </a:moveTo>
                <a:lnTo>
                  <a:pt x="452737" y="1479985"/>
                </a:lnTo>
                <a:lnTo>
                  <a:pt x="401226" y="1543921"/>
                </a:lnTo>
                <a:lnTo>
                  <a:pt x="385335" y="1534955"/>
                </a:lnTo>
                <a:close/>
                <a:moveTo>
                  <a:pt x="1452700" y="1430017"/>
                </a:moveTo>
                <a:lnTo>
                  <a:pt x="1511505" y="1492141"/>
                </a:lnTo>
                <a:lnTo>
                  <a:pt x="1496150" y="1502102"/>
                </a:lnTo>
                <a:lnTo>
                  <a:pt x="1439119" y="1441854"/>
                </a:lnTo>
                <a:lnTo>
                  <a:pt x="1449687" y="1433519"/>
                </a:lnTo>
                <a:close/>
                <a:moveTo>
                  <a:pt x="387391" y="1423768"/>
                </a:moveTo>
                <a:lnTo>
                  <a:pt x="401059" y="1435526"/>
                </a:lnTo>
                <a:lnTo>
                  <a:pt x="332463" y="1506560"/>
                </a:lnTo>
                <a:lnTo>
                  <a:pt x="313761" y="1500014"/>
                </a:lnTo>
                <a:close/>
                <a:moveTo>
                  <a:pt x="1497274" y="1378205"/>
                </a:moveTo>
                <a:lnTo>
                  <a:pt x="1583781" y="1454547"/>
                </a:lnTo>
                <a:lnTo>
                  <a:pt x="1565364" y="1462300"/>
                </a:lnTo>
                <a:lnTo>
                  <a:pt x="1485535" y="1391850"/>
                </a:lnTo>
                <a:close/>
                <a:moveTo>
                  <a:pt x="342078" y="1372754"/>
                </a:moveTo>
                <a:lnTo>
                  <a:pt x="353236" y="1386902"/>
                </a:lnTo>
                <a:lnTo>
                  <a:pt x="248764" y="1477262"/>
                </a:lnTo>
                <a:lnTo>
                  <a:pt x="229175" y="1470405"/>
                </a:lnTo>
                <a:close/>
                <a:moveTo>
                  <a:pt x="1541797" y="1326453"/>
                </a:moveTo>
                <a:lnTo>
                  <a:pt x="1671063" y="1421359"/>
                </a:lnTo>
                <a:lnTo>
                  <a:pt x="1652052" y="1425806"/>
                </a:lnTo>
                <a:lnTo>
                  <a:pt x="1648653" y="1427237"/>
                </a:lnTo>
                <a:lnTo>
                  <a:pt x="1530022" y="1340139"/>
                </a:lnTo>
                <a:close/>
                <a:moveTo>
                  <a:pt x="299862" y="1319225"/>
                </a:moveTo>
                <a:lnTo>
                  <a:pt x="311019" y="1333372"/>
                </a:lnTo>
                <a:lnTo>
                  <a:pt x="178732" y="1428480"/>
                </a:lnTo>
                <a:lnTo>
                  <a:pt x="180377" y="1409027"/>
                </a:lnTo>
                <a:lnTo>
                  <a:pt x="180067" y="1405352"/>
                </a:lnTo>
                <a:close/>
                <a:moveTo>
                  <a:pt x="1576542" y="1267609"/>
                </a:moveTo>
                <a:lnTo>
                  <a:pt x="1695816" y="1339681"/>
                </a:lnTo>
                <a:lnTo>
                  <a:pt x="1695348" y="1360430"/>
                </a:lnTo>
                <a:lnTo>
                  <a:pt x="1567606" y="1283241"/>
                </a:lnTo>
                <a:close/>
                <a:moveTo>
                  <a:pt x="263531" y="1261503"/>
                </a:moveTo>
                <a:lnTo>
                  <a:pt x="271723" y="1277570"/>
                </a:lnTo>
                <a:lnTo>
                  <a:pt x="174140" y="1335215"/>
                </a:lnTo>
                <a:lnTo>
                  <a:pt x="172457" y="1315303"/>
                </a:lnTo>
                <a:close/>
                <a:moveTo>
                  <a:pt x="1610398" y="1208387"/>
                </a:moveTo>
                <a:lnTo>
                  <a:pt x="1697816" y="1251024"/>
                </a:lnTo>
                <a:lnTo>
                  <a:pt x="1697369" y="1270832"/>
                </a:lnTo>
                <a:lnTo>
                  <a:pt x="1601446" y="1224047"/>
                </a:lnTo>
                <a:close/>
                <a:moveTo>
                  <a:pt x="232566" y="1200770"/>
                </a:moveTo>
                <a:lnTo>
                  <a:pt x="240745" y="1216812"/>
                </a:lnTo>
                <a:lnTo>
                  <a:pt x="160720" y="1254859"/>
                </a:lnTo>
                <a:lnTo>
                  <a:pt x="155991" y="1237178"/>
                </a:lnTo>
                <a:close/>
                <a:moveTo>
                  <a:pt x="1634958" y="1144690"/>
                </a:moveTo>
                <a:lnTo>
                  <a:pt x="1712099" y="1174082"/>
                </a:lnTo>
                <a:lnTo>
                  <a:pt x="1708482" y="1191966"/>
                </a:lnTo>
                <a:lnTo>
                  <a:pt x="1629176" y="1161750"/>
                </a:lnTo>
                <a:close/>
                <a:moveTo>
                  <a:pt x="204756" y="1138431"/>
                </a:moveTo>
                <a:lnTo>
                  <a:pt x="210455" y="1155515"/>
                </a:lnTo>
                <a:lnTo>
                  <a:pt x="141015" y="1181182"/>
                </a:lnTo>
                <a:lnTo>
                  <a:pt x="136727" y="1165150"/>
                </a:lnTo>
                <a:lnTo>
                  <a:pt x="136112" y="1163804"/>
                </a:lnTo>
                <a:close/>
                <a:moveTo>
                  <a:pt x="1656844" y="1080115"/>
                </a:moveTo>
                <a:lnTo>
                  <a:pt x="1729776" y="1100634"/>
                </a:lnTo>
                <a:lnTo>
                  <a:pt x="1723821" y="1116126"/>
                </a:lnTo>
                <a:lnTo>
                  <a:pt x="1723528" y="1117576"/>
                </a:lnTo>
                <a:lnTo>
                  <a:pt x="1651058" y="1097186"/>
                </a:lnTo>
                <a:close/>
                <a:moveTo>
                  <a:pt x="184625" y="1073110"/>
                </a:moveTo>
                <a:lnTo>
                  <a:pt x="188043" y="1088326"/>
                </a:lnTo>
                <a:lnTo>
                  <a:pt x="188810" y="1090624"/>
                </a:lnTo>
                <a:lnTo>
                  <a:pt x="112145" y="1111372"/>
                </a:lnTo>
                <a:lnTo>
                  <a:pt x="104560" y="1094778"/>
                </a:lnTo>
                <a:close/>
                <a:moveTo>
                  <a:pt x="1672722" y="1013691"/>
                </a:moveTo>
                <a:lnTo>
                  <a:pt x="1757141" y="1029446"/>
                </a:lnTo>
                <a:lnTo>
                  <a:pt x="1750574" y="1046531"/>
                </a:lnTo>
                <a:lnTo>
                  <a:pt x="1669493" y="1031399"/>
                </a:lnTo>
                <a:close/>
                <a:moveTo>
                  <a:pt x="170225" y="1006273"/>
                </a:moveTo>
                <a:lnTo>
                  <a:pt x="170936" y="1012170"/>
                </a:lnTo>
                <a:lnTo>
                  <a:pt x="173584" y="1023958"/>
                </a:lnTo>
                <a:lnTo>
                  <a:pt x="78475" y="1040728"/>
                </a:lnTo>
                <a:lnTo>
                  <a:pt x="67193" y="1024440"/>
                </a:lnTo>
                <a:close/>
                <a:moveTo>
                  <a:pt x="1681368" y="945892"/>
                </a:moveTo>
                <a:lnTo>
                  <a:pt x="1793516" y="956550"/>
                </a:lnTo>
                <a:lnTo>
                  <a:pt x="1783173" y="973649"/>
                </a:lnTo>
                <a:lnTo>
                  <a:pt x="1679909" y="963835"/>
                </a:lnTo>
                <a:close/>
                <a:moveTo>
                  <a:pt x="162034" y="938372"/>
                </a:moveTo>
                <a:lnTo>
                  <a:pt x="164191" y="956254"/>
                </a:lnTo>
                <a:lnTo>
                  <a:pt x="27981" y="967828"/>
                </a:lnTo>
                <a:lnTo>
                  <a:pt x="16164" y="950767"/>
                </a:lnTo>
                <a:close/>
                <a:moveTo>
                  <a:pt x="1683923" y="877596"/>
                </a:moveTo>
                <a:lnTo>
                  <a:pt x="1844621" y="878397"/>
                </a:lnTo>
                <a:lnTo>
                  <a:pt x="1831855" y="893168"/>
                </a:lnTo>
                <a:lnTo>
                  <a:pt x="1829946" y="896325"/>
                </a:lnTo>
                <a:lnTo>
                  <a:pt x="1684266" y="895598"/>
                </a:lnTo>
                <a:close/>
                <a:moveTo>
                  <a:pt x="14676" y="869273"/>
                </a:moveTo>
                <a:lnTo>
                  <a:pt x="160356" y="869999"/>
                </a:lnTo>
                <a:lnTo>
                  <a:pt x="160699" y="888001"/>
                </a:lnTo>
                <a:lnTo>
                  <a:pt x="0" y="887200"/>
                </a:lnTo>
                <a:lnTo>
                  <a:pt x="12766" y="872429"/>
                </a:lnTo>
                <a:close/>
                <a:moveTo>
                  <a:pt x="1816638" y="797770"/>
                </a:moveTo>
                <a:lnTo>
                  <a:pt x="1828455" y="814831"/>
                </a:lnTo>
                <a:lnTo>
                  <a:pt x="1682588" y="827227"/>
                </a:lnTo>
                <a:lnTo>
                  <a:pt x="1680430" y="809345"/>
                </a:lnTo>
                <a:close/>
                <a:moveTo>
                  <a:pt x="61447" y="791950"/>
                </a:moveTo>
                <a:lnTo>
                  <a:pt x="164713" y="801763"/>
                </a:lnTo>
                <a:lnTo>
                  <a:pt x="163253" y="819705"/>
                </a:lnTo>
                <a:lnTo>
                  <a:pt x="51105" y="809048"/>
                </a:lnTo>
                <a:close/>
                <a:moveTo>
                  <a:pt x="1766145" y="724870"/>
                </a:moveTo>
                <a:lnTo>
                  <a:pt x="1777427" y="741158"/>
                </a:lnTo>
                <a:lnTo>
                  <a:pt x="1674396" y="759325"/>
                </a:lnTo>
                <a:lnTo>
                  <a:pt x="1673685" y="753429"/>
                </a:lnTo>
                <a:lnTo>
                  <a:pt x="1670588" y="741719"/>
                </a:lnTo>
                <a:close/>
                <a:moveTo>
                  <a:pt x="94047" y="719066"/>
                </a:moveTo>
                <a:lnTo>
                  <a:pt x="175129" y="734198"/>
                </a:lnTo>
                <a:lnTo>
                  <a:pt x="171900" y="751906"/>
                </a:lnTo>
                <a:lnTo>
                  <a:pt x="87480" y="736151"/>
                </a:lnTo>
                <a:close/>
                <a:moveTo>
                  <a:pt x="1732475" y="654227"/>
                </a:moveTo>
                <a:lnTo>
                  <a:pt x="1740061" y="670822"/>
                </a:lnTo>
                <a:lnTo>
                  <a:pt x="1657733" y="693102"/>
                </a:lnTo>
                <a:lnTo>
                  <a:pt x="1653131" y="675699"/>
                </a:lnTo>
                <a:close/>
                <a:moveTo>
                  <a:pt x="121093" y="648021"/>
                </a:moveTo>
                <a:lnTo>
                  <a:pt x="193564" y="668412"/>
                </a:lnTo>
                <a:lnTo>
                  <a:pt x="187778" y="685483"/>
                </a:lnTo>
                <a:lnTo>
                  <a:pt x="114844" y="664963"/>
                </a:lnTo>
                <a:lnTo>
                  <a:pt x="120799" y="649471"/>
                </a:lnTo>
                <a:close/>
                <a:moveTo>
                  <a:pt x="1703605" y="584417"/>
                </a:moveTo>
                <a:lnTo>
                  <a:pt x="1707892" y="600448"/>
                </a:lnTo>
                <a:lnTo>
                  <a:pt x="1708508" y="601796"/>
                </a:lnTo>
                <a:lnTo>
                  <a:pt x="1640259" y="627022"/>
                </a:lnTo>
                <a:lnTo>
                  <a:pt x="1639049" y="622444"/>
                </a:lnTo>
                <a:lnTo>
                  <a:pt x="1633440" y="610352"/>
                </a:lnTo>
                <a:close/>
                <a:moveTo>
                  <a:pt x="136138" y="573632"/>
                </a:moveTo>
                <a:lnTo>
                  <a:pt x="215446" y="603848"/>
                </a:lnTo>
                <a:lnTo>
                  <a:pt x="209665" y="620908"/>
                </a:lnTo>
                <a:lnTo>
                  <a:pt x="132521" y="591516"/>
                </a:lnTo>
                <a:close/>
                <a:moveTo>
                  <a:pt x="1683900" y="510741"/>
                </a:moveTo>
                <a:lnTo>
                  <a:pt x="1688629" y="528423"/>
                </a:lnTo>
                <a:lnTo>
                  <a:pt x="1612275" y="564725"/>
                </a:lnTo>
                <a:lnTo>
                  <a:pt x="1604700" y="548396"/>
                </a:lnTo>
                <a:close/>
                <a:moveTo>
                  <a:pt x="147252" y="494765"/>
                </a:moveTo>
                <a:lnTo>
                  <a:pt x="243177" y="541551"/>
                </a:lnTo>
                <a:lnTo>
                  <a:pt x="234224" y="557210"/>
                </a:lnTo>
                <a:lnTo>
                  <a:pt x="146805" y="514573"/>
                </a:lnTo>
                <a:close/>
                <a:moveTo>
                  <a:pt x="1670480" y="430384"/>
                </a:moveTo>
                <a:lnTo>
                  <a:pt x="1672163" y="450296"/>
                </a:lnTo>
                <a:lnTo>
                  <a:pt x="1583450" y="502701"/>
                </a:lnTo>
                <a:lnTo>
                  <a:pt x="1573155" y="487877"/>
                </a:lnTo>
                <a:close/>
                <a:moveTo>
                  <a:pt x="149273" y="405169"/>
                </a:moveTo>
                <a:lnTo>
                  <a:pt x="277016" y="482359"/>
                </a:lnTo>
                <a:lnTo>
                  <a:pt x="268080" y="497989"/>
                </a:lnTo>
                <a:lnTo>
                  <a:pt x="148805" y="425916"/>
                </a:lnTo>
                <a:close/>
                <a:moveTo>
                  <a:pt x="195968" y="338361"/>
                </a:moveTo>
                <a:lnTo>
                  <a:pt x="314600" y="425459"/>
                </a:lnTo>
                <a:lnTo>
                  <a:pt x="302826" y="439145"/>
                </a:lnTo>
                <a:lnTo>
                  <a:pt x="173559" y="344239"/>
                </a:lnTo>
                <a:lnTo>
                  <a:pt x="192568" y="339792"/>
                </a:lnTo>
                <a:close/>
                <a:moveTo>
                  <a:pt x="1665887" y="337121"/>
                </a:moveTo>
                <a:lnTo>
                  <a:pt x="1664242" y="356571"/>
                </a:lnTo>
                <a:lnTo>
                  <a:pt x="1664553" y="360248"/>
                </a:lnTo>
                <a:lnTo>
                  <a:pt x="1544474" y="446578"/>
                </a:lnTo>
                <a:lnTo>
                  <a:pt x="1534206" y="431793"/>
                </a:lnTo>
                <a:close/>
                <a:moveTo>
                  <a:pt x="279257" y="303297"/>
                </a:moveTo>
                <a:lnTo>
                  <a:pt x="359087" y="373748"/>
                </a:lnTo>
                <a:lnTo>
                  <a:pt x="347347" y="387394"/>
                </a:lnTo>
                <a:lnTo>
                  <a:pt x="260839" y="311051"/>
                </a:lnTo>
                <a:close/>
                <a:moveTo>
                  <a:pt x="1595859" y="288337"/>
                </a:moveTo>
                <a:lnTo>
                  <a:pt x="1615448" y="295194"/>
                </a:lnTo>
                <a:lnTo>
                  <a:pt x="1504459" y="391189"/>
                </a:lnTo>
                <a:lnTo>
                  <a:pt x="1491819" y="378322"/>
                </a:lnTo>
                <a:close/>
                <a:moveTo>
                  <a:pt x="348471" y="263494"/>
                </a:moveTo>
                <a:lnTo>
                  <a:pt x="405504" y="323744"/>
                </a:lnTo>
                <a:lnTo>
                  <a:pt x="394934" y="332080"/>
                </a:lnTo>
                <a:lnTo>
                  <a:pt x="391923" y="335581"/>
                </a:lnTo>
                <a:lnTo>
                  <a:pt x="333116" y="273456"/>
                </a:lnTo>
                <a:close/>
                <a:moveTo>
                  <a:pt x="1512159" y="259039"/>
                </a:moveTo>
                <a:lnTo>
                  <a:pt x="1530860" y="265585"/>
                </a:lnTo>
                <a:lnTo>
                  <a:pt x="1456606" y="342477"/>
                </a:lnTo>
                <a:lnTo>
                  <a:pt x="1443988" y="329632"/>
                </a:lnTo>
                <a:close/>
                <a:moveTo>
                  <a:pt x="412110" y="221916"/>
                </a:moveTo>
                <a:lnTo>
                  <a:pt x="459114" y="281464"/>
                </a:lnTo>
                <a:lnTo>
                  <a:pt x="444980" y="292610"/>
                </a:lnTo>
                <a:lnTo>
                  <a:pt x="397097" y="231949"/>
                </a:lnTo>
                <a:lnTo>
                  <a:pt x="411019" y="222917"/>
                </a:lnTo>
                <a:close/>
                <a:moveTo>
                  <a:pt x="1443396" y="221678"/>
                </a:moveTo>
                <a:lnTo>
                  <a:pt x="1459286" y="230644"/>
                </a:lnTo>
                <a:lnTo>
                  <a:pt x="1406897" y="295670"/>
                </a:lnTo>
                <a:lnTo>
                  <a:pt x="1392300" y="285098"/>
                </a:lnTo>
                <a:close/>
                <a:moveTo>
                  <a:pt x="1379005" y="182170"/>
                </a:moveTo>
                <a:lnTo>
                  <a:pt x="1391896" y="192619"/>
                </a:lnTo>
                <a:lnTo>
                  <a:pt x="1393186" y="193347"/>
                </a:lnTo>
                <a:lnTo>
                  <a:pt x="1351622" y="255636"/>
                </a:lnTo>
                <a:lnTo>
                  <a:pt x="1337034" y="245070"/>
                </a:lnTo>
                <a:close/>
                <a:moveTo>
                  <a:pt x="468008" y="170577"/>
                </a:moveTo>
                <a:lnTo>
                  <a:pt x="513069" y="239589"/>
                </a:lnTo>
                <a:lnTo>
                  <a:pt x="510638" y="240828"/>
                </a:lnTo>
                <a:lnTo>
                  <a:pt x="498586" y="250333"/>
                </a:lnTo>
                <a:lnTo>
                  <a:pt x="454568" y="182920"/>
                </a:lnTo>
                <a:close/>
                <a:moveTo>
                  <a:pt x="1319759" y="134146"/>
                </a:moveTo>
                <a:lnTo>
                  <a:pt x="1333978" y="145672"/>
                </a:lnTo>
                <a:lnTo>
                  <a:pt x="1294036" y="219016"/>
                </a:lnTo>
                <a:lnTo>
                  <a:pt x="1277891" y="211027"/>
                </a:lnTo>
                <a:close/>
                <a:moveTo>
                  <a:pt x="523355" y="113305"/>
                </a:moveTo>
                <a:lnTo>
                  <a:pt x="573987" y="208530"/>
                </a:lnTo>
                <a:lnTo>
                  <a:pt x="557949" y="216707"/>
                </a:lnTo>
                <a:lnTo>
                  <a:pt x="511350" y="129068"/>
                </a:lnTo>
                <a:close/>
                <a:moveTo>
                  <a:pt x="1261668" y="77024"/>
                </a:moveTo>
                <a:lnTo>
                  <a:pt x="1274734" y="92144"/>
                </a:lnTo>
                <a:lnTo>
                  <a:pt x="1232872" y="188750"/>
                </a:lnTo>
                <a:lnTo>
                  <a:pt x="1216718" y="180757"/>
                </a:lnTo>
                <a:close/>
                <a:moveTo>
                  <a:pt x="879964" y="47539"/>
                </a:moveTo>
                <a:lnTo>
                  <a:pt x="896536" y="48415"/>
                </a:lnTo>
                <a:lnTo>
                  <a:pt x="898006" y="48246"/>
                </a:lnTo>
                <a:lnTo>
                  <a:pt x="900930" y="121496"/>
                </a:lnTo>
                <a:lnTo>
                  <a:pt x="882930" y="121839"/>
                </a:lnTo>
                <a:close/>
                <a:moveTo>
                  <a:pt x="803804" y="43511"/>
                </a:moveTo>
                <a:lnTo>
                  <a:pt x="822082" y="44478"/>
                </a:lnTo>
                <a:lnTo>
                  <a:pt x="832792" y="126618"/>
                </a:lnTo>
                <a:lnTo>
                  <a:pt x="814920" y="128774"/>
                </a:lnTo>
                <a:close/>
                <a:moveTo>
                  <a:pt x="577653" y="42008"/>
                </a:moveTo>
                <a:lnTo>
                  <a:pt x="634782" y="177534"/>
                </a:lnTo>
                <a:lnTo>
                  <a:pt x="618704" y="185731"/>
                </a:lnTo>
                <a:lnTo>
                  <a:pt x="565079" y="58518"/>
                </a:lnTo>
                <a:close/>
                <a:moveTo>
                  <a:pt x="973404" y="39567"/>
                </a:moveTo>
                <a:lnTo>
                  <a:pt x="969228" y="123258"/>
                </a:lnTo>
                <a:lnTo>
                  <a:pt x="951312" y="121130"/>
                </a:lnTo>
                <a:lnTo>
                  <a:pt x="955278" y="41654"/>
                </a:lnTo>
                <a:close/>
                <a:moveTo>
                  <a:pt x="723233" y="31443"/>
                </a:moveTo>
                <a:lnTo>
                  <a:pt x="742691" y="35995"/>
                </a:lnTo>
                <a:lnTo>
                  <a:pt x="765354" y="137622"/>
                </a:lnTo>
                <a:lnTo>
                  <a:pt x="747791" y="141567"/>
                </a:lnTo>
                <a:close/>
                <a:moveTo>
                  <a:pt x="1051847" y="25765"/>
                </a:moveTo>
                <a:lnTo>
                  <a:pt x="1037014" y="131308"/>
                </a:lnTo>
                <a:lnTo>
                  <a:pt x="1019135" y="129184"/>
                </a:lnTo>
                <a:lnTo>
                  <a:pt x="1032869" y="31462"/>
                </a:lnTo>
                <a:close/>
                <a:moveTo>
                  <a:pt x="633115" y="6990"/>
                </a:moveTo>
                <a:lnTo>
                  <a:pt x="651107" y="14566"/>
                </a:lnTo>
                <a:lnTo>
                  <a:pt x="654699" y="15406"/>
                </a:lnTo>
                <a:lnTo>
                  <a:pt x="699105" y="154429"/>
                </a:lnTo>
                <a:lnTo>
                  <a:pt x="682029" y="160125"/>
                </a:lnTo>
                <a:close/>
                <a:moveTo>
                  <a:pt x="1203134" y="4273"/>
                </a:moveTo>
                <a:lnTo>
                  <a:pt x="1213236" y="20976"/>
                </a:lnTo>
                <a:lnTo>
                  <a:pt x="1215649" y="23769"/>
                </a:lnTo>
                <a:lnTo>
                  <a:pt x="1169442" y="163605"/>
                </a:lnTo>
                <a:lnTo>
                  <a:pt x="1152188" y="158449"/>
                </a:lnTo>
                <a:close/>
                <a:moveTo>
                  <a:pt x="1137683" y="0"/>
                </a:moveTo>
                <a:lnTo>
                  <a:pt x="1104046" y="144062"/>
                </a:lnTo>
                <a:lnTo>
                  <a:pt x="1086767" y="138898"/>
                </a:lnTo>
                <a:lnTo>
                  <a:pt x="1117806" y="596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任意多边形 2"/>
          <p:cNvSpPr/>
          <p:nvPr>
            <p:custDataLst>
              <p:tags r:id="rId7"/>
            </p:custDataLst>
          </p:nvPr>
        </p:nvSpPr>
        <p:spPr>
          <a:xfrm>
            <a:off x="6274849" y="3804307"/>
            <a:ext cx="1546842" cy="1546843"/>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43" name="任意多边形 3"/>
          <p:cNvSpPr/>
          <p:nvPr>
            <p:custDataLst>
              <p:tags r:id="rId8"/>
            </p:custDataLst>
          </p:nvPr>
        </p:nvSpPr>
        <p:spPr>
          <a:xfrm>
            <a:off x="6495247" y="3804307"/>
            <a:ext cx="1106046" cy="233961"/>
          </a:xfrm>
          <a:custGeom>
            <a:avLst/>
            <a:gdLst>
              <a:gd name="connsiteX0" fmla="*/ 650988 w 1301976"/>
              <a:gd name="connsiteY0" fmla="*/ 0 h 275406"/>
              <a:gd name="connsiteX1" fmla="*/ 1294759 w 1301976"/>
              <a:gd name="connsiteY1" fmla="*/ 266659 h 275406"/>
              <a:gd name="connsiteX2" fmla="*/ 1301976 w 1301976"/>
              <a:gd name="connsiteY2" fmla="*/ 275406 h 275406"/>
              <a:gd name="connsiteX3" fmla="*/ 0 w 1301976"/>
              <a:gd name="connsiteY3" fmla="*/ 275406 h 275406"/>
              <a:gd name="connsiteX4" fmla="*/ 7218 w 1301976"/>
              <a:gd name="connsiteY4" fmla="*/ 266659 h 275406"/>
              <a:gd name="connsiteX5" fmla="*/ 650988 w 1301976"/>
              <a:gd name="connsiteY5" fmla="*/ 0 h 27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1976" h="275406">
                <a:moveTo>
                  <a:pt x="650988" y="0"/>
                </a:moveTo>
                <a:cubicBezTo>
                  <a:pt x="902396" y="0"/>
                  <a:pt x="1130003" y="101903"/>
                  <a:pt x="1294759" y="266659"/>
                </a:cubicBezTo>
                <a:lnTo>
                  <a:pt x="1301976" y="275406"/>
                </a:lnTo>
                <a:lnTo>
                  <a:pt x="0" y="275406"/>
                </a:lnTo>
                <a:lnTo>
                  <a:pt x="7218" y="266659"/>
                </a:lnTo>
                <a:cubicBezTo>
                  <a:pt x="171973" y="101903"/>
                  <a:pt x="399580" y="0"/>
                  <a:pt x="65098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p>
            <a:pPr algn="ctr"/>
            <a:r>
              <a:rPr lang="en-US" altLang="zh-CN" sz="1000" dirty="0">
                <a:solidFill>
                  <a:schemeClr val="dk1">
                    <a:lumMod val="85000"/>
                    <a:lumOff val="15000"/>
                  </a:schemeClr>
                </a:solidFill>
                <a:latin typeface="Arial" panose="020B0604020202020204" pitchFamily="34" charset="0"/>
                <a:ea typeface="微软雅黑" panose="020B0503020204020204" charset="-122"/>
                <a:sym typeface="Arial" panose="020B0604020202020204" pitchFamily="34" charset="0"/>
              </a:rPr>
              <a:t>04</a:t>
            </a:r>
            <a:endParaRPr lang="en-US" altLang="zh-CN" sz="1000" dirty="0">
              <a:solidFill>
                <a:schemeClr val="dk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9"/>
            </p:custDataLst>
          </p:nvPr>
        </p:nvSpPr>
        <p:spPr>
          <a:xfrm>
            <a:off x="6382857" y="4093269"/>
            <a:ext cx="1330827" cy="968919"/>
          </a:xfrm>
          <a:prstGeom prst="rect">
            <a:avLst/>
          </a:prstGeom>
          <a:noFill/>
        </p:spPr>
        <p:txBody>
          <a:bodyPr wrap="square" rtlCol="0" anchor="ctr" anchorCtr="0">
            <a:normAutofit lnSpcReduction="20000"/>
          </a:bodyPr>
          <a:p>
            <a:pPr marL="0" lvl="0" indent="0" algn="ctr">
              <a:lnSpc>
                <a:spcPct val="120000"/>
              </a:lnSpc>
              <a:spcBef>
                <a:spcPts val="0"/>
              </a:spcBef>
              <a:spcAft>
                <a:spcPts val="800"/>
              </a:spcAft>
              <a:buSzPct val="100000"/>
            </a:pPr>
            <a:r>
              <a:rPr lang="zh-CN" altLang="en-US" sz="2400" b="1" kern="0" spc="160">
                <a:solidFill>
                  <a:schemeClr val="accent4">
                    <a:lumMod val="75000"/>
                  </a:schemeClr>
                </a:solidFill>
                <a:latin typeface="Arial" panose="020B0604020202020204" pitchFamily="34" charset="0"/>
                <a:ea typeface="微软雅黑" panose="020B0503020204020204" charset="-122"/>
              </a:rPr>
              <a:t>信息</a:t>
            </a:r>
            <a:endParaRPr lang="zh-CN" altLang="en-US" sz="2400" b="1" kern="0" spc="160">
              <a:solidFill>
                <a:schemeClr val="accent4">
                  <a:lumMod val="75000"/>
                </a:schemeClr>
              </a:solidFill>
              <a:latin typeface="Arial" panose="020B0604020202020204" pitchFamily="34" charset="0"/>
              <a:ea typeface="微软雅黑" panose="020B0503020204020204" charset="-122"/>
            </a:endParaRPr>
          </a:p>
          <a:p>
            <a:pPr marL="0" lvl="0" indent="0" algn="ctr">
              <a:lnSpc>
                <a:spcPct val="120000"/>
              </a:lnSpc>
              <a:spcBef>
                <a:spcPts val="0"/>
              </a:spcBef>
              <a:spcAft>
                <a:spcPts val="800"/>
              </a:spcAft>
              <a:buSzPct val="100000"/>
            </a:pPr>
            <a:r>
              <a:rPr lang="zh-CN" altLang="en-US" sz="2400" b="1" kern="0" spc="160">
                <a:solidFill>
                  <a:schemeClr val="accent4">
                    <a:lumMod val="75000"/>
                  </a:schemeClr>
                </a:solidFill>
                <a:latin typeface="Arial" panose="020B0604020202020204" pitchFamily="34" charset="0"/>
                <a:ea typeface="微软雅黑" panose="020B0503020204020204" charset="-122"/>
              </a:rPr>
              <a:t>管理</a:t>
            </a:r>
            <a:endParaRPr lang="zh-CN" altLang="en-US" sz="2400" b="1" kern="0" spc="160">
              <a:solidFill>
                <a:schemeClr val="accent4">
                  <a:lumMod val="75000"/>
                </a:schemeClr>
              </a:solidFill>
              <a:latin typeface="Arial" panose="020B0604020202020204" pitchFamily="34" charset="0"/>
              <a:ea typeface="微软雅黑" panose="020B0503020204020204" charset="-122"/>
            </a:endParaRPr>
          </a:p>
        </p:txBody>
      </p:sp>
      <p:sp>
        <p:nvSpPr>
          <p:cNvPr id="47" name="任意多边形 6"/>
          <p:cNvSpPr/>
          <p:nvPr>
            <p:custDataLst>
              <p:tags r:id="rId10"/>
            </p:custDataLst>
          </p:nvPr>
        </p:nvSpPr>
        <p:spPr>
          <a:xfrm>
            <a:off x="8269518" y="3606178"/>
            <a:ext cx="2030069" cy="1943101"/>
          </a:xfrm>
          <a:custGeom>
            <a:avLst/>
            <a:gdLst>
              <a:gd name="connsiteX0" fmla="*/ 961691 w 1844621"/>
              <a:gd name="connsiteY0" fmla="*/ 1643760 h 1765598"/>
              <a:gd name="connsiteX1" fmla="*/ 964657 w 1844621"/>
              <a:gd name="connsiteY1" fmla="*/ 1718060 h 1765598"/>
              <a:gd name="connsiteX2" fmla="*/ 948083 w 1844621"/>
              <a:gd name="connsiteY2" fmla="*/ 1717184 h 1765598"/>
              <a:gd name="connsiteX3" fmla="*/ 946614 w 1844621"/>
              <a:gd name="connsiteY3" fmla="*/ 1717353 h 1765598"/>
              <a:gd name="connsiteX4" fmla="*/ 943691 w 1844621"/>
              <a:gd name="connsiteY4" fmla="*/ 1644103 h 1765598"/>
              <a:gd name="connsiteX5" fmla="*/ 875350 w 1844621"/>
              <a:gd name="connsiteY5" fmla="*/ 1643169 h 1765598"/>
              <a:gd name="connsiteX6" fmla="*/ 893299 w 1844621"/>
              <a:gd name="connsiteY6" fmla="*/ 1644629 h 1765598"/>
              <a:gd name="connsiteX7" fmla="*/ 889341 w 1844621"/>
              <a:gd name="connsiteY7" fmla="*/ 1723945 h 1765598"/>
              <a:gd name="connsiteX8" fmla="*/ 871214 w 1844621"/>
              <a:gd name="connsiteY8" fmla="*/ 1726031 h 1765598"/>
              <a:gd name="connsiteX9" fmla="*/ 1029699 w 1844621"/>
              <a:gd name="connsiteY9" fmla="*/ 1636826 h 1765598"/>
              <a:gd name="connsiteX10" fmla="*/ 1040815 w 1844621"/>
              <a:gd name="connsiteY10" fmla="*/ 1722087 h 1765598"/>
              <a:gd name="connsiteX11" fmla="*/ 1022537 w 1844621"/>
              <a:gd name="connsiteY11" fmla="*/ 1721121 h 1765598"/>
              <a:gd name="connsiteX12" fmla="*/ 1011828 w 1844621"/>
              <a:gd name="connsiteY12" fmla="*/ 1638982 h 1765598"/>
              <a:gd name="connsiteX13" fmla="*/ 807350 w 1844621"/>
              <a:gd name="connsiteY13" fmla="*/ 1636115 h 1765598"/>
              <a:gd name="connsiteX14" fmla="*/ 822430 w 1844621"/>
              <a:gd name="connsiteY14" fmla="*/ 1638864 h 1765598"/>
              <a:gd name="connsiteX15" fmla="*/ 825110 w 1844621"/>
              <a:gd name="connsiteY15" fmla="*/ 1639083 h 1765598"/>
              <a:gd name="connsiteX16" fmla="*/ 811751 w 1844621"/>
              <a:gd name="connsiteY16" fmla="*/ 1734136 h 1765598"/>
              <a:gd name="connsiteX17" fmla="*/ 792774 w 1844621"/>
              <a:gd name="connsiteY17" fmla="*/ 1739833 h 1765598"/>
              <a:gd name="connsiteX18" fmla="*/ 1096827 w 1844621"/>
              <a:gd name="connsiteY18" fmla="*/ 1624033 h 1765598"/>
              <a:gd name="connsiteX19" fmla="*/ 1121385 w 1844621"/>
              <a:gd name="connsiteY19" fmla="*/ 1734155 h 1765598"/>
              <a:gd name="connsiteX20" fmla="*/ 1101928 w 1844621"/>
              <a:gd name="connsiteY20" fmla="*/ 1729603 h 1765598"/>
              <a:gd name="connsiteX21" fmla="*/ 1079265 w 1844621"/>
              <a:gd name="connsiteY21" fmla="*/ 1627978 h 1765598"/>
              <a:gd name="connsiteX22" fmla="*/ 740342 w 1844621"/>
              <a:gd name="connsiteY22" fmla="*/ 1622534 h 1765598"/>
              <a:gd name="connsiteX23" fmla="*/ 749046 w 1844621"/>
              <a:gd name="connsiteY23" fmla="*/ 1625484 h 1765598"/>
              <a:gd name="connsiteX24" fmla="*/ 757767 w 1844621"/>
              <a:gd name="connsiteY24" fmla="*/ 1627074 h 1765598"/>
              <a:gd name="connsiteX25" fmla="*/ 726815 w 1844621"/>
              <a:gd name="connsiteY25" fmla="*/ 1759631 h 1765598"/>
              <a:gd name="connsiteX26" fmla="*/ 706937 w 1844621"/>
              <a:gd name="connsiteY26" fmla="*/ 1765598 h 1765598"/>
              <a:gd name="connsiteX27" fmla="*/ 1162592 w 1844621"/>
              <a:gd name="connsiteY27" fmla="*/ 1605474 h 1765598"/>
              <a:gd name="connsiteX28" fmla="*/ 1211506 w 1844621"/>
              <a:gd name="connsiteY28" fmla="*/ 1758609 h 1765598"/>
              <a:gd name="connsiteX29" fmla="*/ 1193512 w 1844621"/>
              <a:gd name="connsiteY29" fmla="*/ 1751032 h 1765598"/>
              <a:gd name="connsiteX30" fmla="*/ 1189921 w 1844621"/>
              <a:gd name="connsiteY30" fmla="*/ 1750192 h 1765598"/>
              <a:gd name="connsiteX31" fmla="*/ 1145515 w 1844621"/>
              <a:gd name="connsiteY31" fmla="*/ 1611170 h 1765598"/>
              <a:gd name="connsiteX32" fmla="*/ 675637 w 1844621"/>
              <a:gd name="connsiteY32" fmla="*/ 1600604 h 1765598"/>
              <a:gd name="connsiteX33" fmla="*/ 692686 w 1844621"/>
              <a:gd name="connsiteY33" fmla="*/ 1606382 h 1765598"/>
              <a:gd name="connsiteX34" fmla="*/ 641486 w 1844621"/>
              <a:gd name="connsiteY34" fmla="*/ 1761326 h 1765598"/>
              <a:gd name="connsiteX35" fmla="*/ 631383 w 1844621"/>
              <a:gd name="connsiteY35" fmla="*/ 1744623 h 1765598"/>
              <a:gd name="connsiteX36" fmla="*/ 628970 w 1844621"/>
              <a:gd name="connsiteY36" fmla="*/ 1741831 h 1765598"/>
              <a:gd name="connsiteX37" fmla="*/ 1225916 w 1844621"/>
              <a:gd name="connsiteY37" fmla="*/ 1579868 h 1765598"/>
              <a:gd name="connsiteX38" fmla="*/ 1279540 w 1844621"/>
              <a:gd name="connsiteY38" fmla="*/ 1707080 h 1765598"/>
              <a:gd name="connsiteX39" fmla="*/ 1266966 w 1844621"/>
              <a:gd name="connsiteY39" fmla="*/ 1723591 h 1765598"/>
              <a:gd name="connsiteX40" fmla="*/ 1209837 w 1844621"/>
              <a:gd name="connsiteY40" fmla="*/ 1588066 h 1765598"/>
              <a:gd name="connsiteX41" fmla="*/ 610954 w 1844621"/>
              <a:gd name="connsiteY41" fmla="*/ 1578681 h 1765598"/>
              <a:gd name="connsiteX42" fmla="*/ 628059 w 1844621"/>
              <a:gd name="connsiteY42" fmla="*/ 1584478 h 1765598"/>
              <a:gd name="connsiteX43" fmla="*/ 582951 w 1844621"/>
              <a:gd name="connsiteY43" fmla="*/ 1688574 h 1765598"/>
              <a:gd name="connsiteX44" fmla="*/ 569886 w 1844621"/>
              <a:gd name="connsiteY44" fmla="*/ 1673454 h 1765598"/>
              <a:gd name="connsiteX45" fmla="*/ 1286670 w 1844621"/>
              <a:gd name="connsiteY45" fmla="*/ 1548893 h 1765598"/>
              <a:gd name="connsiteX46" fmla="*/ 1333269 w 1844621"/>
              <a:gd name="connsiteY46" fmla="*/ 1636531 h 1765598"/>
              <a:gd name="connsiteX47" fmla="*/ 1321264 w 1844621"/>
              <a:gd name="connsiteY47" fmla="*/ 1652294 h 1765598"/>
              <a:gd name="connsiteX48" fmla="*/ 1270632 w 1844621"/>
              <a:gd name="connsiteY48" fmla="*/ 1557070 h 1765598"/>
              <a:gd name="connsiteX49" fmla="*/ 551444 w 1844621"/>
              <a:gd name="connsiteY49" fmla="*/ 1545001 h 1765598"/>
              <a:gd name="connsiteX50" fmla="*/ 567074 w 1844621"/>
              <a:gd name="connsiteY50" fmla="*/ 1553937 h 1765598"/>
              <a:gd name="connsiteX51" fmla="*/ 524862 w 1844621"/>
              <a:gd name="connsiteY51" fmla="*/ 1631452 h 1765598"/>
              <a:gd name="connsiteX52" fmla="*/ 510642 w 1844621"/>
              <a:gd name="connsiteY52" fmla="*/ 1619926 h 1765598"/>
              <a:gd name="connsiteX53" fmla="*/ 1346034 w 1844621"/>
              <a:gd name="connsiteY53" fmla="*/ 1515267 h 1765598"/>
              <a:gd name="connsiteX54" fmla="*/ 1390051 w 1844621"/>
              <a:gd name="connsiteY54" fmla="*/ 1582679 h 1765598"/>
              <a:gd name="connsiteX55" fmla="*/ 1376613 w 1844621"/>
              <a:gd name="connsiteY55" fmla="*/ 1595021 h 1765598"/>
              <a:gd name="connsiteX56" fmla="*/ 1331552 w 1844621"/>
              <a:gd name="connsiteY56" fmla="*/ 1526010 h 1765598"/>
              <a:gd name="connsiteX57" fmla="*/ 1333983 w 1844621"/>
              <a:gd name="connsiteY57" fmla="*/ 1524770 h 1765598"/>
              <a:gd name="connsiteX58" fmla="*/ 492213 w 1844621"/>
              <a:gd name="connsiteY58" fmla="*/ 1511140 h 1765598"/>
              <a:gd name="connsiteX59" fmla="*/ 507877 w 1844621"/>
              <a:gd name="connsiteY59" fmla="*/ 1520095 h 1765598"/>
              <a:gd name="connsiteX60" fmla="*/ 465615 w 1844621"/>
              <a:gd name="connsiteY60" fmla="*/ 1583429 h 1765598"/>
              <a:gd name="connsiteX61" fmla="*/ 452723 w 1844621"/>
              <a:gd name="connsiteY61" fmla="*/ 1572979 h 1765598"/>
              <a:gd name="connsiteX62" fmla="*/ 451434 w 1844621"/>
              <a:gd name="connsiteY62" fmla="*/ 1572252 h 1765598"/>
              <a:gd name="connsiteX63" fmla="*/ 1399641 w 1844621"/>
              <a:gd name="connsiteY63" fmla="*/ 1472989 h 1765598"/>
              <a:gd name="connsiteX64" fmla="*/ 1447523 w 1844621"/>
              <a:gd name="connsiteY64" fmla="*/ 1533649 h 1765598"/>
              <a:gd name="connsiteX65" fmla="*/ 1433600 w 1844621"/>
              <a:gd name="connsiteY65" fmla="*/ 1542681 h 1765598"/>
              <a:gd name="connsiteX66" fmla="*/ 1432510 w 1844621"/>
              <a:gd name="connsiteY66" fmla="*/ 1543682 h 1765598"/>
              <a:gd name="connsiteX67" fmla="*/ 1385507 w 1844621"/>
              <a:gd name="connsiteY67" fmla="*/ 1484135 h 1765598"/>
              <a:gd name="connsiteX68" fmla="*/ 439084 w 1844621"/>
              <a:gd name="connsiteY68" fmla="*/ 1468240 h 1765598"/>
              <a:gd name="connsiteX69" fmla="*/ 452737 w 1844621"/>
              <a:gd name="connsiteY69" fmla="*/ 1479985 h 1765598"/>
              <a:gd name="connsiteX70" fmla="*/ 401226 w 1844621"/>
              <a:gd name="connsiteY70" fmla="*/ 1543921 h 1765598"/>
              <a:gd name="connsiteX71" fmla="*/ 385335 w 1844621"/>
              <a:gd name="connsiteY71" fmla="*/ 1534955 h 1765598"/>
              <a:gd name="connsiteX72" fmla="*/ 1452700 w 1844621"/>
              <a:gd name="connsiteY72" fmla="*/ 1430017 h 1765598"/>
              <a:gd name="connsiteX73" fmla="*/ 1511505 w 1844621"/>
              <a:gd name="connsiteY73" fmla="*/ 1492141 h 1765598"/>
              <a:gd name="connsiteX74" fmla="*/ 1496150 w 1844621"/>
              <a:gd name="connsiteY74" fmla="*/ 1502102 h 1765598"/>
              <a:gd name="connsiteX75" fmla="*/ 1439119 w 1844621"/>
              <a:gd name="connsiteY75" fmla="*/ 1441854 h 1765598"/>
              <a:gd name="connsiteX76" fmla="*/ 1449687 w 1844621"/>
              <a:gd name="connsiteY76" fmla="*/ 1433519 h 1765598"/>
              <a:gd name="connsiteX77" fmla="*/ 387391 w 1844621"/>
              <a:gd name="connsiteY77" fmla="*/ 1423768 h 1765598"/>
              <a:gd name="connsiteX78" fmla="*/ 401059 w 1844621"/>
              <a:gd name="connsiteY78" fmla="*/ 1435526 h 1765598"/>
              <a:gd name="connsiteX79" fmla="*/ 332463 w 1844621"/>
              <a:gd name="connsiteY79" fmla="*/ 1506560 h 1765598"/>
              <a:gd name="connsiteX80" fmla="*/ 313761 w 1844621"/>
              <a:gd name="connsiteY80" fmla="*/ 1500014 h 1765598"/>
              <a:gd name="connsiteX81" fmla="*/ 1497274 w 1844621"/>
              <a:gd name="connsiteY81" fmla="*/ 1378205 h 1765598"/>
              <a:gd name="connsiteX82" fmla="*/ 1583781 w 1844621"/>
              <a:gd name="connsiteY82" fmla="*/ 1454547 h 1765598"/>
              <a:gd name="connsiteX83" fmla="*/ 1565364 w 1844621"/>
              <a:gd name="connsiteY83" fmla="*/ 1462300 h 1765598"/>
              <a:gd name="connsiteX84" fmla="*/ 1485535 w 1844621"/>
              <a:gd name="connsiteY84" fmla="*/ 1391850 h 1765598"/>
              <a:gd name="connsiteX85" fmla="*/ 342078 w 1844621"/>
              <a:gd name="connsiteY85" fmla="*/ 1372754 h 1765598"/>
              <a:gd name="connsiteX86" fmla="*/ 353236 w 1844621"/>
              <a:gd name="connsiteY86" fmla="*/ 1386902 h 1765598"/>
              <a:gd name="connsiteX87" fmla="*/ 248764 w 1844621"/>
              <a:gd name="connsiteY87" fmla="*/ 1477262 h 1765598"/>
              <a:gd name="connsiteX88" fmla="*/ 229175 w 1844621"/>
              <a:gd name="connsiteY88" fmla="*/ 1470405 h 1765598"/>
              <a:gd name="connsiteX89" fmla="*/ 1541797 w 1844621"/>
              <a:gd name="connsiteY89" fmla="*/ 1326453 h 1765598"/>
              <a:gd name="connsiteX90" fmla="*/ 1671063 w 1844621"/>
              <a:gd name="connsiteY90" fmla="*/ 1421359 h 1765598"/>
              <a:gd name="connsiteX91" fmla="*/ 1652052 w 1844621"/>
              <a:gd name="connsiteY91" fmla="*/ 1425806 h 1765598"/>
              <a:gd name="connsiteX92" fmla="*/ 1648653 w 1844621"/>
              <a:gd name="connsiteY92" fmla="*/ 1427237 h 1765598"/>
              <a:gd name="connsiteX93" fmla="*/ 1530022 w 1844621"/>
              <a:gd name="connsiteY93" fmla="*/ 1340139 h 1765598"/>
              <a:gd name="connsiteX94" fmla="*/ 299862 w 1844621"/>
              <a:gd name="connsiteY94" fmla="*/ 1319225 h 1765598"/>
              <a:gd name="connsiteX95" fmla="*/ 311019 w 1844621"/>
              <a:gd name="connsiteY95" fmla="*/ 1333372 h 1765598"/>
              <a:gd name="connsiteX96" fmla="*/ 178732 w 1844621"/>
              <a:gd name="connsiteY96" fmla="*/ 1428480 h 1765598"/>
              <a:gd name="connsiteX97" fmla="*/ 180377 w 1844621"/>
              <a:gd name="connsiteY97" fmla="*/ 1409027 h 1765598"/>
              <a:gd name="connsiteX98" fmla="*/ 180067 w 1844621"/>
              <a:gd name="connsiteY98" fmla="*/ 1405352 h 1765598"/>
              <a:gd name="connsiteX99" fmla="*/ 1576542 w 1844621"/>
              <a:gd name="connsiteY99" fmla="*/ 1267609 h 1765598"/>
              <a:gd name="connsiteX100" fmla="*/ 1695816 w 1844621"/>
              <a:gd name="connsiteY100" fmla="*/ 1339681 h 1765598"/>
              <a:gd name="connsiteX101" fmla="*/ 1695348 w 1844621"/>
              <a:gd name="connsiteY101" fmla="*/ 1360430 h 1765598"/>
              <a:gd name="connsiteX102" fmla="*/ 1567606 w 1844621"/>
              <a:gd name="connsiteY102" fmla="*/ 1283241 h 1765598"/>
              <a:gd name="connsiteX103" fmla="*/ 263531 w 1844621"/>
              <a:gd name="connsiteY103" fmla="*/ 1261503 h 1765598"/>
              <a:gd name="connsiteX104" fmla="*/ 271723 w 1844621"/>
              <a:gd name="connsiteY104" fmla="*/ 1277570 h 1765598"/>
              <a:gd name="connsiteX105" fmla="*/ 174140 w 1844621"/>
              <a:gd name="connsiteY105" fmla="*/ 1335215 h 1765598"/>
              <a:gd name="connsiteX106" fmla="*/ 172457 w 1844621"/>
              <a:gd name="connsiteY106" fmla="*/ 1315303 h 1765598"/>
              <a:gd name="connsiteX107" fmla="*/ 1610398 w 1844621"/>
              <a:gd name="connsiteY107" fmla="*/ 1208387 h 1765598"/>
              <a:gd name="connsiteX108" fmla="*/ 1697816 w 1844621"/>
              <a:gd name="connsiteY108" fmla="*/ 1251024 h 1765598"/>
              <a:gd name="connsiteX109" fmla="*/ 1697369 w 1844621"/>
              <a:gd name="connsiteY109" fmla="*/ 1270832 h 1765598"/>
              <a:gd name="connsiteX110" fmla="*/ 1601446 w 1844621"/>
              <a:gd name="connsiteY110" fmla="*/ 1224047 h 1765598"/>
              <a:gd name="connsiteX111" fmla="*/ 232566 w 1844621"/>
              <a:gd name="connsiteY111" fmla="*/ 1200770 h 1765598"/>
              <a:gd name="connsiteX112" fmla="*/ 240745 w 1844621"/>
              <a:gd name="connsiteY112" fmla="*/ 1216812 h 1765598"/>
              <a:gd name="connsiteX113" fmla="*/ 160720 w 1844621"/>
              <a:gd name="connsiteY113" fmla="*/ 1254859 h 1765598"/>
              <a:gd name="connsiteX114" fmla="*/ 155991 w 1844621"/>
              <a:gd name="connsiteY114" fmla="*/ 1237178 h 1765598"/>
              <a:gd name="connsiteX115" fmla="*/ 1634958 w 1844621"/>
              <a:gd name="connsiteY115" fmla="*/ 1144690 h 1765598"/>
              <a:gd name="connsiteX116" fmla="*/ 1712099 w 1844621"/>
              <a:gd name="connsiteY116" fmla="*/ 1174082 h 1765598"/>
              <a:gd name="connsiteX117" fmla="*/ 1708482 w 1844621"/>
              <a:gd name="connsiteY117" fmla="*/ 1191966 h 1765598"/>
              <a:gd name="connsiteX118" fmla="*/ 1629176 w 1844621"/>
              <a:gd name="connsiteY118" fmla="*/ 1161750 h 1765598"/>
              <a:gd name="connsiteX119" fmla="*/ 204756 w 1844621"/>
              <a:gd name="connsiteY119" fmla="*/ 1138431 h 1765598"/>
              <a:gd name="connsiteX120" fmla="*/ 210455 w 1844621"/>
              <a:gd name="connsiteY120" fmla="*/ 1155515 h 1765598"/>
              <a:gd name="connsiteX121" fmla="*/ 141015 w 1844621"/>
              <a:gd name="connsiteY121" fmla="*/ 1181182 h 1765598"/>
              <a:gd name="connsiteX122" fmla="*/ 136727 w 1844621"/>
              <a:gd name="connsiteY122" fmla="*/ 1165150 h 1765598"/>
              <a:gd name="connsiteX123" fmla="*/ 136112 w 1844621"/>
              <a:gd name="connsiteY123" fmla="*/ 1163804 h 1765598"/>
              <a:gd name="connsiteX124" fmla="*/ 1656844 w 1844621"/>
              <a:gd name="connsiteY124" fmla="*/ 1080115 h 1765598"/>
              <a:gd name="connsiteX125" fmla="*/ 1729776 w 1844621"/>
              <a:gd name="connsiteY125" fmla="*/ 1100634 h 1765598"/>
              <a:gd name="connsiteX126" fmla="*/ 1723821 w 1844621"/>
              <a:gd name="connsiteY126" fmla="*/ 1116126 h 1765598"/>
              <a:gd name="connsiteX127" fmla="*/ 1723528 w 1844621"/>
              <a:gd name="connsiteY127" fmla="*/ 1117576 h 1765598"/>
              <a:gd name="connsiteX128" fmla="*/ 1651058 w 1844621"/>
              <a:gd name="connsiteY128" fmla="*/ 1097186 h 1765598"/>
              <a:gd name="connsiteX129" fmla="*/ 184625 w 1844621"/>
              <a:gd name="connsiteY129" fmla="*/ 1073110 h 1765598"/>
              <a:gd name="connsiteX130" fmla="*/ 188043 w 1844621"/>
              <a:gd name="connsiteY130" fmla="*/ 1088326 h 1765598"/>
              <a:gd name="connsiteX131" fmla="*/ 188810 w 1844621"/>
              <a:gd name="connsiteY131" fmla="*/ 1090624 h 1765598"/>
              <a:gd name="connsiteX132" fmla="*/ 112145 w 1844621"/>
              <a:gd name="connsiteY132" fmla="*/ 1111372 h 1765598"/>
              <a:gd name="connsiteX133" fmla="*/ 104560 w 1844621"/>
              <a:gd name="connsiteY133" fmla="*/ 1094778 h 1765598"/>
              <a:gd name="connsiteX134" fmla="*/ 1672722 w 1844621"/>
              <a:gd name="connsiteY134" fmla="*/ 1013691 h 1765598"/>
              <a:gd name="connsiteX135" fmla="*/ 1757141 w 1844621"/>
              <a:gd name="connsiteY135" fmla="*/ 1029446 h 1765598"/>
              <a:gd name="connsiteX136" fmla="*/ 1750574 w 1844621"/>
              <a:gd name="connsiteY136" fmla="*/ 1046531 h 1765598"/>
              <a:gd name="connsiteX137" fmla="*/ 1669493 w 1844621"/>
              <a:gd name="connsiteY137" fmla="*/ 1031399 h 1765598"/>
              <a:gd name="connsiteX138" fmla="*/ 170225 w 1844621"/>
              <a:gd name="connsiteY138" fmla="*/ 1006273 h 1765598"/>
              <a:gd name="connsiteX139" fmla="*/ 170936 w 1844621"/>
              <a:gd name="connsiteY139" fmla="*/ 1012170 h 1765598"/>
              <a:gd name="connsiteX140" fmla="*/ 173584 w 1844621"/>
              <a:gd name="connsiteY140" fmla="*/ 1023958 h 1765598"/>
              <a:gd name="connsiteX141" fmla="*/ 78475 w 1844621"/>
              <a:gd name="connsiteY141" fmla="*/ 1040728 h 1765598"/>
              <a:gd name="connsiteX142" fmla="*/ 67193 w 1844621"/>
              <a:gd name="connsiteY142" fmla="*/ 1024440 h 1765598"/>
              <a:gd name="connsiteX143" fmla="*/ 1681368 w 1844621"/>
              <a:gd name="connsiteY143" fmla="*/ 945892 h 1765598"/>
              <a:gd name="connsiteX144" fmla="*/ 1793516 w 1844621"/>
              <a:gd name="connsiteY144" fmla="*/ 956550 h 1765598"/>
              <a:gd name="connsiteX145" fmla="*/ 1783173 w 1844621"/>
              <a:gd name="connsiteY145" fmla="*/ 973649 h 1765598"/>
              <a:gd name="connsiteX146" fmla="*/ 1679909 w 1844621"/>
              <a:gd name="connsiteY146" fmla="*/ 963835 h 1765598"/>
              <a:gd name="connsiteX147" fmla="*/ 162034 w 1844621"/>
              <a:gd name="connsiteY147" fmla="*/ 938372 h 1765598"/>
              <a:gd name="connsiteX148" fmla="*/ 164191 w 1844621"/>
              <a:gd name="connsiteY148" fmla="*/ 956254 h 1765598"/>
              <a:gd name="connsiteX149" fmla="*/ 27981 w 1844621"/>
              <a:gd name="connsiteY149" fmla="*/ 967828 h 1765598"/>
              <a:gd name="connsiteX150" fmla="*/ 16164 w 1844621"/>
              <a:gd name="connsiteY150" fmla="*/ 950767 h 1765598"/>
              <a:gd name="connsiteX151" fmla="*/ 1683923 w 1844621"/>
              <a:gd name="connsiteY151" fmla="*/ 877596 h 1765598"/>
              <a:gd name="connsiteX152" fmla="*/ 1844621 w 1844621"/>
              <a:gd name="connsiteY152" fmla="*/ 878397 h 1765598"/>
              <a:gd name="connsiteX153" fmla="*/ 1831855 w 1844621"/>
              <a:gd name="connsiteY153" fmla="*/ 893168 h 1765598"/>
              <a:gd name="connsiteX154" fmla="*/ 1829946 w 1844621"/>
              <a:gd name="connsiteY154" fmla="*/ 896325 h 1765598"/>
              <a:gd name="connsiteX155" fmla="*/ 1684266 w 1844621"/>
              <a:gd name="connsiteY155" fmla="*/ 895598 h 1765598"/>
              <a:gd name="connsiteX156" fmla="*/ 14676 w 1844621"/>
              <a:gd name="connsiteY156" fmla="*/ 869273 h 1765598"/>
              <a:gd name="connsiteX157" fmla="*/ 160356 w 1844621"/>
              <a:gd name="connsiteY157" fmla="*/ 869999 h 1765598"/>
              <a:gd name="connsiteX158" fmla="*/ 160699 w 1844621"/>
              <a:gd name="connsiteY158" fmla="*/ 888001 h 1765598"/>
              <a:gd name="connsiteX159" fmla="*/ 0 w 1844621"/>
              <a:gd name="connsiteY159" fmla="*/ 887200 h 1765598"/>
              <a:gd name="connsiteX160" fmla="*/ 12766 w 1844621"/>
              <a:gd name="connsiteY160" fmla="*/ 872429 h 1765598"/>
              <a:gd name="connsiteX161" fmla="*/ 1816638 w 1844621"/>
              <a:gd name="connsiteY161" fmla="*/ 797770 h 1765598"/>
              <a:gd name="connsiteX162" fmla="*/ 1828455 w 1844621"/>
              <a:gd name="connsiteY162" fmla="*/ 814831 h 1765598"/>
              <a:gd name="connsiteX163" fmla="*/ 1682588 w 1844621"/>
              <a:gd name="connsiteY163" fmla="*/ 827227 h 1765598"/>
              <a:gd name="connsiteX164" fmla="*/ 1680430 w 1844621"/>
              <a:gd name="connsiteY164" fmla="*/ 809345 h 1765598"/>
              <a:gd name="connsiteX165" fmla="*/ 61447 w 1844621"/>
              <a:gd name="connsiteY165" fmla="*/ 791950 h 1765598"/>
              <a:gd name="connsiteX166" fmla="*/ 164713 w 1844621"/>
              <a:gd name="connsiteY166" fmla="*/ 801763 h 1765598"/>
              <a:gd name="connsiteX167" fmla="*/ 163253 w 1844621"/>
              <a:gd name="connsiteY167" fmla="*/ 819705 h 1765598"/>
              <a:gd name="connsiteX168" fmla="*/ 51105 w 1844621"/>
              <a:gd name="connsiteY168" fmla="*/ 809048 h 1765598"/>
              <a:gd name="connsiteX169" fmla="*/ 1766145 w 1844621"/>
              <a:gd name="connsiteY169" fmla="*/ 724870 h 1765598"/>
              <a:gd name="connsiteX170" fmla="*/ 1777427 w 1844621"/>
              <a:gd name="connsiteY170" fmla="*/ 741158 h 1765598"/>
              <a:gd name="connsiteX171" fmla="*/ 1674396 w 1844621"/>
              <a:gd name="connsiteY171" fmla="*/ 759325 h 1765598"/>
              <a:gd name="connsiteX172" fmla="*/ 1673685 w 1844621"/>
              <a:gd name="connsiteY172" fmla="*/ 753429 h 1765598"/>
              <a:gd name="connsiteX173" fmla="*/ 1670588 w 1844621"/>
              <a:gd name="connsiteY173" fmla="*/ 741719 h 1765598"/>
              <a:gd name="connsiteX174" fmla="*/ 94047 w 1844621"/>
              <a:gd name="connsiteY174" fmla="*/ 719066 h 1765598"/>
              <a:gd name="connsiteX175" fmla="*/ 175129 w 1844621"/>
              <a:gd name="connsiteY175" fmla="*/ 734198 h 1765598"/>
              <a:gd name="connsiteX176" fmla="*/ 171900 w 1844621"/>
              <a:gd name="connsiteY176" fmla="*/ 751906 h 1765598"/>
              <a:gd name="connsiteX177" fmla="*/ 87480 w 1844621"/>
              <a:gd name="connsiteY177" fmla="*/ 736151 h 1765598"/>
              <a:gd name="connsiteX178" fmla="*/ 1732475 w 1844621"/>
              <a:gd name="connsiteY178" fmla="*/ 654227 h 1765598"/>
              <a:gd name="connsiteX179" fmla="*/ 1740061 w 1844621"/>
              <a:gd name="connsiteY179" fmla="*/ 670822 h 1765598"/>
              <a:gd name="connsiteX180" fmla="*/ 1657733 w 1844621"/>
              <a:gd name="connsiteY180" fmla="*/ 693102 h 1765598"/>
              <a:gd name="connsiteX181" fmla="*/ 1653131 w 1844621"/>
              <a:gd name="connsiteY181" fmla="*/ 675699 h 1765598"/>
              <a:gd name="connsiteX182" fmla="*/ 121093 w 1844621"/>
              <a:gd name="connsiteY182" fmla="*/ 648021 h 1765598"/>
              <a:gd name="connsiteX183" fmla="*/ 193564 w 1844621"/>
              <a:gd name="connsiteY183" fmla="*/ 668412 h 1765598"/>
              <a:gd name="connsiteX184" fmla="*/ 187778 w 1844621"/>
              <a:gd name="connsiteY184" fmla="*/ 685483 h 1765598"/>
              <a:gd name="connsiteX185" fmla="*/ 114844 w 1844621"/>
              <a:gd name="connsiteY185" fmla="*/ 664963 h 1765598"/>
              <a:gd name="connsiteX186" fmla="*/ 120799 w 1844621"/>
              <a:gd name="connsiteY186" fmla="*/ 649471 h 1765598"/>
              <a:gd name="connsiteX187" fmla="*/ 1703605 w 1844621"/>
              <a:gd name="connsiteY187" fmla="*/ 584417 h 1765598"/>
              <a:gd name="connsiteX188" fmla="*/ 1707892 w 1844621"/>
              <a:gd name="connsiteY188" fmla="*/ 600448 h 1765598"/>
              <a:gd name="connsiteX189" fmla="*/ 1708508 w 1844621"/>
              <a:gd name="connsiteY189" fmla="*/ 601796 h 1765598"/>
              <a:gd name="connsiteX190" fmla="*/ 1640259 w 1844621"/>
              <a:gd name="connsiteY190" fmla="*/ 627022 h 1765598"/>
              <a:gd name="connsiteX191" fmla="*/ 1639049 w 1844621"/>
              <a:gd name="connsiteY191" fmla="*/ 622444 h 1765598"/>
              <a:gd name="connsiteX192" fmla="*/ 1633440 w 1844621"/>
              <a:gd name="connsiteY192" fmla="*/ 610352 h 1765598"/>
              <a:gd name="connsiteX193" fmla="*/ 136138 w 1844621"/>
              <a:gd name="connsiteY193" fmla="*/ 573632 h 1765598"/>
              <a:gd name="connsiteX194" fmla="*/ 215446 w 1844621"/>
              <a:gd name="connsiteY194" fmla="*/ 603848 h 1765598"/>
              <a:gd name="connsiteX195" fmla="*/ 209665 w 1844621"/>
              <a:gd name="connsiteY195" fmla="*/ 620908 h 1765598"/>
              <a:gd name="connsiteX196" fmla="*/ 132521 w 1844621"/>
              <a:gd name="connsiteY196" fmla="*/ 591516 h 1765598"/>
              <a:gd name="connsiteX197" fmla="*/ 1683900 w 1844621"/>
              <a:gd name="connsiteY197" fmla="*/ 510741 h 1765598"/>
              <a:gd name="connsiteX198" fmla="*/ 1688629 w 1844621"/>
              <a:gd name="connsiteY198" fmla="*/ 528423 h 1765598"/>
              <a:gd name="connsiteX199" fmla="*/ 1612275 w 1844621"/>
              <a:gd name="connsiteY199" fmla="*/ 564725 h 1765598"/>
              <a:gd name="connsiteX200" fmla="*/ 1604700 w 1844621"/>
              <a:gd name="connsiteY200" fmla="*/ 548396 h 1765598"/>
              <a:gd name="connsiteX201" fmla="*/ 147252 w 1844621"/>
              <a:gd name="connsiteY201" fmla="*/ 494765 h 1765598"/>
              <a:gd name="connsiteX202" fmla="*/ 243177 w 1844621"/>
              <a:gd name="connsiteY202" fmla="*/ 541551 h 1765598"/>
              <a:gd name="connsiteX203" fmla="*/ 234224 w 1844621"/>
              <a:gd name="connsiteY203" fmla="*/ 557210 h 1765598"/>
              <a:gd name="connsiteX204" fmla="*/ 146805 w 1844621"/>
              <a:gd name="connsiteY204" fmla="*/ 514573 h 1765598"/>
              <a:gd name="connsiteX205" fmla="*/ 1670480 w 1844621"/>
              <a:gd name="connsiteY205" fmla="*/ 430384 h 1765598"/>
              <a:gd name="connsiteX206" fmla="*/ 1672163 w 1844621"/>
              <a:gd name="connsiteY206" fmla="*/ 450296 h 1765598"/>
              <a:gd name="connsiteX207" fmla="*/ 1583450 w 1844621"/>
              <a:gd name="connsiteY207" fmla="*/ 502701 h 1765598"/>
              <a:gd name="connsiteX208" fmla="*/ 1573155 w 1844621"/>
              <a:gd name="connsiteY208" fmla="*/ 487877 h 1765598"/>
              <a:gd name="connsiteX209" fmla="*/ 149273 w 1844621"/>
              <a:gd name="connsiteY209" fmla="*/ 405169 h 1765598"/>
              <a:gd name="connsiteX210" fmla="*/ 277016 w 1844621"/>
              <a:gd name="connsiteY210" fmla="*/ 482359 h 1765598"/>
              <a:gd name="connsiteX211" fmla="*/ 268080 w 1844621"/>
              <a:gd name="connsiteY211" fmla="*/ 497989 h 1765598"/>
              <a:gd name="connsiteX212" fmla="*/ 148805 w 1844621"/>
              <a:gd name="connsiteY212" fmla="*/ 425916 h 1765598"/>
              <a:gd name="connsiteX213" fmla="*/ 195968 w 1844621"/>
              <a:gd name="connsiteY213" fmla="*/ 338361 h 1765598"/>
              <a:gd name="connsiteX214" fmla="*/ 314600 w 1844621"/>
              <a:gd name="connsiteY214" fmla="*/ 425459 h 1765598"/>
              <a:gd name="connsiteX215" fmla="*/ 302826 w 1844621"/>
              <a:gd name="connsiteY215" fmla="*/ 439145 h 1765598"/>
              <a:gd name="connsiteX216" fmla="*/ 173559 w 1844621"/>
              <a:gd name="connsiteY216" fmla="*/ 344239 h 1765598"/>
              <a:gd name="connsiteX217" fmla="*/ 192568 w 1844621"/>
              <a:gd name="connsiteY217" fmla="*/ 339792 h 1765598"/>
              <a:gd name="connsiteX218" fmla="*/ 1665887 w 1844621"/>
              <a:gd name="connsiteY218" fmla="*/ 337121 h 1765598"/>
              <a:gd name="connsiteX219" fmla="*/ 1664242 w 1844621"/>
              <a:gd name="connsiteY219" fmla="*/ 356571 h 1765598"/>
              <a:gd name="connsiteX220" fmla="*/ 1664553 w 1844621"/>
              <a:gd name="connsiteY220" fmla="*/ 360248 h 1765598"/>
              <a:gd name="connsiteX221" fmla="*/ 1544474 w 1844621"/>
              <a:gd name="connsiteY221" fmla="*/ 446578 h 1765598"/>
              <a:gd name="connsiteX222" fmla="*/ 1534206 w 1844621"/>
              <a:gd name="connsiteY222" fmla="*/ 431793 h 1765598"/>
              <a:gd name="connsiteX223" fmla="*/ 279257 w 1844621"/>
              <a:gd name="connsiteY223" fmla="*/ 303297 h 1765598"/>
              <a:gd name="connsiteX224" fmla="*/ 359087 w 1844621"/>
              <a:gd name="connsiteY224" fmla="*/ 373748 h 1765598"/>
              <a:gd name="connsiteX225" fmla="*/ 347347 w 1844621"/>
              <a:gd name="connsiteY225" fmla="*/ 387394 h 1765598"/>
              <a:gd name="connsiteX226" fmla="*/ 260839 w 1844621"/>
              <a:gd name="connsiteY226" fmla="*/ 311051 h 1765598"/>
              <a:gd name="connsiteX227" fmla="*/ 1595859 w 1844621"/>
              <a:gd name="connsiteY227" fmla="*/ 288337 h 1765598"/>
              <a:gd name="connsiteX228" fmla="*/ 1615448 w 1844621"/>
              <a:gd name="connsiteY228" fmla="*/ 295194 h 1765598"/>
              <a:gd name="connsiteX229" fmla="*/ 1504459 w 1844621"/>
              <a:gd name="connsiteY229" fmla="*/ 391189 h 1765598"/>
              <a:gd name="connsiteX230" fmla="*/ 1491819 w 1844621"/>
              <a:gd name="connsiteY230" fmla="*/ 378322 h 1765598"/>
              <a:gd name="connsiteX231" fmla="*/ 348471 w 1844621"/>
              <a:gd name="connsiteY231" fmla="*/ 263494 h 1765598"/>
              <a:gd name="connsiteX232" fmla="*/ 405504 w 1844621"/>
              <a:gd name="connsiteY232" fmla="*/ 323744 h 1765598"/>
              <a:gd name="connsiteX233" fmla="*/ 394934 w 1844621"/>
              <a:gd name="connsiteY233" fmla="*/ 332080 h 1765598"/>
              <a:gd name="connsiteX234" fmla="*/ 391923 w 1844621"/>
              <a:gd name="connsiteY234" fmla="*/ 335581 h 1765598"/>
              <a:gd name="connsiteX235" fmla="*/ 333116 w 1844621"/>
              <a:gd name="connsiteY235" fmla="*/ 273456 h 1765598"/>
              <a:gd name="connsiteX236" fmla="*/ 1512159 w 1844621"/>
              <a:gd name="connsiteY236" fmla="*/ 259039 h 1765598"/>
              <a:gd name="connsiteX237" fmla="*/ 1530860 w 1844621"/>
              <a:gd name="connsiteY237" fmla="*/ 265585 h 1765598"/>
              <a:gd name="connsiteX238" fmla="*/ 1456606 w 1844621"/>
              <a:gd name="connsiteY238" fmla="*/ 342477 h 1765598"/>
              <a:gd name="connsiteX239" fmla="*/ 1443988 w 1844621"/>
              <a:gd name="connsiteY239" fmla="*/ 329632 h 1765598"/>
              <a:gd name="connsiteX240" fmla="*/ 412110 w 1844621"/>
              <a:gd name="connsiteY240" fmla="*/ 221916 h 1765598"/>
              <a:gd name="connsiteX241" fmla="*/ 459114 w 1844621"/>
              <a:gd name="connsiteY241" fmla="*/ 281464 h 1765598"/>
              <a:gd name="connsiteX242" fmla="*/ 444980 w 1844621"/>
              <a:gd name="connsiteY242" fmla="*/ 292610 h 1765598"/>
              <a:gd name="connsiteX243" fmla="*/ 397097 w 1844621"/>
              <a:gd name="connsiteY243" fmla="*/ 231949 h 1765598"/>
              <a:gd name="connsiteX244" fmla="*/ 411019 w 1844621"/>
              <a:gd name="connsiteY244" fmla="*/ 222917 h 1765598"/>
              <a:gd name="connsiteX245" fmla="*/ 1443396 w 1844621"/>
              <a:gd name="connsiteY245" fmla="*/ 221678 h 1765598"/>
              <a:gd name="connsiteX246" fmla="*/ 1459286 w 1844621"/>
              <a:gd name="connsiteY246" fmla="*/ 230644 h 1765598"/>
              <a:gd name="connsiteX247" fmla="*/ 1406897 w 1844621"/>
              <a:gd name="connsiteY247" fmla="*/ 295670 h 1765598"/>
              <a:gd name="connsiteX248" fmla="*/ 1392300 w 1844621"/>
              <a:gd name="connsiteY248" fmla="*/ 285098 h 1765598"/>
              <a:gd name="connsiteX249" fmla="*/ 1379005 w 1844621"/>
              <a:gd name="connsiteY249" fmla="*/ 182170 h 1765598"/>
              <a:gd name="connsiteX250" fmla="*/ 1391896 w 1844621"/>
              <a:gd name="connsiteY250" fmla="*/ 192619 h 1765598"/>
              <a:gd name="connsiteX251" fmla="*/ 1393186 w 1844621"/>
              <a:gd name="connsiteY251" fmla="*/ 193347 h 1765598"/>
              <a:gd name="connsiteX252" fmla="*/ 1351622 w 1844621"/>
              <a:gd name="connsiteY252" fmla="*/ 255636 h 1765598"/>
              <a:gd name="connsiteX253" fmla="*/ 1337034 w 1844621"/>
              <a:gd name="connsiteY253" fmla="*/ 245070 h 1765598"/>
              <a:gd name="connsiteX254" fmla="*/ 468008 w 1844621"/>
              <a:gd name="connsiteY254" fmla="*/ 170577 h 1765598"/>
              <a:gd name="connsiteX255" fmla="*/ 513069 w 1844621"/>
              <a:gd name="connsiteY255" fmla="*/ 239589 h 1765598"/>
              <a:gd name="connsiteX256" fmla="*/ 510638 w 1844621"/>
              <a:gd name="connsiteY256" fmla="*/ 240828 h 1765598"/>
              <a:gd name="connsiteX257" fmla="*/ 498586 w 1844621"/>
              <a:gd name="connsiteY257" fmla="*/ 250333 h 1765598"/>
              <a:gd name="connsiteX258" fmla="*/ 454568 w 1844621"/>
              <a:gd name="connsiteY258" fmla="*/ 182920 h 1765598"/>
              <a:gd name="connsiteX259" fmla="*/ 1319759 w 1844621"/>
              <a:gd name="connsiteY259" fmla="*/ 134146 h 1765598"/>
              <a:gd name="connsiteX260" fmla="*/ 1333978 w 1844621"/>
              <a:gd name="connsiteY260" fmla="*/ 145672 h 1765598"/>
              <a:gd name="connsiteX261" fmla="*/ 1294036 w 1844621"/>
              <a:gd name="connsiteY261" fmla="*/ 219016 h 1765598"/>
              <a:gd name="connsiteX262" fmla="*/ 1277891 w 1844621"/>
              <a:gd name="connsiteY262" fmla="*/ 211027 h 1765598"/>
              <a:gd name="connsiteX263" fmla="*/ 523355 w 1844621"/>
              <a:gd name="connsiteY263" fmla="*/ 113305 h 1765598"/>
              <a:gd name="connsiteX264" fmla="*/ 573987 w 1844621"/>
              <a:gd name="connsiteY264" fmla="*/ 208530 h 1765598"/>
              <a:gd name="connsiteX265" fmla="*/ 557949 w 1844621"/>
              <a:gd name="connsiteY265" fmla="*/ 216707 h 1765598"/>
              <a:gd name="connsiteX266" fmla="*/ 511350 w 1844621"/>
              <a:gd name="connsiteY266" fmla="*/ 129068 h 1765598"/>
              <a:gd name="connsiteX267" fmla="*/ 1261668 w 1844621"/>
              <a:gd name="connsiteY267" fmla="*/ 77024 h 1765598"/>
              <a:gd name="connsiteX268" fmla="*/ 1274734 w 1844621"/>
              <a:gd name="connsiteY268" fmla="*/ 92144 h 1765598"/>
              <a:gd name="connsiteX269" fmla="*/ 1232872 w 1844621"/>
              <a:gd name="connsiteY269" fmla="*/ 188750 h 1765598"/>
              <a:gd name="connsiteX270" fmla="*/ 1216718 w 1844621"/>
              <a:gd name="connsiteY270" fmla="*/ 180757 h 1765598"/>
              <a:gd name="connsiteX271" fmla="*/ 879964 w 1844621"/>
              <a:gd name="connsiteY271" fmla="*/ 47539 h 1765598"/>
              <a:gd name="connsiteX272" fmla="*/ 896536 w 1844621"/>
              <a:gd name="connsiteY272" fmla="*/ 48415 h 1765598"/>
              <a:gd name="connsiteX273" fmla="*/ 898006 w 1844621"/>
              <a:gd name="connsiteY273" fmla="*/ 48246 h 1765598"/>
              <a:gd name="connsiteX274" fmla="*/ 900930 w 1844621"/>
              <a:gd name="connsiteY274" fmla="*/ 121496 h 1765598"/>
              <a:gd name="connsiteX275" fmla="*/ 882930 w 1844621"/>
              <a:gd name="connsiteY275" fmla="*/ 121839 h 1765598"/>
              <a:gd name="connsiteX276" fmla="*/ 803804 w 1844621"/>
              <a:gd name="connsiteY276" fmla="*/ 43511 h 1765598"/>
              <a:gd name="connsiteX277" fmla="*/ 822082 w 1844621"/>
              <a:gd name="connsiteY277" fmla="*/ 44478 h 1765598"/>
              <a:gd name="connsiteX278" fmla="*/ 832792 w 1844621"/>
              <a:gd name="connsiteY278" fmla="*/ 126618 h 1765598"/>
              <a:gd name="connsiteX279" fmla="*/ 814920 w 1844621"/>
              <a:gd name="connsiteY279" fmla="*/ 128774 h 1765598"/>
              <a:gd name="connsiteX280" fmla="*/ 577653 w 1844621"/>
              <a:gd name="connsiteY280" fmla="*/ 42008 h 1765598"/>
              <a:gd name="connsiteX281" fmla="*/ 634782 w 1844621"/>
              <a:gd name="connsiteY281" fmla="*/ 177534 h 1765598"/>
              <a:gd name="connsiteX282" fmla="*/ 618704 w 1844621"/>
              <a:gd name="connsiteY282" fmla="*/ 185731 h 1765598"/>
              <a:gd name="connsiteX283" fmla="*/ 565079 w 1844621"/>
              <a:gd name="connsiteY283" fmla="*/ 58518 h 1765598"/>
              <a:gd name="connsiteX284" fmla="*/ 973404 w 1844621"/>
              <a:gd name="connsiteY284" fmla="*/ 39567 h 1765598"/>
              <a:gd name="connsiteX285" fmla="*/ 969228 w 1844621"/>
              <a:gd name="connsiteY285" fmla="*/ 123258 h 1765598"/>
              <a:gd name="connsiteX286" fmla="*/ 951312 w 1844621"/>
              <a:gd name="connsiteY286" fmla="*/ 121130 h 1765598"/>
              <a:gd name="connsiteX287" fmla="*/ 955278 w 1844621"/>
              <a:gd name="connsiteY287" fmla="*/ 41654 h 1765598"/>
              <a:gd name="connsiteX288" fmla="*/ 723233 w 1844621"/>
              <a:gd name="connsiteY288" fmla="*/ 31443 h 1765598"/>
              <a:gd name="connsiteX289" fmla="*/ 742691 w 1844621"/>
              <a:gd name="connsiteY289" fmla="*/ 35995 h 1765598"/>
              <a:gd name="connsiteX290" fmla="*/ 765354 w 1844621"/>
              <a:gd name="connsiteY290" fmla="*/ 137622 h 1765598"/>
              <a:gd name="connsiteX291" fmla="*/ 747791 w 1844621"/>
              <a:gd name="connsiteY291" fmla="*/ 141567 h 1765598"/>
              <a:gd name="connsiteX292" fmla="*/ 1051847 w 1844621"/>
              <a:gd name="connsiteY292" fmla="*/ 25765 h 1765598"/>
              <a:gd name="connsiteX293" fmla="*/ 1037014 w 1844621"/>
              <a:gd name="connsiteY293" fmla="*/ 131308 h 1765598"/>
              <a:gd name="connsiteX294" fmla="*/ 1019135 w 1844621"/>
              <a:gd name="connsiteY294" fmla="*/ 129184 h 1765598"/>
              <a:gd name="connsiteX295" fmla="*/ 1032869 w 1844621"/>
              <a:gd name="connsiteY295" fmla="*/ 31462 h 1765598"/>
              <a:gd name="connsiteX296" fmla="*/ 633115 w 1844621"/>
              <a:gd name="connsiteY296" fmla="*/ 6990 h 1765598"/>
              <a:gd name="connsiteX297" fmla="*/ 651107 w 1844621"/>
              <a:gd name="connsiteY297" fmla="*/ 14566 h 1765598"/>
              <a:gd name="connsiteX298" fmla="*/ 654699 w 1844621"/>
              <a:gd name="connsiteY298" fmla="*/ 15406 h 1765598"/>
              <a:gd name="connsiteX299" fmla="*/ 699105 w 1844621"/>
              <a:gd name="connsiteY299" fmla="*/ 154429 h 1765598"/>
              <a:gd name="connsiteX300" fmla="*/ 682029 w 1844621"/>
              <a:gd name="connsiteY300" fmla="*/ 160125 h 1765598"/>
              <a:gd name="connsiteX301" fmla="*/ 1203134 w 1844621"/>
              <a:gd name="connsiteY301" fmla="*/ 4273 h 1765598"/>
              <a:gd name="connsiteX302" fmla="*/ 1213236 w 1844621"/>
              <a:gd name="connsiteY302" fmla="*/ 20976 h 1765598"/>
              <a:gd name="connsiteX303" fmla="*/ 1215649 w 1844621"/>
              <a:gd name="connsiteY303" fmla="*/ 23769 h 1765598"/>
              <a:gd name="connsiteX304" fmla="*/ 1169442 w 1844621"/>
              <a:gd name="connsiteY304" fmla="*/ 163605 h 1765598"/>
              <a:gd name="connsiteX305" fmla="*/ 1152188 w 1844621"/>
              <a:gd name="connsiteY305" fmla="*/ 158449 h 1765598"/>
              <a:gd name="connsiteX306" fmla="*/ 1137683 w 1844621"/>
              <a:gd name="connsiteY306" fmla="*/ 0 h 1765598"/>
              <a:gd name="connsiteX307" fmla="*/ 1104046 w 1844621"/>
              <a:gd name="connsiteY307" fmla="*/ 144062 h 1765598"/>
              <a:gd name="connsiteX308" fmla="*/ 1086767 w 1844621"/>
              <a:gd name="connsiteY308" fmla="*/ 138898 h 1765598"/>
              <a:gd name="connsiteX309" fmla="*/ 1117806 w 1844621"/>
              <a:gd name="connsiteY309" fmla="*/ 5966 h 176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Lst>
            <a:rect l="l" t="t" r="r" b="b"/>
            <a:pathLst>
              <a:path w="1844621" h="1765598">
                <a:moveTo>
                  <a:pt x="961691" y="1643760"/>
                </a:moveTo>
                <a:lnTo>
                  <a:pt x="964657" y="1718060"/>
                </a:lnTo>
                <a:lnTo>
                  <a:pt x="948083" y="1717184"/>
                </a:lnTo>
                <a:lnTo>
                  <a:pt x="946614" y="1717353"/>
                </a:lnTo>
                <a:lnTo>
                  <a:pt x="943691" y="1644103"/>
                </a:lnTo>
                <a:close/>
                <a:moveTo>
                  <a:pt x="875350" y="1643169"/>
                </a:moveTo>
                <a:lnTo>
                  <a:pt x="893299" y="1644629"/>
                </a:lnTo>
                <a:lnTo>
                  <a:pt x="889341" y="1723945"/>
                </a:lnTo>
                <a:lnTo>
                  <a:pt x="871214" y="1726031"/>
                </a:lnTo>
                <a:close/>
                <a:moveTo>
                  <a:pt x="1029699" y="1636826"/>
                </a:moveTo>
                <a:lnTo>
                  <a:pt x="1040815" y="1722087"/>
                </a:lnTo>
                <a:lnTo>
                  <a:pt x="1022537" y="1721121"/>
                </a:lnTo>
                <a:lnTo>
                  <a:pt x="1011828" y="1638982"/>
                </a:lnTo>
                <a:close/>
                <a:moveTo>
                  <a:pt x="807350" y="1636115"/>
                </a:moveTo>
                <a:lnTo>
                  <a:pt x="822430" y="1638864"/>
                </a:lnTo>
                <a:lnTo>
                  <a:pt x="825110" y="1639083"/>
                </a:lnTo>
                <a:lnTo>
                  <a:pt x="811751" y="1734136"/>
                </a:lnTo>
                <a:lnTo>
                  <a:pt x="792774" y="1739833"/>
                </a:lnTo>
                <a:close/>
                <a:moveTo>
                  <a:pt x="1096827" y="1624033"/>
                </a:moveTo>
                <a:lnTo>
                  <a:pt x="1121385" y="1734155"/>
                </a:lnTo>
                <a:lnTo>
                  <a:pt x="1101928" y="1729603"/>
                </a:lnTo>
                <a:lnTo>
                  <a:pt x="1079265" y="1627978"/>
                </a:lnTo>
                <a:close/>
                <a:moveTo>
                  <a:pt x="740342" y="1622534"/>
                </a:moveTo>
                <a:lnTo>
                  <a:pt x="749046" y="1625484"/>
                </a:lnTo>
                <a:lnTo>
                  <a:pt x="757767" y="1627074"/>
                </a:lnTo>
                <a:lnTo>
                  <a:pt x="726815" y="1759631"/>
                </a:lnTo>
                <a:lnTo>
                  <a:pt x="706937" y="1765598"/>
                </a:lnTo>
                <a:close/>
                <a:moveTo>
                  <a:pt x="1162592" y="1605474"/>
                </a:moveTo>
                <a:lnTo>
                  <a:pt x="1211506" y="1758609"/>
                </a:lnTo>
                <a:lnTo>
                  <a:pt x="1193512" y="1751032"/>
                </a:lnTo>
                <a:lnTo>
                  <a:pt x="1189921" y="1750192"/>
                </a:lnTo>
                <a:lnTo>
                  <a:pt x="1145515" y="1611170"/>
                </a:lnTo>
                <a:close/>
                <a:moveTo>
                  <a:pt x="675637" y="1600604"/>
                </a:moveTo>
                <a:lnTo>
                  <a:pt x="692686" y="1606382"/>
                </a:lnTo>
                <a:lnTo>
                  <a:pt x="641486" y="1761326"/>
                </a:lnTo>
                <a:lnTo>
                  <a:pt x="631383" y="1744623"/>
                </a:lnTo>
                <a:lnTo>
                  <a:pt x="628970" y="1741831"/>
                </a:lnTo>
                <a:close/>
                <a:moveTo>
                  <a:pt x="1225916" y="1579868"/>
                </a:moveTo>
                <a:lnTo>
                  <a:pt x="1279540" y="1707080"/>
                </a:lnTo>
                <a:lnTo>
                  <a:pt x="1266966" y="1723591"/>
                </a:lnTo>
                <a:lnTo>
                  <a:pt x="1209837" y="1588066"/>
                </a:lnTo>
                <a:close/>
                <a:moveTo>
                  <a:pt x="610954" y="1578681"/>
                </a:moveTo>
                <a:lnTo>
                  <a:pt x="628059" y="1584478"/>
                </a:lnTo>
                <a:lnTo>
                  <a:pt x="582951" y="1688574"/>
                </a:lnTo>
                <a:lnTo>
                  <a:pt x="569886" y="1673454"/>
                </a:lnTo>
                <a:close/>
                <a:moveTo>
                  <a:pt x="1286670" y="1548893"/>
                </a:moveTo>
                <a:lnTo>
                  <a:pt x="1333269" y="1636531"/>
                </a:lnTo>
                <a:lnTo>
                  <a:pt x="1321264" y="1652294"/>
                </a:lnTo>
                <a:lnTo>
                  <a:pt x="1270632" y="1557070"/>
                </a:lnTo>
                <a:close/>
                <a:moveTo>
                  <a:pt x="551444" y="1545001"/>
                </a:moveTo>
                <a:lnTo>
                  <a:pt x="567074" y="1553937"/>
                </a:lnTo>
                <a:lnTo>
                  <a:pt x="524862" y="1631452"/>
                </a:lnTo>
                <a:lnTo>
                  <a:pt x="510642" y="1619926"/>
                </a:lnTo>
                <a:close/>
                <a:moveTo>
                  <a:pt x="1346034" y="1515267"/>
                </a:moveTo>
                <a:lnTo>
                  <a:pt x="1390051" y="1582679"/>
                </a:lnTo>
                <a:lnTo>
                  <a:pt x="1376613" y="1595021"/>
                </a:lnTo>
                <a:lnTo>
                  <a:pt x="1331552" y="1526010"/>
                </a:lnTo>
                <a:lnTo>
                  <a:pt x="1333983" y="1524770"/>
                </a:lnTo>
                <a:close/>
                <a:moveTo>
                  <a:pt x="492213" y="1511140"/>
                </a:moveTo>
                <a:lnTo>
                  <a:pt x="507877" y="1520095"/>
                </a:lnTo>
                <a:lnTo>
                  <a:pt x="465615" y="1583429"/>
                </a:lnTo>
                <a:lnTo>
                  <a:pt x="452723" y="1572979"/>
                </a:lnTo>
                <a:lnTo>
                  <a:pt x="451434" y="1572252"/>
                </a:lnTo>
                <a:close/>
                <a:moveTo>
                  <a:pt x="1399641" y="1472989"/>
                </a:moveTo>
                <a:lnTo>
                  <a:pt x="1447523" y="1533649"/>
                </a:lnTo>
                <a:lnTo>
                  <a:pt x="1433600" y="1542681"/>
                </a:lnTo>
                <a:lnTo>
                  <a:pt x="1432510" y="1543682"/>
                </a:lnTo>
                <a:lnTo>
                  <a:pt x="1385507" y="1484135"/>
                </a:lnTo>
                <a:close/>
                <a:moveTo>
                  <a:pt x="439084" y="1468240"/>
                </a:moveTo>
                <a:lnTo>
                  <a:pt x="452737" y="1479985"/>
                </a:lnTo>
                <a:lnTo>
                  <a:pt x="401226" y="1543921"/>
                </a:lnTo>
                <a:lnTo>
                  <a:pt x="385335" y="1534955"/>
                </a:lnTo>
                <a:close/>
                <a:moveTo>
                  <a:pt x="1452700" y="1430017"/>
                </a:moveTo>
                <a:lnTo>
                  <a:pt x="1511505" y="1492141"/>
                </a:lnTo>
                <a:lnTo>
                  <a:pt x="1496150" y="1502102"/>
                </a:lnTo>
                <a:lnTo>
                  <a:pt x="1439119" y="1441854"/>
                </a:lnTo>
                <a:lnTo>
                  <a:pt x="1449687" y="1433519"/>
                </a:lnTo>
                <a:close/>
                <a:moveTo>
                  <a:pt x="387391" y="1423768"/>
                </a:moveTo>
                <a:lnTo>
                  <a:pt x="401059" y="1435526"/>
                </a:lnTo>
                <a:lnTo>
                  <a:pt x="332463" y="1506560"/>
                </a:lnTo>
                <a:lnTo>
                  <a:pt x="313761" y="1500014"/>
                </a:lnTo>
                <a:close/>
                <a:moveTo>
                  <a:pt x="1497274" y="1378205"/>
                </a:moveTo>
                <a:lnTo>
                  <a:pt x="1583781" y="1454547"/>
                </a:lnTo>
                <a:lnTo>
                  <a:pt x="1565364" y="1462300"/>
                </a:lnTo>
                <a:lnTo>
                  <a:pt x="1485535" y="1391850"/>
                </a:lnTo>
                <a:close/>
                <a:moveTo>
                  <a:pt x="342078" y="1372754"/>
                </a:moveTo>
                <a:lnTo>
                  <a:pt x="353236" y="1386902"/>
                </a:lnTo>
                <a:lnTo>
                  <a:pt x="248764" y="1477262"/>
                </a:lnTo>
                <a:lnTo>
                  <a:pt x="229175" y="1470405"/>
                </a:lnTo>
                <a:close/>
                <a:moveTo>
                  <a:pt x="1541797" y="1326453"/>
                </a:moveTo>
                <a:lnTo>
                  <a:pt x="1671063" y="1421359"/>
                </a:lnTo>
                <a:lnTo>
                  <a:pt x="1652052" y="1425806"/>
                </a:lnTo>
                <a:lnTo>
                  <a:pt x="1648653" y="1427237"/>
                </a:lnTo>
                <a:lnTo>
                  <a:pt x="1530022" y="1340139"/>
                </a:lnTo>
                <a:close/>
                <a:moveTo>
                  <a:pt x="299862" y="1319225"/>
                </a:moveTo>
                <a:lnTo>
                  <a:pt x="311019" y="1333372"/>
                </a:lnTo>
                <a:lnTo>
                  <a:pt x="178732" y="1428480"/>
                </a:lnTo>
                <a:lnTo>
                  <a:pt x="180377" y="1409027"/>
                </a:lnTo>
                <a:lnTo>
                  <a:pt x="180067" y="1405352"/>
                </a:lnTo>
                <a:close/>
                <a:moveTo>
                  <a:pt x="1576542" y="1267609"/>
                </a:moveTo>
                <a:lnTo>
                  <a:pt x="1695816" y="1339681"/>
                </a:lnTo>
                <a:lnTo>
                  <a:pt x="1695348" y="1360430"/>
                </a:lnTo>
                <a:lnTo>
                  <a:pt x="1567606" y="1283241"/>
                </a:lnTo>
                <a:close/>
                <a:moveTo>
                  <a:pt x="263531" y="1261503"/>
                </a:moveTo>
                <a:lnTo>
                  <a:pt x="271723" y="1277570"/>
                </a:lnTo>
                <a:lnTo>
                  <a:pt x="174140" y="1335215"/>
                </a:lnTo>
                <a:lnTo>
                  <a:pt x="172457" y="1315303"/>
                </a:lnTo>
                <a:close/>
                <a:moveTo>
                  <a:pt x="1610398" y="1208387"/>
                </a:moveTo>
                <a:lnTo>
                  <a:pt x="1697816" y="1251024"/>
                </a:lnTo>
                <a:lnTo>
                  <a:pt x="1697369" y="1270832"/>
                </a:lnTo>
                <a:lnTo>
                  <a:pt x="1601446" y="1224047"/>
                </a:lnTo>
                <a:close/>
                <a:moveTo>
                  <a:pt x="232566" y="1200770"/>
                </a:moveTo>
                <a:lnTo>
                  <a:pt x="240745" y="1216812"/>
                </a:lnTo>
                <a:lnTo>
                  <a:pt x="160720" y="1254859"/>
                </a:lnTo>
                <a:lnTo>
                  <a:pt x="155991" y="1237178"/>
                </a:lnTo>
                <a:close/>
                <a:moveTo>
                  <a:pt x="1634958" y="1144690"/>
                </a:moveTo>
                <a:lnTo>
                  <a:pt x="1712099" y="1174082"/>
                </a:lnTo>
                <a:lnTo>
                  <a:pt x="1708482" y="1191966"/>
                </a:lnTo>
                <a:lnTo>
                  <a:pt x="1629176" y="1161750"/>
                </a:lnTo>
                <a:close/>
                <a:moveTo>
                  <a:pt x="204756" y="1138431"/>
                </a:moveTo>
                <a:lnTo>
                  <a:pt x="210455" y="1155515"/>
                </a:lnTo>
                <a:lnTo>
                  <a:pt x="141015" y="1181182"/>
                </a:lnTo>
                <a:lnTo>
                  <a:pt x="136727" y="1165150"/>
                </a:lnTo>
                <a:lnTo>
                  <a:pt x="136112" y="1163804"/>
                </a:lnTo>
                <a:close/>
                <a:moveTo>
                  <a:pt x="1656844" y="1080115"/>
                </a:moveTo>
                <a:lnTo>
                  <a:pt x="1729776" y="1100634"/>
                </a:lnTo>
                <a:lnTo>
                  <a:pt x="1723821" y="1116126"/>
                </a:lnTo>
                <a:lnTo>
                  <a:pt x="1723528" y="1117576"/>
                </a:lnTo>
                <a:lnTo>
                  <a:pt x="1651058" y="1097186"/>
                </a:lnTo>
                <a:close/>
                <a:moveTo>
                  <a:pt x="184625" y="1073110"/>
                </a:moveTo>
                <a:lnTo>
                  <a:pt x="188043" y="1088326"/>
                </a:lnTo>
                <a:lnTo>
                  <a:pt x="188810" y="1090624"/>
                </a:lnTo>
                <a:lnTo>
                  <a:pt x="112145" y="1111372"/>
                </a:lnTo>
                <a:lnTo>
                  <a:pt x="104560" y="1094778"/>
                </a:lnTo>
                <a:close/>
                <a:moveTo>
                  <a:pt x="1672722" y="1013691"/>
                </a:moveTo>
                <a:lnTo>
                  <a:pt x="1757141" y="1029446"/>
                </a:lnTo>
                <a:lnTo>
                  <a:pt x="1750574" y="1046531"/>
                </a:lnTo>
                <a:lnTo>
                  <a:pt x="1669493" y="1031399"/>
                </a:lnTo>
                <a:close/>
                <a:moveTo>
                  <a:pt x="170225" y="1006273"/>
                </a:moveTo>
                <a:lnTo>
                  <a:pt x="170936" y="1012170"/>
                </a:lnTo>
                <a:lnTo>
                  <a:pt x="173584" y="1023958"/>
                </a:lnTo>
                <a:lnTo>
                  <a:pt x="78475" y="1040728"/>
                </a:lnTo>
                <a:lnTo>
                  <a:pt x="67193" y="1024440"/>
                </a:lnTo>
                <a:close/>
                <a:moveTo>
                  <a:pt x="1681368" y="945892"/>
                </a:moveTo>
                <a:lnTo>
                  <a:pt x="1793516" y="956550"/>
                </a:lnTo>
                <a:lnTo>
                  <a:pt x="1783173" y="973649"/>
                </a:lnTo>
                <a:lnTo>
                  <a:pt x="1679909" y="963835"/>
                </a:lnTo>
                <a:close/>
                <a:moveTo>
                  <a:pt x="162034" y="938372"/>
                </a:moveTo>
                <a:lnTo>
                  <a:pt x="164191" y="956254"/>
                </a:lnTo>
                <a:lnTo>
                  <a:pt x="27981" y="967828"/>
                </a:lnTo>
                <a:lnTo>
                  <a:pt x="16164" y="950767"/>
                </a:lnTo>
                <a:close/>
                <a:moveTo>
                  <a:pt x="1683923" y="877596"/>
                </a:moveTo>
                <a:lnTo>
                  <a:pt x="1844621" y="878397"/>
                </a:lnTo>
                <a:lnTo>
                  <a:pt x="1831855" y="893168"/>
                </a:lnTo>
                <a:lnTo>
                  <a:pt x="1829946" y="896325"/>
                </a:lnTo>
                <a:lnTo>
                  <a:pt x="1684266" y="895598"/>
                </a:lnTo>
                <a:close/>
                <a:moveTo>
                  <a:pt x="14676" y="869273"/>
                </a:moveTo>
                <a:lnTo>
                  <a:pt x="160356" y="869999"/>
                </a:lnTo>
                <a:lnTo>
                  <a:pt x="160699" y="888001"/>
                </a:lnTo>
                <a:lnTo>
                  <a:pt x="0" y="887200"/>
                </a:lnTo>
                <a:lnTo>
                  <a:pt x="12766" y="872429"/>
                </a:lnTo>
                <a:close/>
                <a:moveTo>
                  <a:pt x="1816638" y="797770"/>
                </a:moveTo>
                <a:lnTo>
                  <a:pt x="1828455" y="814831"/>
                </a:lnTo>
                <a:lnTo>
                  <a:pt x="1682588" y="827227"/>
                </a:lnTo>
                <a:lnTo>
                  <a:pt x="1680430" y="809345"/>
                </a:lnTo>
                <a:close/>
                <a:moveTo>
                  <a:pt x="61447" y="791950"/>
                </a:moveTo>
                <a:lnTo>
                  <a:pt x="164713" y="801763"/>
                </a:lnTo>
                <a:lnTo>
                  <a:pt x="163253" y="819705"/>
                </a:lnTo>
                <a:lnTo>
                  <a:pt x="51105" y="809048"/>
                </a:lnTo>
                <a:close/>
                <a:moveTo>
                  <a:pt x="1766145" y="724870"/>
                </a:moveTo>
                <a:lnTo>
                  <a:pt x="1777427" y="741158"/>
                </a:lnTo>
                <a:lnTo>
                  <a:pt x="1674396" y="759325"/>
                </a:lnTo>
                <a:lnTo>
                  <a:pt x="1673685" y="753429"/>
                </a:lnTo>
                <a:lnTo>
                  <a:pt x="1670588" y="741719"/>
                </a:lnTo>
                <a:close/>
                <a:moveTo>
                  <a:pt x="94047" y="719066"/>
                </a:moveTo>
                <a:lnTo>
                  <a:pt x="175129" y="734198"/>
                </a:lnTo>
                <a:lnTo>
                  <a:pt x="171900" y="751906"/>
                </a:lnTo>
                <a:lnTo>
                  <a:pt x="87480" y="736151"/>
                </a:lnTo>
                <a:close/>
                <a:moveTo>
                  <a:pt x="1732475" y="654227"/>
                </a:moveTo>
                <a:lnTo>
                  <a:pt x="1740061" y="670822"/>
                </a:lnTo>
                <a:lnTo>
                  <a:pt x="1657733" y="693102"/>
                </a:lnTo>
                <a:lnTo>
                  <a:pt x="1653131" y="675699"/>
                </a:lnTo>
                <a:close/>
                <a:moveTo>
                  <a:pt x="121093" y="648021"/>
                </a:moveTo>
                <a:lnTo>
                  <a:pt x="193564" y="668412"/>
                </a:lnTo>
                <a:lnTo>
                  <a:pt x="187778" y="685483"/>
                </a:lnTo>
                <a:lnTo>
                  <a:pt x="114844" y="664963"/>
                </a:lnTo>
                <a:lnTo>
                  <a:pt x="120799" y="649471"/>
                </a:lnTo>
                <a:close/>
                <a:moveTo>
                  <a:pt x="1703605" y="584417"/>
                </a:moveTo>
                <a:lnTo>
                  <a:pt x="1707892" y="600448"/>
                </a:lnTo>
                <a:lnTo>
                  <a:pt x="1708508" y="601796"/>
                </a:lnTo>
                <a:lnTo>
                  <a:pt x="1640259" y="627022"/>
                </a:lnTo>
                <a:lnTo>
                  <a:pt x="1639049" y="622444"/>
                </a:lnTo>
                <a:lnTo>
                  <a:pt x="1633440" y="610352"/>
                </a:lnTo>
                <a:close/>
                <a:moveTo>
                  <a:pt x="136138" y="573632"/>
                </a:moveTo>
                <a:lnTo>
                  <a:pt x="215446" y="603848"/>
                </a:lnTo>
                <a:lnTo>
                  <a:pt x="209665" y="620908"/>
                </a:lnTo>
                <a:lnTo>
                  <a:pt x="132521" y="591516"/>
                </a:lnTo>
                <a:close/>
                <a:moveTo>
                  <a:pt x="1683900" y="510741"/>
                </a:moveTo>
                <a:lnTo>
                  <a:pt x="1688629" y="528423"/>
                </a:lnTo>
                <a:lnTo>
                  <a:pt x="1612275" y="564725"/>
                </a:lnTo>
                <a:lnTo>
                  <a:pt x="1604700" y="548396"/>
                </a:lnTo>
                <a:close/>
                <a:moveTo>
                  <a:pt x="147252" y="494765"/>
                </a:moveTo>
                <a:lnTo>
                  <a:pt x="243177" y="541551"/>
                </a:lnTo>
                <a:lnTo>
                  <a:pt x="234224" y="557210"/>
                </a:lnTo>
                <a:lnTo>
                  <a:pt x="146805" y="514573"/>
                </a:lnTo>
                <a:close/>
                <a:moveTo>
                  <a:pt x="1670480" y="430384"/>
                </a:moveTo>
                <a:lnTo>
                  <a:pt x="1672163" y="450296"/>
                </a:lnTo>
                <a:lnTo>
                  <a:pt x="1583450" y="502701"/>
                </a:lnTo>
                <a:lnTo>
                  <a:pt x="1573155" y="487877"/>
                </a:lnTo>
                <a:close/>
                <a:moveTo>
                  <a:pt x="149273" y="405169"/>
                </a:moveTo>
                <a:lnTo>
                  <a:pt x="277016" y="482359"/>
                </a:lnTo>
                <a:lnTo>
                  <a:pt x="268080" y="497989"/>
                </a:lnTo>
                <a:lnTo>
                  <a:pt x="148805" y="425916"/>
                </a:lnTo>
                <a:close/>
                <a:moveTo>
                  <a:pt x="195968" y="338361"/>
                </a:moveTo>
                <a:lnTo>
                  <a:pt x="314600" y="425459"/>
                </a:lnTo>
                <a:lnTo>
                  <a:pt x="302826" y="439145"/>
                </a:lnTo>
                <a:lnTo>
                  <a:pt x="173559" y="344239"/>
                </a:lnTo>
                <a:lnTo>
                  <a:pt x="192568" y="339792"/>
                </a:lnTo>
                <a:close/>
                <a:moveTo>
                  <a:pt x="1665887" y="337121"/>
                </a:moveTo>
                <a:lnTo>
                  <a:pt x="1664242" y="356571"/>
                </a:lnTo>
                <a:lnTo>
                  <a:pt x="1664553" y="360248"/>
                </a:lnTo>
                <a:lnTo>
                  <a:pt x="1544474" y="446578"/>
                </a:lnTo>
                <a:lnTo>
                  <a:pt x="1534206" y="431793"/>
                </a:lnTo>
                <a:close/>
                <a:moveTo>
                  <a:pt x="279257" y="303297"/>
                </a:moveTo>
                <a:lnTo>
                  <a:pt x="359087" y="373748"/>
                </a:lnTo>
                <a:lnTo>
                  <a:pt x="347347" y="387394"/>
                </a:lnTo>
                <a:lnTo>
                  <a:pt x="260839" y="311051"/>
                </a:lnTo>
                <a:close/>
                <a:moveTo>
                  <a:pt x="1595859" y="288337"/>
                </a:moveTo>
                <a:lnTo>
                  <a:pt x="1615448" y="295194"/>
                </a:lnTo>
                <a:lnTo>
                  <a:pt x="1504459" y="391189"/>
                </a:lnTo>
                <a:lnTo>
                  <a:pt x="1491819" y="378322"/>
                </a:lnTo>
                <a:close/>
                <a:moveTo>
                  <a:pt x="348471" y="263494"/>
                </a:moveTo>
                <a:lnTo>
                  <a:pt x="405504" y="323744"/>
                </a:lnTo>
                <a:lnTo>
                  <a:pt x="394934" y="332080"/>
                </a:lnTo>
                <a:lnTo>
                  <a:pt x="391923" y="335581"/>
                </a:lnTo>
                <a:lnTo>
                  <a:pt x="333116" y="273456"/>
                </a:lnTo>
                <a:close/>
                <a:moveTo>
                  <a:pt x="1512159" y="259039"/>
                </a:moveTo>
                <a:lnTo>
                  <a:pt x="1530860" y="265585"/>
                </a:lnTo>
                <a:lnTo>
                  <a:pt x="1456606" y="342477"/>
                </a:lnTo>
                <a:lnTo>
                  <a:pt x="1443988" y="329632"/>
                </a:lnTo>
                <a:close/>
                <a:moveTo>
                  <a:pt x="412110" y="221916"/>
                </a:moveTo>
                <a:lnTo>
                  <a:pt x="459114" y="281464"/>
                </a:lnTo>
                <a:lnTo>
                  <a:pt x="444980" y="292610"/>
                </a:lnTo>
                <a:lnTo>
                  <a:pt x="397097" y="231949"/>
                </a:lnTo>
                <a:lnTo>
                  <a:pt x="411019" y="222917"/>
                </a:lnTo>
                <a:close/>
                <a:moveTo>
                  <a:pt x="1443396" y="221678"/>
                </a:moveTo>
                <a:lnTo>
                  <a:pt x="1459286" y="230644"/>
                </a:lnTo>
                <a:lnTo>
                  <a:pt x="1406897" y="295670"/>
                </a:lnTo>
                <a:lnTo>
                  <a:pt x="1392300" y="285098"/>
                </a:lnTo>
                <a:close/>
                <a:moveTo>
                  <a:pt x="1379005" y="182170"/>
                </a:moveTo>
                <a:lnTo>
                  <a:pt x="1391896" y="192619"/>
                </a:lnTo>
                <a:lnTo>
                  <a:pt x="1393186" y="193347"/>
                </a:lnTo>
                <a:lnTo>
                  <a:pt x="1351622" y="255636"/>
                </a:lnTo>
                <a:lnTo>
                  <a:pt x="1337034" y="245070"/>
                </a:lnTo>
                <a:close/>
                <a:moveTo>
                  <a:pt x="468008" y="170577"/>
                </a:moveTo>
                <a:lnTo>
                  <a:pt x="513069" y="239589"/>
                </a:lnTo>
                <a:lnTo>
                  <a:pt x="510638" y="240828"/>
                </a:lnTo>
                <a:lnTo>
                  <a:pt x="498586" y="250333"/>
                </a:lnTo>
                <a:lnTo>
                  <a:pt x="454568" y="182920"/>
                </a:lnTo>
                <a:close/>
                <a:moveTo>
                  <a:pt x="1319759" y="134146"/>
                </a:moveTo>
                <a:lnTo>
                  <a:pt x="1333978" y="145672"/>
                </a:lnTo>
                <a:lnTo>
                  <a:pt x="1294036" y="219016"/>
                </a:lnTo>
                <a:lnTo>
                  <a:pt x="1277891" y="211027"/>
                </a:lnTo>
                <a:close/>
                <a:moveTo>
                  <a:pt x="523355" y="113305"/>
                </a:moveTo>
                <a:lnTo>
                  <a:pt x="573987" y="208530"/>
                </a:lnTo>
                <a:lnTo>
                  <a:pt x="557949" y="216707"/>
                </a:lnTo>
                <a:lnTo>
                  <a:pt x="511350" y="129068"/>
                </a:lnTo>
                <a:close/>
                <a:moveTo>
                  <a:pt x="1261668" y="77024"/>
                </a:moveTo>
                <a:lnTo>
                  <a:pt x="1274734" y="92144"/>
                </a:lnTo>
                <a:lnTo>
                  <a:pt x="1232872" y="188750"/>
                </a:lnTo>
                <a:lnTo>
                  <a:pt x="1216718" y="180757"/>
                </a:lnTo>
                <a:close/>
                <a:moveTo>
                  <a:pt x="879964" y="47539"/>
                </a:moveTo>
                <a:lnTo>
                  <a:pt x="896536" y="48415"/>
                </a:lnTo>
                <a:lnTo>
                  <a:pt x="898006" y="48246"/>
                </a:lnTo>
                <a:lnTo>
                  <a:pt x="900930" y="121496"/>
                </a:lnTo>
                <a:lnTo>
                  <a:pt x="882930" y="121839"/>
                </a:lnTo>
                <a:close/>
                <a:moveTo>
                  <a:pt x="803804" y="43511"/>
                </a:moveTo>
                <a:lnTo>
                  <a:pt x="822082" y="44478"/>
                </a:lnTo>
                <a:lnTo>
                  <a:pt x="832792" y="126618"/>
                </a:lnTo>
                <a:lnTo>
                  <a:pt x="814920" y="128774"/>
                </a:lnTo>
                <a:close/>
                <a:moveTo>
                  <a:pt x="577653" y="42008"/>
                </a:moveTo>
                <a:lnTo>
                  <a:pt x="634782" y="177534"/>
                </a:lnTo>
                <a:lnTo>
                  <a:pt x="618704" y="185731"/>
                </a:lnTo>
                <a:lnTo>
                  <a:pt x="565079" y="58518"/>
                </a:lnTo>
                <a:close/>
                <a:moveTo>
                  <a:pt x="973404" y="39567"/>
                </a:moveTo>
                <a:lnTo>
                  <a:pt x="969228" y="123258"/>
                </a:lnTo>
                <a:lnTo>
                  <a:pt x="951312" y="121130"/>
                </a:lnTo>
                <a:lnTo>
                  <a:pt x="955278" y="41654"/>
                </a:lnTo>
                <a:close/>
                <a:moveTo>
                  <a:pt x="723233" y="31443"/>
                </a:moveTo>
                <a:lnTo>
                  <a:pt x="742691" y="35995"/>
                </a:lnTo>
                <a:lnTo>
                  <a:pt x="765354" y="137622"/>
                </a:lnTo>
                <a:lnTo>
                  <a:pt x="747791" y="141567"/>
                </a:lnTo>
                <a:close/>
                <a:moveTo>
                  <a:pt x="1051847" y="25765"/>
                </a:moveTo>
                <a:lnTo>
                  <a:pt x="1037014" y="131308"/>
                </a:lnTo>
                <a:lnTo>
                  <a:pt x="1019135" y="129184"/>
                </a:lnTo>
                <a:lnTo>
                  <a:pt x="1032869" y="31462"/>
                </a:lnTo>
                <a:close/>
                <a:moveTo>
                  <a:pt x="633115" y="6990"/>
                </a:moveTo>
                <a:lnTo>
                  <a:pt x="651107" y="14566"/>
                </a:lnTo>
                <a:lnTo>
                  <a:pt x="654699" y="15406"/>
                </a:lnTo>
                <a:lnTo>
                  <a:pt x="699105" y="154429"/>
                </a:lnTo>
                <a:lnTo>
                  <a:pt x="682029" y="160125"/>
                </a:lnTo>
                <a:close/>
                <a:moveTo>
                  <a:pt x="1203134" y="4273"/>
                </a:moveTo>
                <a:lnTo>
                  <a:pt x="1213236" y="20976"/>
                </a:lnTo>
                <a:lnTo>
                  <a:pt x="1215649" y="23769"/>
                </a:lnTo>
                <a:lnTo>
                  <a:pt x="1169442" y="163605"/>
                </a:lnTo>
                <a:lnTo>
                  <a:pt x="1152188" y="158449"/>
                </a:lnTo>
                <a:close/>
                <a:moveTo>
                  <a:pt x="1137683" y="0"/>
                </a:moveTo>
                <a:lnTo>
                  <a:pt x="1104046" y="144062"/>
                </a:lnTo>
                <a:lnTo>
                  <a:pt x="1086767" y="138898"/>
                </a:lnTo>
                <a:lnTo>
                  <a:pt x="1117806" y="5966"/>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 name="任意多边形 7"/>
          <p:cNvSpPr/>
          <p:nvPr>
            <p:custDataLst>
              <p:tags r:id="rId11"/>
            </p:custDataLst>
          </p:nvPr>
        </p:nvSpPr>
        <p:spPr>
          <a:xfrm>
            <a:off x="8511131" y="3804307"/>
            <a:ext cx="1546842" cy="1546843"/>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49" name="任意多边形 8"/>
          <p:cNvSpPr/>
          <p:nvPr>
            <p:custDataLst>
              <p:tags r:id="rId12"/>
            </p:custDataLst>
          </p:nvPr>
        </p:nvSpPr>
        <p:spPr>
          <a:xfrm>
            <a:off x="8731529" y="3804307"/>
            <a:ext cx="1106046" cy="233961"/>
          </a:xfrm>
          <a:custGeom>
            <a:avLst/>
            <a:gdLst>
              <a:gd name="connsiteX0" fmla="*/ 650988 w 1301976"/>
              <a:gd name="connsiteY0" fmla="*/ 0 h 275406"/>
              <a:gd name="connsiteX1" fmla="*/ 1294759 w 1301976"/>
              <a:gd name="connsiteY1" fmla="*/ 266659 h 275406"/>
              <a:gd name="connsiteX2" fmla="*/ 1301976 w 1301976"/>
              <a:gd name="connsiteY2" fmla="*/ 275406 h 275406"/>
              <a:gd name="connsiteX3" fmla="*/ 0 w 1301976"/>
              <a:gd name="connsiteY3" fmla="*/ 275406 h 275406"/>
              <a:gd name="connsiteX4" fmla="*/ 7218 w 1301976"/>
              <a:gd name="connsiteY4" fmla="*/ 266659 h 275406"/>
              <a:gd name="connsiteX5" fmla="*/ 650988 w 1301976"/>
              <a:gd name="connsiteY5" fmla="*/ 0 h 27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1976" h="275406">
                <a:moveTo>
                  <a:pt x="650988" y="0"/>
                </a:moveTo>
                <a:cubicBezTo>
                  <a:pt x="902396" y="0"/>
                  <a:pt x="1130003" y="101903"/>
                  <a:pt x="1294759" y="266659"/>
                </a:cubicBezTo>
                <a:lnTo>
                  <a:pt x="1301976" y="275406"/>
                </a:lnTo>
                <a:lnTo>
                  <a:pt x="0" y="275406"/>
                </a:lnTo>
                <a:lnTo>
                  <a:pt x="7218" y="266659"/>
                </a:lnTo>
                <a:cubicBezTo>
                  <a:pt x="171973" y="101903"/>
                  <a:pt x="399580" y="0"/>
                  <a:pt x="65098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p>
            <a:pPr algn="ctr"/>
            <a:r>
              <a:rPr lang="en-US" altLang="zh-CN" sz="1000" dirty="0">
                <a:solidFill>
                  <a:schemeClr val="lt1"/>
                </a:solidFill>
                <a:latin typeface="Arial" panose="020B0604020202020204" pitchFamily="34" charset="0"/>
                <a:ea typeface="微软雅黑" panose="020B0503020204020204" charset="-122"/>
                <a:sym typeface="Arial" panose="020B0604020202020204" pitchFamily="34" charset="0"/>
              </a:rPr>
              <a:t>05</a:t>
            </a:r>
            <a:endParaRPr lang="en-US" altLang="zh-CN" sz="1000" dirty="0">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6" name="文本框 45"/>
          <p:cNvSpPr txBox="1"/>
          <p:nvPr>
            <p:custDataLst>
              <p:tags r:id="rId13"/>
            </p:custDataLst>
          </p:nvPr>
        </p:nvSpPr>
        <p:spPr>
          <a:xfrm>
            <a:off x="8619138" y="4093269"/>
            <a:ext cx="1330827" cy="968919"/>
          </a:xfrm>
          <a:prstGeom prst="rect">
            <a:avLst/>
          </a:prstGeom>
          <a:noFill/>
        </p:spPr>
        <p:txBody>
          <a:bodyPr wrap="square" rtlCol="0" anchor="ctr" anchorCtr="0">
            <a:normAutofit lnSpcReduction="20000"/>
          </a:bodyPr>
          <a:p>
            <a:pPr marL="0" lvl="0" indent="0" algn="ctr">
              <a:lnSpc>
                <a:spcPct val="120000"/>
              </a:lnSpc>
              <a:spcBef>
                <a:spcPts val="0"/>
              </a:spcBef>
              <a:spcAft>
                <a:spcPts val="800"/>
              </a:spcAft>
              <a:buSzPct val="100000"/>
            </a:pPr>
            <a:r>
              <a:rPr lang="zh-CN" altLang="en-US" sz="2400" b="1" kern="0" spc="160">
                <a:solidFill>
                  <a:schemeClr val="accent5">
                    <a:lumMod val="50000"/>
                  </a:schemeClr>
                </a:solidFill>
                <a:latin typeface="Arial" panose="020B0604020202020204" pitchFamily="34" charset="0"/>
                <a:ea typeface="微软雅黑" panose="020B0503020204020204" charset="-122"/>
              </a:rPr>
              <a:t>善后</a:t>
            </a:r>
            <a:endParaRPr lang="zh-CN" altLang="en-US" sz="2400" b="1" kern="0" spc="160">
              <a:solidFill>
                <a:schemeClr val="accent5">
                  <a:lumMod val="50000"/>
                </a:schemeClr>
              </a:solidFill>
              <a:latin typeface="Arial" panose="020B0604020202020204" pitchFamily="34" charset="0"/>
              <a:ea typeface="微软雅黑" panose="020B0503020204020204" charset="-122"/>
            </a:endParaRPr>
          </a:p>
          <a:p>
            <a:pPr marL="0" lvl="0" indent="0" algn="ctr">
              <a:lnSpc>
                <a:spcPct val="120000"/>
              </a:lnSpc>
              <a:spcBef>
                <a:spcPts val="0"/>
              </a:spcBef>
              <a:spcAft>
                <a:spcPts val="800"/>
              </a:spcAft>
              <a:buSzPct val="100000"/>
            </a:pPr>
            <a:r>
              <a:rPr lang="zh-CN" altLang="en-US" sz="2400" b="1" kern="0" spc="160">
                <a:solidFill>
                  <a:schemeClr val="accent5">
                    <a:lumMod val="50000"/>
                  </a:schemeClr>
                </a:solidFill>
                <a:latin typeface="Arial" panose="020B0604020202020204" pitchFamily="34" charset="0"/>
                <a:ea typeface="微软雅黑" panose="020B0503020204020204" charset="-122"/>
              </a:rPr>
              <a:t>恢复</a:t>
            </a:r>
            <a:endParaRPr lang="zh-CN" altLang="en-US" sz="2400" b="1" kern="0" spc="160">
              <a:solidFill>
                <a:schemeClr val="accent5">
                  <a:lumMod val="50000"/>
                </a:schemeClr>
              </a:solidFill>
              <a:latin typeface="Arial" panose="020B0604020202020204" pitchFamily="34" charset="0"/>
              <a:ea typeface="微软雅黑" panose="020B0503020204020204" charset="-122"/>
            </a:endParaRPr>
          </a:p>
        </p:txBody>
      </p:sp>
      <p:sp>
        <p:nvSpPr>
          <p:cNvPr id="6" name="任意多边形 5"/>
          <p:cNvSpPr/>
          <p:nvPr>
            <p:custDataLst>
              <p:tags r:id="rId14"/>
            </p:custDataLst>
          </p:nvPr>
        </p:nvSpPr>
        <p:spPr>
          <a:xfrm>
            <a:off x="4915096" y="1309344"/>
            <a:ext cx="2030069" cy="1943101"/>
          </a:xfrm>
          <a:custGeom>
            <a:avLst/>
            <a:gdLst>
              <a:gd name="connsiteX0" fmla="*/ 961691 w 1844621"/>
              <a:gd name="connsiteY0" fmla="*/ 1643760 h 1765598"/>
              <a:gd name="connsiteX1" fmla="*/ 964657 w 1844621"/>
              <a:gd name="connsiteY1" fmla="*/ 1718060 h 1765598"/>
              <a:gd name="connsiteX2" fmla="*/ 948083 w 1844621"/>
              <a:gd name="connsiteY2" fmla="*/ 1717184 h 1765598"/>
              <a:gd name="connsiteX3" fmla="*/ 946614 w 1844621"/>
              <a:gd name="connsiteY3" fmla="*/ 1717353 h 1765598"/>
              <a:gd name="connsiteX4" fmla="*/ 943691 w 1844621"/>
              <a:gd name="connsiteY4" fmla="*/ 1644103 h 1765598"/>
              <a:gd name="connsiteX5" fmla="*/ 875350 w 1844621"/>
              <a:gd name="connsiteY5" fmla="*/ 1643169 h 1765598"/>
              <a:gd name="connsiteX6" fmla="*/ 893299 w 1844621"/>
              <a:gd name="connsiteY6" fmla="*/ 1644629 h 1765598"/>
              <a:gd name="connsiteX7" fmla="*/ 889341 w 1844621"/>
              <a:gd name="connsiteY7" fmla="*/ 1723945 h 1765598"/>
              <a:gd name="connsiteX8" fmla="*/ 871214 w 1844621"/>
              <a:gd name="connsiteY8" fmla="*/ 1726031 h 1765598"/>
              <a:gd name="connsiteX9" fmla="*/ 1029699 w 1844621"/>
              <a:gd name="connsiteY9" fmla="*/ 1636826 h 1765598"/>
              <a:gd name="connsiteX10" fmla="*/ 1040815 w 1844621"/>
              <a:gd name="connsiteY10" fmla="*/ 1722087 h 1765598"/>
              <a:gd name="connsiteX11" fmla="*/ 1022537 w 1844621"/>
              <a:gd name="connsiteY11" fmla="*/ 1721121 h 1765598"/>
              <a:gd name="connsiteX12" fmla="*/ 1011828 w 1844621"/>
              <a:gd name="connsiteY12" fmla="*/ 1638982 h 1765598"/>
              <a:gd name="connsiteX13" fmla="*/ 807350 w 1844621"/>
              <a:gd name="connsiteY13" fmla="*/ 1636115 h 1765598"/>
              <a:gd name="connsiteX14" fmla="*/ 822430 w 1844621"/>
              <a:gd name="connsiteY14" fmla="*/ 1638864 h 1765598"/>
              <a:gd name="connsiteX15" fmla="*/ 825110 w 1844621"/>
              <a:gd name="connsiteY15" fmla="*/ 1639083 h 1765598"/>
              <a:gd name="connsiteX16" fmla="*/ 811751 w 1844621"/>
              <a:gd name="connsiteY16" fmla="*/ 1734136 h 1765598"/>
              <a:gd name="connsiteX17" fmla="*/ 792774 w 1844621"/>
              <a:gd name="connsiteY17" fmla="*/ 1739833 h 1765598"/>
              <a:gd name="connsiteX18" fmla="*/ 1096827 w 1844621"/>
              <a:gd name="connsiteY18" fmla="*/ 1624033 h 1765598"/>
              <a:gd name="connsiteX19" fmla="*/ 1121385 w 1844621"/>
              <a:gd name="connsiteY19" fmla="*/ 1734155 h 1765598"/>
              <a:gd name="connsiteX20" fmla="*/ 1101928 w 1844621"/>
              <a:gd name="connsiteY20" fmla="*/ 1729603 h 1765598"/>
              <a:gd name="connsiteX21" fmla="*/ 1079265 w 1844621"/>
              <a:gd name="connsiteY21" fmla="*/ 1627978 h 1765598"/>
              <a:gd name="connsiteX22" fmla="*/ 740342 w 1844621"/>
              <a:gd name="connsiteY22" fmla="*/ 1622534 h 1765598"/>
              <a:gd name="connsiteX23" fmla="*/ 749046 w 1844621"/>
              <a:gd name="connsiteY23" fmla="*/ 1625484 h 1765598"/>
              <a:gd name="connsiteX24" fmla="*/ 757767 w 1844621"/>
              <a:gd name="connsiteY24" fmla="*/ 1627074 h 1765598"/>
              <a:gd name="connsiteX25" fmla="*/ 726815 w 1844621"/>
              <a:gd name="connsiteY25" fmla="*/ 1759631 h 1765598"/>
              <a:gd name="connsiteX26" fmla="*/ 706937 w 1844621"/>
              <a:gd name="connsiteY26" fmla="*/ 1765598 h 1765598"/>
              <a:gd name="connsiteX27" fmla="*/ 1162592 w 1844621"/>
              <a:gd name="connsiteY27" fmla="*/ 1605474 h 1765598"/>
              <a:gd name="connsiteX28" fmla="*/ 1211506 w 1844621"/>
              <a:gd name="connsiteY28" fmla="*/ 1758609 h 1765598"/>
              <a:gd name="connsiteX29" fmla="*/ 1193512 w 1844621"/>
              <a:gd name="connsiteY29" fmla="*/ 1751032 h 1765598"/>
              <a:gd name="connsiteX30" fmla="*/ 1189921 w 1844621"/>
              <a:gd name="connsiteY30" fmla="*/ 1750192 h 1765598"/>
              <a:gd name="connsiteX31" fmla="*/ 1145515 w 1844621"/>
              <a:gd name="connsiteY31" fmla="*/ 1611170 h 1765598"/>
              <a:gd name="connsiteX32" fmla="*/ 675637 w 1844621"/>
              <a:gd name="connsiteY32" fmla="*/ 1600604 h 1765598"/>
              <a:gd name="connsiteX33" fmla="*/ 692686 w 1844621"/>
              <a:gd name="connsiteY33" fmla="*/ 1606382 h 1765598"/>
              <a:gd name="connsiteX34" fmla="*/ 641486 w 1844621"/>
              <a:gd name="connsiteY34" fmla="*/ 1761326 h 1765598"/>
              <a:gd name="connsiteX35" fmla="*/ 631383 w 1844621"/>
              <a:gd name="connsiteY35" fmla="*/ 1744623 h 1765598"/>
              <a:gd name="connsiteX36" fmla="*/ 628970 w 1844621"/>
              <a:gd name="connsiteY36" fmla="*/ 1741831 h 1765598"/>
              <a:gd name="connsiteX37" fmla="*/ 1225916 w 1844621"/>
              <a:gd name="connsiteY37" fmla="*/ 1579868 h 1765598"/>
              <a:gd name="connsiteX38" fmla="*/ 1279540 w 1844621"/>
              <a:gd name="connsiteY38" fmla="*/ 1707080 h 1765598"/>
              <a:gd name="connsiteX39" fmla="*/ 1266966 w 1844621"/>
              <a:gd name="connsiteY39" fmla="*/ 1723591 h 1765598"/>
              <a:gd name="connsiteX40" fmla="*/ 1209837 w 1844621"/>
              <a:gd name="connsiteY40" fmla="*/ 1588066 h 1765598"/>
              <a:gd name="connsiteX41" fmla="*/ 610954 w 1844621"/>
              <a:gd name="connsiteY41" fmla="*/ 1578681 h 1765598"/>
              <a:gd name="connsiteX42" fmla="*/ 628059 w 1844621"/>
              <a:gd name="connsiteY42" fmla="*/ 1584478 h 1765598"/>
              <a:gd name="connsiteX43" fmla="*/ 582951 w 1844621"/>
              <a:gd name="connsiteY43" fmla="*/ 1688574 h 1765598"/>
              <a:gd name="connsiteX44" fmla="*/ 569886 w 1844621"/>
              <a:gd name="connsiteY44" fmla="*/ 1673454 h 1765598"/>
              <a:gd name="connsiteX45" fmla="*/ 1286670 w 1844621"/>
              <a:gd name="connsiteY45" fmla="*/ 1548893 h 1765598"/>
              <a:gd name="connsiteX46" fmla="*/ 1333269 w 1844621"/>
              <a:gd name="connsiteY46" fmla="*/ 1636531 h 1765598"/>
              <a:gd name="connsiteX47" fmla="*/ 1321264 w 1844621"/>
              <a:gd name="connsiteY47" fmla="*/ 1652294 h 1765598"/>
              <a:gd name="connsiteX48" fmla="*/ 1270632 w 1844621"/>
              <a:gd name="connsiteY48" fmla="*/ 1557070 h 1765598"/>
              <a:gd name="connsiteX49" fmla="*/ 551444 w 1844621"/>
              <a:gd name="connsiteY49" fmla="*/ 1545001 h 1765598"/>
              <a:gd name="connsiteX50" fmla="*/ 567074 w 1844621"/>
              <a:gd name="connsiteY50" fmla="*/ 1553937 h 1765598"/>
              <a:gd name="connsiteX51" fmla="*/ 524862 w 1844621"/>
              <a:gd name="connsiteY51" fmla="*/ 1631452 h 1765598"/>
              <a:gd name="connsiteX52" fmla="*/ 510642 w 1844621"/>
              <a:gd name="connsiteY52" fmla="*/ 1619926 h 1765598"/>
              <a:gd name="connsiteX53" fmla="*/ 1346034 w 1844621"/>
              <a:gd name="connsiteY53" fmla="*/ 1515267 h 1765598"/>
              <a:gd name="connsiteX54" fmla="*/ 1390051 w 1844621"/>
              <a:gd name="connsiteY54" fmla="*/ 1582679 h 1765598"/>
              <a:gd name="connsiteX55" fmla="*/ 1376613 w 1844621"/>
              <a:gd name="connsiteY55" fmla="*/ 1595021 h 1765598"/>
              <a:gd name="connsiteX56" fmla="*/ 1331552 w 1844621"/>
              <a:gd name="connsiteY56" fmla="*/ 1526010 h 1765598"/>
              <a:gd name="connsiteX57" fmla="*/ 1333983 w 1844621"/>
              <a:gd name="connsiteY57" fmla="*/ 1524770 h 1765598"/>
              <a:gd name="connsiteX58" fmla="*/ 492213 w 1844621"/>
              <a:gd name="connsiteY58" fmla="*/ 1511140 h 1765598"/>
              <a:gd name="connsiteX59" fmla="*/ 507877 w 1844621"/>
              <a:gd name="connsiteY59" fmla="*/ 1520095 h 1765598"/>
              <a:gd name="connsiteX60" fmla="*/ 465615 w 1844621"/>
              <a:gd name="connsiteY60" fmla="*/ 1583429 h 1765598"/>
              <a:gd name="connsiteX61" fmla="*/ 452723 w 1844621"/>
              <a:gd name="connsiteY61" fmla="*/ 1572979 h 1765598"/>
              <a:gd name="connsiteX62" fmla="*/ 451434 w 1844621"/>
              <a:gd name="connsiteY62" fmla="*/ 1572252 h 1765598"/>
              <a:gd name="connsiteX63" fmla="*/ 1399641 w 1844621"/>
              <a:gd name="connsiteY63" fmla="*/ 1472989 h 1765598"/>
              <a:gd name="connsiteX64" fmla="*/ 1447523 w 1844621"/>
              <a:gd name="connsiteY64" fmla="*/ 1533649 h 1765598"/>
              <a:gd name="connsiteX65" fmla="*/ 1433600 w 1844621"/>
              <a:gd name="connsiteY65" fmla="*/ 1542681 h 1765598"/>
              <a:gd name="connsiteX66" fmla="*/ 1432510 w 1844621"/>
              <a:gd name="connsiteY66" fmla="*/ 1543682 h 1765598"/>
              <a:gd name="connsiteX67" fmla="*/ 1385507 w 1844621"/>
              <a:gd name="connsiteY67" fmla="*/ 1484135 h 1765598"/>
              <a:gd name="connsiteX68" fmla="*/ 439084 w 1844621"/>
              <a:gd name="connsiteY68" fmla="*/ 1468240 h 1765598"/>
              <a:gd name="connsiteX69" fmla="*/ 452737 w 1844621"/>
              <a:gd name="connsiteY69" fmla="*/ 1479985 h 1765598"/>
              <a:gd name="connsiteX70" fmla="*/ 401226 w 1844621"/>
              <a:gd name="connsiteY70" fmla="*/ 1543921 h 1765598"/>
              <a:gd name="connsiteX71" fmla="*/ 385335 w 1844621"/>
              <a:gd name="connsiteY71" fmla="*/ 1534955 h 1765598"/>
              <a:gd name="connsiteX72" fmla="*/ 1452700 w 1844621"/>
              <a:gd name="connsiteY72" fmla="*/ 1430017 h 1765598"/>
              <a:gd name="connsiteX73" fmla="*/ 1511505 w 1844621"/>
              <a:gd name="connsiteY73" fmla="*/ 1492141 h 1765598"/>
              <a:gd name="connsiteX74" fmla="*/ 1496150 w 1844621"/>
              <a:gd name="connsiteY74" fmla="*/ 1502102 h 1765598"/>
              <a:gd name="connsiteX75" fmla="*/ 1439119 w 1844621"/>
              <a:gd name="connsiteY75" fmla="*/ 1441854 h 1765598"/>
              <a:gd name="connsiteX76" fmla="*/ 1449687 w 1844621"/>
              <a:gd name="connsiteY76" fmla="*/ 1433519 h 1765598"/>
              <a:gd name="connsiteX77" fmla="*/ 387391 w 1844621"/>
              <a:gd name="connsiteY77" fmla="*/ 1423768 h 1765598"/>
              <a:gd name="connsiteX78" fmla="*/ 401059 w 1844621"/>
              <a:gd name="connsiteY78" fmla="*/ 1435526 h 1765598"/>
              <a:gd name="connsiteX79" fmla="*/ 332463 w 1844621"/>
              <a:gd name="connsiteY79" fmla="*/ 1506560 h 1765598"/>
              <a:gd name="connsiteX80" fmla="*/ 313761 w 1844621"/>
              <a:gd name="connsiteY80" fmla="*/ 1500014 h 1765598"/>
              <a:gd name="connsiteX81" fmla="*/ 1497274 w 1844621"/>
              <a:gd name="connsiteY81" fmla="*/ 1378205 h 1765598"/>
              <a:gd name="connsiteX82" fmla="*/ 1583781 w 1844621"/>
              <a:gd name="connsiteY82" fmla="*/ 1454547 h 1765598"/>
              <a:gd name="connsiteX83" fmla="*/ 1565364 w 1844621"/>
              <a:gd name="connsiteY83" fmla="*/ 1462300 h 1765598"/>
              <a:gd name="connsiteX84" fmla="*/ 1485535 w 1844621"/>
              <a:gd name="connsiteY84" fmla="*/ 1391850 h 1765598"/>
              <a:gd name="connsiteX85" fmla="*/ 342078 w 1844621"/>
              <a:gd name="connsiteY85" fmla="*/ 1372754 h 1765598"/>
              <a:gd name="connsiteX86" fmla="*/ 353236 w 1844621"/>
              <a:gd name="connsiteY86" fmla="*/ 1386902 h 1765598"/>
              <a:gd name="connsiteX87" fmla="*/ 248764 w 1844621"/>
              <a:gd name="connsiteY87" fmla="*/ 1477262 h 1765598"/>
              <a:gd name="connsiteX88" fmla="*/ 229175 w 1844621"/>
              <a:gd name="connsiteY88" fmla="*/ 1470405 h 1765598"/>
              <a:gd name="connsiteX89" fmla="*/ 1541797 w 1844621"/>
              <a:gd name="connsiteY89" fmla="*/ 1326453 h 1765598"/>
              <a:gd name="connsiteX90" fmla="*/ 1671063 w 1844621"/>
              <a:gd name="connsiteY90" fmla="*/ 1421359 h 1765598"/>
              <a:gd name="connsiteX91" fmla="*/ 1652052 w 1844621"/>
              <a:gd name="connsiteY91" fmla="*/ 1425806 h 1765598"/>
              <a:gd name="connsiteX92" fmla="*/ 1648653 w 1844621"/>
              <a:gd name="connsiteY92" fmla="*/ 1427237 h 1765598"/>
              <a:gd name="connsiteX93" fmla="*/ 1530022 w 1844621"/>
              <a:gd name="connsiteY93" fmla="*/ 1340139 h 1765598"/>
              <a:gd name="connsiteX94" fmla="*/ 299862 w 1844621"/>
              <a:gd name="connsiteY94" fmla="*/ 1319225 h 1765598"/>
              <a:gd name="connsiteX95" fmla="*/ 311019 w 1844621"/>
              <a:gd name="connsiteY95" fmla="*/ 1333372 h 1765598"/>
              <a:gd name="connsiteX96" fmla="*/ 178732 w 1844621"/>
              <a:gd name="connsiteY96" fmla="*/ 1428480 h 1765598"/>
              <a:gd name="connsiteX97" fmla="*/ 180377 w 1844621"/>
              <a:gd name="connsiteY97" fmla="*/ 1409027 h 1765598"/>
              <a:gd name="connsiteX98" fmla="*/ 180067 w 1844621"/>
              <a:gd name="connsiteY98" fmla="*/ 1405352 h 1765598"/>
              <a:gd name="connsiteX99" fmla="*/ 1576542 w 1844621"/>
              <a:gd name="connsiteY99" fmla="*/ 1267609 h 1765598"/>
              <a:gd name="connsiteX100" fmla="*/ 1695816 w 1844621"/>
              <a:gd name="connsiteY100" fmla="*/ 1339681 h 1765598"/>
              <a:gd name="connsiteX101" fmla="*/ 1695348 w 1844621"/>
              <a:gd name="connsiteY101" fmla="*/ 1360430 h 1765598"/>
              <a:gd name="connsiteX102" fmla="*/ 1567606 w 1844621"/>
              <a:gd name="connsiteY102" fmla="*/ 1283241 h 1765598"/>
              <a:gd name="connsiteX103" fmla="*/ 263531 w 1844621"/>
              <a:gd name="connsiteY103" fmla="*/ 1261503 h 1765598"/>
              <a:gd name="connsiteX104" fmla="*/ 271723 w 1844621"/>
              <a:gd name="connsiteY104" fmla="*/ 1277570 h 1765598"/>
              <a:gd name="connsiteX105" fmla="*/ 174140 w 1844621"/>
              <a:gd name="connsiteY105" fmla="*/ 1335215 h 1765598"/>
              <a:gd name="connsiteX106" fmla="*/ 172457 w 1844621"/>
              <a:gd name="connsiteY106" fmla="*/ 1315303 h 1765598"/>
              <a:gd name="connsiteX107" fmla="*/ 1610398 w 1844621"/>
              <a:gd name="connsiteY107" fmla="*/ 1208387 h 1765598"/>
              <a:gd name="connsiteX108" fmla="*/ 1697816 w 1844621"/>
              <a:gd name="connsiteY108" fmla="*/ 1251024 h 1765598"/>
              <a:gd name="connsiteX109" fmla="*/ 1697369 w 1844621"/>
              <a:gd name="connsiteY109" fmla="*/ 1270832 h 1765598"/>
              <a:gd name="connsiteX110" fmla="*/ 1601446 w 1844621"/>
              <a:gd name="connsiteY110" fmla="*/ 1224047 h 1765598"/>
              <a:gd name="connsiteX111" fmla="*/ 232566 w 1844621"/>
              <a:gd name="connsiteY111" fmla="*/ 1200770 h 1765598"/>
              <a:gd name="connsiteX112" fmla="*/ 240745 w 1844621"/>
              <a:gd name="connsiteY112" fmla="*/ 1216812 h 1765598"/>
              <a:gd name="connsiteX113" fmla="*/ 160720 w 1844621"/>
              <a:gd name="connsiteY113" fmla="*/ 1254859 h 1765598"/>
              <a:gd name="connsiteX114" fmla="*/ 155991 w 1844621"/>
              <a:gd name="connsiteY114" fmla="*/ 1237178 h 1765598"/>
              <a:gd name="connsiteX115" fmla="*/ 1634958 w 1844621"/>
              <a:gd name="connsiteY115" fmla="*/ 1144690 h 1765598"/>
              <a:gd name="connsiteX116" fmla="*/ 1712099 w 1844621"/>
              <a:gd name="connsiteY116" fmla="*/ 1174082 h 1765598"/>
              <a:gd name="connsiteX117" fmla="*/ 1708482 w 1844621"/>
              <a:gd name="connsiteY117" fmla="*/ 1191966 h 1765598"/>
              <a:gd name="connsiteX118" fmla="*/ 1629176 w 1844621"/>
              <a:gd name="connsiteY118" fmla="*/ 1161750 h 1765598"/>
              <a:gd name="connsiteX119" fmla="*/ 204756 w 1844621"/>
              <a:gd name="connsiteY119" fmla="*/ 1138431 h 1765598"/>
              <a:gd name="connsiteX120" fmla="*/ 210455 w 1844621"/>
              <a:gd name="connsiteY120" fmla="*/ 1155515 h 1765598"/>
              <a:gd name="connsiteX121" fmla="*/ 141015 w 1844621"/>
              <a:gd name="connsiteY121" fmla="*/ 1181182 h 1765598"/>
              <a:gd name="connsiteX122" fmla="*/ 136727 w 1844621"/>
              <a:gd name="connsiteY122" fmla="*/ 1165150 h 1765598"/>
              <a:gd name="connsiteX123" fmla="*/ 136112 w 1844621"/>
              <a:gd name="connsiteY123" fmla="*/ 1163804 h 1765598"/>
              <a:gd name="connsiteX124" fmla="*/ 1656844 w 1844621"/>
              <a:gd name="connsiteY124" fmla="*/ 1080115 h 1765598"/>
              <a:gd name="connsiteX125" fmla="*/ 1729776 w 1844621"/>
              <a:gd name="connsiteY125" fmla="*/ 1100634 h 1765598"/>
              <a:gd name="connsiteX126" fmla="*/ 1723821 w 1844621"/>
              <a:gd name="connsiteY126" fmla="*/ 1116126 h 1765598"/>
              <a:gd name="connsiteX127" fmla="*/ 1723528 w 1844621"/>
              <a:gd name="connsiteY127" fmla="*/ 1117576 h 1765598"/>
              <a:gd name="connsiteX128" fmla="*/ 1651058 w 1844621"/>
              <a:gd name="connsiteY128" fmla="*/ 1097186 h 1765598"/>
              <a:gd name="connsiteX129" fmla="*/ 184625 w 1844621"/>
              <a:gd name="connsiteY129" fmla="*/ 1073110 h 1765598"/>
              <a:gd name="connsiteX130" fmla="*/ 188043 w 1844621"/>
              <a:gd name="connsiteY130" fmla="*/ 1088326 h 1765598"/>
              <a:gd name="connsiteX131" fmla="*/ 188810 w 1844621"/>
              <a:gd name="connsiteY131" fmla="*/ 1090624 h 1765598"/>
              <a:gd name="connsiteX132" fmla="*/ 112145 w 1844621"/>
              <a:gd name="connsiteY132" fmla="*/ 1111372 h 1765598"/>
              <a:gd name="connsiteX133" fmla="*/ 104560 w 1844621"/>
              <a:gd name="connsiteY133" fmla="*/ 1094778 h 1765598"/>
              <a:gd name="connsiteX134" fmla="*/ 1672722 w 1844621"/>
              <a:gd name="connsiteY134" fmla="*/ 1013691 h 1765598"/>
              <a:gd name="connsiteX135" fmla="*/ 1757141 w 1844621"/>
              <a:gd name="connsiteY135" fmla="*/ 1029446 h 1765598"/>
              <a:gd name="connsiteX136" fmla="*/ 1750574 w 1844621"/>
              <a:gd name="connsiteY136" fmla="*/ 1046531 h 1765598"/>
              <a:gd name="connsiteX137" fmla="*/ 1669493 w 1844621"/>
              <a:gd name="connsiteY137" fmla="*/ 1031399 h 1765598"/>
              <a:gd name="connsiteX138" fmla="*/ 170225 w 1844621"/>
              <a:gd name="connsiteY138" fmla="*/ 1006273 h 1765598"/>
              <a:gd name="connsiteX139" fmla="*/ 170936 w 1844621"/>
              <a:gd name="connsiteY139" fmla="*/ 1012170 h 1765598"/>
              <a:gd name="connsiteX140" fmla="*/ 173584 w 1844621"/>
              <a:gd name="connsiteY140" fmla="*/ 1023958 h 1765598"/>
              <a:gd name="connsiteX141" fmla="*/ 78475 w 1844621"/>
              <a:gd name="connsiteY141" fmla="*/ 1040728 h 1765598"/>
              <a:gd name="connsiteX142" fmla="*/ 67193 w 1844621"/>
              <a:gd name="connsiteY142" fmla="*/ 1024440 h 1765598"/>
              <a:gd name="connsiteX143" fmla="*/ 1681368 w 1844621"/>
              <a:gd name="connsiteY143" fmla="*/ 945892 h 1765598"/>
              <a:gd name="connsiteX144" fmla="*/ 1793516 w 1844621"/>
              <a:gd name="connsiteY144" fmla="*/ 956550 h 1765598"/>
              <a:gd name="connsiteX145" fmla="*/ 1783173 w 1844621"/>
              <a:gd name="connsiteY145" fmla="*/ 973649 h 1765598"/>
              <a:gd name="connsiteX146" fmla="*/ 1679909 w 1844621"/>
              <a:gd name="connsiteY146" fmla="*/ 963835 h 1765598"/>
              <a:gd name="connsiteX147" fmla="*/ 162034 w 1844621"/>
              <a:gd name="connsiteY147" fmla="*/ 938372 h 1765598"/>
              <a:gd name="connsiteX148" fmla="*/ 164191 w 1844621"/>
              <a:gd name="connsiteY148" fmla="*/ 956254 h 1765598"/>
              <a:gd name="connsiteX149" fmla="*/ 27981 w 1844621"/>
              <a:gd name="connsiteY149" fmla="*/ 967828 h 1765598"/>
              <a:gd name="connsiteX150" fmla="*/ 16164 w 1844621"/>
              <a:gd name="connsiteY150" fmla="*/ 950767 h 1765598"/>
              <a:gd name="connsiteX151" fmla="*/ 1683923 w 1844621"/>
              <a:gd name="connsiteY151" fmla="*/ 877596 h 1765598"/>
              <a:gd name="connsiteX152" fmla="*/ 1844621 w 1844621"/>
              <a:gd name="connsiteY152" fmla="*/ 878397 h 1765598"/>
              <a:gd name="connsiteX153" fmla="*/ 1831855 w 1844621"/>
              <a:gd name="connsiteY153" fmla="*/ 893168 h 1765598"/>
              <a:gd name="connsiteX154" fmla="*/ 1829946 w 1844621"/>
              <a:gd name="connsiteY154" fmla="*/ 896325 h 1765598"/>
              <a:gd name="connsiteX155" fmla="*/ 1684266 w 1844621"/>
              <a:gd name="connsiteY155" fmla="*/ 895598 h 1765598"/>
              <a:gd name="connsiteX156" fmla="*/ 14676 w 1844621"/>
              <a:gd name="connsiteY156" fmla="*/ 869273 h 1765598"/>
              <a:gd name="connsiteX157" fmla="*/ 160356 w 1844621"/>
              <a:gd name="connsiteY157" fmla="*/ 869999 h 1765598"/>
              <a:gd name="connsiteX158" fmla="*/ 160699 w 1844621"/>
              <a:gd name="connsiteY158" fmla="*/ 888001 h 1765598"/>
              <a:gd name="connsiteX159" fmla="*/ 0 w 1844621"/>
              <a:gd name="connsiteY159" fmla="*/ 887200 h 1765598"/>
              <a:gd name="connsiteX160" fmla="*/ 12766 w 1844621"/>
              <a:gd name="connsiteY160" fmla="*/ 872429 h 1765598"/>
              <a:gd name="connsiteX161" fmla="*/ 1816638 w 1844621"/>
              <a:gd name="connsiteY161" fmla="*/ 797770 h 1765598"/>
              <a:gd name="connsiteX162" fmla="*/ 1828455 w 1844621"/>
              <a:gd name="connsiteY162" fmla="*/ 814831 h 1765598"/>
              <a:gd name="connsiteX163" fmla="*/ 1682588 w 1844621"/>
              <a:gd name="connsiteY163" fmla="*/ 827227 h 1765598"/>
              <a:gd name="connsiteX164" fmla="*/ 1680430 w 1844621"/>
              <a:gd name="connsiteY164" fmla="*/ 809345 h 1765598"/>
              <a:gd name="connsiteX165" fmla="*/ 61447 w 1844621"/>
              <a:gd name="connsiteY165" fmla="*/ 791950 h 1765598"/>
              <a:gd name="connsiteX166" fmla="*/ 164713 w 1844621"/>
              <a:gd name="connsiteY166" fmla="*/ 801763 h 1765598"/>
              <a:gd name="connsiteX167" fmla="*/ 163253 w 1844621"/>
              <a:gd name="connsiteY167" fmla="*/ 819705 h 1765598"/>
              <a:gd name="connsiteX168" fmla="*/ 51105 w 1844621"/>
              <a:gd name="connsiteY168" fmla="*/ 809048 h 1765598"/>
              <a:gd name="connsiteX169" fmla="*/ 1766145 w 1844621"/>
              <a:gd name="connsiteY169" fmla="*/ 724870 h 1765598"/>
              <a:gd name="connsiteX170" fmla="*/ 1777427 w 1844621"/>
              <a:gd name="connsiteY170" fmla="*/ 741158 h 1765598"/>
              <a:gd name="connsiteX171" fmla="*/ 1674396 w 1844621"/>
              <a:gd name="connsiteY171" fmla="*/ 759325 h 1765598"/>
              <a:gd name="connsiteX172" fmla="*/ 1673685 w 1844621"/>
              <a:gd name="connsiteY172" fmla="*/ 753429 h 1765598"/>
              <a:gd name="connsiteX173" fmla="*/ 1670588 w 1844621"/>
              <a:gd name="connsiteY173" fmla="*/ 741719 h 1765598"/>
              <a:gd name="connsiteX174" fmla="*/ 94047 w 1844621"/>
              <a:gd name="connsiteY174" fmla="*/ 719066 h 1765598"/>
              <a:gd name="connsiteX175" fmla="*/ 175129 w 1844621"/>
              <a:gd name="connsiteY175" fmla="*/ 734198 h 1765598"/>
              <a:gd name="connsiteX176" fmla="*/ 171900 w 1844621"/>
              <a:gd name="connsiteY176" fmla="*/ 751906 h 1765598"/>
              <a:gd name="connsiteX177" fmla="*/ 87480 w 1844621"/>
              <a:gd name="connsiteY177" fmla="*/ 736151 h 1765598"/>
              <a:gd name="connsiteX178" fmla="*/ 1732475 w 1844621"/>
              <a:gd name="connsiteY178" fmla="*/ 654227 h 1765598"/>
              <a:gd name="connsiteX179" fmla="*/ 1740061 w 1844621"/>
              <a:gd name="connsiteY179" fmla="*/ 670822 h 1765598"/>
              <a:gd name="connsiteX180" fmla="*/ 1657733 w 1844621"/>
              <a:gd name="connsiteY180" fmla="*/ 693102 h 1765598"/>
              <a:gd name="connsiteX181" fmla="*/ 1653131 w 1844621"/>
              <a:gd name="connsiteY181" fmla="*/ 675699 h 1765598"/>
              <a:gd name="connsiteX182" fmla="*/ 121093 w 1844621"/>
              <a:gd name="connsiteY182" fmla="*/ 648021 h 1765598"/>
              <a:gd name="connsiteX183" fmla="*/ 193564 w 1844621"/>
              <a:gd name="connsiteY183" fmla="*/ 668412 h 1765598"/>
              <a:gd name="connsiteX184" fmla="*/ 187778 w 1844621"/>
              <a:gd name="connsiteY184" fmla="*/ 685483 h 1765598"/>
              <a:gd name="connsiteX185" fmla="*/ 114844 w 1844621"/>
              <a:gd name="connsiteY185" fmla="*/ 664963 h 1765598"/>
              <a:gd name="connsiteX186" fmla="*/ 120799 w 1844621"/>
              <a:gd name="connsiteY186" fmla="*/ 649471 h 1765598"/>
              <a:gd name="connsiteX187" fmla="*/ 1703605 w 1844621"/>
              <a:gd name="connsiteY187" fmla="*/ 584417 h 1765598"/>
              <a:gd name="connsiteX188" fmla="*/ 1707892 w 1844621"/>
              <a:gd name="connsiteY188" fmla="*/ 600448 h 1765598"/>
              <a:gd name="connsiteX189" fmla="*/ 1708508 w 1844621"/>
              <a:gd name="connsiteY189" fmla="*/ 601796 h 1765598"/>
              <a:gd name="connsiteX190" fmla="*/ 1640259 w 1844621"/>
              <a:gd name="connsiteY190" fmla="*/ 627022 h 1765598"/>
              <a:gd name="connsiteX191" fmla="*/ 1639049 w 1844621"/>
              <a:gd name="connsiteY191" fmla="*/ 622444 h 1765598"/>
              <a:gd name="connsiteX192" fmla="*/ 1633440 w 1844621"/>
              <a:gd name="connsiteY192" fmla="*/ 610352 h 1765598"/>
              <a:gd name="connsiteX193" fmla="*/ 136138 w 1844621"/>
              <a:gd name="connsiteY193" fmla="*/ 573632 h 1765598"/>
              <a:gd name="connsiteX194" fmla="*/ 215446 w 1844621"/>
              <a:gd name="connsiteY194" fmla="*/ 603848 h 1765598"/>
              <a:gd name="connsiteX195" fmla="*/ 209665 w 1844621"/>
              <a:gd name="connsiteY195" fmla="*/ 620908 h 1765598"/>
              <a:gd name="connsiteX196" fmla="*/ 132521 w 1844621"/>
              <a:gd name="connsiteY196" fmla="*/ 591516 h 1765598"/>
              <a:gd name="connsiteX197" fmla="*/ 1683900 w 1844621"/>
              <a:gd name="connsiteY197" fmla="*/ 510741 h 1765598"/>
              <a:gd name="connsiteX198" fmla="*/ 1688629 w 1844621"/>
              <a:gd name="connsiteY198" fmla="*/ 528423 h 1765598"/>
              <a:gd name="connsiteX199" fmla="*/ 1612275 w 1844621"/>
              <a:gd name="connsiteY199" fmla="*/ 564725 h 1765598"/>
              <a:gd name="connsiteX200" fmla="*/ 1604700 w 1844621"/>
              <a:gd name="connsiteY200" fmla="*/ 548396 h 1765598"/>
              <a:gd name="connsiteX201" fmla="*/ 147252 w 1844621"/>
              <a:gd name="connsiteY201" fmla="*/ 494765 h 1765598"/>
              <a:gd name="connsiteX202" fmla="*/ 243177 w 1844621"/>
              <a:gd name="connsiteY202" fmla="*/ 541551 h 1765598"/>
              <a:gd name="connsiteX203" fmla="*/ 234224 w 1844621"/>
              <a:gd name="connsiteY203" fmla="*/ 557210 h 1765598"/>
              <a:gd name="connsiteX204" fmla="*/ 146805 w 1844621"/>
              <a:gd name="connsiteY204" fmla="*/ 514573 h 1765598"/>
              <a:gd name="connsiteX205" fmla="*/ 1670480 w 1844621"/>
              <a:gd name="connsiteY205" fmla="*/ 430384 h 1765598"/>
              <a:gd name="connsiteX206" fmla="*/ 1672163 w 1844621"/>
              <a:gd name="connsiteY206" fmla="*/ 450296 h 1765598"/>
              <a:gd name="connsiteX207" fmla="*/ 1583450 w 1844621"/>
              <a:gd name="connsiteY207" fmla="*/ 502701 h 1765598"/>
              <a:gd name="connsiteX208" fmla="*/ 1573155 w 1844621"/>
              <a:gd name="connsiteY208" fmla="*/ 487877 h 1765598"/>
              <a:gd name="connsiteX209" fmla="*/ 149273 w 1844621"/>
              <a:gd name="connsiteY209" fmla="*/ 405169 h 1765598"/>
              <a:gd name="connsiteX210" fmla="*/ 277016 w 1844621"/>
              <a:gd name="connsiteY210" fmla="*/ 482359 h 1765598"/>
              <a:gd name="connsiteX211" fmla="*/ 268080 w 1844621"/>
              <a:gd name="connsiteY211" fmla="*/ 497989 h 1765598"/>
              <a:gd name="connsiteX212" fmla="*/ 148805 w 1844621"/>
              <a:gd name="connsiteY212" fmla="*/ 425916 h 1765598"/>
              <a:gd name="connsiteX213" fmla="*/ 195968 w 1844621"/>
              <a:gd name="connsiteY213" fmla="*/ 338361 h 1765598"/>
              <a:gd name="connsiteX214" fmla="*/ 314600 w 1844621"/>
              <a:gd name="connsiteY214" fmla="*/ 425459 h 1765598"/>
              <a:gd name="connsiteX215" fmla="*/ 302826 w 1844621"/>
              <a:gd name="connsiteY215" fmla="*/ 439145 h 1765598"/>
              <a:gd name="connsiteX216" fmla="*/ 173559 w 1844621"/>
              <a:gd name="connsiteY216" fmla="*/ 344239 h 1765598"/>
              <a:gd name="connsiteX217" fmla="*/ 192568 w 1844621"/>
              <a:gd name="connsiteY217" fmla="*/ 339792 h 1765598"/>
              <a:gd name="connsiteX218" fmla="*/ 1665887 w 1844621"/>
              <a:gd name="connsiteY218" fmla="*/ 337121 h 1765598"/>
              <a:gd name="connsiteX219" fmla="*/ 1664242 w 1844621"/>
              <a:gd name="connsiteY219" fmla="*/ 356571 h 1765598"/>
              <a:gd name="connsiteX220" fmla="*/ 1664553 w 1844621"/>
              <a:gd name="connsiteY220" fmla="*/ 360248 h 1765598"/>
              <a:gd name="connsiteX221" fmla="*/ 1544474 w 1844621"/>
              <a:gd name="connsiteY221" fmla="*/ 446578 h 1765598"/>
              <a:gd name="connsiteX222" fmla="*/ 1534206 w 1844621"/>
              <a:gd name="connsiteY222" fmla="*/ 431793 h 1765598"/>
              <a:gd name="connsiteX223" fmla="*/ 279257 w 1844621"/>
              <a:gd name="connsiteY223" fmla="*/ 303297 h 1765598"/>
              <a:gd name="connsiteX224" fmla="*/ 359087 w 1844621"/>
              <a:gd name="connsiteY224" fmla="*/ 373748 h 1765598"/>
              <a:gd name="connsiteX225" fmla="*/ 347347 w 1844621"/>
              <a:gd name="connsiteY225" fmla="*/ 387394 h 1765598"/>
              <a:gd name="connsiteX226" fmla="*/ 260839 w 1844621"/>
              <a:gd name="connsiteY226" fmla="*/ 311051 h 1765598"/>
              <a:gd name="connsiteX227" fmla="*/ 1595859 w 1844621"/>
              <a:gd name="connsiteY227" fmla="*/ 288337 h 1765598"/>
              <a:gd name="connsiteX228" fmla="*/ 1615448 w 1844621"/>
              <a:gd name="connsiteY228" fmla="*/ 295194 h 1765598"/>
              <a:gd name="connsiteX229" fmla="*/ 1504459 w 1844621"/>
              <a:gd name="connsiteY229" fmla="*/ 391189 h 1765598"/>
              <a:gd name="connsiteX230" fmla="*/ 1491819 w 1844621"/>
              <a:gd name="connsiteY230" fmla="*/ 378322 h 1765598"/>
              <a:gd name="connsiteX231" fmla="*/ 348471 w 1844621"/>
              <a:gd name="connsiteY231" fmla="*/ 263494 h 1765598"/>
              <a:gd name="connsiteX232" fmla="*/ 405504 w 1844621"/>
              <a:gd name="connsiteY232" fmla="*/ 323744 h 1765598"/>
              <a:gd name="connsiteX233" fmla="*/ 394934 w 1844621"/>
              <a:gd name="connsiteY233" fmla="*/ 332080 h 1765598"/>
              <a:gd name="connsiteX234" fmla="*/ 391923 w 1844621"/>
              <a:gd name="connsiteY234" fmla="*/ 335581 h 1765598"/>
              <a:gd name="connsiteX235" fmla="*/ 333116 w 1844621"/>
              <a:gd name="connsiteY235" fmla="*/ 273456 h 1765598"/>
              <a:gd name="connsiteX236" fmla="*/ 1512159 w 1844621"/>
              <a:gd name="connsiteY236" fmla="*/ 259039 h 1765598"/>
              <a:gd name="connsiteX237" fmla="*/ 1530860 w 1844621"/>
              <a:gd name="connsiteY237" fmla="*/ 265585 h 1765598"/>
              <a:gd name="connsiteX238" fmla="*/ 1456606 w 1844621"/>
              <a:gd name="connsiteY238" fmla="*/ 342477 h 1765598"/>
              <a:gd name="connsiteX239" fmla="*/ 1443988 w 1844621"/>
              <a:gd name="connsiteY239" fmla="*/ 329632 h 1765598"/>
              <a:gd name="connsiteX240" fmla="*/ 412110 w 1844621"/>
              <a:gd name="connsiteY240" fmla="*/ 221916 h 1765598"/>
              <a:gd name="connsiteX241" fmla="*/ 459114 w 1844621"/>
              <a:gd name="connsiteY241" fmla="*/ 281464 h 1765598"/>
              <a:gd name="connsiteX242" fmla="*/ 444980 w 1844621"/>
              <a:gd name="connsiteY242" fmla="*/ 292610 h 1765598"/>
              <a:gd name="connsiteX243" fmla="*/ 397097 w 1844621"/>
              <a:gd name="connsiteY243" fmla="*/ 231949 h 1765598"/>
              <a:gd name="connsiteX244" fmla="*/ 411019 w 1844621"/>
              <a:gd name="connsiteY244" fmla="*/ 222917 h 1765598"/>
              <a:gd name="connsiteX245" fmla="*/ 1443396 w 1844621"/>
              <a:gd name="connsiteY245" fmla="*/ 221678 h 1765598"/>
              <a:gd name="connsiteX246" fmla="*/ 1459286 w 1844621"/>
              <a:gd name="connsiteY246" fmla="*/ 230644 h 1765598"/>
              <a:gd name="connsiteX247" fmla="*/ 1406897 w 1844621"/>
              <a:gd name="connsiteY247" fmla="*/ 295670 h 1765598"/>
              <a:gd name="connsiteX248" fmla="*/ 1392300 w 1844621"/>
              <a:gd name="connsiteY248" fmla="*/ 285098 h 1765598"/>
              <a:gd name="connsiteX249" fmla="*/ 1379005 w 1844621"/>
              <a:gd name="connsiteY249" fmla="*/ 182170 h 1765598"/>
              <a:gd name="connsiteX250" fmla="*/ 1391896 w 1844621"/>
              <a:gd name="connsiteY250" fmla="*/ 192619 h 1765598"/>
              <a:gd name="connsiteX251" fmla="*/ 1393186 w 1844621"/>
              <a:gd name="connsiteY251" fmla="*/ 193347 h 1765598"/>
              <a:gd name="connsiteX252" fmla="*/ 1351622 w 1844621"/>
              <a:gd name="connsiteY252" fmla="*/ 255636 h 1765598"/>
              <a:gd name="connsiteX253" fmla="*/ 1337034 w 1844621"/>
              <a:gd name="connsiteY253" fmla="*/ 245070 h 1765598"/>
              <a:gd name="connsiteX254" fmla="*/ 468008 w 1844621"/>
              <a:gd name="connsiteY254" fmla="*/ 170577 h 1765598"/>
              <a:gd name="connsiteX255" fmla="*/ 513069 w 1844621"/>
              <a:gd name="connsiteY255" fmla="*/ 239589 h 1765598"/>
              <a:gd name="connsiteX256" fmla="*/ 510638 w 1844621"/>
              <a:gd name="connsiteY256" fmla="*/ 240828 h 1765598"/>
              <a:gd name="connsiteX257" fmla="*/ 498586 w 1844621"/>
              <a:gd name="connsiteY257" fmla="*/ 250333 h 1765598"/>
              <a:gd name="connsiteX258" fmla="*/ 454568 w 1844621"/>
              <a:gd name="connsiteY258" fmla="*/ 182920 h 1765598"/>
              <a:gd name="connsiteX259" fmla="*/ 1319759 w 1844621"/>
              <a:gd name="connsiteY259" fmla="*/ 134146 h 1765598"/>
              <a:gd name="connsiteX260" fmla="*/ 1333978 w 1844621"/>
              <a:gd name="connsiteY260" fmla="*/ 145672 h 1765598"/>
              <a:gd name="connsiteX261" fmla="*/ 1294036 w 1844621"/>
              <a:gd name="connsiteY261" fmla="*/ 219016 h 1765598"/>
              <a:gd name="connsiteX262" fmla="*/ 1277891 w 1844621"/>
              <a:gd name="connsiteY262" fmla="*/ 211027 h 1765598"/>
              <a:gd name="connsiteX263" fmla="*/ 523355 w 1844621"/>
              <a:gd name="connsiteY263" fmla="*/ 113305 h 1765598"/>
              <a:gd name="connsiteX264" fmla="*/ 573987 w 1844621"/>
              <a:gd name="connsiteY264" fmla="*/ 208530 h 1765598"/>
              <a:gd name="connsiteX265" fmla="*/ 557949 w 1844621"/>
              <a:gd name="connsiteY265" fmla="*/ 216707 h 1765598"/>
              <a:gd name="connsiteX266" fmla="*/ 511350 w 1844621"/>
              <a:gd name="connsiteY266" fmla="*/ 129068 h 1765598"/>
              <a:gd name="connsiteX267" fmla="*/ 1261668 w 1844621"/>
              <a:gd name="connsiteY267" fmla="*/ 77024 h 1765598"/>
              <a:gd name="connsiteX268" fmla="*/ 1274734 w 1844621"/>
              <a:gd name="connsiteY268" fmla="*/ 92144 h 1765598"/>
              <a:gd name="connsiteX269" fmla="*/ 1232872 w 1844621"/>
              <a:gd name="connsiteY269" fmla="*/ 188750 h 1765598"/>
              <a:gd name="connsiteX270" fmla="*/ 1216718 w 1844621"/>
              <a:gd name="connsiteY270" fmla="*/ 180757 h 1765598"/>
              <a:gd name="connsiteX271" fmla="*/ 879964 w 1844621"/>
              <a:gd name="connsiteY271" fmla="*/ 47539 h 1765598"/>
              <a:gd name="connsiteX272" fmla="*/ 896536 w 1844621"/>
              <a:gd name="connsiteY272" fmla="*/ 48415 h 1765598"/>
              <a:gd name="connsiteX273" fmla="*/ 898006 w 1844621"/>
              <a:gd name="connsiteY273" fmla="*/ 48246 h 1765598"/>
              <a:gd name="connsiteX274" fmla="*/ 900930 w 1844621"/>
              <a:gd name="connsiteY274" fmla="*/ 121496 h 1765598"/>
              <a:gd name="connsiteX275" fmla="*/ 882930 w 1844621"/>
              <a:gd name="connsiteY275" fmla="*/ 121839 h 1765598"/>
              <a:gd name="connsiteX276" fmla="*/ 803804 w 1844621"/>
              <a:gd name="connsiteY276" fmla="*/ 43511 h 1765598"/>
              <a:gd name="connsiteX277" fmla="*/ 822082 w 1844621"/>
              <a:gd name="connsiteY277" fmla="*/ 44478 h 1765598"/>
              <a:gd name="connsiteX278" fmla="*/ 832792 w 1844621"/>
              <a:gd name="connsiteY278" fmla="*/ 126618 h 1765598"/>
              <a:gd name="connsiteX279" fmla="*/ 814920 w 1844621"/>
              <a:gd name="connsiteY279" fmla="*/ 128774 h 1765598"/>
              <a:gd name="connsiteX280" fmla="*/ 577653 w 1844621"/>
              <a:gd name="connsiteY280" fmla="*/ 42008 h 1765598"/>
              <a:gd name="connsiteX281" fmla="*/ 634782 w 1844621"/>
              <a:gd name="connsiteY281" fmla="*/ 177534 h 1765598"/>
              <a:gd name="connsiteX282" fmla="*/ 618704 w 1844621"/>
              <a:gd name="connsiteY282" fmla="*/ 185731 h 1765598"/>
              <a:gd name="connsiteX283" fmla="*/ 565079 w 1844621"/>
              <a:gd name="connsiteY283" fmla="*/ 58518 h 1765598"/>
              <a:gd name="connsiteX284" fmla="*/ 973404 w 1844621"/>
              <a:gd name="connsiteY284" fmla="*/ 39567 h 1765598"/>
              <a:gd name="connsiteX285" fmla="*/ 969228 w 1844621"/>
              <a:gd name="connsiteY285" fmla="*/ 123258 h 1765598"/>
              <a:gd name="connsiteX286" fmla="*/ 951312 w 1844621"/>
              <a:gd name="connsiteY286" fmla="*/ 121130 h 1765598"/>
              <a:gd name="connsiteX287" fmla="*/ 955278 w 1844621"/>
              <a:gd name="connsiteY287" fmla="*/ 41654 h 1765598"/>
              <a:gd name="connsiteX288" fmla="*/ 723233 w 1844621"/>
              <a:gd name="connsiteY288" fmla="*/ 31443 h 1765598"/>
              <a:gd name="connsiteX289" fmla="*/ 742691 w 1844621"/>
              <a:gd name="connsiteY289" fmla="*/ 35995 h 1765598"/>
              <a:gd name="connsiteX290" fmla="*/ 765354 w 1844621"/>
              <a:gd name="connsiteY290" fmla="*/ 137622 h 1765598"/>
              <a:gd name="connsiteX291" fmla="*/ 747791 w 1844621"/>
              <a:gd name="connsiteY291" fmla="*/ 141567 h 1765598"/>
              <a:gd name="connsiteX292" fmla="*/ 1051847 w 1844621"/>
              <a:gd name="connsiteY292" fmla="*/ 25765 h 1765598"/>
              <a:gd name="connsiteX293" fmla="*/ 1037014 w 1844621"/>
              <a:gd name="connsiteY293" fmla="*/ 131308 h 1765598"/>
              <a:gd name="connsiteX294" fmla="*/ 1019135 w 1844621"/>
              <a:gd name="connsiteY294" fmla="*/ 129184 h 1765598"/>
              <a:gd name="connsiteX295" fmla="*/ 1032869 w 1844621"/>
              <a:gd name="connsiteY295" fmla="*/ 31462 h 1765598"/>
              <a:gd name="connsiteX296" fmla="*/ 633115 w 1844621"/>
              <a:gd name="connsiteY296" fmla="*/ 6990 h 1765598"/>
              <a:gd name="connsiteX297" fmla="*/ 651107 w 1844621"/>
              <a:gd name="connsiteY297" fmla="*/ 14566 h 1765598"/>
              <a:gd name="connsiteX298" fmla="*/ 654699 w 1844621"/>
              <a:gd name="connsiteY298" fmla="*/ 15406 h 1765598"/>
              <a:gd name="connsiteX299" fmla="*/ 699105 w 1844621"/>
              <a:gd name="connsiteY299" fmla="*/ 154429 h 1765598"/>
              <a:gd name="connsiteX300" fmla="*/ 682029 w 1844621"/>
              <a:gd name="connsiteY300" fmla="*/ 160125 h 1765598"/>
              <a:gd name="connsiteX301" fmla="*/ 1203134 w 1844621"/>
              <a:gd name="connsiteY301" fmla="*/ 4273 h 1765598"/>
              <a:gd name="connsiteX302" fmla="*/ 1213236 w 1844621"/>
              <a:gd name="connsiteY302" fmla="*/ 20976 h 1765598"/>
              <a:gd name="connsiteX303" fmla="*/ 1215649 w 1844621"/>
              <a:gd name="connsiteY303" fmla="*/ 23769 h 1765598"/>
              <a:gd name="connsiteX304" fmla="*/ 1169442 w 1844621"/>
              <a:gd name="connsiteY304" fmla="*/ 163605 h 1765598"/>
              <a:gd name="connsiteX305" fmla="*/ 1152188 w 1844621"/>
              <a:gd name="connsiteY305" fmla="*/ 158449 h 1765598"/>
              <a:gd name="connsiteX306" fmla="*/ 1137683 w 1844621"/>
              <a:gd name="connsiteY306" fmla="*/ 0 h 1765598"/>
              <a:gd name="connsiteX307" fmla="*/ 1104046 w 1844621"/>
              <a:gd name="connsiteY307" fmla="*/ 144062 h 1765598"/>
              <a:gd name="connsiteX308" fmla="*/ 1086767 w 1844621"/>
              <a:gd name="connsiteY308" fmla="*/ 138898 h 1765598"/>
              <a:gd name="connsiteX309" fmla="*/ 1117806 w 1844621"/>
              <a:gd name="connsiteY309" fmla="*/ 5966 h 176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Lst>
            <a:rect l="l" t="t" r="r" b="b"/>
            <a:pathLst>
              <a:path w="1844621" h="1765598">
                <a:moveTo>
                  <a:pt x="961691" y="1643760"/>
                </a:moveTo>
                <a:lnTo>
                  <a:pt x="964657" y="1718060"/>
                </a:lnTo>
                <a:lnTo>
                  <a:pt x="948083" y="1717184"/>
                </a:lnTo>
                <a:lnTo>
                  <a:pt x="946614" y="1717353"/>
                </a:lnTo>
                <a:lnTo>
                  <a:pt x="943691" y="1644103"/>
                </a:lnTo>
                <a:close/>
                <a:moveTo>
                  <a:pt x="875350" y="1643169"/>
                </a:moveTo>
                <a:lnTo>
                  <a:pt x="893299" y="1644629"/>
                </a:lnTo>
                <a:lnTo>
                  <a:pt x="889341" y="1723945"/>
                </a:lnTo>
                <a:lnTo>
                  <a:pt x="871214" y="1726031"/>
                </a:lnTo>
                <a:close/>
                <a:moveTo>
                  <a:pt x="1029699" y="1636826"/>
                </a:moveTo>
                <a:lnTo>
                  <a:pt x="1040815" y="1722087"/>
                </a:lnTo>
                <a:lnTo>
                  <a:pt x="1022537" y="1721121"/>
                </a:lnTo>
                <a:lnTo>
                  <a:pt x="1011828" y="1638982"/>
                </a:lnTo>
                <a:close/>
                <a:moveTo>
                  <a:pt x="807350" y="1636115"/>
                </a:moveTo>
                <a:lnTo>
                  <a:pt x="822430" y="1638864"/>
                </a:lnTo>
                <a:lnTo>
                  <a:pt x="825110" y="1639083"/>
                </a:lnTo>
                <a:lnTo>
                  <a:pt x="811751" y="1734136"/>
                </a:lnTo>
                <a:lnTo>
                  <a:pt x="792774" y="1739833"/>
                </a:lnTo>
                <a:close/>
                <a:moveTo>
                  <a:pt x="1096827" y="1624033"/>
                </a:moveTo>
                <a:lnTo>
                  <a:pt x="1121385" y="1734155"/>
                </a:lnTo>
                <a:lnTo>
                  <a:pt x="1101928" y="1729603"/>
                </a:lnTo>
                <a:lnTo>
                  <a:pt x="1079265" y="1627978"/>
                </a:lnTo>
                <a:close/>
                <a:moveTo>
                  <a:pt x="740342" y="1622534"/>
                </a:moveTo>
                <a:lnTo>
                  <a:pt x="749046" y="1625484"/>
                </a:lnTo>
                <a:lnTo>
                  <a:pt x="757767" y="1627074"/>
                </a:lnTo>
                <a:lnTo>
                  <a:pt x="726815" y="1759631"/>
                </a:lnTo>
                <a:lnTo>
                  <a:pt x="706937" y="1765598"/>
                </a:lnTo>
                <a:close/>
                <a:moveTo>
                  <a:pt x="1162592" y="1605474"/>
                </a:moveTo>
                <a:lnTo>
                  <a:pt x="1211506" y="1758609"/>
                </a:lnTo>
                <a:lnTo>
                  <a:pt x="1193512" y="1751032"/>
                </a:lnTo>
                <a:lnTo>
                  <a:pt x="1189921" y="1750192"/>
                </a:lnTo>
                <a:lnTo>
                  <a:pt x="1145515" y="1611170"/>
                </a:lnTo>
                <a:close/>
                <a:moveTo>
                  <a:pt x="675637" y="1600604"/>
                </a:moveTo>
                <a:lnTo>
                  <a:pt x="692686" y="1606382"/>
                </a:lnTo>
                <a:lnTo>
                  <a:pt x="641486" y="1761326"/>
                </a:lnTo>
                <a:lnTo>
                  <a:pt x="631383" y="1744623"/>
                </a:lnTo>
                <a:lnTo>
                  <a:pt x="628970" y="1741831"/>
                </a:lnTo>
                <a:close/>
                <a:moveTo>
                  <a:pt x="1225916" y="1579868"/>
                </a:moveTo>
                <a:lnTo>
                  <a:pt x="1279540" y="1707080"/>
                </a:lnTo>
                <a:lnTo>
                  <a:pt x="1266966" y="1723591"/>
                </a:lnTo>
                <a:lnTo>
                  <a:pt x="1209837" y="1588066"/>
                </a:lnTo>
                <a:close/>
                <a:moveTo>
                  <a:pt x="610954" y="1578681"/>
                </a:moveTo>
                <a:lnTo>
                  <a:pt x="628059" y="1584478"/>
                </a:lnTo>
                <a:lnTo>
                  <a:pt x="582951" y="1688574"/>
                </a:lnTo>
                <a:lnTo>
                  <a:pt x="569886" y="1673454"/>
                </a:lnTo>
                <a:close/>
                <a:moveTo>
                  <a:pt x="1286670" y="1548893"/>
                </a:moveTo>
                <a:lnTo>
                  <a:pt x="1333269" y="1636531"/>
                </a:lnTo>
                <a:lnTo>
                  <a:pt x="1321264" y="1652294"/>
                </a:lnTo>
                <a:lnTo>
                  <a:pt x="1270632" y="1557070"/>
                </a:lnTo>
                <a:close/>
                <a:moveTo>
                  <a:pt x="551444" y="1545001"/>
                </a:moveTo>
                <a:lnTo>
                  <a:pt x="567074" y="1553937"/>
                </a:lnTo>
                <a:lnTo>
                  <a:pt x="524862" y="1631452"/>
                </a:lnTo>
                <a:lnTo>
                  <a:pt x="510642" y="1619926"/>
                </a:lnTo>
                <a:close/>
                <a:moveTo>
                  <a:pt x="1346034" y="1515267"/>
                </a:moveTo>
                <a:lnTo>
                  <a:pt x="1390051" y="1582679"/>
                </a:lnTo>
                <a:lnTo>
                  <a:pt x="1376613" y="1595021"/>
                </a:lnTo>
                <a:lnTo>
                  <a:pt x="1331552" y="1526010"/>
                </a:lnTo>
                <a:lnTo>
                  <a:pt x="1333983" y="1524770"/>
                </a:lnTo>
                <a:close/>
                <a:moveTo>
                  <a:pt x="492213" y="1511140"/>
                </a:moveTo>
                <a:lnTo>
                  <a:pt x="507877" y="1520095"/>
                </a:lnTo>
                <a:lnTo>
                  <a:pt x="465615" y="1583429"/>
                </a:lnTo>
                <a:lnTo>
                  <a:pt x="452723" y="1572979"/>
                </a:lnTo>
                <a:lnTo>
                  <a:pt x="451434" y="1572252"/>
                </a:lnTo>
                <a:close/>
                <a:moveTo>
                  <a:pt x="1399641" y="1472989"/>
                </a:moveTo>
                <a:lnTo>
                  <a:pt x="1447523" y="1533649"/>
                </a:lnTo>
                <a:lnTo>
                  <a:pt x="1433600" y="1542681"/>
                </a:lnTo>
                <a:lnTo>
                  <a:pt x="1432510" y="1543682"/>
                </a:lnTo>
                <a:lnTo>
                  <a:pt x="1385507" y="1484135"/>
                </a:lnTo>
                <a:close/>
                <a:moveTo>
                  <a:pt x="439084" y="1468240"/>
                </a:moveTo>
                <a:lnTo>
                  <a:pt x="452737" y="1479985"/>
                </a:lnTo>
                <a:lnTo>
                  <a:pt x="401226" y="1543921"/>
                </a:lnTo>
                <a:lnTo>
                  <a:pt x="385335" y="1534955"/>
                </a:lnTo>
                <a:close/>
                <a:moveTo>
                  <a:pt x="1452700" y="1430017"/>
                </a:moveTo>
                <a:lnTo>
                  <a:pt x="1511505" y="1492141"/>
                </a:lnTo>
                <a:lnTo>
                  <a:pt x="1496150" y="1502102"/>
                </a:lnTo>
                <a:lnTo>
                  <a:pt x="1439119" y="1441854"/>
                </a:lnTo>
                <a:lnTo>
                  <a:pt x="1449687" y="1433519"/>
                </a:lnTo>
                <a:close/>
                <a:moveTo>
                  <a:pt x="387391" y="1423768"/>
                </a:moveTo>
                <a:lnTo>
                  <a:pt x="401059" y="1435526"/>
                </a:lnTo>
                <a:lnTo>
                  <a:pt x="332463" y="1506560"/>
                </a:lnTo>
                <a:lnTo>
                  <a:pt x="313761" y="1500014"/>
                </a:lnTo>
                <a:close/>
                <a:moveTo>
                  <a:pt x="1497274" y="1378205"/>
                </a:moveTo>
                <a:lnTo>
                  <a:pt x="1583781" y="1454547"/>
                </a:lnTo>
                <a:lnTo>
                  <a:pt x="1565364" y="1462300"/>
                </a:lnTo>
                <a:lnTo>
                  <a:pt x="1485535" y="1391850"/>
                </a:lnTo>
                <a:close/>
                <a:moveTo>
                  <a:pt x="342078" y="1372754"/>
                </a:moveTo>
                <a:lnTo>
                  <a:pt x="353236" y="1386902"/>
                </a:lnTo>
                <a:lnTo>
                  <a:pt x="248764" y="1477262"/>
                </a:lnTo>
                <a:lnTo>
                  <a:pt x="229175" y="1470405"/>
                </a:lnTo>
                <a:close/>
                <a:moveTo>
                  <a:pt x="1541797" y="1326453"/>
                </a:moveTo>
                <a:lnTo>
                  <a:pt x="1671063" y="1421359"/>
                </a:lnTo>
                <a:lnTo>
                  <a:pt x="1652052" y="1425806"/>
                </a:lnTo>
                <a:lnTo>
                  <a:pt x="1648653" y="1427237"/>
                </a:lnTo>
                <a:lnTo>
                  <a:pt x="1530022" y="1340139"/>
                </a:lnTo>
                <a:close/>
                <a:moveTo>
                  <a:pt x="299862" y="1319225"/>
                </a:moveTo>
                <a:lnTo>
                  <a:pt x="311019" y="1333372"/>
                </a:lnTo>
                <a:lnTo>
                  <a:pt x="178732" y="1428480"/>
                </a:lnTo>
                <a:lnTo>
                  <a:pt x="180377" y="1409027"/>
                </a:lnTo>
                <a:lnTo>
                  <a:pt x="180067" y="1405352"/>
                </a:lnTo>
                <a:close/>
                <a:moveTo>
                  <a:pt x="1576542" y="1267609"/>
                </a:moveTo>
                <a:lnTo>
                  <a:pt x="1695816" y="1339681"/>
                </a:lnTo>
                <a:lnTo>
                  <a:pt x="1695348" y="1360430"/>
                </a:lnTo>
                <a:lnTo>
                  <a:pt x="1567606" y="1283241"/>
                </a:lnTo>
                <a:close/>
                <a:moveTo>
                  <a:pt x="263531" y="1261503"/>
                </a:moveTo>
                <a:lnTo>
                  <a:pt x="271723" y="1277570"/>
                </a:lnTo>
                <a:lnTo>
                  <a:pt x="174140" y="1335215"/>
                </a:lnTo>
                <a:lnTo>
                  <a:pt x="172457" y="1315303"/>
                </a:lnTo>
                <a:close/>
                <a:moveTo>
                  <a:pt x="1610398" y="1208387"/>
                </a:moveTo>
                <a:lnTo>
                  <a:pt x="1697816" y="1251024"/>
                </a:lnTo>
                <a:lnTo>
                  <a:pt x="1697369" y="1270832"/>
                </a:lnTo>
                <a:lnTo>
                  <a:pt x="1601446" y="1224047"/>
                </a:lnTo>
                <a:close/>
                <a:moveTo>
                  <a:pt x="232566" y="1200770"/>
                </a:moveTo>
                <a:lnTo>
                  <a:pt x="240745" y="1216812"/>
                </a:lnTo>
                <a:lnTo>
                  <a:pt x="160720" y="1254859"/>
                </a:lnTo>
                <a:lnTo>
                  <a:pt x="155991" y="1237178"/>
                </a:lnTo>
                <a:close/>
                <a:moveTo>
                  <a:pt x="1634958" y="1144690"/>
                </a:moveTo>
                <a:lnTo>
                  <a:pt x="1712099" y="1174082"/>
                </a:lnTo>
                <a:lnTo>
                  <a:pt x="1708482" y="1191966"/>
                </a:lnTo>
                <a:lnTo>
                  <a:pt x="1629176" y="1161750"/>
                </a:lnTo>
                <a:close/>
                <a:moveTo>
                  <a:pt x="204756" y="1138431"/>
                </a:moveTo>
                <a:lnTo>
                  <a:pt x="210455" y="1155515"/>
                </a:lnTo>
                <a:lnTo>
                  <a:pt x="141015" y="1181182"/>
                </a:lnTo>
                <a:lnTo>
                  <a:pt x="136727" y="1165150"/>
                </a:lnTo>
                <a:lnTo>
                  <a:pt x="136112" y="1163804"/>
                </a:lnTo>
                <a:close/>
                <a:moveTo>
                  <a:pt x="1656844" y="1080115"/>
                </a:moveTo>
                <a:lnTo>
                  <a:pt x="1729776" y="1100634"/>
                </a:lnTo>
                <a:lnTo>
                  <a:pt x="1723821" y="1116126"/>
                </a:lnTo>
                <a:lnTo>
                  <a:pt x="1723528" y="1117576"/>
                </a:lnTo>
                <a:lnTo>
                  <a:pt x="1651058" y="1097186"/>
                </a:lnTo>
                <a:close/>
                <a:moveTo>
                  <a:pt x="184625" y="1073110"/>
                </a:moveTo>
                <a:lnTo>
                  <a:pt x="188043" y="1088326"/>
                </a:lnTo>
                <a:lnTo>
                  <a:pt x="188810" y="1090624"/>
                </a:lnTo>
                <a:lnTo>
                  <a:pt x="112145" y="1111372"/>
                </a:lnTo>
                <a:lnTo>
                  <a:pt x="104560" y="1094778"/>
                </a:lnTo>
                <a:close/>
                <a:moveTo>
                  <a:pt x="1672722" y="1013691"/>
                </a:moveTo>
                <a:lnTo>
                  <a:pt x="1757141" y="1029446"/>
                </a:lnTo>
                <a:lnTo>
                  <a:pt x="1750574" y="1046531"/>
                </a:lnTo>
                <a:lnTo>
                  <a:pt x="1669493" y="1031399"/>
                </a:lnTo>
                <a:close/>
                <a:moveTo>
                  <a:pt x="170225" y="1006273"/>
                </a:moveTo>
                <a:lnTo>
                  <a:pt x="170936" y="1012170"/>
                </a:lnTo>
                <a:lnTo>
                  <a:pt x="173584" y="1023958"/>
                </a:lnTo>
                <a:lnTo>
                  <a:pt x="78475" y="1040728"/>
                </a:lnTo>
                <a:lnTo>
                  <a:pt x="67193" y="1024440"/>
                </a:lnTo>
                <a:close/>
                <a:moveTo>
                  <a:pt x="1681368" y="945892"/>
                </a:moveTo>
                <a:lnTo>
                  <a:pt x="1793516" y="956550"/>
                </a:lnTo>
                <a:lnTo>
                  <a:pt x="1783173" y="973649"/>
                </a:lnTo>
                <a:lnTo>
                  <a:pt x="1679909" y="963835"/>
                </a:lnTo>
                <a:close/>
                <a:moveTo>
                  <a:pt x="162034" y="938372"/>
                </a:moveTo>
                <a:lnTo>
                  <a:pt x="164191" y="956254"/>
                </a:lnTo>
                <a:lnTo>
                  <a:pt x="27981" y="967828"/>
                </a:lnTo>
                <a:lnTo>
                  <a:pt x="16164" y="950767"/>
                </a:lnTo>
                <a:close/>
                <a:moveTo>
                  <a:pt x="1683923" y="877596"/>
                </a:moveTo>
                <a:lnTo>
                  <a:pt x="1844621" y="878397"/>
                </a:lnTo>
                <a:lnTo>
                  <a:pt x="1831855" y="893168"/>
                </a:lnTo>
                <a:lnTo>
                  <a:pt x="1829946" y="896325"/>
                </a:lnTo>
                <a:lnTo>
                  <a:pt x="1684266" y="895598"/>
                </a:lnTo>
                <a:close/>
                <a:moveTo>
                  <a:pt x="14676" y="869273"/>
                </a:moveTo>
                <a:lnTo>
                  <a:pt x="160356" y="869999"/>
                </a:lnTo>
                <a:lnTo>
                  <a:pt x="160699" y="888001"/>
                </a:lnTo>
                <a:lnTo>
                  <a:pt x="0" y="887200"/>
                </a:lnTo>
                <a:lnTo>
                  <a:pt x="12766" y="872429"/>
                </a:lnTo>
                <a:close/>
                <a:moveTo>
                  <a:pt x="1816638" y="797770"/>
                </a:moveTo>
                <a:lnTo>
                  <a:pt x="1828455" y="814831"/>
                </a:lnTo>
                <a:lnTo>
                  <a:pt x="1682588" y="827227"/>
                </a:lnTo>
                <a:lnTo>
                  <a:pt x="1680430" y="809345"/>
                </a:lnTo>
                <a:close/>
                <a:moveTo>
                  <a:pt x="61447" y="791950"/>
                </a:moveTo>
                <a:lnTo>
                  <a:pt x="164713" y="801763"/>
                </a:lnTo>
                <a:lnTo>
                  <a:pt x="163253" y="819705"/>
                </a:lnTo>
                <a:lnTo>
                  <a:pt x="51105" y="809048"/>
                </a:lnTo>
                <a:close/>
                <a:moveTo>
                  <a:pt x="1766145" y="724870"/>
                </a:moveTo>
                <a:lnTo>
                  <a:pt x="1777427" y="741158"/>
                </a:lnTo>
                <a:lnTo>
                  <a:pt x="1674396" y="759325"/>
                </a:lnTo>
                <a:lnTo>
                  <a:pt x="1673685" y="753429"/>
                </a:lnTo>
                <a:lnTo>
                  <a:pt x="1670588" y="741719"/>
                </a:lnTo>
                <a:close/>
                <a:moveTo>
                  <a:pt x="94047" y="719066"/>
                </a:moveTo>
                <a:lnTo>
                  <a:pt x="175129" y="734198"/>
                </a:lnTo>
                <a:lnTo>
                  <a:pt x="171900" y="751906"/>
                </a:lnTo>
                <a:lnTo>
                  <a:pt x="87480" y="736151"/>
                </a:lnTo>
                <a:close/>
                <a:moveTo>
                  <a:pt x="1732475" y="654227"/>
                </a:moveTo>
                <a:lnTo>
                  <a:pt x="1740061" y="670822"/>
                </a:lnTo>
                <a:lnTo>
                  <a:pt x="1657733" y="693102"/>
                </a:lnTo>
                <a:lnTo>
                  <a:pt x="1653131" y="675699"/>
                </a:lnTo>
                <a:close/>
                <a:moveTo>
                  <a:pt x="121093" y="648021"/>
                </a:moveTo>
                <a:lnTo>
                  <a:pt x="193564" y="668412"/>
                </a:lnTo>
                <a:lnTo>
                  <a:pt x="187778" y="685483"/>
                </a:lnTo>
                <a:lnTo>
                  <a:pt x="114844" y="664963"/>
                </a:lnTo>
                <a:lnTo>
                  <a:pt x="120799" y="649471"/>
                </a:lnTo>
                <a:close/>
                <a:moveTo>
                  <a:pt x="1703605" y="584417"/>
                </a:moveTo>
                <a:lnTo>
                  <a:pt x="1707892" y="600448"/>
                </a:lnTo>
                <a:lnTo>
                  <a:pt x="1708508" y="601796"/>
                </a:lnTo>
                <a:lnTo>
                  <a:pt x="1640259" y="627022"/>
                </a:lnTo>
                <a:lnTo>
                  <a:pt x="1639049" y="622444"/>
                </a:lnTo>
                <a:lnTo>
                  <a:pt x="1633440" y="610352"/>
                </a:lnTo>
                <a:close/>
                <a:moveTo>
                  <a:pt x="136138" y="573632"/>
                </a:moveTo>
                <a:lnTo>
                  <a:pt x="215446" y="603848"/>
                </a:lnTo>
                <a:lnTo>
                  <a:pt x="209665" y="620908"/>
                </a:lnTo>
                <a:lnTo>
                  <a:pt x="132521" y="591516"/>
                </a:lnTo>
                <a:close/>
                <a:moveTo>
                  <a:pt x="1683900" y="510741"/>
                </a:moveTo>
                <a:lnTo>
                  <a:pt x="1688629" y="528423"/>
                </a:lnTo>
                <a:lnTo>
                  <a:pt x="1612275" y="564725"/>
                </a:lnTo>
                <a:lnTo>
                  <a:pt x="1604700" y="548396"/>
                </a:lnTo>
                <a:close/>
                <a:moveTo>
                  <a:pt x="147252" y="494765"/>
                </a:moveTo>
                <a:lnTo>
                  <a:pt x="243177" y="541551"/>
                </a:lnTo>
                <a:lnTo>
                  <a:pt x="234224" y="557210"/>
                </a:lnTo>
                <a:lnTo>
                  <a:pt x="146805" y="514573"/>
                </a:lnTo>
                <a:close/>
                <a:moveTo>
                  <a:pt x="1670480" y="430384"/>
                </a:moveTo>
                <a:lnTo>
                  <a:pt x="1672163" y="450296"/>
                </a:lnTo>
                <a:lnTo>
                  <a:pt x="1583450" y="502701"/>
                </a:lnTo>
                <a:lnTo>
                  <a:pt x="1573155" y="487877"/>
                </a:lnTo>
                <a:close/>
                <a:moveTo>
                  <a:pt x="149273" y="405169"/>
                </a:moveTo>
                <a:lnTo>
                  <a:pt x="277016" y="482359"/>
                </a:lnTo>
                <a:lnTo>
                  <a:pt x="268080" y="497989"/>
                </a:lnTo>
                <a:lnTo>
                  <a:pt x="148805" y="425916"/>
                </a:lnTo>
                <a:close/>
                <a:moveTo>
                  <a:pt x="195968" y="338361"/>
                </a:moveTo>
                <a:lnTo>
                  <a:pt x="314600" y="425459"/>
                </a:lnTo>
                <a:lnTo>
                  <a:pt x="302826" y="439145"/>
                </a:lnTo>
                <a:lnTo>
                  <a:pt x="173559" y="344239"/>
                </a:lnTo>
                <a:lnTo>
                  <a:pt x="192568" y="339792"/>
                </a:lnTo>
                <a:close/>
                <a:moveTo>
                  <a:pt x="1665887" y="337121"/>
                </a:moveTo>
                <a:lnTo>
                  <a:pt x="1664242" y="356571"/>
                </a:lnTo>
                <a:lnTo>
                  <a:pt x="1664553" y="360248"/>
                </a:lnTo>
                <a:lnTo>
                  <a:pt x="1544474" y="446578"/>
                </a:lnTo>
                <a:lnTo>
                  <a:pt x="1534206" y="431793"/>
                </a:lnTo>
                <a:close/>
                <a:moveTo>
                  <a:pt x="279257" y="303297"/>
                </a:moveTo>
                <a:lnTo>
                  <a:pt x="359087" y="373748"/>
                </a:lnTo>
                <a:lnTo>
                  <a:pt x="347347" y="387394"/>
                </a:lnTo>
                <a:lnTo>
                  <a:pt x="260839" y="311051"/>
                </a:lnTo>
                <a:close/>
                <a:moveTo>
                  <a:pt x="1595859" y="288337"/>
                </a:moveTo>
                <a:lnTo>
                  <a:pt x="1615448" y="295194"/>
                </a:lnTo>
                <a:lnTo>
                  <a:pt x="1504459" y="391189"/>
                </a:lnTo>
                <a:lnTo>
                  <a:pt x="1491819" y="378322"/>
                </a:lnTo>
                <a:close/>
                <a:moveTo>
                  <a:pt x="348471" y="263494"/>
                </a:moveTo>
                <a:lnTo>
                  <a:pt x="405504" y="323744"/>
                </a:lnTo>
                <a:lnTo>
                  <a:pt x="394934" y="332080"/>
                </a:lnTo>
                <a:lnTo>
                  <a:pt x="391923" y="335581"/>
                </a:lnTo>
                <a:lnTo>
                  <a:pt x="333116" y="273456"/>
                </a:lnTo>
                <a:close/>
                <a:moveTo>
                  <a:pt x="1512159" y="259039"/>
                </a:moveTo>
                <a:lnTo>
                  <a:pt x="1530860" y="265585"/>
                </a:lnTo>
                <a:lnTo>
                  <a:pt x="1456606" y="342477"/>
                </a:lnTo>
                <a:lnTo>
                  <a:pt x="1443988" y="329632"/>
                </a:lnTo>
                <a:close/>
                <a:moveTo>
                  <a:pt x="412110" y="221916"/>
                </a:moveTo>
                <a:lnTo>
                  <a:pt x="459114" y="281464"/>
                </a:lnTo>
                <a:lnTo>
                  <a:pt x="444980" y="292610"/>
                </a:lnTo>
                <a:lnTo>
                  <a:pt x="397097" y="231949"/>
                </a:lnTo>
                <a:lnTo>
                  <a:pt x="411019" y="222917"/>
                </a:lnTo>
                <a:close/>
                <a:moveTo>
                  <a:pt x="1443396" y="221678"/>
                </a:moveTo>
                <a:lnTo>
                  <a:pt x="1459286" y="230644"/>
                </a:lnTo>
                <a:lnTo>
                  <a:pt x="1406897" y="295670"/>
                </a:lnTo>
                <a:lnTo>
                  <a:pt x="1392300" y="285098"/>
                </a:lnTo>
                <a:close/>
                <a:moveTo>
                  <a:pt x="1379005" y="182170"/>
                </a:moveTo>
                <a:lnTo>
                  <a:pt x="1391896" y="192619"/>
                </a:lnTo>
                <a:lnTo>
                  <a:pt x="1393186" y="193347"/>
                </a:lnTo>
                <a:lnTo>
                  <a:pt x="1351622" y="255636"/>
                </a:lnTo>
                <a:lnTo>
                  <a:pt x="1337034" y="245070"/>
                </a:lnTo>
                <a:close/>
                <a:moveTo>
                  <a:pt x="468008" y="170577"/>
                </a:moveTo>
                <a:lnTo>
                  <a:pt x="513069" y="239589"/>
                </a:lnTo>
                <a:lnTo>
                  <a:pt x="510638" y="240828"/>
                </a:lnTo>
                <a:lnTo>
                  <a:pt x="498586" y="250333"/>
                </a:lnTo>
                <a:lnTo>
                  <a:pt x="454568" y="182920"/>
                </a:lnTo>
                <a:close/>
                <a:moveTo>
                  <a:pt x="1319759" y="134146"/>
                </a:moveTo>
                <a:lnTo>
                  <a:pt x="1333978" y="145672"/>
                </a:lnTo>
                <a:lnTo>
                  <a:pt x="1294036" y="219016"/>
                </a:lnTo>
                <a:lnTo>
                  <a:pt x="1277891" y="211027"/>
                </a:lnTo>
                <a:close/>
                <a:moveTo>
                  <a:pt x="523355" y="113305"/>
                </a:moveTo>
                <a:lnTo>
                  <a:pt x="573987" y="208530"/>
                </a:lnTo>
                <a:lnTo>
                  <a:pt x="557949" y="216707"/>
                </a:lnTo>
                <a:lnTo>
                  <a:pt x="511350" y="129068"/>
                </a:lnTo>
                <a:close/>
                <a:moveTo>
                  <a:pt x="1261668" y="77024"/>
                </a:moveTo>
                <a:lnTo>
                  <a:pt x="1274734" y="92144"/>
                </a:lnTo>
                <a:lnTo>
                  <a:pt x="1232872" y="188750"/>
                </a:lnTo>
                <a:lnTo>
                  <a:pt x="1216718" y="180757"/>
                </a:lnTo>
                <a:close/>
                <a:moveTo>
                  <a:pt x="879964" y="47539"/>
                </a:moveTo>
                <a:lnTo>
                  <a:pt x="896536" y="48415"/>
                </a:lnTo>
                <a:lnTo>
                  <a:pt x="898006" y="48246"/>
                </a:lnTo>
                <a:lnTo>
                  <a:pt x="900930" y="121496"/>
                </a:lnTo>
                <a:lnTo>
                  <a:pt x="882930" y="121839"/>
                </a:lnTo>
                <a:close/>
                <a:moveTo>
                  <a:pt x="803804" y="43511"/>
                </a:moveTo>
                <a:lnTo>
                  <a:pt x="822082" y="44478"/>
                </a:lnTo>
                <a:lnTo>
                  <a:pt x="832792" y="126618"/>
                </a:lnTo>
                <a:lnTo>
                  <a:pt x="814920" y="128774"/>
                </a:lnTo>
                <a:close/>
                <a:moveTo>
                  <a:pt x="577653" y="42008"/>
                </a:moveTo>
                <a:lnTo>
                  <a:pt x="634782" y="177534"/>
                </a:lnTo>
                <a:lnTo>
                  <a:pt x="618704" y="185731"/>
                </a:lnTo>
                <a:lnTo>
                  <a:pt x="565079" y="58518"/>
                </a:lnTo>
                <a:close/>
                <a:moveTo>
                  <a:pt x="973404" y="39567"/>
                </a:moveTo>
                <a:lnTo>
                  <a:pt x="969228" y="123258"/>
                </a:lnTo>
                <a:lnTo>
                  <a:pt x="951312" y="121130"/>
                </a:lnTo>
                <a:lnTo>
                  <a:pt x="955278" y="41654"/>
                </a:lnTo>
                <a:close/>
                <a:moveTo>
                  <a:pt x="723233" y="31443"/>
                </a:moveTo>
                <a:lnTo>
                  <a:pt x="742691" y="35995"/>
                </a:lnTo>
                <a:lnTo>
                  <a:pt x="765354" y="137622"/>
                </a:lnTo>
                <a:lnTo>
                  <a:pt x="747791" y="141567"/>
                </a:lnTo>
                <a:close/>
                <a:moveTo>
                  <a:pt x="1051847" y="25765"/>
                </a:moveTo>
                <a:lnTo>
                  <a:pt x="1037014" y="131308"/>
                </a:lnTo>
                <a:lnTo>
                  <a:pt x="1019135" y="129184"/>
                </a:lnTo>
                <a:lnTo>
                  <a:pt x="1032869" y="31462"/>
                </a:lnTo>
                <a:close/>
                <a:moveTo>
                  <a:pt x="633115" y="6990"/>
                </a:moveTo>
                <a:lnTo>
                  <a:pt x="651107" y="14566"/>
                </a:lnTo>
                <a:lnTo>
                  <a:pt x="654699" y="15406"/>
                </a:lnTo>
                <a:lnTo>
                  <a:pt x="699105" y="154429"/>
                </a:lnTo>
                <a:lnTo>
                  <a:pt x="682029" y="160125"/>
                </a:lnTo>
                <a:close/>
                <a:moveTo>
                  <a:pt x="1203134" y="4273"/>
                </a:moveTo>
                <a:lnTo>
                  <a:pt x="1213236" y="20976"/>
                </a:lnTo>
                <a:lnTo>
                  <a:pt x="1215649" y="23769"/>
                </a:lnTo>
                <a:lnTo>
                  <a:pt x="1169442" y="163605"/>
                </a:lnTo>
                <a:lnTo>
                  <a:pt x="1152188" y="158449"/>
                </a:lnTo>
                <a:close/>
                <a:moveTo>
                  <a:pt x="1137683" y="0"/>
                </a:moveTo>
                <a:lnTo>
                  <a:pt x="1104046" y="144062"/>
                </a:lnTo>
                <a:lnTo>
                  <a:pt x="1086767" y="138898"/>
                </a:lnTo>
                <a:lnTo>
                  <a:pt x="1117806" y="59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9"/>
          <p:cNvSpPr/>
          <p:nvPr>
            <p:custDataLst>
              <p:tags r:id="rId15"/>
            </p:custDataLst>
          </p:nvPr>
        </p:nvSpPr>
        <p:spPr>
          <a:xfrm>
            <a:off x="5156708" y="1507473"/>
            <a:ext cx="1546842" cy="1546843"/>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10"/>
          <p:cNvSpPr/>
          <p:nvPr>
            <p:custDataLst>
              <p:tags r:id="rId16"/>
            </p:custDataLst>
          </p:nvPr>
        </p:nvSpPr>
        <p:spPr>
          <a:xfrm>
            <a:off x="5377106" y="1507473"/>
            <a:ext cx="1106046" cy="233961"/>
          </a:xfrm>
          <a:custGeom>
            <a:avLst/>
            <a:gdLst>
              <a:gd name="connsiteX0" fmla="*/ 650988 w 1301976"/>
              <a:gd name="connsiteY0" fmla="*/ 0 h 275406"/>
              <a:gd name="connsiteX1" fmla="*/ 1294759 w 1301976"/>
              <a:gd name="connsiteY1" fmla="*/ 266659 h 275406"/>
              <a:gd name="connsiteX2" fmla="*/ 1301976 w 1301976"/>
              <a:gd name="connsiteY2" fmla="*/ 275406 h 275406"/>
              <a:gd name="connsiteX3" fmla="*/ 0 w 1301976"/>
              <a:gd name="connsiteY3" fmla="*/ 275406 h 275406"/>
              <a:gd name="connsiteX4" fmla="*/ 7218 w 1301976"/>
              <a:gd name="connsiteY4" fmla="*/ 266659 h 275406"/>
              <a:gd name="connsiteX5" fmla="*/ 650988 w 1301976"/>
              <a:gd name="connsiteY5" fmla="*/ 0 h 27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1976" h="275406">
                <a:moveTo>
                  <a:pt x="650988" y="0"/>
                </a:moveTo>
                <a:cubicBezTo>
                  <a:pt x="902396" y="0"/>
                  <a:pt x="1130003" y="101903"/>
                  <a:pt x="1294759" y="266659"/>
                </a:cubicBezTo>
                <a:lnTo>
                  <a:pt x="1301976" y="275406"/>
                </a:lnTo>
                <a:lnTo>
                  <a:pt x="0" y="275406"/>
                </a:lnTo>
                <a:lnTo>
                  <a:pt x="7218" y="266659"/>
                </a:lnTo>
                <a:cubicBezTo>
                  <a:pt x="171973" y="101903"/>
                  <a:pt x="399580" y="0"/>
                  <a:pt x="650988"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p>
            <a:pPr algn="ctr"/>
            <a:r>
              <a:rPr lang="en-US" altLang="zh-CN" sz="1000" dirty="0">
                <a:solidFill>
                  <a:schemeClr val="lt1"/>
                </a:solidFill>
                <a:latin typeface="Arial" panose="020B0604020202020204" pitchFamily="34" charset="0"/>
                <a:ea typeface="微软雅黑" panose="020B0503020204020204" charset="-122"/>
                <a:sym typeface="Arial" panose="020B0604020202020204" pitchFamily="34" charset="0"/>
              </a:rPr>
              <a:t>01</a:t>
            </a:r>
            <a:endParaRPr lang="en-US" altLang="zh-CN" sz="1000" dirty="0">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17"/>
            </p:custDataLst>
          </p:nvPr>
        </p:nvSpPr>
        <p:spPr>
          <a:xfrm>
            <a:off x="5264717" y="1796437"/>
            <a:ext cx="1330827" cy="968919"/>
          </a:xfrm>
          <a:prstGeom prst="rect">
            <a:avLst/>
          </a:prstGeom>
          <a:noFill/>
        </p:spPr>
        <p:txBody>
          <a:bodyPr wrap="square" rtlCol="0" anchor="ctr" anchorCtr="0">
            <a:normAutofit lnSpcReduction="20000"/>
          </a:bodyPr>
          <a:p>
            <a:pPr marL="0" lvl="0" indent="0" algn="ctr">
              <a:lnSpc>
                <a:spcPct val="120000"/>
              </a:lnSpc>
              <a:spcBef>
                <a:spcPts val="0"/>
              </a:spcBef>
              <a:spcAft>
                <a:spcPts val="800"/>
              </a:spcAft>
              <a:buSzPct val="100000"/>
            </a:pPr>
            <a:r>
              <a:rPr lang="zh-CN" altLang="en-US" sz="2400" b="1" kern="0" spc="160">
                <a:solidFill>
                  <a:schemeClr val="accent1">
                    <a:lumMod val="75000"/>
                  </a:schemeClr>
                </a:solidFill>
                <a:latin typeface="Arial" panose="020B0604020202020204" pitchFamily="34" charset="0"/>
                <a:ea typeface="微软雅黑" panose="020B0503020204020204" charset="-122"/>
              </a:rPr>
              <a:t>预防</a:t>
            </a:r>
            <a:endParaRPr lang="zh-CN" altLang="en-US" sz="2400" b="1" kern="0" spc="160">
              <a:solidFill>
                <a:schemeClr val="accent1">
                  <a:lumMod val="75000"/>
                </a:schemeClr>
              </a:solidFill>
              <a:latin typeface="Arial" panose="020B0604020202020204" pitchFamily="34" charset="0"/>
              <a:ea typeface="微软雅黑" panose="020B0503020204020204" charset="-122"/>
            </a:endParaRPr>
          </a:p>
          <a:p>
            <a:pPr marL="0" lvl="0" indent="0" algn="ctr">
              <a:lnSpc>
                <a:spcPct val="120000"/>
              </a:lnSpc>
              <a:spcBef>
                <a:spcPts val="0"/>
              </a:spcBef>
              <a:spcAft>
                <a:spcPts val="800"/>
              </a:spcAft>
              <a:buSzPct val="100000"/>
            </a:pPr>
            <a:r>
              <a:rPr lang="zh-CN" altLang="en-US" sz="2400" b="1" kern="0" spc="160">
                <a:solidFill>
                  <a:schemeClr val="accent1">
                    <a:lumMod val="75000"/>
                  </a:schemeClr>
                </a:solidFill>
                <a:latin typeface="Arial" panose="020B0604020202020204" pitchFamily="34" charset="0"/>
                <a:ea typeface="微软雅黑" panose="020B0503020204020204" charset="-122"/>
              </a:rPr>
              <a:t>准备</a:t>
            </a:r>
            <a:endParaRPr lang="zh-CN" altLang="en-US" sz="2400" b="1" kern="0" spc="160">
              <a:solidFill>
                <a:schemeClr val="accent1">
                  <a:lumMod val="75000"/>
                </a:schemeClr>
              </a:solidFill>
              <a:latin typeface="Arial" panose="020B0604020202020204" pitchFamily="34" charset="0"/>
              <a:ea typeface="微软雅黑" panose="020B0503020204020204" charset="-122"/>
            </a:endParaRPr>
          </a:p>
        </p:txBody>
      </p:sp>
      <p:sp>
        <p:nvSpPr>
          <p:cNvPr id="12" name="任意多边形 11"/>
          <p:cNvSpPr/>
          <p:nvPr>
            <p:custDataLst>
              <p:tags r:id="rId18"/>
            </p:custDataLst>
          </p:nvPr>
        </p:nvSpPr>
        <p:spPr>
          <a:xfrm>
            <a:off x="7151377" y="1309344"/>
            <a:ext cx="2030069" cy="1943101"/>
          </a:xfrm>
          <a:custGeom>
            <a:avLst/>
            <a:gdLst>
              <a:gd name="connsiteX0" fmla="*/ 961691 w 1844621"/>
              <a:gd name="connsiteY0" fmla="*/ 1643760 h 1765598"/>
              <a:gd name="connsiteX1" fmla="*/ 964657 w 1844621"/>
              <a:gd name="connsiteY1" fmla="*/ 1718060 h 1765598"/>
              <a:gd name="connsiteX2" fmla="*/ 948083 w 1844621"/>
              <a:gd name="connsiteY2" fmla="*/ 1717184 h 1765598"/>
              <a:gd name="connsiteX3" fmla="*/ 946614 w 1844621"/>
              <a:gd name="connsiteY3" fmla="*/ 1717353 h 1765598"/>
              <a:gd name="connsiteX4" fmla="*/ 943691 w 1844621"/>
              <a:gd name="connsiteY4" fmla="*/ 1644103 h 1765598"/>
              <a:gd name="connsiteX5" fmla="*/ 875350 w 1844621"/>
              <a:gd name="connsiteY5" fmla="*/ 1643169 h 1765598"/>
              <a:gd name="connsiteX6" fmla="*/ 893299 w 1844621"/>
              <a:gd name="connsiteY6" fmla="*/ 1644629 h 1765598"/>
              <a:gd name="connsiteX7" fmla="*/ 889341 w 1844621"/>
              <a:gd name="connsiteY7" fmla="*/ 1723945 h 1765598"/>
              <a:gd name="connsiteX8" fmla="*/ 871214 w 1844621"/>
              <a:gd name="connsiteY8" fmla="*/ 1726031 h 1765598"/>
              <a:gd name="connsiteX9" fmla="*/ 1029699 w 1844621"/>
              <a:gd name="connsiteY9" fmla="*/ 1636826 h 1765598"/>
              <a:gd name="connsiteX10" fmla="*/ 1040815 w 1844621"/>
              <a:gd name="connsiteY10" fmla="*/ 1722087 h 1765598"/>
              <a:gd name="connsiteX11" fmla="*/ 1022537 w 1844621"/>
              <a:gd name="connsiteY11" fmla="*/ 1721121 h 1765598"/>
              <a:gd name="connsiteX12" fmla="*/ 1011828 w 1844621"/>
              <a:gd name="connsiteY12" fmla="*/ 1638982 h 1765598"/>
              <a:gd name="connsiteX13" fmla="*/ 807350 w 1844621"/>
              <a:gd name="connsiteY13" fmla="*/ 1636115 h 1765598"/>
              <a:gd name="connsiteX14" fmla="*/ 822430 w 1844621"/>
              <a:gd name="connsiteY14" fmla="*/ 1638864 h 1765598"/>
              <a:gd name="connsiteX15" fmla="*/ 825110 w 1844621"/>
              <a:gd name="connsiteY15" fmla="*/ 1639083 h 1765598"/>
              <a:gd name="connsiteX16" fmla="*/ 811751 w 1844621"/>
              <a:gd name="connsiteY16" fmla="*/ 1734136 h 1765598"/>
              <a:gd name="connsiteX17" fmla="*/ 792774 w 1844621"/>
              <a:gd name="connsiteY17" fmla="*/ 1739833 h 1765598"/>
              <a:gd name="connsiteX18" fmla="*/ 1096827 w 1844621"/>
              <a:gd name="connsiteY18" fmla="*/ 1624033 h 1765598"/>
              <a:gd name="connsiteX19" fmla="*/ 1121385 w 1844621"/>
              <a:gd name="connsiteY19" fmla="*/ 1734155 h 1765598"/>
              <a:gd name="connsiteX20" fmla="*/ 1101928 w 1844621"/>
              <a:gd name="connsiteY20" fmla="*/ 1729603 h 1765598"/>
              <a:gd name="connsiteX21" fmla="*/ 1079265 w 1844621"/>
              <a:gd name="connsiteY21" fmla="*/ 1627978 h 1765598"/>
              <a:gd name="connsiteX22" fmla="*/ 740342 w 1844621"/>
              <a:gd name="connsiteY22" fmla="*/ 1622534 h 1765598"/>
              <a:gd name="connsiteX23" fmla="*/ 749046 w 1844621"/>
              <a:gd name="connsiteY23" fmla="*/ 1625484 h 1765598"/>
              <a:gd name="connsiteX24" fmla="*/ 757767 w 1844621"/>
              <a:gd name="connsiteY24" fmla="*/ 1627074 h 1765598"/>
              <a:gd name="connsiteX25" fmla="*/ 726815 w 1844621"/>
              <a:gd name="connsiteY25" fmla="*/ 1759631 h 1765598"/>
              <a:gd name="connsiteX26" fmla="*/ 706937 w 1844621"/>
              <a:gd name="connsiteY26" fmla="*/ 1765598 h 1765598"/>
              <a:gd name="connsiteX27" fmla="*/ 1162592 w 1844621"/>
              <a:gd name="connsiteY27" fmla="*/ 1605474 h 1765598"/>
              <a:gd name="connsiteX28" fmla="*/ 1211506 w 1844621"/>
              <a:gd name="connsiteY28" fmla="*/ 1758609 h 1765598"/>
              <a:gd name="connsiteX29" fmla="*/ 1193512 w 1844621"/>
              <a:gd name="connsiteY29" fmla="*/ 1751032 h 1765598"/>
              <a:gd name="connsiteX30" fmla="*/ 1189921 w 1844621"/>
              <a:gd name="connsiteY30" fmla="*/ 1750192 h 1765598"/>
              <a:gd name="connsiteX31" fmla="*/ 1145515 w 1844621"/>
              <a:gd name="connsiteY31" fmla="*/ 1611170 h 1765598"/>
              <a:gd name="connsiteX32" fmla="*/ 675637 w 1844621"/>
              <a:gd name="connsiteY32" fmla="*/ 1600604 h 1765598"/>
              <a:gd name="connsiteX33" fmla="*/ 692686 w 1844621"/>
              <a:gd name="connsiteY33" fmla="*/ 1606382 h 1765598"/>
              <a:gd name="connsiteX34" fmla="*/ 641486 w 1844621"/>
              <a:gd name="connsiteY34" fmla="*/ 1761326 h 1765598"/>
              <a:gd name="connsiteX35" fmla="*/ 631383 w 1844621"/>
              <a:gd name="connsiteY35" fmla="*/ 1744623 h 1765598"/>
              <a:gd name="connsiteX36" fmla="*/ 628970 w 1844621"/>
              <a:gd name="connsiteY36" fmla="*/ 1741831 h 1765598"/>
              <a:gd name="connsiteX37" fmla="*/ 1225916 w 1844621"/>
              <a:gd name="connsiteY37" fmla="*/ 1579868 h 1765598"/>
              <a:gd name="connsiteX38" fmla="*/ 1279540 w 1844621"/>
              <a:gd name="connsiteY38" fmla="*/ 1707080 h 1765598"/>
              <a:gd name="connsiteX39" fmla="*/ 1266966 w 1844621"/>
              <a:gd name="connsiteY39" fmla="*/ 1723591 h 1765598"/>
              <a:gd name="connsiteX40" fmla="*/ 1209837 w 1844621"/>
              <a:gd name="connsiteY40" fmla="*/ 1588066 h 1765598"/>
              <a:gd name="connsiteX41" fmla="*/ 610954 w 1844621"/>
              <a:gd name="connsiteY41" fmla="*/ 1578681 h 1765598"/>
              <a:gd name="connsiteX42" fmla="*/ 628059 w 1844621"/>
              <a:gd name="connsiteY42" fmla="*/ 1584478 h 1765598"/>
              <a:gd name="connsiteX43" fmla="*/ 582951 w 1844621"/>
              <a:gd name="connsiteY43" fmla="*/ 1688574 h 1765598"/>
              <a:gd name="connsiteX44" fmla="*/ 569886 w 1844621"/>
              <a:gd name="connsiteY44" fmla="*/ 1673454 h 1765598"/>
              <a:gd name="connsiteX45" fmla="*/ 1286670 w 1844621"/>
              <a:gd name="connsiteY45" fmla="*/ 1548893 h 1765598"/>
              <a:gd name="connsiteX46" fmla="*/ 1333269 w 1844621"/>
              <a:gd name="connsiteY46" fmla="*/ 1636531 h 1765598"/>
              <a:gd name="connsiteX47" fmla="*/ 1321264 w 1844621"/>
              <a:gd name="connsiteY47" fmla="*/ 1652294 h 1765598"/>
              <a:gd name="connsiteX48" fmla="*/ 1270632 w 1844621"/>
              <a:gd name="connsiteY48" fmla="*/ 1557070 h 1765598"/>
              <a:gd name="connsiteX49" fmla="*/ 551444 w 1844621"/>
              <a:gd name="connsiteY49" fmla="*/ 1545001 h 1765598"/>
              <a:gd name="connsiteX50" fmla="*/ 567074 w 1844621"/>
              <a:gd name="connsiteY50" fmla="*/ 1553937 h 1765598"/>
              <a:gd name="connsiteX51" fmla="*/ 524862 w 1844621"/>
              <a:gd name="connsiteY51" fmla="*/ 1631452 h 1765598"/>
              <a:gd name="connsiteX52" fmla="*/ 510642 w 1844621"/>
              <a:gd name="connsiteY52" fmla="*/ 1619926 h 1765598"/>
              <a:gd name="connsiteX53" fmla="*/ 1346034 w 1844621"/>
              <a:gd name="connsiteY53" fmla="*/ 1515267 h 1765598"/>
              <a:gd name="connsiteX54" fmla="*/ 1390051 w 1844621"/>
              <a:gd name="connsiteY54" fmla="*/ 1582679 h 1765598"/>
              <a:gd name="connsiteX55" fmla="*/ 1376613 w 1844621"/>
              <a:gd name="connsiteY55" fmla="*/ 1595021 h 1765598"/>
              <a:gd name="connsiteX56" fmla="*/ 1331552 w 1844621"/>
              <a:gd name="connsiteY56" fmla="*/ 1526010 h 1765598"/>
              <a:gd name="connsiteX57" fmla="*/ 1333983 w 1844621"/>
              <a:gd name="connsiteY57" fmla="*/ 1524770 h 1765598"/>
              <a:gd name="connsiteX58" fmla="*/ 492213 w 1844621"/>
              <a:gd name="connsiteY58" fmla="*/ 1511140 h 1765598"/>
              <a:gd name="connsiteX59" fmla="*/ 507877 w 1844621"/>
              <a:gd name="connsiteY59" fmla="*/ 1520095 h 1765598"/>
              <a:gd name="connsiteX60" fmla="*/ 465615 w 1844621"/>
              <a:gd name="connsiteY60" fmla="*/ 1583429 h 1765598"/>
              <a:gd name="connsiteX61" fmla="*/ 452723 w 1844621"/>
              <a:gd name="connsiteY61" fmla="*/ 1572979 h 1765598"/>
              <a:gd name="connsiteX62" fmla="*/ 451434 w 1844621"/>
              <a:gd name="connsiteY62" fmla="*/ 1572252 h 1765598"/>
              <a:gd name="connsiteX63" fmla="*/ 1399641 w 1844621"/>
              <a:gd name="connsiteY63" fmla="*/ 1472989 h 1765598"/>
              <a:gd name="connsiteX64" fmla="*/ 1447523 w 1844621"/>
              <a:gd name="connsiteY64" fmla="*/ 1533649 h 1765598"/>
              <a:gd name="connsiteX65" fmla="*/ 1433600 w 1844621"/>
              <a:gd name="connsiteY65" fmla="*/ 1542681 h 1765598"/>
              <a:gd name="connsiteX66" fmla="*/ 1432510 w 1844621"/>
              <a:gd name="connsiteY66" fmla="*/ 1543682 h 1765598"/>
              <a:gd name="connsiteX67" fmla="*/ 1385507 w 1844621"/>
              <a:gd name="connsiteY67" fmla="*/ 1484135 h 1765598"/>
              <a:gd name="connsiteX68" fmla="*/ 439084 w 1844621"/>
              <a:gd name="connsiteY68" fmla="*/ 1468240 h 1765598"/>
              <a:gd name="connsiteX69" fmla="*/ 452737 w 1844621"/>
              <a:gd name="connsiteY69" fmla="*/ 1479985 h 1765598"/>
              <a:gd name="connsiteX70" fmla="*/ 401226 w 1844621"/>
              <a:gd name="connsiteY70" fmla="*/ 1543921 h 1765598"/>
              <a:gd name="connsiteX71" fmla="*/ 385335 w 1844621"/>
              <a:gd name="connsiteY71" fmla="*/ 1534955 h 1765598"/>
              <a:gd name="connsiteX72" fmla="*/ 1452700 w 1844621"/>
              <a:gd name="connsiteY72" fmla="*/ 1430017 h 1765598"/>
              <a:gd name="connsiteX73" fmla="*/ 1511505 w 1844621"/>
              <a:gd name="connsiteY73" fmla="*/ 1492141 h 1765598"/>
              <a:gd name="connsiteX74" fmla="*/ 1496150 w 1844621"/>
              <a:gd name="connsiteY74" fmla="*/ 1502102 h 1765598"/>
              <a:gd name="connsiteX75" fmla="*/ 1439119 w 1844621"/>
              <a:gd name="connsiteY75" fmla="*/ 1441854 h 1765598"/>
              <a:gd name="connsiteX76" fmla="*/ 1449687 w 1844621"/>
              <a:gd name="connsiteY76" fmla="*/ 1433519 h 1765598"/>
              <a:gd name="connsiteX77" fmla="*/ 387391 w 1844621"/>
              <a:gd name="connsiteY77" fmla="*/ 1423768 h 1765598"/>
              <a:gd name="connsiteX78" fmla="*/ 401059 w 1844621"/>
              <a:gd name="connsiteY78" fmla="*/ 1435526 h 1765598"/>
              <a:gd name="connsiteX79" fmla="*/ 332463 w 1844621"/>
              <a:gd name="connsiteY79" fmla="*/ 1506560 h 1765598"/>
              <a:gd name="connsiteX80" fmla="*/ 313761 w 1844621"/>
              <a:gd name="connsiteY80" fmla="*/ 1500014 h 1765598"/>
              <a:gd name="connsiteX81" fmla="*/ 1497274 w 1844621"/>
              <a:gd name="connsiteY81" fmla="*/ 1378205 h 1765598"/>
              <a:gd name="connsiteX82" fmla="*/ 1583781 w 1844621"/>
              <a:gd name="connsiteY82" fmla="*/ 1454547 h 1765598"/>
              <a:gd name="connsiteX83" fmla="*/ 1565364 w 1844621"/>
              <a:gd name="connsiteY83" fmla="*/ 1462300 h 1765598"/>
              <a:gd name="connsiteX84" fmla="*/ 1485535 w 1844621"/>
              <a:gd name="connsiteY84" fmla="*/ 1391850 h 1765598"/>
              <a:gd name="connsiteX85" fmla="*/ 342078 w 1844621"/>
              <a:gd name="connsiteY85" fmla="*/ 1372754 h 1765598"/>
              <a:gd name="connsiteX86" fmla="*/ 353236 w 1844621"/>
              <a:gd name="connsiteY86" fmla="*/ 1386902 h 1765598"/>
              <a:gd name="connsiteX87" fmla="*/ 248764 w 1844621"/>
              <a:gd name="connsiteY87" fmla="*/ 1477262 h 1765598"/>
              <a:gd name="connsiteX88" fmla="*/ 229175 w 1844621"/>
              <a:gd name="connsiteY88" fmla="*/ 1470405 h 1765598"/>
              <a:gd name="connsiteX89" fmla="*/ 1541797 w 1844621"/>
              <a:gd name="connsiteY89" fmla="*/ 1326453 h 1765598"/>
              <a:gd name="connsiteX90" fmla="*/ 1671063 w 1844621"/>
              <a:gd name="connsiteY90" fmla="*/ 1421359 h 1765598"/>
              <a:gd name="connsiteX91" fmla="*/ 1652052 w 1844621"/>
              <a:gd name="connsiteY91" fmla="*/ 1425806 h 1765598"/>
              <a:gd name="connsiteX92" fmla="*/ 1648653 w 1844621"/>
              <a:gd name="connsiteY92" fmla="*/ 1427237 h 1765598"/>
              <a:gd name="connsiteX93" fmla="*/ 1530022 w 1844621"/>
              <a:gd name="connsiteY93" fmla="*/ 1340139 h 1765598"/>
              <a:gd name="connsiteX94" fmla="*/ 299862 w 1844621"/>
              <a:gd name="connsiteY94" fmla="*/ 1319225 h 1765598"/>
              <a:gd name="connsiteX95" fmla="*/ 311019 w 1844621"/>
              <a:gd name="connsiteY95" fmla="*/ 1333372 h 1765598"/>
              <a:gd name="connsiteX96" fmla="*/ 178732 w 1844621"/>
              <a:gd name="connsiteY96" fmla="*/ 1428480 h 1765598"/>
              <a:gd name="connsiteX97" fmla="*/ 180377 w 1844621"/>
              <a:gd name="connsiteY97" fmla="*/ 1409027 h 1765598"/>
              <a:gd name="connsiteX98" fmla="*/ 180067 w 1844621"/>
              <a:gd name="connsiteY98" fmla="*/ 1405352 h 1765598"/>
              <a:gd name="connsiteX99" fmla="*/ 1576542 w 1844621"/>
              <a:gd name="connsiteY99" fmla="*/ 1267609 h 1765598"/>
              <a:gd name="connsiteX100" fmla="*/ 1695816 w 1844621"/>
              <a:gd name="connsiteY100" fmla="*/ 1339681 h 1765598"/>
              <a:gd name="connsiteX101" fmla="*/ 1695348 w 1844621"/>
              <a:gd name="connsiteY101" fmla="*/ 1360430 h 1765598"/>
              <a:gd name="connsiteX102" fmla="*/ 1567606 w 1844621"/>
              <a:gd name="connsiteY102" fmla="*/ 1283241 h 1765598"/>
              <a:gd name="connsiteX103" fmla="*/ 263531 w 1844621"/>
              <a:gd name="connsiteY103" fmla="*/ 1261503 h 1765598"/>
              <a:gd name="connsiteX104" fmla="*/ 271723 w 1844621"/>
              <a:gd name="connsiteY104" fmla="*/ 1277570 h 1765598"/>
              <a:gd name="connsiteX105" fmla="*/ 174140 w 1844621"/>
              <a:gd name="connsiteY105" fmla="*/ 1335215 h 1765598"/>
              <a:gd name="connsiteX106" fmla="*/ 172457 w 1844621"/>
              <a:gd name="connsiteY106" fmla="*/ 1315303 h 1765598"/>
              <a:gd name="connsiteX107" fmla="*/ 1610398 w 1844621"/>
              <a:gd name="connsiteY107" fmla="*/ 1208387 h 1765598"/>
              <a:gd name="connsiteX108" fmla="*/ 1697816 w 1844621"/>
              <a:gd name="connsiteY108" fmla="*/ 1251024 h 1765598"/>
              <a:gd name="connsiteX109" fmla="*/ 1697369 w 1844621"/>
              <a:gd name="connsiteY109" fmla="*/ 1270832 h 1765598"/>
              <a:gd name="connsiteX110" fmla="*/ 1601446 w 1844621"/>
              <a:gd name="connsiteY110" fmla="*/ 1224047 h 1765598"/>
              <a:gd name="connsiteX111" fmla="*/ 232566 w 1844621"/>
              <a:gd name="connsiteY111" fmla="*/ 1200770 h 1765598"/>
              <a:gd name="connsiteX112" fmla="*/ 240745 w 1844621"/>
              <a:gd name="connsiteY112" fmla="*/ 1216812 h 1765598"/>
              <a:gd name="connsiteX113" fmla="*/ 160720 w 1844621"/>
              <a:gd name="connsiteY113" fmla="*/ 1254859 h 1765598"/>
              <a:gd name="connsiteX114" fmla="*/ 155991 w 1844621"/>
              <a:gd name="connsiteY114" fmla="*/ 1237178 h 1765598"/>
              <a:gd name="connsiteX115" fmla="*/ 1634958 w 1844621"/>
              <a:gd name="connsiteY115" fmla="*/ 1144690 h 1765598"/>
              <a:gd name="connsiteX116" fmla="*/ 1712099 w 1844621"/>
              <a:gd name="connsiteY116" fmla="*/ 1174082 h 1765598"/>
              <a:gd name="connsiteX117" fmla="*/ 1708482 w 1844621"/>
              <a:gd name="connsiteY117" fmla="*/ 1191966 h 1765598"/>
              <a:gd name="connsiteX118" fmla="*/ 1629176 w 1844621"/>
              <a:gd name="connsiteY118" fmla="*/ 1161750 h 1765598"/>
              <a:gd name="connsiteX119" fmla="*/ 204756 w 1844621"/>
              <a:gd name="connsiteY119" fmla="*/ 1138431 h 1765598"/>
              <a:gd name="connsiteX120" fmla="*/ 210455 w 1844621"/>
              <a:gd name="connsiteY120" fmla="*/ 1155515 h 1765598"/>
              <a:gd name="connsiteX121" fmla="*/ 141015 w 1844621"/>
              <a:gd name="connsiteY121" fmla="*/ 1181182 h 1765598"/>
              <a:gd name="connsiteX122" fmla="*/ 136727 w 1844621"/>
              <a:gd name="connsiteY122" fmla="*/ 1165150 h 1765598"/>
              <a:gd name="connsiteX123" fmla="*/ 136112 w 1844621"/>
              <a:gd name="connsiteY123" fmla="*/ 1163804 h 1765598"/>
              <a:gd name="connsiteX124" fmla="*/ 1656844 w 1844621"/>
              <a:gd name="connsiteY124" fmla="*/ 1080115 h 1765598"/>
              <a:gd name="connsiteX125" fmla="*/ 1729776 w 1844621"/>
              <a:gd name="connsiteY125" fmla="*/ 1100634 h 1765598"/>
              <a:gd name="connsiteX126" fmla="*/ 1723821 w 1844621"/>
              <a:gd name="connsiteY126" fmla="*/ 1116126 h 1765598"/>
              <a:gd name="connsiteX127" fmla="*/ 1723528 w 1844621"/>
              <a:gd name="connsiteY127" fmla="*/ 1117576 h 1765598"/>
              <a:gd name="connsiteX128" fmla="*/ 1651058 w 1844621"/>
              <a:gd name="connsiteY128" fmla="*/ 1097186 h 1765598"/>
              <a:gd name="connsiteX129" fmla="*/ 184625 w 1844621"/>
              <a:gd name="connsiteY129" fmla="*/ 1073110 h 1765598"/>
              <a:gd name="connsiteX130" fmla="*/ 188043 w 1844621"/>
              <a:gd name="connsiteY130" fmla="*/ 1088326 h 1765598"/>
              <a:gd name="connsiteX131" fmla="*/ 188810 w 1844621"/>
              <a:gd name="connsiteY131" fmla="*/ 1090624 h 1765598"/>
              <a:gd name="connsiteX132" fmla="*/ 112145 w 1844621"/>
              <a:gd name="connsiteY132" fmla="*/ 1111372 h 1765598"/>
              <a:gd name="connsiteX133" fmla="*/ 104560 w 1844621"/>
              <a:gd name="connsiteY133" fmla="*/ 1094778 h 1765598"/>
              <a:gd name="connsiteX134" fmla="*/ 1672722 w 1844621"/>
              <a:gd name="connsiteY134" fmla="*/ 1013691 h 1765598"/>
              <a:gd name="connsiteX135" fmla="*/ 1757141 w 1844621"/>
              <a:gd name="connsiteY135" fmla="*/ 1029446 h 1765598"/>
              <a:gd name="connsiteX136" fmla="*/ 1750574 w 1844621"/>
              <a:gd name="connsiteY136" fmla="*/ 1046531 h 1765598"/>
              <a:gd name="connsiteX137" fmla="*/ 1669493 w 1844621"/>
              <a:gd name="connsiteY137" fmla="*/ 1031399 h 1765598"/>
              <a:gd name="connsiteX138" fmla="*/ 170225 w 1844621"/>
              <a:gd name="connsiteY138" fmla="*/ 1006273 h 1765598"/>
              <a:gd name="connsiteX139" fmla="*/ 170936 w 1844621"/>
              <a:gd name="connsiteY139" fmla="*/ 1012170 h 1765598"/>
              <a:gd name="connsiteX140" fmla="*/ 173584 w 1844621"/>
              <a:gd name="connsiteY140" fmla="*/ 1023958 h 1765598"/>
              <a:gd name="connsiteX141" fmla="*/ 78475 w 1844621"/>
              <a:gd name="connsiteY141" fmla="*/ 1040728 h 1765598"/>
              <a:gd name="connsiteX142" fmla="*/ 67193 w 1844621"/>
              <a:gd name="connsiteY142" fmla="*/ 1024440 h 1765598"/>
              <a:gd name="connsiteX143" fmla="*/ 1681368 w 1844621"/>
              <a:gd name="connsiteY143" fmla="*/ 945892 h 1765598"/>
              <a:gd name="connsiteX144" fmla="*/ 1793516 w 1844621"/>
              <a:gd name="connsiteY144" fmla="*/ 956550 h 1765598"/>
              <a:gd name="connsiteX145" fmla="*/ 1783173 w 1844621"/>
              <a:gd name="connsiteY145" fmla="*/ 973649 h 1765598"/>
              <a:gd name="connsiteX146" fmla="*/ 1679909 w 1844621"/>
              <a:gd name="connsiteY146" fmla="*/ 963835 h 1765598"/>
              <a:gd name="connsiteX147" fmla="*/ 162034 w 1844621"/>
              <a:gd name="connsiteY147" fmla="*/ 938372 h 1765598"/>
              <a:gd name="connsiteX148" fmla="*/ 164191 w 1844621"/>
              <a:gd name="connsiteY148" fmla="*/ 956254 h 1765598"/>
              <a:gd name="connsiteX149" fmla="*/ 27981 w 1844621"/>
              <a:gd name="connsiteY149" fmla="*/ 967828 h 1765598"/>
              <a:gd name="connsiteX150" fmla="*/ 16164 w 1844621"/>
              <a:gd name="connsiteY150" fmla="*/ 950767 h 1765598"/>
              <a:gd name="connsiteX151" fmla="*/ 1683923 w 1844621"/>
              <a:gd name="connsiteY151" fmla="*/ 877596 h 1765598"/>
              <a:gd name="connsiteX152" fmla="*/ 1844621 w 1844621"/>
              <a:gd name="connsiteY152" fmla="*/ 878397 h 1765598"/>
              <a:gd name="connsiteX153" fmla="*/ 1831855 w 1844621"/>
              <a:gd name="connsiteY153" fmla="*/ 893168 h 1765598"/>
              <a:gd name="connsiteX154" fmla="*/ 1829946 w 1844621"/>
              <a:gd name="connsiteY154" fmla="*/ 896325 h 1765598"/>
              <a:gd name="connsiteX155" fmla="*/ 1684266 w 1844621"/>
              <a:gd name="connsiteY155" fmla="*/ 895598 h 1765598"/>
              <a:gd name="connsiteX156" fmla="*/ 14676 w 1844621"/>
              <a:gd name="connsiteY156" fmla="*/ 869273 h 1765598"/>
              <a:gd name="connsiteX157" fmla="*/ 160356 w 1844621"/>
              <a:gd name="connsiteY157" fmla="*/ 869999 h 1765598"/>
              <a:gd name="connsiteX158" fmla="*/ 160699 w 1844621"/>
              <a:gd name="connsiteY158" fmla="*/ 888001 h 1765598"/>
              <a:gd name="connsiteX159" fmla="*/ 0 w 1844621"/>
              <a:gd name="connsiteY159" fmla="*/ 887200 h 1765598"/>
              <a:gd name="connsiteX160" fmla="*/ 12766 w 1844621"/>
              <a:gd name="connsiteY160" fmla="*/ 872429 h 1765598"/>
              <a:gd name="connsiteX161" fmla="*/ 1816638 w 1844621"/>
              <a:gd name="connsiteY161" fmla="*/ 797770 h 1765598"/>
              <a:gd name="connsiteX162" fmla="*/ 1828455 w 1844621"/>
              <a:gd name="connsiteY162" fmla="*/ 814831 h 1765598"/>
              <a:gd name="connsiteX163" fmla="*/ 1682588 w 1844621"/>
              <a:gd name="connsiteY163" fmla="*/ 827227 h 1765598"/>
              <a:gd name="connsiteX164" fmla="*/ 1680430 w 1844621"/>
              <a:gd name="connsiteY164" fmla="*/ 809345 h 1765598"/>
              <a:gd name="connsiteX165" fmla="*/ 61447 w 1844621"/>
              <a:gd name="connsiteY165" fmla="*/ 791950 h 1765598"/>
              <a:gd name="connsiteX166" fmla="*/ 164713 w 1844621"/>
              <a:gd name="connsiteY166" fmla="*/ 801763 h 1765598"/>
              <a:gd name="connsiteX167" fmla="*/ 163253 w 1844621"/>
              <a:gd name="connsiteY167" fmla="*/ 819705 h 1765598"/>
              <a:gd name="connsiteX168" fmla="*/ 51105 w 1844621"/>
              <a:gd name="connsiteY168" fmla="*/ 809048 h 1765598"/>
              <a:gd name="connsiteX169" fmla="*/ 1766145 w 1844621"/>
              <a:gd name="connsiteY169" fmla="*/ 724870 h 1765598"/>
              <a:gd name="connsiteX170" fmla="*/ 1777427 w 1844621"/>
              <a:gd name="connsiteY170" fmla="*/ 741158 h 1765598"/>
              <a:gd name="connsiteX171" fmla="*/ 1674396 w 1844621"/>
              <a:gd name="connsiteY171" fmla="*/ 759325 h 1765598"/>
              <a:gd name="connsiteX172" fmla="*/ 1673685 w 1844621"/>
              <a:gd name="connsiteY172" fmla="*/ 753429 h 1765598"/>
              <a:gd name="connsiteX173" fmla="*/ 1670588 w 1844621"/>
              <a:gd name="connsiteY173" fmla="*/ 741719 h 1765598"/>
              <a:gd name="connsiteX174" fmla="*/ 94047 w 1844621"/>
              <a:gd name="connsiteY174" fmla="*/ 719066 h 1765598"/>
              <a:gd name="connsiteX175" fmla="*/ 175129 w 1844621"/>
              <a:gd name="connsiteY175" fmla="*/ 734198 h 1765598"/>
              <a:gd name="connsiteX176" fmla="*/ 171900 w 1844621"/>
              <a:gd name="connsiteY176" fmla="*/ 751906 h 1765598"/>
              <a:gd name="connsiteX177" fmla="*/ 87480 w 1844621"/>
              <a:gd name="connsiteY177" fmla="*/ 736151 h 1765598"/>
              <a:gd name="connsiteX178" fmla="*/ 1732475 w 1844621"/>
              <a:gd name="connsiteY178" fmla="*/ 654227 h 1765598"/>
              <a:gd name="connsiteX179" fmla="*/ 1740061 w 1844621"/>
              <a:gd name="connsiteY179" fmla="*/ 670822 h 1765598"/>
              <a:gd name="connsiteX180" fmla="*/ 1657733 w 1844621"/>
              <a:gd name="connsiteY180" fmla="*/ 693102 h 1765598"/>
              <a:gd name="connsiteX181" fmla="*/ 1653131 w 1844621"/>
              <a:gd name="connsiteY181" fmla="*/ 675699 h 1765598"/>
              <a:gd name="connsiteX182" fmla="*/ 121093 w 1844621"/>
              <a:gd name="connsiteY182" fmla="*/ 648021 h 1765598"/>
              <a:gd name="connsiteX183" fmla="*/ 193564 w 1844621"/>
              <a:gd name="connsiteY183" fmla="*/ 668412 h 1765598"/>
              <a:gd name="connsiteX184" fmla="*/ 187778 w 1844621"/>
              <a:gd name="connsiteY184" fmla="*/ 685483 h 1765598"/>
              <a:gd name="connsiteX185" fmla="*/ 114844 w 1844621"/>
              <a:gd name="connsiteY185" fmla="*/ 664963 h 1765598"/>
              <a:gd name="connsiteX186" fmla="*/ 120799 w 1844621"/>
              <a:gd name="connsiteY186" fmla="*/ 649471 h 1765598"/>
              <a:gd name="connsiteX187" fmla="*/ 1703605 w 1844621"/>
              <a:gd name="connsiteY187" fmla="*/ 584417 h 1765598"/>
              <a:gd name="connsiteX188" fmla="*/ 1707892 w 1844621"/>
              <a:gd name="connsiteY188" fmla="*/ 600448 h 1765598"/>
              <a:gd name="connsiteX189" fmla="*/ 1708508 w 1844621"/>
              <a:gd name="connsiteY189" fmla="*/ 601796 h 1765598"/>
              <a:gd name="connsiteX190" fmla="*/ 1640259 w 1844621"/>
              <a:gd name="connsiteY190" fmla="*/ 627022 h 1765598"/>
              <a:gd name="connsiteX191" fmla="*/ 1639049 w 1844621"/>
              <a:gd name="connsiteY191" fmla="*/ 622444 h 1765598"/>
              <a:gd name="connsiteX192" fmla="*/ 1633440 w 1844621"/>
              <a:gd name="connsiteY192" fmla="*/ 610352 h 1765598"/>
              <a:gd name="connsiteX193" fmla="*/ 136138 w 1844621"/>
              <a:gd name="connsiteY193" fmla="*/ 573632 h 1765598"/>
              <a:gd name="connsiteX194" fmla="*/ 215446 w 1844621"/>
              <a:gd name="connsiteY194" fmla="*/ 603848 h 1765598"/>
              <a:gd name="connsiteX195" fmla="*/ 209665 w 1844621"/>
              <a:gd name="connsiteY195" fmla="*/ 620908 h 1765598"/>
              <a:gd name="connsiteX196" fmla="*/ 132521 w 1844621"/>
              <a:gd name="connsiteY196" fmla="*/ 591516 h 1765598"/>
              <a:gd name="connsiteX197" fmla="*/ 1683900 w 1844621"/>
              <a:gd name="connsiteY197" fmla="*/ 510741 h 1765598"/>
              <a:gd name="connsiteX198" fmla="*/ 1688629 w 1844621"/>
              <a:gd name="connsiteY198" fmla="*/ 528423 h 1765598"/>
              <a:gd name="connsiteX199" fmla="*/ 1612275 w 1844621"/>
              <a:gd name="connsiteY199" fmla="*/ 564725 h 1765598"/>
              <a:gd name="connsiteX200" fmla="*/ 1604700 w 1844621"/>
              <a:gd name="connsiteY200" fmla="*/ 548396 h 1765598"/>
              <a:gd name="connsiteX201" fmla="*/ 147252 w 1844621"/>
              <a:gd name="connsiteY201" fmla="*/ 494765 h 1765598"/>
              <a:gd name="connsiteX202" fmla="*/ 243177 w 1844621"/>
              <a:gd name="connsiteY202" fmla="*/ 541551 h 1765598"/>
              <a:gd name="connsiteX203" fmla="*/ 234224 w 1844621"/>
              <a:gd name="connsiteY203" fmla="*/ 557210 h 1765598"/>
              <a:gd name="connsiteX204" fmla="*/ 146805 w 1844621"/>
              <a:gd name="connsiteY204" fmla="*/ 514573 h 1765598"/>
              <a:gd name="connsiteX205" fmla="*/ 1670480 w 1844621"/>
              <a:gd name="connsiteY205" fmla="*/ 430384 h 1765598"/>
              <a:gd name="connsiteX206" fmla="*/ 1672163 w 1844621"/>
              <a:gd name="connsiteY206" fmla="*/ 450296 h 1765598"/>
              <a:gd name="connsiteX207" fmla="*/ 1583450 w 1844621"/>
              <a:gd name="connsiteY207" fmla="*/ 502701 h 1765598"/>
              <a:gd name="connsiteX208" fmla="*/ 1573155 w 1844621"/>
              <a:gd name="connsiteY208" fmla="*/ 487877 h 1765598"/>
              <a:gd name="connsiteX209" fmla="*/ 149273 w 1844621"/>
              <a:gd name="connsiteY209" fmla="*/ 405169 h 1765598"/>
              <a:gd name="connsiteX210" fmla="*/ 277016 w 1844621"/>
              <a:gd name="connsiteY210" fmla="*/ 482359 h 1765598"/>
              <a:gd name="connsiteX211" fmla="*/ 268080 w 1844621"/>
              <a:gd name="connsiteY211" fmla="*/ 497989 h 1765598"/>
              <a:gd name="connsiteX212" fmla="*/ 148805 w 1844621"/>
              <a:gd name="connsiteY212" fmla="*/ 425916 h 1765598"/>
              <a:gd name="connsiteX213" fmla="*/ 195968 w 1844621"/>
              <a:gd name="connsiteY213" fmla="*/ 338361 h 1765598"/>
              <a:gd name="connsiteX214" fmla="*/ 314600 w 1844621"/>
              <a:gd name="connsiteY214" fmla="*/ 425459 h 1765598"/>
              <a:gd name="connsiteX215" fmla="*/ 302826 w 1844621"/>
              <a:gd name="connsiteY215" fmla="*/ 439145 h 1765598"/>
              <a:gd name="connsiteX216" fmla="*/ 173559 w 1844621"/>
              <a:gd name="connsiteY216" fmla="*/ 344239 h 1765598"/>
              <a:gd name="connsiteX217" fmla="*/ 192568 w 1844621"/>
              <a:gd name="connsiteY217" fmla="*/ 339792 h 1765598"/>
              <a:gd name="connsiteX218" fmla="*/ 1665887 w 1844621"/>
              <a:gd name="connsiteY218" fmla="*/ 337121 h 1765598"/>
              <a:gd name="connsiteX219" fmla="*/ 1664242 w 1844621"/>
              <a:gd name="connsiteY219" fmla="*/ 356571 h 1765598"/>
              <a:gd name="connsiteX220" fmla="*/ 1664553 w 1844621"/>
              <a:gd name="connsiteY220" fmla="*/ 360248 h 1765598"/>
              <a:gd name="connsiteX221" fmla="*/ 1544474 w 1844621"/>
              <a:gd name="connsiteY221" fmla="*/ 446578 h 1765598"/>
              <a:gd name="connsiteX222" fmla="*/ 1534206 w 1844621"/>
              <a:gd name="connsiteY222" fmla="*/ 431793 h 1765598"/>
              <a:gd name="connsiteX223" fmla="*/ 279257 w 1844621"/>
              <a:gd name="connsiteY223" fmla="*/ 303297 h 1765598"/>
              <a:gd name="connsiteX224" fmla="*/ 359087 w 1844621"/>
              <a:gd name="connsiteY224" fmla="*/ 373748 h 1765598"/>
              <a:gd name="connsiteX225" fmla="*/ 347347 w 1844621"/>
              <a:gd name="connsiteY225" fmla="*/ 387394 h 1765598"/>
              <a:gd name="connsiteX226" fmla="*/ 260839 w 1844621"/>
              <a:gd name="connsiteY226" fmla="*/ 311051 h 1765598"/>
              <a:gd name="connsiteX227" fmla="*/ 1595859 w 1844621"/>
              <a:gd name="connsiteY227" fmla="*/ 288337 h 1765598"/>
              <a:gd name="connsiteX228" fmla="*/ 1615448 w 1844621"/>
              <a:gd name="connsiteY228" fmla="*/ 295194 h 1765598"/>
              <a:gd name="connsiteX229" fmla="*/ 1504459 w 1844621"/>
              <a:gd name="connsiteY229" fmla="*/ 391189 h 1765598"/>
              <a:gd name="connsiteX230" fmla="*/ 1491819 w 1844621"/>
              <a:gd name="connsiteY230" fmla="*/ 378322 h 1765598"/>
              <a:gd name="connsiteX231" fmla="*/ 348471 w 1844621"/>
              <a:gd name="connsiteY231" fmla="*/ 263494 h 1765598"/>
              <a:gd name="connsiteX232" fmla="*/ 405504 w 1844621"/>
              <a:gd name="connsiteY232" fmla="*/ 323744 h 1765598"/>
              <a:gd name="connsiteX233" fmla="*/ 394934 w 1844621"/>
              <a:gd name="connsiteY233" fmla="*/ 332080 h 1765598"/>
              <a:gd name="connsiteX234" fmla="*/ 391923 w 1844621"/>
              <a:gd name="connsiteY234" fmla="*/ 335581 h 1765598"/>
              <a:gd name="connsiteX235" fmla="*/ 333116 w 1844621"/>
              <a:gd name="connsiteY235" fmla="*/ 273456 h 1765598"/>
              <a:gd name="connsiteX236" fmla="*/ 1512159 w 1844621"/>
              <a:gd name="connsiteY236" fmla="*/ 259039 h 1765598"/>
              <a:gd name="connsiteX237" fmla="*/ 1530860 w 1844621"/>
              <a:gd name="connsiteY237" fmla="*/ 265585 h 1765598"/>
              <a:gd name="connsiteX238" fmla="*/ 1456606 w 1844621"/>
              <a:gd name="connsiteY238" fmla="*/ 342477 h 1765598"/>
              <a:gd name="connsiteX239" fmla="*/ 1443988 w 1844621"/>
              <a:gd name="connsiteY239" fmla="*/ 329632 h 1765598"/>
              <a:gd name="connsiteX240" fmla="*/ 412110 w 1844621"/>
              <a:gd name="connsiteY240" fmla="*/ 221916 h 1765598"/>
              <a:gd name="connsiteX241" fmla="*/ 459114 w 1844621"/>
              <a:gd name="connsiteY241" fmla="*/ 281464 h 1765598"/>
              <a:gd name="connsiteX242" fmla="*/ 444980 w 1844621"/>
              <a:gd name="connsiteY242" fmla="*/ 292610 h 1765598"/>
              <a:gd name="connsiteX243" fmla="*/ 397097 w 1844621"/>
              <a:gd name="connsiteY243" fmla="*/ 231949 h 1765598"/>
              <a:gd name="connsiteX244" fmla="*/ 411019 w 1844621"/>
              <a:gd name="connsiteY244" fmla="*/ 222917 h 1765598"/>
              <a:gd name="connsiteX245" fmla="*/ 1443396 w 1844621"/>
              <a:gd name="connsiteY245" fmla="*/ 221678 h 1765598"/>
              <a:gd name="connsiteX246" fmla="*/ 1459286 w 1844621"/>
              <a:gd name="connsiteY246" fmla="*/ 230644 h 1765598"/>
              <a:gd name="connsiteX247" fmla="*/ 1406897 w 1844621"/>
              <a:gd name="connsiteY247" fmla="*/ 295670 h 1765598"/>
              <a:gd name="connsiteX248" fmla="*/ 1392300 w 1844621"/>
              <a:gd name="connsiteY248" fmla="*/ 285098 h 1765598"/>
              <a:gd name="connsiteX249" fmla="*/ 1379005 w 1844621"/>
              <a:gd name="connsiteY249" fmla="*/ 182170 h 1765598"/>
              <a:gd name="connsiteX250" fmla="*/ 1391896 w 1844621"/>
              <a:gd name="connsiteY250" fmla="*/ 192619 h 1765598"/>
              <a:gd name="connsiteX251" fmla="*/ 1393186 w 1844621"/>
              <a:gd name="connsiteY251" fmla="*/ 193347 h 1765598"/>
              <a:gd name="connsiteX252" fmla="*/ 1351622 w 1844621"/>
              <a:gd name="connsiteY252" fmla="*/ 255636 h 1765598"/>
              <a:gd name="connsiteX253" fmla="*/ 1337034 w 1844621"/>
              <a:gd name="connsiteY253" fmla="*/ 245070 h 1765598"/>
              <a:gd name="connsiteX254" fmla="*/ 468008 w 1844621"/>
              <a:gd name="connsiteY254" fmla="*/ 170577 h 1765598"/>
              <a:gd name="connsiteX255" fmla="*/ 513069 w 1844621"/>
              <a:gd name="connsiteY255" fmla="*/ 239589 h 1765598"/>
              <a:gd name="connsiteX256" fmla="*/ 510638 w 1844621"/>
              <a:gd name="connsiteY256" fmla="*/ 240828 h 1765598"/>
              <a:gd name="connsiteX257" fmla="*/ 498586 w 1844621"/>
              <a:gd name="connsiteY257" fmla="*/ 250333 h 1765598"/>
              <a:gd name="connsiteX258" fmla="*/ 454568 w 1844621"/>
              <a:gd name="connsiteY258" fmla="*/ 182920 h 1765598"/>
              <a:gd name="connsiteX259" fmla="*/ 1319759 w 1844621"/>
              <a:gd name="connsiteY259" fmla="*/ 134146 h 1765598"/>
              <a:gd name="connsiteX260" fmla="*/ 1333978 w 1844621"/>
              <a:gd name="connsiteY260" fmla="*/ 145672 h 1765598"/>
              <a:gd name="connsiteX261" fmla="*/ 1294036 w 1844621"/>
              <a:gd name="connsiteY261" fmla="*/ 219016 h 1765598"/>
              <a:gd name="connsiteX262" fmla="*/ 1277891 w 1844621"/>
              <a:gd name="connsiteY262" fmla="*/ 211027 h 1765598"/>
              <a:gd name="connsiteX263" fmla="*/ 523355 w 1844621"/>
              <a:gd name="connsiteY263" fmla="*/ 113305 h 1765598"/>
              <a:gd name="connsiteX264" fmla="*/ 573987 w 1844621"/>
              <a:gd name="connsiteY264" fmla="*/ 208530 h 1765598"/>
              <a:gd name="connsiteX265" fmla="*/ 557949 w 1844621"/>
              <a:gd name="connsiteY265" fmla="*/ 216707 h 1765598"/>
              <a:gd name="connsiteX266" fmla="*/ 511350 w 1844621"/>
              <a:gd name="connsiteY266" fmla="*/ 129068 h 1765598"/>
              <a:gd name="connsiteX267" fmla="*/ 1261668 w 1844621"/>
              <a:gd name="connsiteY267" fmla="*/ 77024 h 1765598"/>
              <a:gd name="connsiteX268" fmla="*/ 1274734 w 1844621"/>
              <a:gd name="connsiteY268" fmla="*/ 92144 h 1765598"/>
              <a:gd name="connsiteX269" fmla="*/ 1232872 w 1844621"/>
              <a:gd name="connsiteY269" fmla="*/ 188750 h 1765598"/>
              <a:gd name="connsiteX270" fmla="*/ 1216718 w 1844621"/>
              <a:gd name="connsiteY270" fmla="*/ 180757 h 1765598"/>
              <a:gd name="connsiteX271" fmla="*/ 879964 w 1844621"/>
              <a:gd name="connsiteY271" fmla="*/ 47539 h 1765598"/>
              <a:gd name="connsiteX272" fmla="*/ 896536 w 1844621"/>
              <a:gd name="connsiteY272" fmla="*/ 48415 h 1765598"/>
              <a:gd name="connsiteX273" fmla="*/ 898006 w 1844621"/>
              <a:gd name="connsiteY273" fmla="*/ 48246 h 1765598"/>
              <a:gd name="connsiteX274" fmla="*/ 900930 w 1844621"/>
              <a:gd name="connsiteY274" fmla="*/ 121496 h 1765598"/>
              <a:gd name="connsiteX275" fmla="*/ 882930 w 1844621"/>
              <a:gd name="connsiteY275" fmla="*/ 121839 h 1765598"/>
              <a:gd name="connsiteX276" fmla="*/ 803804 w 1844621"/>
              <a:gd name="connsiteY276" fmla="*/ 43511 h 1765598"/>
              <a:gd name="connsiteX277" fmla="*/ 822082 w 1844621"/>
              <a:gd name="connsiteY277" fmla="*/ 44478 h 1765598"/>
              <a:gd name="connsiteX278" fmla="*/ 832792 w 1844621"/>
              <a:gd name="connsiteY278" fmla="*/ 126618 h 1765598"/>
              <a:gd name="connsiteX279" fmla="*/ 814920 w 1844621"/>
              <a:gd name="connsiteY279" fmla="*/ 128774 h 1765598"/>
              <a:gd name="connsiteX280" fmla="*/ 577653 w 1844621"/>
              <a:gd name="connsiteY280" fmla="*/ 42008 h 1765598"/>
              <a:gd name="connsiteX281" fmla="*/ 634782 w 1844621"/>
              <a:gd name="connsiteY281" fmla="*/ 177534 h 1765598"/>
              <a:gd name="connsiteX282" fmla="*/ 618704 w 1844621"/>
              <a:gd name="connsiteY282" fmla="*/ 185731 h 1765598"/>
              <a:gd name="connsiteX283" fmla="*/ 565079 w 1844621"/>
              <a:gd name="connsiteY283" fmla="*/ 58518 h 1765598"/>
              <a:gd name="connsiteX284" fmla="*/ 973404 w 1844621"/>
              <a:gd name="connsiteY284" fmla="*/ 39567 h 1765598"/>
              <a:gd name="connsiteX285" fmla="*/ 969228 w 1844621"/>
              <a:gd name="connsiteY285" fmla="*/ 123258 h 1765598"/>
              <a:gd name="connsiteX286" fmla="*/ 951312 w 1844621"/>
              <a:gd name="connsiteY286" fmla="*/ 121130 h 1765598"/>
              <a:gd name="connsiteX287" fmla="*/ 955278 w 1844621"/>
              <a:gd name="connsiteY287" fmla="*/ 41654 h 1765598"/>
              <a:gd name="connsiteX288" fmla="*/ 723233 w 1844621"/>
              <a:gd name="connsiteY288" fmla="*/ 31443 h 1765598"/>
              <a:gd name="connsiteX289" fmla="*/ 742691 w 1844621"/>
              <a:gd name="connsiteY289" fmla="*/ 35995 h 1765598"/>
              <a:gd name="connsiteX290" fmla="*/ 765354 w 1844621"/>
              <a:gd name="connsiteY290" fmla="*/ 137622 h 1765598"/>
              <a:gd name="connsiteX291" fmla="*/ 747791 w 1844621"/>
              <a:gd name="connsiteY291" fmla="*/ 141567 h 1765598"/>
              <a:gd name="connsiteX292" fmla="*/ 1051847 w 1844621"/>
              <a:gd name="connsiteY292" fmla="*/ 25765 h 1765598"/>
              <a:gd name="connsiteX293" fmla="*/ 1037014 w 1844621"/>
              <a:gd name="connsiteY293" fmla="*/ 131308 h 1765598"/>
              <a:gd name="connsiteX294" fmla="*/ 1019135 w 1844621"/>
              <a:gd name="connsiteY294" fmla="*/ 129184 h 1765598"/>
              <a:gd name="connsiteX295" fmla="*/ 1032869 w 1844621"/>
              <a:gd name="connsiteY295" fmla="*/ 31462 h 1765598"/>
              <a:gd name="connsiteX296" fmla="*/ 633115 w 1844621"/>
              <a:gd name="connsiteY296" fmla="*/ 6990 h 1765598"/>
              <a:gd name="connsiteX297" fmla="*/ 651107 w 1844621"/>
              <a:gd name="connsiteY297" fmla="*/ 14566 h 1765598"/>
              <a:gd name="connsiteX298" fmla="*/ 654699 w 1844621"/>
              <a:gd name="connsiteY298" fmla="*/ 15406 h 1765598"/>
              <a:gd name="connsiteX299" fmla="*/ 699105 w 1844621"/>
              <a:gd name="connsiteY299" fmla="*/ 154429 h 1765598"/>
              <a:gd name="connsiteX300" fmla="*/ 682029 w 1844621"/>
              <a:gd name="connsiteY300" fmla="*/ 160125 h 1765598"/>
              <a:gd name="connsiteX301" fmla="*/ 1203134 w 1844621"/>
              <a:gd name="connsiteY301" fmla="*/ 4273 h 1765598"/>
              <a:gd name="connsiteX302" fmla="*/ 1213236 w 1844621"/>
              <a:gd name="connsiteY302" fmla="*/ 20976 h 1765598"/>
              <a:gd name="connsiteX303" fmla="*/ 1215649 w 1844621"/>
              <a:gd name="connsiteY303" fmla="*/ 23769 h 1765598"/>
              <a:gd name="connsiteX304" fmla="*/ 1169442 w 1844621"/>
              <a:gd name="connsiteY304" fmla="*/ 163605 h 1765598"/>
              <a:gd name="connsiteX305" fmla="*/ 1152188 w 1844621"/>
              <a:gd name="connsiteY305" fmla="*/ 158449 h 1765598"/>
              <a:gd name="connsiteX306" fmla="*/ 1137683 w 1844621"/>
              <a:gd name="connsiteY306" fmla="*/ 0 h 1765598"/>
              <a:gd name="connsiteX307" fmla="*/ 1104046 w 1844621"/>
              <a:gd name="connsiteY307" fmla="*/ 144062 h 1765598"/>
              <a:gd name="connsiteX308" fmla="*/ 1086767 w 1844621"/>
              <a:gd name="connsiteY308" fmla="*/ 138898 h 1765598"/>
              <a:gd name="connsiteX309" fmla="*/ 1117806 w 1844621"/>
              <a:gd name="connsiteY309" fmla="*/ 5966 h 176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Lst>
            <a:rect l="l" t="t" r="r" b="b"/>
            <a:pathLst>
              <a:path w="1844621" h="1765598">
                <a:moveTo>
                  <a:pt x="961691" y="1643760"/>
                </a:moveTo>
                <a:lnTo>
                  <a:pt x="964657" y="1718060"/>
                </a:lnTo>
                <a:lnTo>
                  <a:pt x="948083" y="1717184"/>
                </a:lnTo>
                <a:lnTo>
                  <a:pt x="946614" y="1717353"/>
                </a:lnTo>
                <a:lnTo>
                  <a:pt x="943691" y="1644103"/>
                </a:lnTo>
                <a:close/>
                <a:moveTo>
                  <a:pt x="875350" y="1643169"/>
                </a:moveTo>
                <a:lnTo>
                  <a:pt x="893299" y="1644629"/>
                </a:lnTo>
                <a:lnTo>
                  <a:pt x="889341" y="1723945"/>
                </a:lnTo>
                <a:lnTo>
                  <a:pt x="871214" y="1726031"/>
                </a:lnTo>
                <a:close/>
                <a:moveTo>
                  <a:pt x="1029699" y="1636826"/>
                </a:moveTo>
                <a:lnTo>
                  <a:pt x="1040815" y="1722087"/>
                </a:lnTo>
                <a:lnTo>
                  <a:pt x="1022537" y="1721121"/>
                </a:lnTo>
                <a:lnTo>
                  <a:pt x="1011828" y="1638982"/>
                </a:lnTo>
                <a:close/>
                <a:moveTo>
                  <a:pt x="807350" y="1636115"/>
                </a:moveTo>
                <a:lnTo>
                  <a:pt x="822430" y="1638864"/>
                </a:lnTo>
                <a:lnTo>
                  <a:pt x="825110" y="1639083"/>
                </a:lnTo>
                <a:lnTo>
                  <a:pt x="811751" y="1734136"/>
                </a:lnTo>
                <a:lnTo>
                  <a:pt x="792774" y="1739833"/>
                </a:lnTo>
                <a:close/>
                <a:moveTo>
                  <a:pt x="1096827" y="1624033"/>
                </a:moveTo>
                <a:lnTo>
                  <a:pt x="1121385" y="1734155"/>
                </a:lnTo>
                <a:lnTo>
                  <a:pt x="1101928" y="1729603"/>
                </a:lnTo>
                <a:lnTo>
                  <a:pt x="1079265" y="1627978"/>
                </a:lnTo>
                <a:close/>
                <a:moveTo>
                  <a:pt x="740342" y="1622534"/>
                </a:moveTo>
                <a:lnTo>
                  <a:pt x="749046" y="1625484"/>
                </a:lnTo>
                <a:lnTo>
                  <a:pt x="757767" y="1627074"/>
                </a:lnTo>
                <a:lnTo>
                  <a:pt x="726815" y="1759631"/>
                </a:lnTo>
                <a:lnTo>
                  <a:pt x="706937" y="1765598"/>
                </a:lnTo>
                <a:close/>
                <a:moveTo>
                  <a:pt x="1162592" y="1605474"/>
                </a:moveTo>
                <a:lnTo>
                  <a:pt x="1211506" y="1758609"/>
                </a:lnTo>
                <a:lnTo>
                  <a:pt x="1193512" y="1751032"/>
                </a:lnTo>
                <a:lnTo>
                  <a:pt x="1189921" y="1750192"/>
                </a:lnTo>
                <a:lnTo>
                  <a:pt x="1145515" y="1611170"/>
                </a:lnTo>
                <a:close/>
                <a:moveTo>
                  <a:pt x="675637" y="1600604"/>
                </a:moveTo>
                <a:lnTo>
                  <a:pt x="692686" y="1606382"/>
                </a:lnTo>
                <a:lnTo>
                  <a:pt x="641486" y="1761326"/>
                </a:lnTo>
                <a:lnTo>
                  <a:pt x="631383" y="1744623"/>
                </a:lnTo>
                <a:lnTo>
                  <a:pt x="628970" y="1741831"/>
                </a:lnTo>
                <a:close/>
                <a:moveTo>
                  <a:pt x="1225916" y="1579868"/>
                </a:moveTo>
                <a:lnTo>
                  <a:pt x="1279540" y="1707080"/>
                </a:lnTo>
                <a:lnTo>
                  <a:pt x="1266966" y="1723591"/>
                </a:lnTo>
                <a:lnTo>
                  <a:pt x="1209837" y="1588066"/>
                </a:lnTo>
                <a:close/>
                <a:moveTo>
                  <a:pt x="610954" y="1578681"/>
                </a:moveTo>
                <a:lnTo>
                  <a:pt x="628059" y="1584478"/>
                </a:lnTo>
                <a:lnTo>
                  <a:pt x="582951" y="1688574"/>
                </a:lnTo>
                <a:lnTo>
                  <a:pt x="569886" y="1673454"/>
                </a:lnTo>
                <a:close/>
                <a:moveTo>
                  <a:pt x="1286670" y="1548893"/>
                </a:moveTo>
                <a:lnTo>
                  <a:pt x="1333269" y="1636531"/>
                </a:lnTo>
                <a:lnTo>
                  <a:pt x="1321264" y="1652294"/>
                </a:lnTo>
                <a:lnTo>
                  <a:pt x="1270632" y="1557070"/>
                </a:lnTo>
                <a:close/>
                <a:moveTo>
                  <a:pt x="551444" y="1545001"/>
                </a:moveTo>
                <a:lnTo>
                  <a:pt x="567074" y="1553937"/>
                </a:lnTo>
                <a:lnTo>
                  <a:pt x="524862" y="1631452"/>
                </a:lnTo>
                <a:lnTo>
                  <a:pt x="510642" y="1619926"/>
                </a:lnTo>
                <a:close/>
                <a:moveTo>
                  <a:pt x="1346034" y="1515267"/>
                </a:moveTo>
                <a:lnTo>
                  <a:pt x="1390051" y="1582679"/>
                </a:lnTo>
                <a:lnTo>
                  <a:pt x="1376613" y="1595021"/>
                </a:lnTo>
                <a:lnTo>
                  <a:pt x="1331552" y="1526010"/>
                </a:lnTo>
                <a:lnTo>
                  <a:pt x="1333983" y="1524770"/>
                </a:lnTo>
                <a:close/>
                <a:moveTo>
                  <a:pt x="492213" y="1511140"/>
                </a:moveTo>
                <a:lnTo>
                  <a:pt x="507877" y="1520095"/>
                </a:lnTo>
                <a:lnTo>
                  <a:pt x="465615" y="1583429"/>
                </a:lnTo>
                <a:lnTo>
                  <a:pt x="452723" y="1572979"/>
                </a:lnTo>
                <a:lnTo>
                  <a:pt x="451434" y="1572252"/>
                </a:lnTo>
                <a:close/>
                <a:moveTo>
                  <a:pt x="1399641" y="1472989"/>
                </a:moveTo>
                <a:lnTo>
                  <a:pt x="1447523" y="1533649"/>
                </a:lnTo>
                <a:lnTo>
                  <a:pt x="1433600" y="1542681"/>
                </a:lnTo>
                <a:lnTo>
                  <a:pt x="1432510" y="1543682"/>
                </a:lnTo>
                <a:lnTo>
                  <a:pt x="1385507" y="1484135"/>
                </a:lnTo>
                <a:close/>
                <a:moveTo>
                  <a:pt x="439084" y="1468240"/>
                </a:moveTo>
                <a:lnTo>
                  <a:pt x="452737" y="1479985"/>
                </a:lnTo>
                <a:lnTo>
                  <a:pt x="401226" y="1543921"/>
                </a:lnTo>
                <a:lnTo>
                  <a:pt x="385335" y="1534955"/>
                </a:lnTo>
                <a:close/>
                <a:moveTo>
                  <a:pt x="1452700" y="1430017"/>
                </a:moveTo>
                <a:lnTo>
                  <a:pt x="1511505" y="1492141"/>
                </a:lnTo>
                <a:lnTo>
                  <a:pt x="1496150" y="1502102"/>
                </a:lnTo>
                <a:lnTo>
                  <a:pt x="1439119" y="1441854"/>
                </a:lnTo>
                <a:lnTo>
                  <a:pt x="1449687" y="1433519"/>
                </a:lnTo>
                <a:close/>
                <a:moveTo>
                  <a:pt x="387391" y="1423768"/>
                </a:moveTo>
                <a:lnTo>
                  <a:pt x="401059" y="1435526"/>
                </a:lnTo>
                <a:lnTo>
                  <a:pt x="332463" y="1506560"/>
                </a:lnTo>
                <a:lnTo>
                  <a:pt x="313761" y="1500014"/>
                </a:lnTo>
                <a:close/>
                <a:moveTo>
                  <a:pt x="1497274" y="1378205"/>
                </a:moveTo>
                <a:lnTo>
                  <a:pt x="1583781" y="1454547"/>
                </a:lnTo>
                <a:lnTo>
                  <a:pt x="1565364" y="1462300"/>
                </a:lnTo>
                <a:lnTo>
                  <a:pt x="1485535" y="1391850"/>
                </a:lnTo>
                <a:close/>
                <a:moveTo>
                  <a:pt x="342078" y="1372754"/>
                </a:moveTo>
                <a:lnTo>
                  <a:pt x="353236" y="1386902"/>
                </a:lnTo>
                <a:lnTo>
                  <a:pt x="248764" y="1477262"/>
                </a:lnTo>
                <a:lnTo>
                  <a:pt x="229175" y="1470405"/>
                </a:lnTo>
                <a:close/>
                <a:moveTo>
                  <a:pt x="1541797" y="1326453"/>
                </a:moveTo>
                <a:lnTo>
                  <a:pt x="1671063" y="1421359"/>
                </a:lnTo>
                <a:lnTo>
                  <a:pt x="1652052" y="1425806"/>
                </a:lnTo>
                <a:lnTo>
                  <a:pt x="1648653" y="1427237"/>
                </a:lnTo>
                <a:lnTo>
                  <a:pt x="1530022" y="1340139"/>
                </a:lnTo>
                <a:close/>
                <a:moveTo>
                  <a:pt x="299862" y="1319225"/>
                </a:moveTo>
                <a:lnTo>
                  <a:pt x="311019" y="1333372"/>
                </a:lnTo>
                <a:lnTo>
                  <a:pt x="178732" y="1428480"/>
                </a:lnTo>
                <a:lnTo>
                  <a:pt x="180377" y="1409027"/>
                </a:lnTo>
                <a:lnTo>
                  <a:pt x="180067" y="1405352"/>
                </a:lnTo>
                <a:close/>
                <a:moveTo>
                  <a:pt x="1576542" y="1267609"/>
                </a:moveTo>
                <a:lnTo>
                  <a:pt x="1695816" y="1339681"/>
                </a:lnTo>
                <a:lnTo>
                  <a:pt x="1695348" y="1360430"/>
                </a:lnTo>
                <a:lnTo>
                  <a:pt x="1567606" y="1283241"/>
                </a:lnTo>
                <a:close/>
                <a:moveTo>
                  <a:pt x="263531" y="1261503"/>
                </a:moveTo>
                <a:lnTo>
                  <a:pt x="271723" y="1277570"/>
                </a:lnTo>
                <a:lnTo>
                  <a:pt x="174140" y="1335215"/>
                </a:lnTo>
                <a:lnTo>
                  <a:pt x="172457" y="1315303"/>
                </a:lnTo>
                <a:close/>
                <a:moveTo>
                  <a:pt x="1610398" y="1208387"/>
                </a:moveTo>
                <a:lnTo>
                  <a:pt x="1697816" y="1251024"/>
                </a:lnTo>
                <a:lnTo>
                  <a:pt x="1697369" y="1270832"/>
                </a:lnTo>
                <a:lnTo>
                  <a:pt x="1601446" y="1224047"/>
                </a:lnTo>
                <a:close/>
                <a:moveTo>
                  <a:pt x="232566" y="1200770"/>
                </a:moveTo>
                <a:lnTo>
                  <a:pt x="240745" y="1216812"/>
                </a:lnTo>
                <a:lnTo>
                  <a:pt x="160720" y="1254859"/>
                </a:lnTo>
                <a:lnTo>
                  <a:pt x="155991" y="1237178"/>
                </a:lnTo>
                <a:close/>
                <a:moveTo>
                  <a:pt x="1634958" y="1144690"/>
                </a:moveTo>
                <a:lnTo>
                  <a:pt x="1712099" y="1174082"/>
                </a:lnTo>
                <a:lnTo>
                  <a:pt x="1708482" y="1191966"/>
                </a:lnTo>
                <a:lnTo>
                  <a:pt x="1629176" y="1161750"/>
                </a:lnTo>
                <a:close/>
                <a:moveTo>
                  <a:pt x="204756" y="1138431"/>
                </a:moveTo>
                <a:lnTo>
                  <a:pt x="210455" y="1155515"/>
                </a:lnTo>
                <a:lnTo>
                  <a:pt x="141015" y="1181182"/>
                </a:lnTo>
                <a:lnTo>
                  <a:pt x="136727" y="1165150"/>
                </a:lnTo>
                <a:lnTo>
                  <a:pt x="136112" y="1163804"/>
                </a:lnTo>
                <a:close/>
                <a:moveTo>
                  <a:pt x="1656844" y="1080115"/>
                </a:moveTo>
                <a:lnTo>
                  <a:pt x="1729776" y="1100634"/>
                </a:lnTo>
                <a:lnTo>
                  <a:pt x="1723821" y="1116126"/>
                </a:lnTo>
                <a:lnTo>
                  <a:pt x="1723528" y="1117576"/>
                </a:lnTo>
                <a:lnTo>
                  <a:pt x="1651058" y="1097186"/>
                </a:lnTo>
                <a:close/>
                <a:moveTo>
                  <a:pt x="184625" y="1073110"/>
                </a:moveTo>
                <a:lnTo>
                  <a:pt x="188043" y="1088326"/>
                </a:lnTo>
                <a:lnTo>
                  <a:pt x="188810" y="1090624"/>
                </a:lnTo>
                <a:lnTo>
                  <a:pt x="112145" y="1111372"/>
                </a:lnTo>
                <a:lnTo>
                  <a:pt x="104560" y="1094778"/>
                </a:lnTo>
                <a:close/>
                <a:moveTo>
                  <a:pt x="1672722" y="1013691"/>
                </a:moveTo>
                <a:lnTo>
                  <a:pt x="1757141" y="1029446"/>
                </a:lnTo>
                <a:lnTo>
                  <a:pt x="1750574" y="1046531"/>
                </a:lnTo>
                <a:lnTo>
                  <a:pt x="1669493" y="1031399"/>
                </a:lnTo>
                <a:close/>
                <a:moveTo>
                  <a:pt x="170225" y="1006273"/>
                </a:moveTo>
                <a:lnTo>
                  <a:pt x="170936" y="1012170"/>
                </a:lnTo>
                <a:lnTo>
                  <a:pt x="173584" y="1023958"/>
                </a:lnTo>
                <a:lnTo>
                  <a:pt x="78475" y="1040728"/>
                </a:lnTo>
                <a:lnTo>
                  <a:pt x="67193" y="1024440"/>
                </a:lnTo>
                <a:close/>
                <a:moveTo>
                  <a:pt x="1681368" y="945892"/>
                </a:moveTo>
                <a:lnTo>
                  <a:pt x="1793516" y="956550"/>
                </a:lnTo>
                <a:lnTo>
                  <a:pt x="1783173" y="973649"/>
                </a:lnTo>
                <a:lnTo>
                  <a:pt x="1679909" y="963835"/>
                </a:lnTo>
                <a:close/>
                <a:moveTo>
                  <a:pt x="162034" y="938372"/>
                </a:moveTo>
                <a:lnTo>
                  <a:pt x="164191" y="956254"/>
                </a:lnTo>
                <a:lnTo>
                  <a:pt x="27981" y="967828"/>
                </a:lnTo>
                <a:lnTo>
                  <a:pt x="16164" y="950767"/>
                </a:lnTo>
                <a:close/>
                <a:moveTo>
                  <a:pt x="1683923" y="877596"/>
                </a:moveTo>
                <a:lnTo>
                  <a:pt x="1844621" y="878397"/>
                </a:lnTo>
                <a:lnTo>
                  <a:pt x="1831855" y="893168"/>
                </a:lnTo>
                <a:lnTo>
                  <a:pt x="1829946" y="896325"/>
                </a:lnTo>
                <a:lnTo>
                  <a:pt x="1684266" y="895598"/>
                </a:lnTo>
                <a:close/>
                <a:moveTo>
                  <a:pt x="14676" y="869273"/>
                </a:moveTo>
                <a:lnTo>
                  <a:pt x="160356" y="869999"/>
                </a:lnTo>
                <a:lnTo>
                  <a:pt x="160699" y="888001"/>
                </a:lnTo>
                <a:lnTo>
                  <a:pt x="0" y="887200"/>
                </a:lnTo>
                <a:lnTo>
                  <a:pt x="12766" y="872429"/>
                </a:lnTo>
                <a:close/>
                <a:moveTo>
                  <a:pt x="1816638" y="797770"/>
                </a:moveTo>
                <a:lnTo>
                  <a:pt x="1828455" y="814831"/>
                </a:lnTo>
                <a:lnTo>
                  <a:pt x="1682588" y="827227"/>
                </a:lnTo>
                <a:lnTo>
                  <a:pt x="1680430" y="809345"/>
                </a:lnTo>
                <a:close/>
                <a:moveTo>
                  <a:pt x="61447" y="791950"/>
                </a:moveTo>
                <a:lnTo>
                  <a:pt x="164713" y="801763"/>
                </a:lnTo>
                <a:lnTo>
                  <a:pt x="163253" y="819705"/>
                </a:lnTo>
                <a:lnTo>
                  <a:pt x="51105" y="809048"/>
                </a:lnTo>
                <a:close/>
                <a:moveTo>
                  <a:pt x="1766145" y="724870"/>
                </a:moveTo>
                <a:lnTo>
                  <a:pt x="1777427" y="741158"/>
                </a:lnTo>
                <a:lnTo>
                  <a:pt x="1674396" y="759325"/>
                </a:lnTo>
                <a:lnTo>
                  <a:pt x="1673685" y="753429"/>
                </a:lnTo>
                <a:lnTo>
                  <a:pt x="1670588" y="741719"/>
                </a:lnTo>
                <a:close/>
                <a:moveTo>
                  <a:pt x="94047" y="719066"/>
                </a:moveTo>
                <a:lnTo>
                  <a:pt x="175129" y="734198"/>
                </a:lnTo>
                <a:lnTo>
                  <a:pt x="171900" y="751906"/>
                </a:lnTo>
                <a:lnTo>
                  <a:pt x="87480" y="736151"/>
                </a:lnTo>
                <a:close/>
                <a:moveTo>
                  <a:pt x="1732475" y="654227"/>
                </a:moveTo>
                <a:lnTo>
                  <a:pt x="1740061" y="670822"/>
                </a:lnTo>
                <a:lnTo>
                  <a:pt x="1657733" y="693102"/>
                </a:lnTo>
                <a:lnTo>
                  <a:pt x="1653131" y="675699"/>
                </a:lnTo>
                <a:close/>
                <a:moveTo>
                  <a:pt x="121093" y="648021"/>
                </a:moveTo>
                <a:lnTo>
                  <a:pt x="193564" y="668412"/>
                </a:lnTo>
                <a:lnTo>
                  <a:pt x="187778" y="685483"/>
                </a:lnTo>
                <a:lnTo>
                  <a:pt x="114844" y="664963"/>
                </a:lnTo>
                <a:lnTo>
                  <a:pt x="120799" y="649471"/>
                </a:lnTo>
                <a:close/>
                <a:moveTo>
                  <a:pt x="1703605" y="584417"/>
                </a:moveTo>
                <a:lnTo>
                  <a:pt x="1707892" y="600448"/>
                </a:lnTo>
                <a:lnTo>
                  <a:pt x="1708508" y="601796"/>
                </a:lnTo>
                <a:lnTo>
                  <a:pt x="1640259" y="627022"/>
                </a:lnTo>
                <a:lnTo>
                  <a:pt x="1639049" y="622444"/>
                </a:lnTo>
                <a:lnTo>
                  <a:pt x="1633440" y="610352"/>
                </a:lnTo>
                <a:close/>
                <a:moveTo>
                  <a:pt x="136138" y="573632"/>
                </a:moveTo>
                <a:lnTo>
                  <a:pt x="215446" y="603848"/>
                </a:lnTo>
                <a:lnTo>
                  <a:pt x="209665" y="620908"/>
                </a:lnTo>
                <a:lnTo>
                  <a:pt x="132521" y="591516"/>
                </a:lnTo>
                <a:close/>
                <a:moveTo>
                  <a:pt x="1683900" y="510741"/>
                </a:moveTo>
                <a:lnTo>
                  <a:pt x="1688629" y="528423"/>
                </a:lnTo>
                <a:lnTo>
                  <a:pt x="1612275" y="564725"/>
                </a:lnTo>
                <a:lnTo>
                  <a:pt x="1604700" y="548396"/>
                </a:lnTo>
                <a:close/>
                <a:moveTo>
                  <a:pt x="147252" y="494765"/>
                </a:moveTo>
                <a:lnTo>
                  <a:pt x="243177" y="541551"/>
                </a:lnTo>
                <a:lnTo>
                  <a:pt x="234224" y="557210"/>
                </a:lnTo>
                <a:lnTo>
                  <a:pt x="146805" y="514573"/>
                </a:lnTo>
                <a:close/>
                <a:moveTo>
                  <a:pt x="1670480" y="430384"/>
                </a:moveTo>
                <a:lnTo>
                  <a:pt x="1672163" y="450296"/>
                </a:lnTo>
                <a:lnTo>
                  <a:pt x="1583450" y="502701"/>
                </a:lnTo>
                <a:lnTo>
                  <a:pt x="1573155" y="487877"/>
                </a:lnTo>
                <a:close/>
                <a:moveTo>
                  <a:pt x="149273" y="405169"/>
                </a:moveTo>
                <a:lnTo>
                  <a:pt x="277016" y="482359"/>
                </a:lnTo>
                <a:lnTo>
                  <a:pt x="268080" y="497989"/>
                </a:lnTo>
                <a:lnTo>
                  <a:pt x="148805" y="425916"/>
                </a:lnTo>
                <a:close/>
                <a:moveTo>
                  <a:pt x="195968" y="338361"/>
                </a:moveTo>
                <a:lnTo>
                  <a:pt x="314600" y="425459"/>
                </a:lnTo>
                <a:lnTo>
                  <a:pt x="302826" y="439145"/>
                </a:lnTo>
                <a:lnTo>
                  <a:pt x="173559" y="344239"/>
                </a:lnTo>
                <a:lnTo>
                  <a:pt x="192568" y="339792"/>
                </a:lnTo>
                <a:close/>
                <a:moveTo>
                  <a:pt x="1665887" y="337121"/>
                </a:moveTo>
                <a:lnTo>
                  <a:pt x="1664242" y="356571"/>
                </a:lnTo>
                <a:lnTo>
                  <a:pt x="1664553" y="360248"/>
                </a:lnTo>
                <a:lnTo>
                  <a:pt x="1544474" y="446578"/>
                </a:lnTo>
                <a:lnTo>
                  <a:pt x="1534206" y="431793"/>
                </a:lnTo>
                <a:close/>
                <a:moveTo>
                  <a:pt x="279257" y="303297"/>
                </a:moveTo>
                <a:lnTo>
                  <a:pt x="359087" y="373748"/>
                </a:lnTo>
                <a:lnTo>
                  <a:pt x="347347" y="387394"/>
                </a:lnTo>
                <a:lnTo>
                  <a:pt x="260839" y="311051"/>
                </a:lnTo>
                <a:close/>
                <a:moveTo>
                  <a:pt x="1595859" y="288337"/>
                </a:moveTo>
                <a:lnTo>
                  <a:pt x="1615448" y="295194"/>
                </a:lnTo>
                <a:lnTo>
                  <a:pt x="1504459" y="391189"/>
                </a:lnTo>
                <a:lnTo>
                  <a:pt x="1491819" y="378322"/>
                </a:lnTo>
                <a:close/>
                <a:moveTo>
                  <a:pt x="348471" y="263494"/>
                </a:moveTo>
                <a:lnTo>
                  <a:pt x="405504" y="323744"/>
                </a:lnTo>
                <a:lnTo>
                  <a:pt x="394934" y="332080"/>
                </a:lnTo>
                <a:lnTo>
                  <a:pt x="391923" y="335581"/>
                </a:lnTo>
                <a:lnTo>
                  <a:pt x="333116" y="273456"/>
                </a:lnTo>
                <a:close/>
                <a:moveTo>
                  <a:pt x="1512159" y="259039"/>
                </a:moveTo>
                <a:lnTo>
                  <a:pt x="1530860" y="265585"/>
                </a:lnTo>
                <a:lnTo>
                  <a:pt x="1456606" y="342477"/>
                </a:lnTo>
                <a:lnTo>
                  <a:pt x="1443988" y="329632"/>
                </a:lnTo>
                <a:close/>
                <a:moveTo>
                  <a:pt x="412110" y="221916"/>
                </a:moveTo>
                <a:lnTo>
                  <a:pt x="459114" y="281464"/>
                </a:lnTo>
                <a:lnTo>
                  <a:pt x="444980" y="292610"/>
                </a:lnTo>
                <a:lnTo>
                  <a:pt x="397097" y="231949"/>
                </a:lnTo>
                <a:lnTo>
                  <a:pt x="411019" y="222917"/>
                </a:lnTo>
                <a:close/>
                <a:moveTo>
                  <a:pt x="1443396" y="221678"/>
                </a:moveTo>
                <a:lnTo>
                  <a:pt x="1459286" y="230644"/>
                </a:lnTo>
                <a:lnTo>
                  <a:pt x="1406897" y="295670"/>
                </a:lnTo>
                <a:lnTo>
                  <a:pt x="1392300" y="285098"/>
                </a:lnTo>
                <a:close/>
                <a:moveTo>
                  <a:pt x="1379005" y="182170"/>
                </a:moveTo>
                <a:lnTo>
                  <a:pt x="1391896" y="192619"/>
                </a:lnTo>
                <a:lnTo>
                  <a:pt x="1393186" y="193347"/>
                </a:lnTo>
                <a:lnTo>
                  <a:pt x="1351622" y="255636"/>
                </a:lnTo>
                <a:lnTo>
                  <a:pt x="1337034" y="245070"/>
                </a:lnTo>
                <a:close/>
                <a:moveTo>
                  <a:pt x="468008" y="170577"/>
                </a:moveTo>
                <a:lnTo>
                  <a:pt x="513069" y="239589"/>
                </a:lnTo>
                <a:lnTo>
                  <a:pt x="510638" y="240828"/>
                </a:lnTo>
                <a:lnTo>
                  <a:pt x="498586" y="250333"/>
                </a:lnTo>
                <a:lnTo>
                  <a:pt x="454568" y="182920"/>
                </a:lnTo>
                <a:close/>
                <a:moveTo>
                  <a:pt x="1319759" y="134146"/>
                </a:moveTo>
                <a:lnTo>
                  <a:pt x="1333978" y="145672"/>
                </a:lnTo>
                <a:lnTo>
                  <a:pt x="1294036" y="219016"/>
                </a:lnTo>
                <a:lnTo>
                  <a:pt x="1277891" y="211027"/>
                </a:lnTo>
                <a:close/>
                <a:moveTo>
                  <a:pt x="523355" y="113305"/>
                </a:moveTo>
                <a:lnTo>
                  <a:pt x="573987" y="208530"/>
                </a:lnTo>
                <a:lnTo>
                  <a:pt x="557949" y="216707"/>
                </a:lnTo>
                <a:lnTo>
                  <a:pt x="511350" y="129068"/>
                </a:lnTo>
                <a:close/>
                <a:moveTo>
                  <a:pt x="1261668" y="77024"/>
                </a:moveTo>
                <a:lnTo>
                  <a:pt x="1274734" y="92144"/>
                </a:lnTo>
                <a:lnTo>
                  <a:pt x="1232872" y="188750"/>
                </a:lnTo>
                <a:lnTo>
                  <a:pt x="1216718" y="180757"/>
                </a:lnTo>
                <a:close/>
                <a:moveTo>
                  <a:pt x="879964" y="47539"/>
                </a:moveTo>
                <a:lnTo>
                  <a:pt x="896536" y="48415"/>
                </a:lnTo>
                <a:lnTo>
                  <a:pt x="898006" y="48246"/>
                </a:lnTo>
                <a:lnTo>
                  <a:pt x="900930" y="121496"/>
                </a:lnTo>
                <a:lnTo>
                  <a:pt x="882930" y="121839"/>
                </a:lnTo>
                <a:close/>
                <a:moveTo>
                  <a:pt x="803804" y="43511"/>
                </a:moveTo>
                <a:lnTo>
                  <a:pt x="822082" y="44478"/>
                </a:lnTo>
                <a:lnTo>
                  <a:pt x="832792" y="126618"/>
                </a:lnTo>
                <a:lnTo>
                  <a:pt x="814920" y="128774"/>
                </a:lnTo>
                <a:close/>
                <a:moveTo>
                  <a:pt x="577653" y="42008"/>
                </a:moveTo>
                <a:lnTo>
                  <a:pt x="634782" y="177534"/>
                </a:lnTo>
                <a:lnTo>
                  <a:pt x="618704" y="185731"/>
                </a:lnTo>
                <a:lnTo>
                  <a:pt x="565079" y="58518"/>
                </a:lnTo>
                <a:close/>
                <a:moveTo>
                  <a:pt x="973404" y="39567"/>
                </a:moveTo>
                <a:lnTo>
                  <a:pt x="969228" y="123258"/>
                </a:lnTo>
                <a:lnTo>
                  <a:pt x="951312" y="121130"/>
                </a:lnTo>
                <a:lnTo>
                  <a:pt x="955278" y="41654"/>
                </a:lnTo>
                <a:close/>
                <a:moveTo>
                  <a:pt x="723233" y="31443"/>
                </a:moveTo>
                <a:lnTo>
                  <a:pt x="742691" y="35995"/>
                </a:lnTo>
                <a:lnTo>
                  <a:pt x="765354" y="137622"/>
                </a:lnTo>
                <a:lnTo>
                  <a:pt x="747791" y="141567"/>
                </a:lnTo>
                <a:close/>
                <a:moveTo>
                  <a:pt x="1051847" y="25765"/>
                </a:moveTo>
                <a:lnTo>
                  <a:pt x="1037014" y="131308"/>
                </a:lnTo>
                <a:lnTo>
                  <a:pt x="1019135" y="129184"/>
                </a:lnTo>
                <a:lnTo>
                  <a:pt x="1032869" y="31462"/>
                </a:lnTo>
                <a:close/>
                <a:moveTo>
                  <a:pt x="633115" y="6990"/>
                </a:moveTo>
                <a:lnTo>
                  <a:pt x="651107" y="14566"/>
                </a:lnTo>
                <a:lnTo>
                  <a:pt x="654699" y="15406"/>
                </a:lnTo>
                <a:lnTo>
                  <a:pt x="699105" y="154429"/>
                </a:lnTo>
                <a:lnTo>
                  <a:pt x="682029" y="160125"/>
                </a:lnTo>
                <a:close/>
                <a:moveTo>
                  <a:pt x="1203134" y="4273"/>
                </a:moveTo>
                <a:lnTo>
                  <a:pt x="1213236" y="20976"/>
                </a:lnTo>
                <a:lnTo>
                  <a:pt x="1215649" y="23769"/>
                </a:lnTo>
                <a:lnTo>
                  <a:pt x="1169442" y="163605"/>
                </a:lnTo>
                <a:lnTo>
                  <a:pt x="1152188" y="158449"/>
                </a:lnTo>
                <a:close/>
                <a:moveTo>
                  <a:pt x="1137683" y="0"/>
                </a:moveTo>
                <a:lnTo>
                  <a:pt x="1104046" y="144062"/>
                </a:lnTo>
                <a:lnTo>
                  <a:pt x="1086767" y="138898"/>
                </a:lnTo>
                <a:lnTo>
                  <a:pt x="1117806" y="596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19"/>
            </p:custDataLst>
          </p:nvPr>
        </p:nvSpPr>
        <p:spPr>
          <a:xfrm>
            <a:off x="7392990" y="1507473"/>
            <a:ext cx="1546842" cy="1546843"/>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14" name="任意多边形 13"/>
          <p:cNvSpPr/>
          <p:nvPr>
            <p:custDataLst>
              <p:tags r:id="rId20"/>
            </p:custDataLst>
          </p:nvPr>
        </p:nvSpPr>
        <p:spPr>
          <a:xfrm>
            <a:off x="7613388" y="1507473"/>
            <a:ext cx="1106046" cy="233961"/>
          </a:xfrm>
          <a:custGeom>
            <a:avLst/>
            <a:gdLst>
              <a:gd name="connsiteX0" fmla="*/ 650988 w 1301976"/>
              <a:gd name="connsiteY0" fmla="*/ 0 h 275406"/>
              <a:gd name="connsiteX1" fmla="*/ 1294759 w 1301976"/>
              <a:gd name="connsiteY1" fmla="*/ 266659 h 275406"/>
              <a:gd name="connsiteX2" fmla="*/ 1301976 w 1301976"/>
              <a:gd name="connsiteY2" fmla="*/ 275406 h 275406"/>
              <a:gd name="connsiteX3" fmla="*/ 0 w 1301976"/>
              <a:gd name="connsiteY3" fmla="*/ 275406 h 275406"/>
              <a:gd name="connsiteX4" fmla="*/ 7218 w 1301976"/>
              <a:gd name="connsiteY4" fmla="*/ 266659 h 275406"/>
              <a:gd name="connsiteX5" fmla="*/ 650988 w 1301976"/>
              <a:gd name="connsiteY5" fmla="*/ 0 h 27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1976" h="275406">
                <a:moveTo>
                  <a:pt x="650988" y="0"/>
                </a:moveTo>
                <a:cubicBezTo>
                  <a:pt x="902396" y="0"/>
                  <a:pt x="1130003" y="101903"/>
                  <a:pt x="1294759" y="266659"/>
                </a:cubicBezTo>
                <a:lnTo>
                  <a:pt x="1301976" y="275406"/>
                </a:lnTo>
                <a:lnTo>
                  <a:pt x="0" y="275406"/>
                </a:lnTo>
                <a:lnTo>
                  <a:pt x="7218" y="266659"/>
                </a:lnTo>
                <a:cubicBezTo>
                  <a:pt x="171973" y="101903"/>
                  <a:pt x="399580" y="0"/>
                  <a:pt x="65098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p>
            <a:pPr algn="ctr"/>
            <a:r>
              <a:rPr lang="en-US" altLang="zh-CN" sz="1000" dirty="0">
                <a:solidFill>
                  <a:schemeClr val="lt1"/>
                </a:solidFill>
                <a:latin typeface="Arial" panose="020B0604020202020204" pitchFamily="34" charset="0"/>
                <a:ea typeface="微软雅黑" panose="020B0503020204020204" charset="-122"/>
                <a:sym typeface="Arial" panose="020B0604020202020204" pitchFamily="34" charset="0"/>
              </a:rPr>
              <a:t>02</a:t>
            </a:r>
            <a:endParaRPr lang="en-US" altLang="zh-CN" sz="1000" dirty="0">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custDataLst>
              <p:tags r:id="rId21"/>
            </p:custDataLst>
          </p:nvPr>
        </p:nvSpPr>
        <p:spPr>
          <a:xfrm>
            <a:off x="7500997" y="1796437"/>
            <a:ext cx="1330827" cy="968919"/>
          </a:xfrm>
          <a:prstGeom prst="rect">
            <a:avLst/>
          </a:prstGeom>
          <a:noFill/>
        </p:spPr>
        <p:txBody>
          <a:bodyPr wrap="square" rtlCol="0" anchor="ctr" anchorCtr="0">
            <a:normAutofit lnSpcReduction="20000"/>
          </a:bodyPr>
          <a:p>
            <a:pPr marL="0" lvl="0" indent="0" algn="ctr">
              <a:lnSpc>
                <a:spcPct val="120000"/>
              </a:lnSpc>
              <a:spcBef>
                <a:spcPts val="0"/>
              </a:spcBef>
              <a:spcAft>
                <a:spcPts val="800"/>
              </a:spcAft>
              <a:buSzPct val="100000"/>
            </a:pPr>
            <a:r>
              <a:rPr lang="zh-CN" altLang="en-US" sz="2400" b="1" kern="0" spc="160">
                <a:solidFill>
                  <a:schemeClr val="accent2">
                    <a:lumMod val="75000"/>
                  </a:schemeClr>
                </a:solidFill>
                <a:latin typeface="Arial" panose="020B0604020202020204" pitchFamily="34" charset="0"/>
                <a:ea typeface="微软雅黑" panose="020B0503020204020204" charset="-122"/>
              </a:rPr>
              <a:t>响应</a:t>
            </a:r>
            <a:endParaRPr lang="zh-CN" altLang="en-US" sz="2400" b="1" kern="0" spc="160">
              <a:solidFill>
                <a:schemeClr val="accent2">
                  <a:lumMod val="75000"/>
                </a:schemeClr>
              </a:solidFill>
              <a:latin typeface="Arial" panose="020B0604020202020204" pitchFamily="34" charset="0"/>
              <a:ea typeface="微软雅黑" panose="020B0503020204020204" charset="-122"/>
            </a:endParaRPr>
          </a:p>
          <a:p>
            <a:pPr marL="0" lvl="0" indent="0" algn="ctr">
              <a:lnSpc>
                <a:spcPct val="120000"/>
              </a:lnSpc>
              <a:spcBef>
                <a:spcPts val="0"/>
              </a:spcBef>
              <a:spcAft>
                <a:spcPts val="800"/>
              </a:spcAft>
              <a:buSzPct val="100000"/>
            </a:pPr>
            <a:r>
              <a:rPr lang="zh-CN" altLang="en-US" sz="2400" b="1" kern="0" spc="160">
                <a:solidFill>
                  <a:schemeClr val="accent2">
                    <a:lumMod val="75000"/>
                  </a:schemeClr>
                </a:solidFill>
                <a:latin typeface="Arial" panose="020B0604020202020204" pitchFamily="34" charset="0"/>
                <a:ea typeface="微软雅黑" panose="020B0503020204020204" charset="-122"/>
              </a:rPr>
              <a:t>控制</a:t>
            </a:r>
            <a:endParaRPr lang="zh-CN" altLang="en-US" sz="2400" b="1" kern="0" spc="160">
              <a:solidFill>
                <a:schemeClr val="accent2">
                  <a:lumMod val="75000"/>
                </a:schemeClr>
              </a:solidFill>
              <a:latin typeface="Arial" panose="020B0604020202020204" pitchFamily="34" charset="0"/>
              <a:ea typeface="微软雅黑" panose="020B0503020204020204" charset="-122"/>
            </a:endParaRPr>
          </a:p>
        </p:txBody>
      </p:sp>
      <p:sp>
        <p:nvSpPr>
          <p:cNvPr id="17" name="任意多边形 16"/>
          <p:cNvSpPr/>
          <p:nvPr>
            <p:custDataLst>
              <p:tags r:id="rId22"/>
            </p:custDataLst>
          </p:nvPr>
        </p:nvSpPr>
        <p:spPr>
          <a:xfrm>
            <a:off x="9387657" y="1309344"/>
            <a:ext cx="2030069" cy="1943101"/>
          </a:xfrm>
          <a:custGeom>
            <a:avLst/>
            <a:gdLst>
              <a:gd name="connsiteX0" fmla="*/ 961691 w 1844621"/>
              <a:gd name="connsiteY0" fmla="*/ 1643760 h 1765598"/>
              <a:gd name="connsiteX1" fmla="*/ 964657 w 1844621"/>
              <a:gd name="connsiteY1" fmla="*/ 1718060 h 1765598"/>
              <a:gd name="connsiteX2" fmla="*/ 948083 w 1844621"/>
              <a:gd name="connsiteY2" fmla="*/ 1717184 h 1765598"/>
              <a:gd name="connsiteX3" fmla="*/ 946614 w 1844621"/>
              <a:gd name="connsiteY3" fmla="*/ 1717353 h 1765598"/>
              <a:gd name="connsiteX4" fmla="*/ 943691 w 1844621"/>
              <a:gd name="connsiteY4" fmla="*/ 1644103 h 1765598"/>
              <a:gd name="connsiteX5" fmla="*/ 875350 w 1844621"/>
              <a:gd name="connsiteY5" fmla="*/ 1643169 h 1765598"/>
              <a:gd name="connsiteX6" fmla="*/ 893299 w 1844621"/>
              <a:gd name="connsiteY6" fmla="*/ 1644629 h 1765598"/>
              <a:gd name="connsiteX7" fmla="*/ 889341 w 1844621"/>
              <a:gd name="connsiteY7" fmla="*/ 1723945 h 1765598"/>
              <a:gd name="connsiteX8" fmla="*/ 871214 w 1844621"/>
              <a:gd name="connsiteY8" fmla="*/ 1726031 h 1765598"/>
              <a:gd name="connsiteX9" fmla="*/ 1029699 w 1844621"/>
              <a:gd name="connsiteY9" fmla="*/ 1636826 h 1765598"/>
              <a:gd name="connsiteX10" fmla="*/ 1040815 w 1844621"/>
              <a:gd name="connsiteY10" fmla="*/ 1722087 h 1765598"/>
              <a:gd name="connsiteX11" fmla="*/ 1022537 w 1844621"/>
              <a:gd name="connsiteY11" fmla="*/ 1721121 h 1765598"/>
              <a:gd name="connsiteX12" fmla="*/ 1011828 w 1844621"/>
              <a:gd name="connsiteY12" fmla="*/ 1638982 h 1765598"/>
              <a:gd name="connsiteX13" fmla="*/ 807350 w 1844621"/>
              <a:gd name="connsiteY13" fmla="*/ 1636115 h 1765598"/>
              <a:gd name="connsiteX14" fmla="*/ 822430 w 1844621"/>
              <a:gd name="connsiteY14" fmla="*/ 1638864 h 1765598"/>
              <a:gd name="connsiteX15" fmla="*/ 825110 w 1844621"/>
              <a:gd name="connsiteY15" fmla="*/ 1639083 h 1765598"/>
              <a:gd name="connsiteX16" fmla="*/ 811751 w 1844621"/>
              <a:gd name="connsiteY16" fmla="*/ 1734136 h 1765598"/>
              <a:gd name="connsiteX17" fmla="*/ 792774 w 1844621"/>
              <a:gd name="connsiteY17" fmla="*/ 1739833 h 1765598"/>
              <a:gd name="connsiteX18" fmla="*/ 1096827 w 1844621"/>
              <a:gd name="connsiteY18" fmla="*/ 1624033 h 1765598"/>
              <a:gd name="connsiteX19" fmla="*/ 1121385 w 1844621"/>
              <a:gd name="connsiteY19" fmla="*/ 1734155 h 1765598"/>
              <a:gd name="connsiteX20" fmla="*/ 1101928 w 1844621"/>
              <a:gd name="connsiteY20" fmla="*/ 1729603 h 1765598"/>
              <a:gd name="connsiteX21" fmla="*/ 1079265 w 1844621"/>
              <a:gd name="connsiteY21" fmla="*/ 1627978 h 1765598"/>
              <a:gd name="connsiteX22" fmla="*/ 740342 w 1844621"/>
              <a:gd name="connsiteY22" fmla="*/ 1622534 h 1765598"/>
              <a:gd name="connsiteX23" fmla="*/ 749046 w 1844621"/>
              <a:gd name="connsiteY23" fmla="*/ 1625484 h 1765598"/>
              <a:gd name="connsiteX24" fmla="*/ 757767 w 1844621"/>
              <a:gd name="connsiteY24" fmla="*/ 1627074 h 1765598"/>
              <a:gd name="connsiteX25" fmla="*/ 726815 w 1844621"/>
              <a:gd name="connsiteY25" fmla="*/ 1759631 h 1765598"/>
              <a:gd name="connsiteX26" fmla="*/ 706937 w 1844621"/>
              <a:gd name="connsiteY26" fmla="*/ 1765598 h 1765598"/>
              <a:gd name="connsiteX27" fmla="*/ 1162592 w 1844621"/>
              <a:gd name="connsiteY27" fmla="*/ 1605474 h 1765598"/>
              <a:gd name="connsiteX28" fmla="*/ 1211506 w 1844621"/>
              <a:gd name="connsiteY28" fmla="*/ 1758609 h 1765598"/>
              <a:gd name="connsiteX29" fmla="*/ 1193512 w 1844621"/>
              <a:gd name="connsiteY29" fmla="*/ 1751032 h 1765598"/>
              <a:gd name="connsiteX30" fmla="*/ 1189921 w 1844621"/>
              <a:gd name="connsiteY30" fmla="*/ 1750192 h 1765598"/>
              <a:gd name="connsiteX31" fmla="*/ 1145515 w 1844621"/>
              <a:gd name="connsiteY31" fmla="*/ 1611170 h 1765598"/>
              <a:gd name="connsiteX32" fmla="*/ 675637 w 1844621"/>
              <a:gd name="connsiteY32" fmla="*/ 1600604 h 1765598"/>
              <a:gd name="connsiteX33" fmla="*/ 692686 w 1844621"/>
              <a:gd name="connsiteY33" fmla="*/ 1606382 h 1765598"/>
              <a:gd name="connsiteX34" fmla="*/ 641486 w 1844621"/>
              <a:gd name="connsiteY34" fmla="*/ 1761326 h 1765598"/>
              <a:gd name="connsiteX35" fmla="*/ 631383 w 1844621"/>
              <a:gd name="connsiteY35" fmla="*/ 1744623 h 1765598"/>
              <a:gd name="connsiteX36" fmla="*/ 628970 w 1844621"/>
              <a:gd name="connsiteY36" fmla="*/ 1741831 h 1765598"/>
              <a:gd name="connsiteX37" fmla="*/ 1225916 w 1844621"/>
              <a:gd name="connsiteY37" fmla="*/ 1579868 h 1765598"/>
              <a:gd name="connsiteX38" fmla="*/ 1279540 w 1844621"/>
              <a:gd name="connsiteY38" fmla="*/ 1707080 h 1765598"/>
              <a:gd name="connsiteX39" fmla="*/ 1266966 w 1844621"/>
              <a:gd name="connsiteY39" fmla="*/ 1723591 h 1765598"/>
              <a:gd name="connsiteX40" fmla="*/ 1209837 w 1844621"/>
              <a:gd name="connsiteY40" fmla="*/ 1588066 h 1765598"/>
              <a:gd name="connsiteX41" fmla="*/ 610954 w 1844621"/>
              <a:gd name="connsiteY41" fmla="*/ 1578681 h 1765598"/>
              <a:gd name="connsiteX42" fmla="*/ 628059 w 1844621"/>
              <a:gd name="connsiteY42" fmla="*/ 1584478 h 1765598"/>
              <a:gd name="connsiteX43" fmla="*/ 582951 w 1844621"/>
              <a:gd name="connsiteY43" fmla="*/ 1688574 h 1765598"/>
              <a:gd name="connsiteX44" fmla="*/ 569886 w 1844621"/>
              <a:gd name="connsiteY44" fmla="*/ 1673454 h 1765598"/>
              <a:gd name="connsiteX45" fmla="*/ 1286670 w 1844621"/>
              <a:gd name="connsiteY45" fmla="*/ 1548893 h 1765598"/>
              <a:gd name="connsiteX46" fmla="*/ 1333269 w 1844621"/>
              <a:gd name="connsiteY46" fmla="*/ 1636531 h 1765598"/>
              <a:gd name="connsiteX47" fmla="*/ 1321264 w 1844621"/>
              <a:gd name="connsiteY47" fmla="*/ 1652294 h 1765598"/>
              <a:gd name="connsiteX48" fmla="*/ 1270632 w 1844621"/>
              <a:gd name="connsiteY48" fmla="*/ 1557070 h 1765598"/>
              <a:gd name="connsiteX49" fmla="*/ 551444 w 1844621"/>
              <a:gd name="connsiteY49" fmla="*/ 1545001 h 1765598"/>
              <a:gd name="connsiteX50" fmla="*/ 567074 w 1844621"/>
              <a:gd name="connsiteY50" fmla="*/ 1553937 h 1765598"/>
              <a:gd name="connsiteX51" fmla="*/ 524862 w 1844621"/>
              <a:gd name="connsiteY51" fmla="*/ 1631452 h 1765598"/>
              <a:gd name="connsiteX52" fmla="*/ 510642 w 1844621"/>
              <a:gd name="connsiteY52" fmla="*/ 1619926 h 1765598"/>
              <a:gd name="connsiteX53" fmla="*/ 1346034 w 1844621"/>
              <a:gd name="connsiteY53" fmla="*/ 1515267 h 1765598"/>
              <a:gd name="connsiteX54" fmla="*/ 1390051 w 1844621"/>
              <a:gd name="connsiteY54" fmla="*/ 1582679 h 1765598"/>
              <a:gd name="connsiteX55" fmla="*/ 1376613 w 1844621"/>
              <a:gd name="connsiteY55" fmla="*/ 1595021 h 1765598"/>
              <a:gd name="connsiteX56" fmla="*/ 1331552 w 1844621"/>
              <a:gd name="connsiteY56" fmla="*/ 1526010 h 1765598"/>
              <a:gd name="connsiteX57" fmla="*/ 1333983 w 1844621"/>
              <a:gd name="connsiteY57" fmla="*/ 1524770 h 1765598"/>
              <a:gd name="connsiteX58" fmla="*/ 492213 w 1844621"/>
              <a:gd name="connsiteY58" fmla="*/ 1511140 h 1765598"/>
              <a:gd name="connsiteX59" fmla="*/ 507877 w 1844621"/>
              <a:gd name="connsiteY59" fmla="*/ 1520095 h 1765598"/>
              <a:gd name="connsiteX60" fmla="*/ 465615 w 1844621"/>
              <a:gd name="connsiteY60" fmla="*/ 1583429 h 1765598"/>
              <a:gd name="connsiteX61" fmla="*/ 452723 w 1844621"/>
              <a:gd name="connsiteY61" fmla="*/ 1572979 h 1765598"/>
              <a:gd name="connsiteX62" fmla="*/ 451434 w 1844621"/>
              <a:gd name="connsiteY62" fmla="*/ 1572252 h 1765598"/>
              <a:gd name="connsiteX63" fmla="*/ 1399641 w 1844621"/>
              <a:gd name="connsiteY63" fmla="*/ 1472989 h 1765598"/>
              <a:gd name="connsiteX64" fmla="*/ 1447523 w 1844621"/>
              <a:gd name="connsiteY64" fmla="*/ 1533649 h 1765598"/>
              <a:gd name="connsiteX65" fmla="*/ 1433600 w 1844621"/>
              <a:gd name="connsiteY65" fmla="*/ 1542681 h 1765598"/>
              <a:gd name="connsiteX66" fmla="*/ 1432510 w 1844621"/>
              <a:gd name="connsiteY66" fmla="*/ 1543682 h 1765598"/>
              <a:gd name="connsiteX67" fmla="*/ 1385507 w 1844621"/>
              <a:gd name="connsiteY67" fmla="*/ 1484135 h 1765598"/>
              <a:gd name="connsiteX68" fmla="*/ 439084 w 1844621"/>
              <a:gd name="connsiteY68" fmla="*/ 1468240 h 1765598"/>
              <a:gd name="connsiteX69" fmla="*/ 452737 w 1844621"/>
              <a:gd name="connsiteY69" fmla="*/ 1479985 h 1765598"/>
              <a:gd name="connsiteX70" fmla="*/ 401226 w 1844621"/>
              <a:gd name="connsiteY70" fmla="*/ 1543921 h 1765598"/>
              <a:gd name="connsiteX71" fmla="*/ 385335 w 1844621"/>
              <a:gd name="connsiteY71" fmla="*/ 1534955 h 1765598"/>
              <a:gd name="connsiteX72" fmla="*/ 1452700 w 1844621"/>
              <a:gd name="connsiteY72" fmla="*/ 1430017 h 1765598"/>
              <a:gd name="connsiteX73" fmla="*/ 1511505 w 1844621"/>
              <a:gd name="connsiteY73" fmla="*/ 1492141 h 1765598"/>
              <a:gd name="connsiteX74" fmla="*/ 1496150 w 1844621"/>
              <a:gd name="connsiteY74" fmla="*/ 1502102 h 1765598"/>
              <a:gd name="connsiteX75" fmla="*/ 1439119 w 1844621"/>
              <a:gd name="connsiteY75" fmla="*/ 1441854 h 1765598"/>
              <a:gd name="connsiteX76" fmla="*/ 1449687 w 1844621"/>
              <a:gd name="connsiteY76" fmla="*/ 1433519 h 1765598"/>
              <a:gd name="connsiteX77" fmla="*/ 387391 w 1844621"/>
              <a:gd name="connsiteY77" fmla="*/ 1423768 h 1765598"/>
              <a:gd name="connsiteX78" fmla="*/ 401059 w 1844621"/>
              <a:gd name="connsiteY78" fmla="*/ 1435526 h 1765598"/>
              <a:gd name="connsiteX79" fmla="*/ 332463 w 1844621"/>
              <a:gd name="connsiteY79" fmla="*/ 1506560 h 1765598"/>
              <a:gd name="connsiteX80" fmla="*/ 313761 w 1844621"/>
              <a:gd name="connsiteY80" fmla="*/ 1500014 h 1765598"/>
              <a:gd name="connsiteX81" fmla="*/ 1497274 w 1844621"/>
              <a:gd name="connsiteY81" fmla="*/ 1378205 h 1765598"/>
              <a:gd name="connsiteX82" fmla="*/ 1583781 w 1844621"/>
              <a:gd name="connsiteY82" fmla="*/ 1454547 h 1765598"/>
              <a:gd name="connsiteX83" fmla="*/ 1565364 w 1844621"/>
              <a:gd name="connsiteY83" fmla="*/ 1462300 h 1765598"/>
              <a:gd name="connsiteX84" fmla="*/ 1485535 w 1844621"/>
              <a:gd name="connsiteY84" fmla="*/ 1391850 h 1765598"/>
              <a:gd name="connsiteX85" fmla="*/ 342078 w 1844621"/>
              <a:gd name="connsiteY85" fmla="*/ 1372754 h 1765598"/>
              <a:gd name="connsiteX86" fmla="*/ 353236 w 1844621"/>
              <a:gd name="connsiteY86" fmla="*/ 1386902 h 1765598"/>
              <a:gd name="connsiteX87" fmla="*/ 248764 w 1844621"/>
              <a:gd name="connsiteY87" fmla="*/ 1477262 h 1765598"/>
              <a:gd name="connsiteX88" fmla="*/ 229175 w 1844621"/>
              <a:gd name="connsiteY88" fmla="*/ 1470405 h 1765598"/>
              <a:gd name="connsiteX89" fmla="*/ 1541797 w 1844621"/>
              <a:gd name="connsiteY89" fmla="*/ 1326453 h 1765598"/>
              <a:gd name="connsiteX90" fmla="*/ 1671063 w 1844621"/>
              <a:gd name="connsiteY90" fmla="*/ 1421359 h 1765598"/>
              <a:gd name="connsiteX91" fmla="*/ 1652052 w 1844621"/>
              <a:gd name="connsiteY91" fmla="*/ 1425806 h 1765598"/>
              <a:gd name="connsiteX92" fmla="*/ 1648653 w 1844621"/>
              <a:gd name="connsiteY92" fmla="*/ 1427237 h 1765598"/>
              <a:gd name="connsiteX93" fmla="*/ 1530022 w 1844621"/>
              <a:gd name="connsiteY93" fmla="*/ 1340139 h 1765598"/>
              <a:gd name="connsiteX94" fmla="*/ 299862 w 1844621"/>
              <a:gd name="connsiteY94" fmla="*/ 1319225 h 1765598"/>
              <a:gd name="connsiteX95" fmla="*/ 311019 w 1844621"/>
              <a:gd name="connsiteY95" fmla="*/ 1333372 h 1765598"/>
              <a:gd name="connsiteX96" fmla="*/ 178732 w 1844621"/>
              <a:gd name="connsiteY96" fmla="*/ 1428480 h 1765598"/>
              <a:gd name="connsiteX97" fmla="*/ 180377 w 1844621"/>
              <a:gd name="connsiteY97" fmla="*/ 1409027 h 1765598"/>
              <a:gd name="connsiteX98" fmla="*/ 180067 w 1844621"/>
              <a:gd name="connsiteY98" fmla="*/ 1405352 h 1765598"/>
              <a:gd name="connsiteX99" fmla="*/ 1576542 w 1844621"/>
              <a:gd name="connsiteY99" fmla="*/ 1267609 h 1765598"/>
              <a:gd name="connsiteX100" fmla="*/ 1695816 w 1844621"/>
              <a:gd name="connsiteY100" fmla="*/ 1339681 h 1765598"/>
              <a:gd name="connsiteX101" fmla="*/ 1695348 w 1844621"/>
              <a:gd name="connsiteY101" fmla="*/ 1360430 h 1765598"/>
              <a:gd name="connsiteX102" fmla="*/ 1567606 w 1844621"/>
              <a:gd name="connsiteY102" fmla="*/ 1283241 h 1765598"/>
              <a:gd name="connsiteX103" fmla="*/ 263531 w 1844621"/>
              <a:gd name="connsiteY103" fmla="*/ 1261503 h 1765598"/>
              <a:gd name="connsiteX104" fmla="*/ 271723 w 1844621"/>
              <a:gd name="connsiteY104" fmla="*/ 1277570 h 1765598"/>
              <a:gd name="connsiteX105" fmla="*/ 174140 w 1844621"/>
              <a:gd name="connsiteY105" fmla="*/ 1335215 h 1765598"/>
              <a:gd name="connsiteX106" fmla="*/ 172457 w 1844621"/>
              <a:gd name="connsiteY106" fmla="*/ 1315303 h 1765598"/>
              <a:gd name="connsiteX107" fmla="*/ 1610398 w 1844621"/>
              <a:gd name="connsiteY107" fmla="*/ 1208387 h 1765598"/>
              <a:gd name="connsiteX108" fmla="*/ 1697816 w 1844621"/>
              <a:gd name="connsiteY108" fmla="*/ 1251024 h 1765598"/>
              <a:gd name="connsiteX109" fmla="*/ 1697369 w 1844621"/>
              <a:gd name="connsiteY109" fmla="*/ 1270832 h 1765598"/>
              <a:gd name="connsiteX110" fmla="*/ 1601446 w 1844621"/>
              <a:gd name="connsiteY110" fmla="*/ 1224047 h 1765598"/>
              <a:gd name="connsiteX111" fmla="*/ 232566 w 1844621"/>
              <a:gd name="connsiteY111" fmla="*/ 1200770 h 1765598"/>
              <a:gd name="connsiteX112" fmla="*/ 240745 w 1844621"/>
              <a:gd name="connsiteY112" fmla="*/ 1216812 h 1765598"/>
              <a:gd name="connsiteX113" fmla="*/ 160720 w 1844621"/>
              <a:gd name="connsiteY113" fmla="*/ 1254859 h 1765598"/>
              <a:gd name="connsiteX114" fmla="*/ 155991 w 1844621"/>
              <a:gd name="connsiteY114" fmla="*/ 1237178 h 1765598"/>
              <a:gd name="connsiteX115" fmla="*/ 1634958 w 1844621"/>
              <a:gd name="connsiteY115" fmla="*/ 1144690 h 1765598"/>
              <a:gd name="connsiteX116" fmla="*/ 1712099 w 1844621"/>
              <a:gd name="connsiteY116" fmla="*/ 1174082 h 1765598"/>
              <a:gd name="connsiteX117" fmla="*/ 1708482 w 1844621"/>
              <a:gd name="connsiteY117" fmla="*/ 1191966 h 1765598"/>
              <a:gd name="connsiteX118" fmla="*/ 1629176 w 1844621"/>
              <a:gd name="connsiteY118" fmla="*/ 1161750 h 1765598"/>
              <a:gd name="connsiteX119" fmla="*/ 204756 w 1844621"/>
              <a:gd name="connsiteY119" fmla="*/ 1138431 h 1765598"/>
              <a:gd name="connsiteX120" fmla="*/ 210455 w 1844621"/>
              <a:gd name="connsiteY120" fmla="*/ 1155515 h 1765598"/>
              <a:gd name="connsiteX121" fmla="*/ 141015 w 1844621"/>
              <a:gd name="connsiteY121" fmla="*/ 1181182 h 1765598"/>
              <a:gd name="connsiteX122" fmla="*/ 136727 w 1844621"/>
              <a:gd name="connsiteY122" fmla="*/ 1165150 h 1765598"/>
              <a:gd name="connsiteX123" fmla="*/ 136112 w 1844621"/>
              <a:gd name="connsiteY123" fmla="*/ 1163804 h 1765598"/>
              <a:gd name="connsiteX124" fmla="*/ 1656844 w 1844621"/>
              <a:gd name="connsiteY124" fmla="*/ 1080115 h 1765598"/>
              <a:gd name="connsiteX125" fmla="*/ 1729776 w 1844621"/>
              <a:gd name="connsiteY125" fmla="*/ 1100634 h 1765598"/>
              <a:gd name="connsiteX126" fmla="*/ 1723821 w 1844621"/>
              <a:gd name="connsiteY126" fmla="*/ 1116126 h 1765598"/>
              <a:gd name="connsiteX127" fmla="*/ 1723528 w 1844621"/>
              <a:gd name="connsiteY127" fmla="*/ 1117576 h 1765598"/>
              <a:gd name="connsiteX128" fmla="*/ 1651058 w 1844621"/>
              <a:gd name="connsiteY128" fmla="*/ 1097186 h 1765598"/>
              <a:gd name="connsiteX129" fmla="*/ 184625 w 1844621"/>
              <a:gd name="connsiteY129" fmla="*/ 1073110 h 1765598"/>
              <a:gd name="connsiteX130" fmla="*/ 188043 w 1844621"/>
              <a:gd name="connsiteY130" fmla="*/ 1088326 h 1765598"/>
              <a:gd name="connsiteX131" fmla="*/ 188810 w 1844621"/>
              <a:gd name="connsiteY131" fmla="*/ 1090624 h 1765598"/>
              <a:gd name="connsiteX132" fmla="*/ 112145 w 1844621"/>
              <a:gd name="connsiteY132" fmla="*/ 1111372 h 1765598"/>
              <a:gd name="connsiteX133" fmla="*/ 104560 w 1844621"/>
              <a:gd name="connsiteY133" fmla="*/ 1094778 h 1765598"/>
              <a:gd name="connsiteX134" fmla="*/ 1672722 w 1844621"/>
              <a:gd name="connsiteY134" fmla="*/ 1013691 h 1765598"/>
              <a:gd name="connsiteX135" fmla="*/ 1757141 w 1844621"/>
              <a:gd name="connsiteY135" fmla="*/ 1029446 h 1765598"/>
              <a:gd name="connsiteX136" fmla="*/ 1750574 w 1844621"/>
              <a:gd name="connsiteY136" fmla="*/ 1046531 h 1765598"/>
              <a:gd name="connsiteX137" fmla="*/ 1669493 w 1844621"/>
              <a:gd name="connsiteY137" fmla="*/ 1031399 h 1765598"/>
              <a:gd name="connsiteX138" fmla="*/ 170225 w 1844621"/>
              <a:gd name="connsiteY138" fmla="*/ 1006273 h 1765598"/>
              <a:gd name="connsiteX139" fmla="*/ 170936 w 1844621"/>
              <a:gd name="connsiteY139" fmla="*/ 1012170 h 1765598"/>
              <a:gd name="connsiteX140" fmla="*/ 173584 w 1844621"/>
              <a:gd name="connsiteY140" fmla="*/ 1023958 h 1765598"/>
              <a:gd name="connsiteX141" fmla="*/ 78475 w 1844621"/>
              <a:gd name="connsiteY141" fmla="*/ 1040728 h 1765598"/>
              <a:gd name="connsiteX142" fmla="*/ 67193 w 1844621"/>
              <a:gd name="connsiteY142" fmla="*/ 1024440 h 1765598"/>
              <a:gd name="connsiteX143" fmla="*/ 1681368 w 1844621"/>
              <a:gd name="connsiteY143" fmla="*/ 945892 h 1765598"/>
              <a:gd name="connsiteX144" fmla="*/ 1793516 w 1844621"/>
              <a:gd name="connsiteY144" fmla="*/ 956550 h 1765598"/>
              <a:gd name="connsiteX145" fmla="*/ 1783173 w 1844621"/>
              <a:gd name="connsiteY145" fmla="*/ 973649 h 1765598"/>
              <a:gd name="connsiteX146" fmla="*/ 1679909 w 1844621"/>
              <a:gd name="connsiteY146" fmla="*/ 963835 h 1765598"/>
              <a:gd name="connsiteX147" fmla="*/ 162034 w 1844621"/>
              <a:gd name="connsiteY147" fmla="*/ 938372 h 1765598"/>
              <a:gd name="connsiteX148" fmla="*/ 164191 w 1844621"/>
              <a:gd name="connsiteY148" fmla="*/ 956254 h 1765598"/>
              <a:gd name="connsiteX149" fmla="*/ 27981 w 1844621"/>
              <a:gd name="connsiteY149" fmla="*/ 967828 h 1765598"/>
              <a:gd name="connsiteX150" fmla="*/ 16164 w 1844621"/>
              <a:gd name="connsiteY150" fmla="*/ 950767 h 1765598"/>
              <a:gd name="connsiteX151" fmla="*/ 1683923 w 1844621"/>
              <a:gd name="connsiteY151" fmla="*/ 877596 h 1765598"/>
              <a:gd name="connsiteX152" fmla="*/ 1844621 w 1844621"/>
              <a:gd name="connsiteY152" fmla="*/ 878397 h 1765598"/>
              <a:gd name="connsiteX153" fmla="*/ 1831855 w 1844621"/>
              <a:gd name="connsiteY153" fmla="*/ 893168 h 1765598"/>
              <a:gd name="connsiteX154" fmla="*/ 1829946 w 1844621"/>
              <a:gd name="connsiteY154" fmla="*/ 896325 h 1765598"/>
              <a:gd name="connsiteX155" fmla="*/ 1684266 w 1844621"/>
              <a:gd name="connsiteY155" fmla="*/ 895598 h 1765598"/>
              <a:gd name="connsiteX156" fmla="*/ 14676 w 1844621"/>
              <a:gd name="connsiteY156" fmla="*/ 869273 h 1765598"/>
              <a:gd name="connsiteX157" fmla="*/ 160356 w 1844621"/>
              <a:gd name="connsiteY157" fmla="*/ 869999 h 1765598"/>
              <a:gd name="connsiteX158" fmla="*/ 160699 w 1844621"/>
              <a:gd name="connsiteY158" fmla="*/ 888001 h 1765598"/>
              <a:gd name="connsiteX159" fmla="*/ 0 w 1844621"/>
              <a:gd name="connsiteY159" fmla="*/ 887200 h 1765598"/>
              <a:gd name="connsiteX160" fmla="*/ 12766 w 1844621"/>
              <a:gd name="connsiteY160" fmla="*/ 872429 h 1765598"/>
              <a:gd name="connsiteX161" fmla="*/ 1816638 w 1844621"/>
              <a:gd name="connsiteY161" fmla="*/ 797770 h 1765598"/>
              <a:gd name="connsiteX162" fmla="*/ 1828455 w 1844621"/>
              <a:gd name="connsiteY162" fmla="*/ 814831 h 1765598"/>
              <a:gd name="connsiteX163" fmla="*/ 1682588 w 1844621"/>
              <a:gd name="connsiteY163" fmla="*/ 827227 h 1765598"/>
              <a:gd name="connsiteX164" fmla="*/ 1680430 w 1844621"/>
              <a:gd name="connsiteY164" fmla="*/ 809345 h 1765598"/>
              <a:gd name="connsiteX165" fmla="*/ 61447 w 1844621"/>
              <a:gd name="connsiteY165" fmla="*/ 791950 h 1765598"/>
              <a:gd name="connsiteX166" fmla="*/ 164713 w 1844621"/>
              <a:gd name="connsiteY166" fmla="*/ 801763 h 1765598"/>
              <a:gd name="connsiteX167" fmla="*/ 163253 w 1844621"/>
              <a:gd name="connsiteY167" fmla="*/ 819705 h 1765598"/>
              <a:gd name="connsiteX168" fmla="*/ 51105 w 1844621"/>
              <a:gd name="connsiteY168" fmla="*/ 809048 h 1765598"/>
              <a:gd name="connsiteX169" fmla="*/ 1766145 w 1844621"/>
              <a:gd name="connsiteY169" fmla="*/ 724870 h 1765598"/>
              <a:gd name="connsiteX170" fmla="*/ 1777427 w 1844621"/>
              <a:gd name="connsiteY170" fmla="*/ 741158 h 1765598"/>
              <a:gd name="connsiteX171" fmla="*/ 1674396 w 1844621"/>
              <a:gd name="connsiteY171" fmla="*/ 759325 h 1765598"/>
              <a:gd name="connsiteX172" fmla="*/ 1673685 w 1844621"/>
              <a:gd name="connsiteY172" fmla="*/ 753429 h 1765598"/>
              <a:gd name="connsiteX173" fmla="*/ 1670588 w 1844621"/>
              <a:gd name="connsiteY173" fmla="*/ 741719 h 1765598"/>
              <a:gd name="connsiteX174" fmla="*/ 94047 w 1844621"/>
              <a:gd name="connsiteY174" fmla="*/ 719066 h 1765598"/>
              <a:gd name="connsiteX175" fmla="*/ 175129 w 1844621"/>
              <a:gd name="connsiteY175" fmla="*/ 734198 h 1765598"/>
              <a:gd name="connsiteX176" fmla="*/ 171900 w 1844621"/>
              <a:gd name="connsiteY176" fmla="*/ 751906 h 1765598"/>
              <a:gd name="connsiteX177" fmla="*/ 87480 w 1844621"/>
              <a:gd name="connsiteY177" fmla="*/ 736151 h 1765598"/>
              <a:gd name="connsiteX178" fmla="*/ 1732475 w 1844621"/>
              <a:gd name="connsiteY178" fmla="*/ 654227 h 1765598"/>
              <a:gd name="connsiteX179" fmla="*/ 1740061 w 1844621"/>
              <a:gd name="connsiteY179" fmla="*/ 670822 h 1765598"/>
              <a:gd name="connsiteX180" fmla="*/ 1657733 w 1844621"/>
              <a:gd name="connsiteY180" fmla="*/ 693102 h 1765598"/>
              <a:gd name="connsiteX181" fmla="*/ 1653131 w 1844621"/>
              <a:gd name="connsiteY181" fmla="*/ 675699 h 1765598"/>
              <a:gd name="connsiteX182" fmla="*/ 121093 w 1844621"/>
              <a:gd name="connsiteY182" fmla="*/ 648021 h 1765598"/>
              <a:gd name="connsiteX183" fmla="*/ 193564 w 1844621"/>
              <a:gd name="connsiteY183" fmla="*/ 668412 h 1765598"/>
              <a:gd name="connsiteX184" fmla="*/ 187778 w 1844621"/>
              <a:gd name="connsiteY184" fmla="*/ 685483 h 1765598"/>
              <a:gd name="connsiteX185" fmla="*/ 114844 w 1844621"/>
              <a:gd name="connsiteY185" fmla="*/ 664963 h 1765598"/>
              <a:gd name="connsiteX186" fmla="*/ 120799 w 1844621"/>
              <a:gd name="connsiteY186" fmla="*/ 649471 h 1765598"/>
              <a:gd name="connsiteX187" fmla="*/ 1703605 w 1844621"/>
              <a:gd name="connsiteY187" fmla="*/ 584417 h 1765598"/>
              <a:gd name="connsiteX188" fmla="*/ 1707892 w 1844621"/>
              <a:gd name="connsiteY188" fmla="*/ 600448 h 1765598"/>
              <a:gd name="connsiteX189" fmla="*/ 1708508 w 1844621"/>
              <a:gd name="connsiteY189" fmla="*/ 601796 h 1765598"/>
              <a:gd name="connsiteX190" fmla="*/ 1640259 w 1844621"/>
              <a:gd name="connsiteY190" fmla="*/ 627022 h 1765598"/>
              <a:gd name="connsiteX191" fmla="*/ 1639049 w 1844621"/>
              <a:gd name="connsiteY191" fmla="*/ 622444 h 1765598"/>
              <a:gd name="connsiteX192" fmla="*/ 1633440 w 1844621"/>
              <a:gd name="connsiteY192" fmla="*/ 610352 h 1765598"/>
              <a:gd name="connsiteX193" fmla="*/ 136138 w 1844621"/>
              <a:gd name="connsiteY193" fmla="*/ 573632 h 1765598"/>
              <a:gd name="connsiteX194" fmla="*/ 215446 w 1844621"/>
              <a:gd name="connsiteY194" fmla="*/ 603848 h 1765598"/>
              <a:gd name="connsiteX195" fmla="*/ 209665 w 1844621"/>
              <a:gd name="connsiteY195" fmla="*/ 620908 h 1765598"/>
              <a:gd name="connsiteX196" fmla="*/ 132521 w 1844621"/>
              <a:gd name="connsiteY196" fmla="*/ 591516 h 1765598"/>
              <a:gd name="connsiteX197" fmla="*/ 1683900 w 1844621"/>
              <a:gd name="connsiteY197" fmla="*/ 510741 h 1765598"/>
              <a:gd name="connsiteX198" fmla="*/ 1688629 w 1844621"/>
              <a:gd name="connsiteY198" fmla="*/ 528423 h 1765598"/>
              <a:gd name="connsiteX199" fmla="*/ 1612275 w 1844621"/>
              <a:gd name="connsiteY199" fmla="*/ 564725 h 1765598"/>
              <a:gd name="connsiteX200" fmla="*/ 1604700 w 1844621"/>
              <a:gd name="connsiteY200" fmla="*/ 548396 h 1765598"/>
              <a:gd name="connsiteX201" fmla="*/ 147252 w 1844621"/>
              <a:gd name="connsiteY201" fmla="*/ 494765 h 1765598"/>
              <a:gd name="connsiteX202" fmla="*/ 243177 w 1844621"/>
              <a:gd name="connsiteY202" fmla="*/ 541551 h 1765598"/>
              <a:gd name="connsiteX203" fmla="*/ 234224 w 1844621"/>
              <a:gd name="connsiteY203" fmla="*/ 557210 h 1765598"/>
              <a:gd name="connsiteX204" fmla="*/ 146805 w 1844621"/>
              <a:gd name="connsiteY204" fmla="*/ 514573 h 1765598"/>
              <a:gd name="connsiteX205" fmla="*/ 1670480 w 1844621"/>
              <a:gd name="connsiteY205" fmla="*/ 430384 h 1765598"/>
              <a:gd name="connsiteX206" fmla="*/ 1672163 w 1844621"/>
              <a:gd name="connsiteY206" fmla="*/ 450296 h 1765598"/>
              <a:gd name="connsiteX207" fmla="*/ 1583450 w 1844621"/>
              <a:gd name="connsiteY207" fmla="*/ 502701 h 1765598"/>
              <a:gd name="connsiteX208" fmla="*/ 1573155 w 1844621"/>
              <a:gd name="connsiteY208" fmla="*/ 487877 h 1765598"/>
              <a:gd name="connsiteX209" fmla="*/ 149273 w 1844621"/>
              <a:gd name="connsiteY209" fmla="*/ 405169 h 1765598"/>
              <a:gd name="connsiteX210" fmla="*/ 277016 w 1844621"/>
              <a:gd name="connsiteY210" fmla="*/ 482359 h 1765598"/>
              <a:gd name="connsiteX211" fmla="*/ 268080 w 1844621"/>
              <a:gd name="connsiteY211" fmla="*/ 497989 h 1765598"/>
              <a:gd name="connsiteX212" fmla="*/ 148805 w 1844621"/>
              <a:gd name="connsiteY212" fmla="*/ 425916 h 1765598"/>
              <a:gd name="connsiteX213" fmla="*/ 195968 w 1844621"/>
              <a:gd name="connsiteY213" fmla="*/ 338361 h 1765598"/>
              <a:gd name="connsiteX214" fmla="*/ 314600 w 1844621"/>
              <a:gd name="connsiteY214" fmla="*/ 425459 h 1765598"/>
              <a:gd name="connsiteX215" fmla="*/ 302826 w 1844621"/>
              <a:gd name="connsiteY215" fmla="*/ 439145 h 1765598"/>
              <a:gd name="connsiteX216" fmla="*/ 173559 w 1844621"/>
              <a:gd name="connsiteY216" fmla="*/ 344239 h 1765598"/>
              <a:gd name="connsiteX217" fmla="*/ 192568 w 1844621"/>
              <a:gd name="connsiteY217" fmla="*/ 339792 h 1765598"/>
              <a:gd name="connsiteX218" fmla="*/ 1665887 w 1844621"/>
              <a:gd name="connsiteY218" fmla="*/ 337121 h 1765598"/>
              <a:gd name="connsiteX219" fmla="*/ 1664242 w 1844621"/>
              <a:gd name="connsiteY219" fmla="*/ 356571 h 1765598"/>
              <a:gd name="connsiteX220" fmla="*/ 1664553 w 1844621"/>
              <a:gd name="connsiteY220" fmla="*/ 360248 h 1765598"/>
              <a:gd name="connsiteX221" fmla="*/ 1544474 w 1844621"/>
              <a:gd name="connsiteY221" fmla="*/ 446578 h 1765598"/>
              <a:gd name="connsiteX222" fmla="*/ 1534206 w 1844621"/>
              <a:gd name="connsiteY222" fmla="*/ 431793 h 1765598"/>
              <a:gd name="connsiteX223" fmla="*/ 279257 w 1844621"/>
              <a:gd name="connsiteY223" fmla="*/ 303297 h 1765598"/>
              <a:gd name="connsiteX224" fmla="*/ 359087 w 1844621"/>
              <a:gd name="connsiteY224" fmla="*/ 373748 h 1765598"/>
              <a:gd name="connsiteX225" fmla="*/ 347347 w 1844621"/>
              <a:gd name="connsiteY225" fmla="*/ 387394 h 1765598"/>
              <a:gd name="connsiteX226" fmla="*/ 260839 w 1844621"/>
              <a:gd name="connsiteY226" fmla="*/ 311051 h 1765598"/>
              <a:gd name="connsiteX227" fmla="*/ 1595859 w 1844621"/>
              <a:gd name="connsiteY227" fmla="*/ 288337 h 1765598"/>
              <a:gd name="connsiteX228" fmla="*/ 1615448 w 1844621"/>
              <a:gd name="connsiteY228" fmla="*/ 295194 h 1765598"/>
              <a:gd name="connsiteX229" fmla="*/ 1504459 w 1844621"/>
              <a:gd name="connsiteY229" fmla="*/ 391189 h 1765598"/>
              <a:gd name="connsiteX230" fmla="*/ 1491819 w 1844621"/>
              <a:gd name="connsiteY230" fmla="*/ 378322 h 1765598"/>
              <a:gd name="connsiteX231" fmla="*/ 348471 w 1844621"/>
              <a:gd name="connsiteY231" fmla="*/ 263494 h 1765598"/>
              <a:gd name="connsiteX232" fmla="*/ 405504 w 1844621"/>
              <a:gd name="connsiteY232" fmla="*/ 323744 h 1765598"/>
              <a:gd name="connsiteX233" fmla="*/ 394934 w 1844621"/>
              <a:gd name="connsiteY233" fmla="*/ 332080 h 1765598"/>
              <a:gd name="connsiteX234" fmla="*/ 391923 w 1844621"/>
              <a:gd name="connsiteY234" fmla="*/ 335581 h 1765598"/>
              <a:gd name="connsiteX235" fmla="*/ 333116 w 1844621"/>
              <a:gd name="connsiteY235" fmla="*/ 273456 h 1765598"/>
              <a:gd name="connsiteX236" fmla="*/ 1512159 w 1844621"/>
              <a:gd name="connsiteY236" fmla="*/ 259039 h 1765598"/>
              <a:gd name="connsiteX237" fmla="*/ 1530860 w 1844621"/>
              <a:gd name="connsiteY237" fmla="*/ 265585 h 1765598"/>
              <a:gd name="connsiteX238" fmla="*/ 1456606 w 1844621"/>
              <a:gd name="connsiteY238" fmla="*/ 342477 h 1765598"/>
              <a:gd name="connsiteX239" fmla="*/ 1443988 w 1844621"/>
              <a:gd name="connsiteY239" fmla="*/ 329632 h 1765598"/>
              <a:gd name="connsiteX240" fmla="*/ 412110 w 1844621"/>
              <a:gd name="connsiteY240" fmla="*/ 221916 h 1765598"/>
              <a:gd name="connsiteX241" fmla="*/ 459114 w 1844621"/>
              <a:gd name="connsiteY241" fmla="*/ 281464 h 1765598"/>
              <a:gd name="connsiteX242" fmla="*/ 444980 w 1844621"/>
              <a:gd name="connsiteY242" fmla="*/ 292610 h 1765598"/>
              <a:gd name="connsiteX243" fmla="*/ 397097 w 1844621"/>
              <a:gd name="connsiteY243" fmla="*/ 231949 h 1765598"/>
              <a:gd name="connsiteX244" fmla="*/ 411019 w 1844621"/>
              <a:gd name="connsiteY244" fmla="*/ 222917 h 1765598"/>
              <a:gd name="connsiteX245" fmla="*/ 1443396 w 1844621"/>
              <a:gd name="connsiteY245" fmla="*/ 221678 h 1765598"/>
              <a:gd name="connsiteX246" fmla="*/ 1459286 w 1844621"/>
              <a:gd name="connsiteY246" fmla="*/ 230644 h 1765598"/>
              <a:gd name="connsiteX247" fmla="*/ 1406897 w 1844621"/>
              <a:gd name="connsiteY247" fmla="*/ 295670 h 1765598"/>
              <a:gd name="connsiteX248" fmla="*/ 1392300 w 1844621"/>
              <a:gd name="connsiteY248" fmla="*/ 285098 h 1765598"/>
              <a:gd name="connsiteX249" fmla="*/ 1379005 w 1844621"/>
              <a:gd name="connsiteY249" fmla="*/ 182170 h 1765598"/>
              <a:gd name="connsiteX250" fmla="*/ 1391896 w 1844621"/>
              <a:gd name="connsiteY250" fmla="*/ 192619 h 1765598"/>
              <a:gd name="connsiteX251" fmla="*/ 1393186 w 1844621"/>
              <a:gd name="connsiteY251" fmla="*/ 193347 h 1765598"/>
              <a:gd name="connsiteX252" fmla="*/ 1351622 w 1844621"/>
              <a:gd name="connsiteY252" fmla="*/ 255636 h 1765598"/>
              <a:gd name="connsiteX253" fmla="*/ 1337034 w 1844621"/>
              <a:gd name="connsiteY253" fmla="*/ 245070 h 1765598"/>
              <a:gd name="connsiteX254" fmla="*/ 468008 w 1844621"/>
              <a:gd name="connsiteY254" fmla="*/ 170577 h 1765598"/>
              <a:gd name="connsiteX255" fmla="*/ 513069 w 1844621"/>
              <a:gd name="connsiteY255" fmla="*/ 239589 h 1765598"/>
              <a:gd name="connsiteX256" fmla="*/ 510638 w 1844621"/>
              <a:gd name="connsiteY256" fmla="*/ 240828 h 1765598"/>
              <a:gd name="connsiteX257" fmla="*/ 498586 w 1844621"/>
              <a:gd name="connsiteY257" fmla="*/ 250333 h 1765598"/>
              <a:gd name="connsiteX258" fmla="*/ 454568 w 1844621"/>
              <a:gd name="connsiteY258" fmla="*/ 182920 h 1765598"/>
              <a:gd name="connsiteX259" fmla="*/ 1319759 w 1844621"/>
              <a:gd name="connsiteY259" fmla="*/ 134146 h 1765598"/>
              <a:gd name="connsiteX260" fmla="*/ 1333978 w 1844621"/>
              <a:gd name="connsiteY260" fmla="*/ 145672 h 1765598"/>
              <a:gd name="connsiteX261" fmla="*/ 1294036 w 1844621"/>
              <a:gd name="connsiteY261" fmla="*/ 219016 h 1765598"/>
              <a:gd name="connsiteX262" fmla="*/ 1277891 w 1844621"/>
              <a:gd name="connsiteY262" fmla="*/ 211027 h 1765598"/>
              <a:gd name="connsiteX263" fmla="*/ 523355 w 1844621"/>
              <a:gd name="connsiteY263" fmla="*/ 113305 h 1765598"/>
              <a:gd name="connsiteX264" fmla="*/ 573987 w 1844621"/>
              <a:gd name="connsiteY264" fmla="*/ 208530 h 1765598"/>
              <a:gd name="connsiteX265" fmla="*/ 557949 w 1844621"/>
              <a:gd name="connsiteY265" fmla="*/ 216707 h 1765598"/>
              <a:gd name="connsiteX266" fmla="*/ 511350 w 1844621"/>
              <a:gd name="connsiteY266" fmla="*/ 129068 h 1765598"/>
              <a:gd name="connsiteX267" fmla="*/ 1261668 w 1844621"/>
              <a:gd name="connsiteY267" fmla="*/ 77024 h 1765598"/>
              <a:gd name="connsiteX268" fmla="*/ 1274734 w 1844621"/>
              <a:gd name="connsiteY268" fmla="*/ 92144 h 1765598"/>
              <a:gd name="connsiteX269" fmla="*/ 1232872 w 1844621"/>
              <a:gd name="connsiteY269" fmla="*/ 188750 h 1765598"/>
              <a:gd name="connsiteX270" fmla="*/ 1216718 w 1844621"/>
              <a:gd name="connsiteY270" fmla="*/ 180757 h 1765598"/>
              <a:gd name="connsiteX271" fmla="*/ 879964 w 1844621"/>
              <a:gd name="connsiteY271" fmla="*/ 47539 h 1765598"/>
              <a:gd name="connsiteX272" fmla="*/ 896536 w 1844621"/>
              <a:gd name="connsiteY272" fmla="*/ 48415 h 1765598"/>
              <a:gd name="connsiteX273" fmla="*/ 898006 w 1844621"/>
              <a:gd name="connsiteY273" fmla="*/ 48246 h 1765598"/>
              <a:gd name="connsiteX274" fmla="*/ 900930 w 1844621"/>
              <a:gd name="connsiteY274" fmla="*/ 121496 h 1765598"/>
              <a:gd name="connsiteX275" fmla="*/ 882930 w 1844621"/>
              <a:gd name="connsiteY275" fmla="*/ 121839 h 1765598"/>
              <a:gd name="connsiteX276" fmla="*/ 803804 w 1844621"/>
              <a:gd name="connsiteY276" fmla="*/ 43511 h 1765598"/>
              <a:gd name="connsiteX277" fmla="*/ 822082 w 1844621"/>
              <a:gd name="connsiteY277" fmla="*/ 44478 h 1765598"/>
              <a:gd name="connsiteX278" fmla="*/ 832792 w 1844621"/>
              <a:gd name="connsiteY278" fmla="*/ 126618 h 1765598"/>
              <a:gd name="connsiteX279" fmla="*/ 814920 w 1844621"/>
              <a:gd name="connsiteY279" fmla="*/ 128774 h 1765598"/>
              <a:gd name="connsiteX280" fmla="*/ 577653 w 1844621"/>
              <a:gd name="connsiteY280" fmla="*/ 42008 h 1765598"/>
              <a:gd name="connsiteX281" fmla="*/ 634782 w 1844621"/>
              <a:gd name="connsiteY281" fmla="*/ 177534 h 1765598"/>
              <a:gd name="connsiteX282" fmla="*/ 618704 w 1844621"/>
              <a:gd name="connsiteY282" fmla="*/ 185731 h 1765598"/>
              <a:gd name="connsiteX283" fmla="*/ 565079 w 1844621"/>
              <a:gd name="connsiteY283" fmla="*/ 58518 h 1765598"/>
              <a:gd name="connsiteX284" fmla="*/ 973404 w 1844621"/>
              <a:gd name="connsiteY284" fmla="*/ 39567 h 1765598"/>
              <a:gd name="connsiteX285" fmla="*/ 969228 w 1844621"/>
              <a:gd name="connsiteY285" fmla="*/ 123258 h 1765598"/>
              <a:gd name="connsiteX286" fmla="*/ 951312 w 1844621"/>
              <a:gd name="connsiteY286" fmla="*/ 121130 h 1765598"/>
              <a:gd name="connsiteX287" fmla="*/ 955278 w 1844621"/>
              <a:gd name="connsiteY287" fmla="*/ 41654 h 1765598"/>
              <a:gd name="connsiteX288" fmla="*/ 723233 w 1844621"/>
              <a:gd name="connsiteY288" fmla="*/ 31443 h 1765598"/>
              <a:gd name="connsiteX289" fmla="*/ 742691 w 1844621"/>
              <a:gd name="connsiteY289" fmla="*/ 35995 h 1765598"/>
              <a:gd name="connsiteX290" fmla="*/ 765354 w 1844621"/>
              <a:gd name="connsiteY290" fmla="*/ 137622 h 1765598"/>
              <a:gd name="connsiteX291" fmla="*/ 747791 w 1844621"/>
              <a:gd name="connsiteY291" fmla="*/ 141567 h 1765598"/>
              <a:gd name="connsiteX292" fmla="*/ 1051847 w 1844621"/>
              <a:gd name="connsiteY292" fmla="*/ 25765 h 1765598"/>
              <a:gd name="connsiteX293" fmla="*/ 1037014 w 1844621"/>
              <a:gd name="connsiteY293" fmla="*/ 131308 h 1765598"/>
              <a:gd name="connsiteX294" fmla="*/ 1019135 w 1844621"/>
              <a:gd name="connsiteY294" fmla="*/ 129184 h 1765598"/>
              <a:gd name="connsiteX295" fmla="*/ 1032869 w 1844621"/>
              <a:gd name="connsiteY295" fmla="*/ 31462 h 1765598"/>
              <a:gd name="connsiteX296" fmla="*/ 633115 w 1844621"/>
              <a:gd name="connsiteY296" fmla="*/ 6990 h 1765598"/>
              <a:gd name="connsiteX297" fmla="*/ 651107 w 1844621"/>
              <a:gd name="connsiteY297" fmla="*/ 14566 h 1765598"/>
              <a:gd name="connsiteX298" fmla="*/ 654699 w 1844621"/>
              <a:gd name="connsiteY298" fmla="*/ 15406 h 1765598"/>
              <a:gd name="connsiteX299" fmla="*/ 699105 w 1844621"/>
              <a:gd name="connsiteY299" fmla="*/ 154429 h 1765598"/>
              <a:gd name="connsiteX300" fmla="*/ 682029 w 1844621"/>
              <a:gd name="connsiteY300" fmla="*/ 160125 h 1765598"/>
              <a:gd name="connsiteX301" fmla="*/ 1203134 w 1844621"/>
              <a:gd name="connsiteY301" fmla="*/ 4273 h 1765598"/>
              <a:gd name="connsiteX302" fmla="*/ 1213236 w 1844621"/>
              <a:gd name="connsiteY302" fmla="*/ 20976 h 1765598"/>
              <a:gd name="connsiteX303" fmla="*/ 1215649 w 1844621"/>
              <a:gd name="connsiteY303" fmla="*/ 23769 h 1765598"/>
              <a:gd name="connsiteX304" fmla="*/ 1169442 w 1844621"/>
              <a:gd name="connsiteY304" fmla="*/ 163605 h 1765598"/>
              <a:gd name="connsiteX305" fmla="*/ 1152188 w 1844621"/>
              <a:gd name="connsiteY305" fmla="*/ 158449 h 1765598"/>
              <a:gd name="connsiteX306" fmla="*/ 1137683 w 1844621"/>
              <a:gd name="connsiteY306" fmla="*/ 0 h 1765598"/>
              <a:gd name="connsiteX307" fmla="*/ 1104046 w 1844621"/>
              <a:gd name="connsiteY307" fmla="*/ 144062 h 1765598"/>
              <a:gd name="connsiteX308" fmla="*/ 1086767 w 1844621"/>
              <a:gd name="connsiteY308" fmla="*/ 138898 h 1765598"/>
              <a:gd name="connsiteX309" fmla="*/ 1117806 w 1844621"/>
              <a:gd name="connsiteY309" fmla="*/ 5966 h 176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Lst>
            <a:rect l="l" t="t" r="r" b="b"/>
            <a:pathLst>
              <a:path w="1844621" h="1765598">
                <a:moveTo>
                  <a:pt x="961691" y="1643760"/>
                </a:moveTo>
                <a:lnTo>
                  <a:pt x="964657" y="1718060"/>
                </a:lnTo>
                <a:lnTo>
                  <a:pt x="948083" y="1717184"/>
                </a:lnTo>
                <a:lnTo>
                  <a:pt x="946614" y="1717353"/>
                </a:lnTo>
                <a:lnTo>
                  <a:pt x="943691" y="1644103"/>
                </a:lnTo>
                <a:close/>
                <a:moveTo>
                  <a:pt x="875350" y="1643169"/>
                </a:moveTo>
                <a:lnTo>
                  <a:pt x="893299" y="1644629"/>
                </a:lnTo>
                <a:lnTo>
                  <a:pt x="889341" y="1723945"/>
                </a:lnTo>
                <a:lnTo>
                  <a:pt x="871214" y="1726031"/>
                </a:lnTo>
                <a:close/>
                <a:moveTo>
                  <a:pt x="1029699" y="1636826"/>
                </a:moveTo>
                <a:lnTo>
                  <a:pt x="1040815" y="1722087"/>
                </a:lnTo>
                <a:lnTo>
                  <a:pt x="1022537" y="1721121"/>
                </a:lnTo>
                <a:lnTo>
                  <a:pt x="1011828" y="1638982"/>
                </a:lnTo>
                <a:close/>
                <a:moveTo>
                  <a:pt x="807350" y="1636115"/>
                </a:moveTo>
                <a:lnTo>
                  <a:pt x="822430" y="1638864"/>
                </a:lnTo>
                <a:lnTo>
                  <a:pt x="825110" y="1639083"/>
                </a:lnTo>
                <a:lnTo>
                  <a:pt x="811751" y="1734136"/>
                </a:lnTo>
                <a:lnTo>
                  <a:pt x="792774" y="1739833"/>
                </a:lnTo>
                <a:close/>
                <a:moveTo>
                  <a:pt x="1096827" y="1624033"/>
                </a:moveTo>
                <a:lnTo>
                  <a:pt x="1121385" y="1734155"/>
                </a:lnTo>
                <a:lnTo>
                  <a:pt x="1101928" y="1729603"/>
                </a:lnTo>
                <a:lnTo>
                  <a:pt x="1079265" y="1627978"/>
                </a:lnTo>
                <a:close/>
                <a:moveTo>
                  <a:pt x="740342" y="1622534"/>
                </a:moveTo>
                <a:lnTo>
                  <a:pt x="749046" y="1625484"/>
                </a:lnTo>
                <a:lnTo>
                  <a:pt x="757767" y="1627074"/>
                </a:lnTo>
                <a:lnTo>
                  <a:pt x="726815" y="1759631"/>
                </a:lnTo>
                <a:lnTo>
                  <a:pt x="706937" y="1765598"/>
                </a:lnTo>
                <a:close/>
                <a:moveTo>
                  <a:pt x="1162592" y="1605474"/>
                </a:moveTo>
                <a:lnTo>
                  <a:pt x="1211506" y="1758609"/>
                </a:lnTo>
                <a:lnTo>
                  <a:pt x="1193512" y="1751032"/>
                </a:lnTo>
                <a:lnTo>
                  <a:pt x="1189921" y="1750192"/>
                </a:lnTo>
                <a:lnTo>
                  <a:pt x="1145515" y="1611170"/>
                </a:lnTo>
                <a:close/>
                <a:moveTo>
                  <a:pt x="675637" y="1600604"/>
                </a:moveTo>
                <a:lnTo>
                  <a:pt x="692686" y="1606382"/>
                </a:lnTo>
                <a:lnTo>
                  <a:pt x="641486" y="1761326"/>
                </a:lnTo>
                <a:lnTo>
                  <a:pt x="631383" y="1744623"/>
                </a:lnTo>
                <a:lnTo>
                  <a:pt x="628970" y="1741831"/>
                </a:lnTo>
                <a:close/>
                <a:moveTo>
                  <a:pt x="1225916" y="1579868"/>
                </a:moveTo>
                <a:lnTo>
                  <a:pt x="1279540" y="1707080"/>
                </a:lnTo>
                <a:lnTo>
                  <a:pt x="1266966" y="1723591"/>
                </a:lnTo>
                <a:lnTo>
                  <a:pt x="1209837" y="1588066"/>
                </a:lnTo>
                <a:close/>
                <a:moveTo>
                  <a:pt x="610954" y="1578681"/>
                </a:moveTo>
                <a:lnTo>
                  <a:pt x="628059" y="1584478"/>
                </a:lnTo>
                <a:lnTo>
                  <a:pt x="582951" y="1688574"/>
                </a:lnTo>
                <a:lnTo>
                  <a:pt x="569886" y="1673454"/>
                </a:lnTo>
                <a:close/>
                <a:moveTo>
                  <a:pt x="1286670" y="1548893"/>
                </a:moveTo>
                <a:lnTo>
                  <a:pt x="1333269" y="1636531"/>
                </a:lnTo>
                <a:lnTo>
                  <a:pt x="1321264" y="1652294"/>
                </a:lnTo>
                <a:lnTo>
                  <a:pt x="1270632" y="1557070"/>
                </a:lnTo>
                <a:close/>
                <a:moveTo>
                  <a:pt x="551444" y="1545001"/>
                </a:moveTo>
                <a:lnTo>
                  <a:pt x="567074" y="1553937"/>
                </a:lnTo>
                <a:lnTo>
                  <a:pt x="524862" y="1631452"/>
                </a:lnTo>
                <a:lnTo>
                  <a:pt x="510642" y="1619926"/>
                </a:lnTo>
                <a:close/>
                <a:moveTo>
                  <a:pt x="1346034" y="1515267"/>
                </a:moveTo>
                <a:lnTo>
                  <a:pt x="1390051" y="1582679"/>
                </a:lnTo>
                <a:lnTo>
                  <a:pt x="1376613" y="1595021"/>
                </a:lnTo>
                <a:lnTo>
                  <a:pt x="1331552" y="1526010"/>
                </a:lnTo>
                <a:lnTo>
                  <a:pt x="1333983" y="1524770"/>
                </a:lnTo>
                <a:close/>
                <a:moveTo>
                  <a:pt x="492213" y="1511140"/>
                </a:moveTo>
                <a:lnTo>
                  <a:pt x="507877" y="1520095"/>
                </a:lnTo>
                <a:lnTo>
                  <a:pt x="465615" y="1583429"/>
                </a:lnTo>
                <a:lnTo>
                  <a:pt x="452723" y="1572979"/>
                </a:lnTo>
                <a:lnTo>
                  <a:pt x="451434" y="1572252"/>
                </a:lnTo>
                <a:close/>
                <a:moveTo>
                  <a:pt x="1399641" y="1472989"/>
                </a:moveTo>
                <a:lnTo>
                  <a:pt x="1447523" y="1533649"/>
                </a:lnTo>
                <a:lnTo>
                  <a:pt x="1433600" y="1542681"/>
                </a:lnTo>
                <a:lnTo>
                  <a:pt x="1432510" y="1543682"/>
                </a:lnTo>
                <a:lnTo>
                  <a:pt x="1385507" y="1484135"/>
                </a:lnTo>
                <a:close/>
                <a:moveTo>
                  <a:pt x="439084" y="1468240"/>
                </a:moveTo>
                <a:lnTo>
                  <a:pt x="452737" y="1479985"/>
                </a:lnTo>
                <a:lnTo>
                  <a:pt x="401226" y="1543921"/>
                </a:lnTo>
                <a:lnTo>
                  <a:pt x="385335" y="1534955"/>
                </a:lnTo>
                <a:close/>
                <a:moveTo>
                  <a:pt x="1452700" y="1430017"/>
                </a:moveTo>
                <a:lnTo>
                  <a:pt x="1511505" y="1492141"/>
                </a:lnTo>
                <a:lnTo>
                  <a:pt x="1496150" y="1502102"/>
                </a:lnTo>
                <a:lnTo>
                  <a:pt x="1439119" y="1441854"/>
                </a:lnTo>
                <a:lnTo>
                  <a:pt x="1449687" y="1433519"/>
                </a:lnTo>
                <a:close/>
                <a:moveTo>
                  <a:pt x="387391" y="1423768"/>
                </a:moveTo>
                <a:lnTo>
                  <a:pt x="401059" y="1435526"/>
                </a:lnTo>
                <a:lnTo>
                  <a:pt x="332463" y="1506560"/>
                </a:lnTo>
                <a:lnTo>
                  <a:pt x="313761" y="1500014"/>
                </a:lnTo>
                <a:close/>
                <a:moveTo>
                  <a:pt x="1497274" y="1378205"/>
                </a:moveTo>
                <a:lnTo>
                  <a:pt x="1583781" y="1454547"/>
                </a:lnTo>
                <a:lnTo>
                  <a:pt x="1565364" y="1462300"/>
                </a:lnTo>
                <a:lnTo>
                  <a:pt x="1485535" y="1391850"/>
                </a:lnTo>
                <a:close/>
                <a:moveTo>
                  <a:pt x="342078" y="1372754"/>
                </a:moveTo>
                <a:lnTo>
                  <a:pt x="353236" y="1386902"/>
                </a:lnTo>
                <a:lnTo>
                  <a:pt x="248764" y="1477262"/>
                </a:lnTo>
                <a:lnTo>
                  <a:pt x="229175" y="1470405"/>
                </a:lnTo>
                <a:close/>
                <a:moveTo>
                  <a:pt x="1541797" y="1326453"/>
                </a:moveTo>
                <a:lnTo>
                  <a:pt x="1671063" y="1421359"/>
                </a:lnTo>
                <a:lnTo>
                  <a:pt x="1652052" y="1425806"/>
                </a:lnTo>
                <a:lnTo>
                  <a:pt x="1648653" y="1427237"/>
                </a:lnTo>
                <a:lnTo>
                  <a:pt x="1530022" y="1340139"/>
                </a:lnTo>
                <a:close/>
                <a:moveTo>
                  <a:pt x="299862" y="1319225"/>
                </a:moveTo>
                <a:lnTo>
                  <a:pt x="311019" y="1333372"/>
                </a:lnTo>
                <a:lnTo>
                  <a:pt x="178732" y="1428480"/>
                </a:lnTo>
                <a:lnTo>
                  <a:pt x="180377" y="1409027"/>
                </a:lnTo>
                <a:lnTo>
                  <a:pt x="180067" y="1405352"/>
                </a:lnTo>
                <a:close/>
                <a:moveTo>
                  <a:pt x="1576542" y="1267609"/>
                </a:moveTo>
                <a:lnTo>
                  <a:pt x="1695816" y="1339681"/>
                </a:lnTo>
                <a:lnTo>
                  <a:pt x="1695348" y="1360430"/>
                </a:lnTo>
                <a:lnTo>
                  <a:pt x="1567606" y="1283241"/>
                </a:lnTo>
                <a:close/>
                <a:moveTo>
                  <a:pt x="263531" y="1261503"/>
                </a:moveTo>
                <a:lnTo>
                  <a:pt x="271723" y="1277570"/>
                </a:lnTo>
                <a:lnTo>
                  <a:pt x="174140" y="1335215"/>
                </a:lnTo>
                <a:lnTo>
                  <a:pt x="172457" y="1315303"/>
                </a:lnTo>
                <a:close/>
                <a:moveTo>
                  <a:pt x="1610398" y="1208387"/>
                </a:moveTo>
                <a:lnTo>
                  <a:pt x="1697816" y="1251024"/>
                </a:lnTo>
                <a:lnTo>
                  <a:pt x="1697369" y="1270832"/>
                </a:lnTo>
                <a:lnTo>
                  <a:pt x="1601446" y="1224047"/>
                </a:lnTo>
                <a:close/>
                <a:moveTo>
                  <a:pt x="232566" y="1200770"/>
                </a:moveTo>
                <a:lnTo>
                  <a:pt x="240745" y="1216812"/>
                </a:lnTo>
                <a:lnTo>
                  <a:pt x="160720" y="1254859"/>
                </a:lnTo>
                <a:lnTo>
                  <a:pt x="155991" y="1237178"/>
                </a:lnTo>
                <a:close/>
                <a:moveTo>
                  <a:pt x="1634958" y="1144690"/>
                </a:moveTo>
                <a:lnTo>
                  <a:pt x="1712099" y="1174082"/>
                </a:lnTo>
                <a:lnTo>
                  <a:pt x="1708482" y="1191966"/>
                </a:lnTo>
                <a:lnTo>
                  <a:pt x="1629176" y="1161750"/>
                </a:lnTo>
                <a:close/>
                <a:moveTo>
                  <a:pt x="204756" y="1138431"/>
                </a:moveTo>
                <a:lnTo>
                  <a:pt x="210455" y="1155515"/>
                </a:lnTo>
                <a:lnTo>
                  <a:pt x="141015" y="1181182"/>
                </a:lnTo>
                <a:lnTo>
                  <a:pt x="136727" y="1165150"/>
                </a:lnTo>
                <a:lnTo>
                  <a:pt x="136112" y="1163804"/>
                </a:lnTo>
                <a:close/>
                <a:moveTo>
                  <a:pt x="1656844" y="1080115"/>
                </a:moveTo>
                <a:lnTo>
                  <a:pt x="1729776" y="1100634"/>
                </a:lnTo>
                <a:lnTo>
                  <a:pt x="1723821" y="1116126"/>
                </a:lnTo>
                <a:lnTo>
                  <a:pt x="1723528" y="1117576"/>
                </a:lnTo>
                <a:lnTo>
                  <a:pt x="1651058" y="1097186"/>
                </a:lnTo>
                <a:close/>
                <a:moveTo>
                  <a:pt x="184625" y="1073110"/>
                </a:moveTo>
                <a:lnTo>
                  <a:pt x="188043" y="1088326"/>
                </a:lnTo>
                <a:lnTo>
                  <a:pt x="188810" y="1090624"/>
                </a:lnTo>
                <a:lnTo>
                  <a:pt x="112145" y="1111372"/>
                </a:lnTo>
                <a:lnTo>
                  <a:pt x="104560" y="1094778"/>
                </a:lnTo>
                <a:close/>
                <a:moveTo>
                  <a:pt x="1672722" y="1013691"/>
                </a:moveTo>
                <a:lnTo>
                  <a:pt x="1757141" y="1029446"/>
                </a:lnTo>
                <a:lnTo>
                  <a:pt x="1750574" y="1046531"/>
                </a:lnTo>
                <a:lnTo>
                  <a:pt x="1669493" y="1031399"/>
                </a:lnTo>
                <a:close/>
                <a:moveTo>
                  <a:pt x="170225" y="1006273"/>
                </a:moveTo>
                <a:lnTo>
                  <a:pt x="170936" y="1012170"/>
                </a:lnTo>
                <a:lnTo>
                  <a:pt x="173584" y="1023958"/>
                </a:lnTo>
                <a:lnTo>
                  <a:pt x="78475" y="1040728"/>
                </a:lnTo>
                <a:lnTo>
                  <a:pt x="67193" y="1024440"/>
                </a:lnTo>
                <a:close/>
                <a:moveTo>
                  <a:pt x="1681368" y="945892"/>
                </a:moveTo>
                <a:lnTo>
                  <a:pt x="1793516" y="956550"/>
                </a:lnTo>
                <a:lnTo>
                  <a:pt x="1783173" y="973649"/>
                </a:lnTo>
                <a:lnTo>
                  <a:pt x="1679909" y="963835"/>
                </a:lnTo>
                <a:close/>
                <a:moveTo>
                  <a:pt x="162034" y="938372"/>
                </a:moveTo>
                <a:lnTo>
                  <a:pt x="164191" y="956254"/>
                </a:lnTo>
                <a:lnTo>
                  <a:pt x="27981" y="967828"/>
                </a:lnTo>
                <a:lnTo>
                  <a:pt x="16164" y="950767"/>
                </a:lnTo>
                <a:close/>
                <a:moveTo>
                  <a:pt x="1683923" y="877596"/>
                </a:moveTo>
                <a:lnTo>
                  <a:pt x="1844621" y="878397"/>
                </a:lnTo>
                <a:lnTo>
                  <a:pt x="1831855" y="893168"/>
                </a:lnTo>
                <a:lnTo>
                  <a:pt x="1829946" y="896325"/>
                </a:lnTo>
                <a:lnTo>
                  <a:pt x="1684266" y="895598"/>
                </a:lnTo>
                <a:close/>
                <a:moveTo>
                  <a:pt x="14676" y="869273"/>
                </a:moveTo>
                <a:lnTo>
                  <a:pt x="160356" y="869999"/>
                </a:lnTo>
                <a:lnTo>
                  <a:pt x="160699" y="888001"/>
                </a:lnTo>
                <a:lnTo>
                  <a:pt x="0" y="887200"/>
                </a:lnTo>
                <a:lnTo>
                  <a:pt x="12766" y="872429"/>
                </a:lnTo>
                <a:close/>
                <a:moveTo>
                  <a:pt x="1816638" y="797770"/>
                </a:moveTo>
                <a:lnTo>
                  <a:pt x="1828455" y="814831"/>
                </a:lnTo>
                <a:lnTo>
                  <a:pt x="1682588" y="827227"/>
                </a:lnTo>
                <a:lnTo>
                  <a:pt x="1680430" y="809345"/>
                </a:lnTo>
                <a:close/>
                <a:moveTo>
                  <a:pt x="61447" y="791950"/>
                </a:moveTo>
                <a:lnTo>
                  <a:pt x="164713" y="801763"/>
                </a:lnTo>
                <a:lnTo>
                  <a:pt x="163253" y="819705"/>
                </a:lnTo>
                <a:lnTo>
                  <a:pt x="51105" y="809048"/>
                </a:lnTo>
                <a:close/>
                <a:moveTo>
                  <a:pt x="1766145" y="724870"/>
                </a:moveTo>
                <a:lnTo>
                  <a:pt x="1777427" y="741158"/>
                </a:lnTo>
                <a:lnTo>
                  <a:pt x="1674396" y="759325"/>
                </a:lnTo>
                <a:lnTo>
                  <a:pt x="1673685" y="753429"/>
                </a:lnTo>
                <a:lnTo>
                  <a:pt x="1670588" y="741719"/>
                </a:lnTo>
                <a:close/>
                <a:moveTo>
                  <a:pt x="94047" y="719066"/>
                </a:moveTo>
                <a:lnTo>
                  <a:pt x="175129" y="734198"/>
                </a:lnTo>
                <a:lnTo>
                  <a:pt x="171900" y="751906"/>
                </a:lnTo>
                <a:lnTo>
                  <a:pt x="87480" y="736151"/>
                </a:lnTo>
                <a:close/>
                <a:moveTo>
                  <a:pt x="1732475" y="654227"/>
                </a:moveTo>
                <a:lnTo>
                  <a:pt x="1740061" y="670822"/>
                </a:lnTo>
                <a:lnTo>
                  <a:pt x="1657733" y="693102"/>
                </a:lnTo>
                <a:lnTo>
                  <a:pt x="1653131" y="675699"/>
                </a:lnTo>
                <a:close/>
                <a:moveTo>
                  <a:pt x="121093" y="648021"/>
                </a:moveTo>
                <a:lnTo>
                  <a:pt x="193564" y="668412"/>
                </a:lnTo>
                <a:lnTo>
                  <a:pt x="187778" y="685483"/>
                </a:lnTo>
                <a:lnTo>
                  <a:pt x="114844" y="664963"/>
                </a:lnTo>
                <a:lnTo>
                  <a:pt x="120799" y="649471"/>
                </a:lnTo>
                <a:close/>
                <a:moveTo>
                  <a:pt x="1703605" y="584417"/>
                </a:moveTo>
                <a:lnTo>
                  <a:pt x="1707892" y="600448"/>
                </a:lnTo>
                <a:lnTo>
                  <a:pt x="1708508" y="601796"/>
                </a:lnTo>
                <a:lnTo>
                  <a:pt x="1640259" y="627022"/>
                </a:lnTo>
                <a:lnTo>
                  <a:pt x="1639049" y="622444"/>
                </a:lnTo>
                <a:lnTo>
                  <a:pt x="1633440" y="610352"/>
                </a:lnTo>
                <a:close/>
                <a:moveTo>
                  <a:pt x="136138" y="573632"/>
                </a:moveTo>
                <a:lnTo>
                  <a:pt x="215446" y="603848"/>
                </a:lnTo>
                <a:lnTo>
                  <a:pt x="209665" y="620908"/>
                </a:lnTo>
                <a:lnTo>
                  <a:pt x="132521" y="591516"/>
                </a:lnTo>
                <a:close/>
                <a:moveTo>
                  <a:pt x="1683900" y="510741"/>
                </a:moveTo>
                <a:lnTo>
                  <a:pt x="1688629" y="528423"/>
                </a:lnTo>
                <a:lnTo>
                  <a:pt x="1612275" y="564725"/>
                </a:lnTo>
                <a:lnTo>
                  <a:pt x="1604700" y="548396"/>
                </a:lnTo>
                <a:close/>
                <a:moveTo>
                  <a:pt x="147252" y="494765"/>
                </a:moveTo>
                <a:lnTo>
                  <a:pt x="243177" y="541551"/>
                </a:lnTo>
                <a:lnTo>
                  <a:pt x="234224" y="557210"/>
                </a:lnTo>
                <a:lnTo>
                  <a:pt x="146805" y="514573"/>
                </a:lnTo>
                <a:close/>
                <a:moveTo>
                  <a:pt x="1670480" y="430384"/>
                </a:moveTo>
                <a:lnTo>
                  <a:pt x="1672163" y="450296"/>
                </a:lnTo>
                <a:lnTo>
                  <a:pt x="1583450" y="502701"/>
                </a:lnTo>
                <a:lnTo>
                  <a:pt x="1573155" y="487877"/>
                </a:lnTo>
                <a:close/>
                <a:moveTo>
                  <a:pt x="149273" y="405169"/>
                </a:moveTo>
                <a:lnTo>
                  <a:pt x="277016" y="482359"/>
                </a:lnTo>
                <a:lnTo>
                  <a:pt x="268080" y="497989"/>
                </a:lnTo>
                <a:lnTo>
                  <a:pt x="148805" y="425916"/>
                </a:lnTo>
                <a:close/>
                <a:moveTo>
                  <a:pt x="195968" y="338361"/>
                </a:moveTo>
                <a:lnTo>
                  <a:pt x="314600" y="425459"/>
                </a:lnTo>
                <a:lnTo>
                  <a:pt x="302826" y="439145"/>
                </a:lnTo>
                <a:lnTo>
                  <a:pt x="173559" y="344239"/>
                </a:lnTo>
                <a:lnTo>
                  <a:pt x="192568" y="339792"/>
                </a:lnTo>
                <a:close/>
                <a:moveTo>
                  <a:pt x="1665887" y="337121"/>
                </a:moveTo>
                <a:lnTo>
                  <a:pt x="1664242" y="356571"/>
                </a:lnTo>
                <a:lnTo>
                  <a:pt x="1664553" y="360248"/>
                </a:lnTo>
                <a:lnTo>
                  <a:pt x="1544474" y="446578"/>
                </a:lnTo>
                <a:lnTo>
                  <a:pt x="1534206" y="431793"/>
                </a:lnTo>
                <a:close/>
                <a:moveTo>
                  <a:pt x="279257" y="303297"/>
                </a:moveTo>
                <a:lnTo>
                  <a:pt x="359087" y="373748"/>
                </a:lnTo>
                <a:lnTo>
                  <a:pt x="347347" y="387394"/>
                </a:lnTo>
                <a:lnTo>
                  <a:pt x="260839" y="311051"/>
                </a:lnTo>
                <a:close/>
                <a:moveTo>
                  <a:pt x="1595859" y="288337"/>
                </a:moveTo>
                <a:lnTo>
                  <a:pt x="1615448" y="295194"/>
                </a:lnTo>
                <a:lnTo>
                  <a:pt x="1504459" y="391189"/>
                </a:lnTo>
                <a:lnTo>
                  <a:pt x="1491819" y="378322"/>
                </a:lnTo>
                <a:close/>
                <a:moveTo>
                  <a:pt x="348471" y="263494"/>
                </a:moveTo>
                <a:lnTo>
                  <a:pt x="405504" y="323744"/>
                </a:lnTo>
                <a:lnTo>
                  <a:pt x="394934" y="332080"/>
                </a:lnTo>
                <a:lnTo>
                  <a:pt x="391923" y="335581"/>
                </a:lnTo>
                <a:lnTo>
                  <a:pt x="333116" y="273456"/>
                </a:lnTo>
                <a:close/>
                <a:moveTo>
                  <a:pt x="1512159" y="259039"/>
                </a:moveTo>
                <a:lnTo>
                  <a:pt x="1530860" y="265585"/>
                </a:lnTo>
                <a:lnTo>
                  <a:pt x="1456606" y="342477"/>
                </a:lnTo>
                <a:lnTo>
                  <a:pt x="1443988" y="329632"/>
                </a:lnTo>
                <a:close/>
                <a:moveTo>
                  <a:pt x="412110" y="221916"/>
                </a:moveTo>
                <a:lnTo>
                  <a:pt x="459114" y="281464"/>
                </a:lnTo>
                <a:lnTo>
                  <a:pt x="444980" y="292610"/>
                </a:lnTo>
                <a:lnTo>
                  <a:pt x="397097" y="231949"/>
                </a:lnTo>
                <a:lnTo>
                  <a:pt x="411019" y="222917"/>
                </a:lnTo>
                <a:close/>
                <a:moveTo>
                  <a:pt x="1443396" y="221678"/>
                </a:moveTo>
                <a:lnTo>
                  <a:pt x="1459286" y="230644"/>
                </a:lnTo>
                <a:lnTo>
                  <a:pt x="1406897" y="295670"/>
                </a:lnTo>
                <a:lnTo>
                  <a:pt x="1392300" y="285098"/>
                </a:lnTo>
                <a:close/>
                <a:moveTo>
                  <a:pt x="1379005" y="182170"/>
                </a:moveTo>
                <a:lnTo>
                  <a:pt x="1391896" y="192619"/>
                </a:lnTo>
                <a:lnTo>
                  <a:pt x="1393186" y="193347"/>
                </a:lnTo>
                <a:lnTo>
                  <a:pt x="1351622" y="255636"/>
                </a:lnTo>
                <a:lnTo>
                  <a:pt x="1337034" y="245070"/>
                </a:lnTo>
                <a:close/>
                <a:moveTo>
                  <a:pt x="468008" y="170577"/>
                </a:moveTo>
                <a:lnTo>
                  <a:pt x="513069" y="239589"/>
                </a:lnTo>
                <a:lnTo>
                  <a:pt x="510638" y="240828"/>
                </a:lnTo>
                <a:lnTo>
                  <a:pt x="498586" y="250333"/>
                </a:lnTo>
                <a:lnTo>
                  <a:pt x="454568" y="182920"/>
                </a:lnTo>
                <a:close/>
                <a:moveTo>
                  <a:pt x="1319759" y="134146"/>
                </a:moveTo>
                <a:lnTo>
                  <a:pt x="1333978" y="145672"/>
                </a:lnTo>
                <a:lnTo>
                  <a:pt x="1294036" y="219016"/>
                </a:lnTo>
                <a:lnTo>
                  <a:pt x="1277891" y="211027"/>
                </a:lnTo>
                <a:close/>
                <a:moveTo>
                  <a:pt x="523355" y="113305"/>
                </a:moveTo>
                <a:lnTo>
                  <a:pt x="573987" y="208530"/>
                </a:lnTo>
                <a:lnTo>
                  <a:pt x="557949" y="216707"/>
                </a:lnTo>
                <a:lnTo>
                  <a:pt x="511350" y="129068"/>
                </a:lnTo>
                <a:close/>
                <a:moveTo>
                  <a:pt x="1261668" y="77024"/>
                </a:moveTo>
                <a:lnTo>
                  <a:pt x="1274734" y="92144"/>
                </a:lnTo>
                <a:lnTo>
                  <a:pt x="1232872" y="188750"/>
                </a:lnTo>
                <a:lnTo>
                  <a:pt x="1216718" y="180757"/>
                </a:lnTo>
                <a:close/>
                <a:moveTo>
                  <a:pt x="879964" y="47539"/>
                </a:moveTo>
                <a:lnTo>
                  <a:pt x="896536" y="48415"/>
                </a:lnTo>
                <a:lnTo>
                  <a:pt x="898006" y="48246"/>
                </a:lnTo>
                <a:lnTo>
                  <a:pt x="900930" y="121496"/>
                </a:lnTo>
                <a:lnTo>
                  <a:pt x="882930" y="121839"/>
                </a:lnTo>
                <a:close/>
                <a:moveTo>
                  <a:pt x="803804" y="43511"/>
                </a:moveTo>
                <a:lnTo>
                  <a:pt x="822082" y="44478"/>
                </a:lnTo>
                <a:lnTo>
                  <a:pt x="832792" y="126618"/>
                </a:lnTo>
                <a:lnTo>
                  <a:pt x="814920" y="128774"/>
                </a:lnTo>
                <a:close/>
                <a:moveTo>
                  <a:pt x="577653" y="42008"/>
                </a:moveTo>
                <a:lnTo>
                  <a:pt x="634782" y="177534"/>
                </a:lnTo>
                <a:lnTo>
                  <a:pt x="618704" y="185731"/>
                </a:lnTo>
                <a:lnTo>
                  <a:pt x="565079" y="58518"/>
                </a:lnTo>
                <a:close/>
                <a:moveTo>
                  <a:pt x="973404" y="39567"/>
                </a:moveTo>
                <a:lnTo>
                  <a:pt x="969228" y="123258"/>
                </a:lnTo>
                <a:lnTo>
                  <a:pt x="951312" y="121130"/>
                </a:lnTo>
                <a:lnTo>
                  <a:pt x="955278" y="41654"/>
                </a:lnTo>
                <a:close/>
                <a:moveTo>
                  <a:pt x="723233" y="31443"/>
                </a:moveTo>
                <a:lnTo>
                  <a:pt x="742691" y="35995"/>
                </a:lnTo>
                <a:lnTo>
                  <a:pt x="765354" y="137622"/>
                </a:lnTo>
                <a:lnTo>
                  <a:pt x="747791" y="141567"/>
                </a:lnTo>
                <a:close/>
                <a:moveTo>
                  <a:pt x="1051847" y="25765"/>
                </a:moveTo>
                <a:lnTo>
                  <a:pt x="1037014" y="131308"/>
                </a:lnTo>
                <a:lnTo>
                  <a:pt x="1019135" y="129184"/>
                </a:lnTo>
                <a:lnTo>
                  <a:pt x="1032869" y="31462"/>
                </a:lnTo>
                <a:close/>
                <a:moveTo>
                  <a:pt x="633115" y="6990"/>
                </a:moveTo>
                <a:lnTo>
                  <a:pt x="651107" y="14566"/>
                </a:lnTo>
                <a:lnTo>
                  <a:pt x="654699" y="15406"/>
                </a:lnTo>
                <a:lnTo>
                  <a:pt x="699105" y="154429"/>
                </a:lnTo>
                <a:lnTo>
                  <a:pt x="682029" y="160125"/>
                </a:lnTo>
                <a:close/>
                <a:moveTo>
                  <a:pt x="1203134" y="4273"/>
                </a:moveTo>
                <a:lnTo>
                  <a:pt x="1213236" y="20976"/>
                </a:lnTo>
                <a:lnTo>
                  <a:pt x="1215649" y="23769"/>
                </a:lnTo>
                <a:lnTo>
                  <a:pt x="1169442" y="163605"/>
                </a:lnTo>
                <a:lnTo>
                  <a:pt x="1152188" y="158449"/>
                </a:lnTo>
                <a:close/>
                <a:moveTo>
                  <a:pt x="1137683" y="0"/>
                </a:moveTo>
                <a:lnTo>
                  <a:pt x="1104046" y="144062"/>
                </a:lnTo>
                <a:lnTo>
                  <a:pt x="1086767" y="138898"/>
                </a:lnTo>
                <a:lnTo>
                  <a:pt x="1117806" y="596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17"/>
          <p:cNvSpPr/>
          <p:nvPr>
            <p:custDataLst>
              <p:tags r:id="rId23"/>
            </p:custDataLst>
          </p:nvPr>
        </p:nvSpPr>
        <p:spPr>
          <a:xfrm>
            <a:off x="9679014" y="1507473"/>
            <a:ext cx="1546842" cy="1546843"/>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19" name="任意多边形 18"/>
          <p:cNvSpPr/>
          <p:nvPr>
            <p:custDataLst>
              <p:tags r:id="rId24"/>
            </p:custDataLst>
          </p:nvPr>
        </p:nvSpPr>
        <p:spPr>
          <a:xfrm>
            <a:off x="9899412" y="1507473"/>
            <a:ext cx="1106046" cy="233961"/>
          </a:xfrm>
          <a:custGeom>
            <a:avLst/>
            <a:gdLst>
              <a:gd name="connsiteX0" fmla="*/ 650988 w 1301976"/>
              <a:gd name="connsiteY0" fmla="*/ 0 h 275406"/>
              <a:gd name="connsiteX1" fmla="*/ 1294759 w 1301976"/>
              <a:gd name="connsiteY1" fmla="*/ 266659 h 275406"/>
              <a:gd name="connsiteX2" fmla="*/ 1301976 w 1301976"/>
              <a:gd name="connsiteY2" fmla="*/ 275406 h 275406"/>
              <a:gd name="connsiteX3" fmla="*/ 0 w 1301976"/>
              <a:gd name="connsiteY3" fmla="*/ 275406 h 275406"/>
              <a:gd name="connsiteX4" fmla="*/ 7218 w 1301976"/>
              <a:gd name="connsiteY4" fmla="*/ 266659 h 275406"/>
              <a:gd name="connsiteX5" fmla="*/ 650988 w 1301976"/>
              <a:gd name="connsiteY5" fmla="*/ 0 h 27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1976" h="275406">
                <a:moveTo>
                  <a:pt x="650988" y="0"/>
                </a:moveTo>
                <a:cubicBezTo>
                  <a:pt x="902396" y="0"/>
                  <a:pt x="1130003" y="101903"/>
                  <a:pt x="1294759" y="266659"/>
                </a:cubicBezTo>
                <a:lnTo>
                  <a:pt x="1301976" y="275406"/>
                </a:lnTo>
                <a:lnTo>
                  <a:pt x="0" y="275406"/>
                </a:lnTo>
                <a:lnTo>
                  <a:pt x="7218" y="266659"/>
                </a:lnTo>
                <a:cubicBezTo>
                  <a:pt x="171973" y="101903"/>
                  <a:pt x="399580" y="0"/>
                  <a:pt x="65098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p>
            <a:pPr algn="ctr"/>
            <a:r>
              <a:rPr lang="en-US" altLang="zh-CN" sz="1000" dirty="0">
                <a:solidFill>
                  <a:schemeClr val="lt1"/>
                </a:solidFill>
                <a:latin typeface="Arial" panose="020B0604020202020204" pitchFamily="34" charset="0"/>
                <a:ea typeface="微软雅黑" panose="020B0503020204020204" charset="-122"/>
                <a:sym typeface="Arial" panose="020B0604020202020204" pitchFamily="34" charset="0"/>
              </a:rPr>
              <a:t>03</a:t>
            </a:r>
            <a:endParaRPr lang="en-US" altLang="zh-CN" sz="1000" dirty="0">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9787022" y="1796437"/>
            <a:ext cx="1330827" cy="968919"/>
          </a:xfrm>
          <a:prstGeom prst="rect">
            <a:avLst/>
          </a:prstGeom>
          <a:noFill/>
        </p:spPr>
        <p:txBody>
          <a:bodyPr wrap="square" rtlCol="0" anchor="ctr" anchorCtr="0">
            <a:normAutofit lnSpcReduction="20000"/>
          </a:bodyPr>
          <a:p>
            <a:pPr marL="0" lvl="0" indent="0" algn="ctr">
              <a:lnSpc>
                <a:spcPct val="120000"/>
              </a:lnSpc>
              <a:spcBef>
                <a:spcPts val="0"/>
              </a:spcBef>
              <a:spcAft>
                <a:spcPts val="800"/>
              </a:spcAft>
              <a:buSzPct val="100000"/>
            </a:pPr>
            <a:r>
              <a:rPr lang="zh-CN" altLang="en-US" sz="2400" b="1" kern="0" spc="160">
                <a:solidFill>
                  <a:schemeClr val="accent3">
                    <a:lumMod val="75000"/>
                  </a:schemeClr>
                </a:solidFill>
                <a:latin typeface="Arial" panose="020B0604020202020204" pitchFamily="34" charset="0"/>
                <a:ea typeface="微软雅黑" panose="020B0503020204020204" charset="-122"/>
              </a:rPr>
              <a:t>抢险</a:t>
            </a:r>
            <a:endParaRPr lang="zh-CN" altLang="en-US" sz="2400" b="1" kern="0" spc="160">
              <a:solidFill>
                <a:schemeClr val="accent3">
                  <a:lumMod val="75000"/>
                </a:schemeClr>
              </a:solidFill>
              <a:latin typeface="Arial" panose="020B0604020202020204" pitchFamily="34" charset="0"/>
              <a:ea typeface="微软雅黑" panose="020B0503020204020204" charset="-122"/>
            </a:endParaRPr>
          </a:p>
          <a:p>
            <a:pPr marL="0" lvl="0" indent="0" algn="ctr">
              <a:lnSpc>
                <a:spcPct val="120000"/>
              </a:lnSpc>
              <a:spcBef>
                <a:spcPts val="0"/>
              </a:spcBef>
              <a:spcAft>
                <a:spcPts val="800"/>
              </a:spcAft>
              <a:buSzPct val="100000"/>
            </a:pPr>
            <a:r>
              <a:rPr lang="zh-CN" altLang="en-US" sz="2400" b="1" kern="0" spc="160">
                <a:solidFill>
                  <a:schemeClr val="accent3">
                    <a:lumMod val="75000"/>
                  </a:schemeClr>
                </a:solidFill>
                <a:latin typeface="Arial" panose="020B0604020202020204" pitchFamily="34" charset="0"/>
                <a:ea typeface="微软雅黑" panose="020B0503020204020204" charset="-122"/>
              </a:rPr>
              <a:t>救援</a:t>
            </a:r>
            <a:endParaRPr lang="zh-CN" altLang="en-US" sz="2400" b="1" kern="0" spc="160">
              <a:solidFill>
                <a:schemeClr val="accent3">
                  <a:lumMod val="75000"/>
                </a:schemeClr>
              </a:solidFill>
              <a:latin typeface="Arial" panose="020B0604020202020204" pitchFamily="34" charset="0"/>
              <a:ea typeface="微软雅黑" panose="020B0503020204020204" charset="-122"/>
            </a:endParaRPr>
          </a:p>
        </p:txBody>
      </p:sp>
    </p:spTree>
    <p:custDataLst>
      <p:tags r:id="rId26"/>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95" y="2910840"/>
            <a:ext cx="9279255" cy="1403985"/>
          </a:xfrm>
        </p:spPr>
        <p:txBody>
          <a:bodyPr>
            <a:normAutofit fontScale="90000"/>
          </a:bodyPr>
          <a:lstStyle/>
          <a:p>
            <a:r>
              <a:rPr lang="zh-CN" altLang="en-US"/>
              <a:t>任务二</a:t>
            </a:r>
            <a:r>
              <a:rPr lang="en-US" altLang="zh-CN"/>
              <a:t> </a:t>
            </a:r>
            <a:r>
              <a:rPr lang="zh-CN" altLang="en-US"/>
              <a:t> 应对自然灾害与事故灾难</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a:t>
            </a:r>
            <a:r>
              <a:rPr lang="en-US" altLang="zh-CN" sz="2000" kern="0" dirty="0">
                <a:ln>
                  <a:noFill/>
                  <a:prstDash val="sysDot"/>
                </a:ln>
                <a:solidFill>
                  <a:schemeClr val="tx1">
                    <a:lumMod val="85000"/>
                    <a:lumOff val="15000"/>
                  </a:schemeClr>
                </a:solidFill>
                <a:uFillTx/>
                <a:latin typeface="+mn-ea"/>
                <a:sym typeface="+mn-ea"/>
              </a:rPr>
              <a:t>2023 </a:t>
            </a:r>
            <a:r>
              <a:rPr lang="zh-CN" altLang="en-US" sz="2000" kern="0" dirty="0">
                <a:ln>
                  <a:noFill/>
                  <a:prstDash val="sysDot"/>
                </a:ln>
                <a:solidFill>
                  <a:schemeClr val="tx1">
                    <a:lumMod val="85000"/>
                    <a:lumOff val="15000"/>
                  </a:schemeClr>
                </a:solidFill>
                <a:uFillTx/>
                <a:latin typeface="+mn-ea"/>
                <a:sym typeface="+mn-ea"/>
              </a:rPr>
              <a:t>年</a:t>
            </a:r>
            <a:r>
              <a:rPr lang="en-US" altLang="zh-CN" sz="2000" kern="0" dirty="0">
                <a:ln>
                  <a:noFill/>
                  <a:prstDash val="sysDot"/>
                </a:ln>
                <a:solidFill>
                  <a:schemeClr val="tx1">
                    <a:lumMod val="85000"/>
                    <a:lumOff val="15000"/>
                  </a:schemeClr>
                </a:solidFill>
                <a:uFillTx/>
                <a:latin typeface="+mn-ea"/>
                <a:sym typeface="+mn-ea"/>
              </a:rPr>
              <a:t> 9 </a:t>
            </a:r>
            <a:r>
              <a:rPr lang="zh-CN" altLang="en-US" sz="2000" kern="0" dirty="0">
                <a:ln>
                  <a:noFill/>
                  <a:prstDash val="sysDot"/>
                </a:ln>
                <a:solidFill>
                  <a:schemeClr val="tx1">
                    <a:lumMod val="85000"/>
                    <a:lumOff val="15000"/>
                  </a:schemeClr>
                </a:solidFill>
                <a:uFillTx/>
                <a:latin typeface="+mn-ea"/>
                <a:sym typeface="+mn-ea"/>
              </a:rPr>
              <a:t>月</a:t>
            </a:r>
            <a:r>
              <a:rPr lang="en-US" altLang="zh-CN" sz="2000" kern="0" dirty="0">
                <a:ln>
                  <a:noFill/>
                  <a:prstDash val="sysDot"/>
                </a:ln>
                <a:solidFill>
                  <a:schemeClr val="tx1">
                    <a:lumMod val="85000"/>
                    <a:lumOff val="15000"/>
                  </a:schemeClr>
                </a:solidFill>
                <a:uFillTx/>
                <a:latin typeface="+mn-ea"/>
                <a:sym typeface="+mn-ea"/>
              </a:rPr>
              <a:t> 7 </a:t>
            </a:r>
            <a:r>
              <a:rPr lang="zh-CN" altLang="en-US" sz="2000" kern="0" dirty="0">
                <a:ln>
                  <a:noFill/>
                  <a:prstDash val="sysDot"/>
                </a:ln>
                <a:solidFill>
                  <a:schemeClr val="tx1">
                    <a:lumMod val="85000"/>
                    <a:lumOff val="15000"/>
                  </a:schemeClr>
                </a:solidFill>
                <a:uFillTx/>
                <a:latin typeface="+mn-ea"/>
                <a:sym typeface="+mn-ea"/>
              </a:rPr>
              <a:t>日凌晨</a:t>
            </a:r>
            <a:r>
              <a:rPr lang="en-US" altLang="zh-CN" sz="2000" kern="0" dirty="0">
                <a:ln>
                  <a:noFill/>
                  <a:prstDash val="sysDot"/>
                </a:ln>
                <a:solidFill>
                  <a:schemeClr val="tx1">
                    <a:lumMod val="85000"/>
                    <a:lumOff val="15000"/>
                  </a:schemeClr>
                </a:solidFill>
                <a:uFillTx/>
                <a:latin typeface="+mn-ea"/>
                <a:sym typeface="+mn-ea"/>
              </a:rPr>
              <a:t> 3 </a:t>
            </a:r>
            <a:r>
              <a:rPr lang="zh-CN" altLang="en-US" sz="2000" kern="0" dirty="0">
                <a:ln>
                  <a:noFill/>
                  <a:prstDash val="sysDot"/>
                </a:ln>
                <a:solidFill>
                  <a:schemeClr val="tx1">
                    <a:lumMod val="85000"/>
                    <a:lumOff val="15000"/>
                  </a:schemeClr>
                </a:solidFill>
                <a:uFillTx/>
                <a:latin typeface="+mn-ea"/>
                <a:sym typeface="+mn-ea"/>
              </a:rPr>
              <a:t>时许，甘肃省甘南州夏河县达麦乡和麻当镇发</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生山洪泥石流灾害。</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一场与灾难搏斗、与时间赛跑的抗洪抢险保供电战役打</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响了。由于雨势过大此次泥石流致使夏河县多地被淹，出现了积水严重、山</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体滑坡、道路受阻等情况，供电线路、设备也受到不同程度影响，造成当地</a:t>
            </a:r>
            <a:r>
              <a:rPr lang="en-US" altLang="zh-CN" sz="2000" kern="0" dirty="0">
                <a:ln>
                  <a:noFill/>
                  <a:prstDash val="sysDot"/>
                </a:ln>
                <a:solidFill>
                  <a:schemeClr val="tx1">
                    <a:lumMod val="85000"/>
                    <a:lumOff val="15000"/>
                  </a:schemeClr>
                </a:solidFill>
                <a:uFillTx/>
                <a:latin typeface="+mn-ea"/>
                <a:sym typeface="+mn-ea"/>
              </a:rPr>
              <a:t> 4 </a:t>
            </a:r>
            <a:r>
              <a:rPr lang="zh-CN" altLang="en-US" sz="2000" kern="0" dirty="0">
                <a:ln>
                  <a:noFill/>
                  <a:prstDash val="sysDot"/>
                </a:ln>
                <a:solidFill>
                  <a:schemeClr val="tx1">
                    <a:lumMod val="85000"/>
                    <a:lumOff val="15000"/>
                  </a:schemeClr>
                </a:solidFill>
                <a:uFillTx/>
                <a:latin typeface="+mn-ea"/>
                <a:sym typeface="+mn-ea"/>
              </a:rPr>
              <a:t>条配网线路发生停电。</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灾情发生后，国网甘肃省电力公司第一时间启动应急响应，迅速组织力</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量，全力开展救灾抢修工作，此次行动累计投入救援队伍</a:t>
            </a:r>
            <a:r>
              <a:rPr lang="en-US" altLang="zh-CN" sz="2000" kern="0" dirty="0">
                <a:ln>
                  <a:noFill/>
                  <a:prstDash val="sysDot"/>
                </a:ln>
                <a:solidFill>
                  <a:schemeClr val="tx1">
                    <a:lumMod val="85000"/>
                    <a:lumOff val="15000"/>
                  </a:schemeClr>
                </a:solidFill>
                <a:uFillTx/>
                <a:latin typeface="+mn-ea"/>
                <a:sym typeface="+mn-ea"/>
              </a:rPr>
              <a:t> 22 </a:t>
            </a:r>
            <a:r>
              <a:rPr lang="zh-CN" altLang="en-US" sz="2000" kern="0" dirty="0">
                <a:ln>
                  <a:noFill/>
                  <a:prstDash val="sysDot"/>
                </a:ln>
                <a:solidFill>
                  <a:schemeClr val="tx1">
                    <a:lumMod val="85000"/>
                    <a:lumOff val="15000"/>
                  </a:schemeClr>
                </a:solidFill>
                <a:uFillTx/>
                <a:latin typeface="+mn-ea"/>
                <a:sym typeface="+mn-ea"/>
              </a:rPr>
              <a:t>支，抢修人员</a:t>
            </a:r>
            <a:r>
              <a:rPr lang="en-US" altLang="zh-CN" sz="2000" kern="0" dirty="0">
                <a:ln>
                  <a:noFill/>
                  <a:prstDash val="sysDot"/>
                </a:ln>
                <a:solidFill>
                  <a:schemeClr val="tx1">
                    <a:lumMod val="85000"/>
                    <a:lumOff val="15000"/>
                  </a:schemeClr>
                </a:solidFill>
                <a:uFillTx/>
                <a:latin typeface="+mn-ea"/>
                <a:sym typeface="+mn-ea"/>
              </a:rPr>
              <a:t> 226 </a:t>
            </a:r>
            <a:r>
              <a:rPr lang="zh-CN" altLang="en-US" sz="2000" kern="0" dirty="0">
                <a:ln>
                  <a:noFill/>
                  <a:prstDash val="sysDot"/>
                </a:ln>
                <a:solidFill>
                  <a:schemeClr val="tx1">
                    <a:lumMod val="85000"/>
                    <a:lumOff val="15000"/>
                  </a:schemeClr>
                </a:solidFill>
                <a:uFillTx/>
                <a:latin typeface="+mn-ea"/>
                <a:sym typeface="+mn-ea"/>
              </a:rPr>
              <a:t>人，车辆</a:t>
            </a:r>
            <a:r>
              <a:rPr lang="en-US" altLang="zh-CN" sz="2000" kern="0" dirty="0">
                <a:ln>
                  <a:noFill/>
                  <a:prstDash val="sysDot"/>
                </a:ln>
                <a:solidFill>
                  <a:schemeClr val="tx1">
                    <a:lumMod val="85000"/>
                    <a:lumOff val="15000"/>
                  </a:schemeClr>
                </a:solidFill>
                <a:uFillTx/>
                <a:latin typeface="+mn-ea"/>
                <a:sym typeface="+mn-ea"/>
              </a:rPr>
              <a:t> 31 </a:t>
            </a:r>
            <a:r>
              <a:rPr lang="zh-CN" altLang="en-US" sz="2000" kern="0" dirty="0">
                <a:ln>
                  <a:noFill/>
                  <a:prstDash val="sysDot"/>
                </a:ln>
                <a:solidFill>
                  <a:schemeClr val="tx1">
                    <a:lumMod val="85000"/>
                    <a:lumOff val="15000"/>
                  </a:schemeClr>
                </a:solidFill>
                <a:uFillTx/>
                <a:latin typeface="+mn-ea"/>
                <a:sym typeface="+mn-ea"/>
              </a:rPr>
              <a:t>台，挖掘机</a:t>
            </a:r>
            <a:r>
              <a:rPr lang="en-US" altLang="zh-CN" sz="2000" kern="0" dirty="0">
                <a:ln>
                  <a:noFill/>
                  <a:prstDash val="sysDot"/>
                </a:ln>
                <a:solidFill>
                  <a:schemeClr val="tx1">
                    <a:lumMod val="85000"/>
                    <a:lumOff val="15000"/>
                  </a:schemeClr>
                </a:solidFill>
                <a:uFillTx/>
                <a:latin typeface="+mn-ea"/>
                <a:sym typeface="+mn-ea"/>
              </a:rPr>
              <a:t> 8 </a:t>
            </a:r>
            <a:r>
              <a:rPr lang="zh-CN" altLang="en-US" sz="2000" kern="0" dirty="0">
                <a:ln>
                  <a:noFill/>
                  <a:prstDash val="sysDot"/>
                </a:ln>
                <a:solidFill>
                  <a:schemeClr val="tx1">
                    <a:lumMod val="85000"/>
                    <a:lumOff val="15000"/>
                  </a:schemeClr>
                </a:solidFill>
                <a:uFillTx/>
                <a:latin typeface="+mn-ea"/>
                <a:sym typeface="+mn-ea"/>
              </a:rPr>
              <a:t>台，随车吊</a:t>
            </a:r>
            <a:r>
              <a:rPr lang="en-US" altLang="zh-CN" sz="2000" kern="0" dirty="0">
                <a:ln>
                  <a:noFill/>
                  <a:prstDash val="sysDot"/>
                </a:ln>
                <a:solidFill>
                  <a:schemeClr val="tx1">
                    <a:lumMod val="85000"/>
                    <a:lumOff val="15000"/>
                  </a:schemeClr>
                </a:solidFill>
                <a:uFillTx/>
                <a:latin typeface="+mn-ea"/>
                <a:sym typeface="+mn-ea"/>
              </a:rPr>
              <a:t> 3 </a:t>
            </a:r>
            <a:r>
              <a:rPr lang="zh-CN" altLang="en-US" sz="2000" kern="0" dirty="0">
                <a:ln>
                  <a:noFill/>
                  <a:prstDash val="sysDot"/>
                </a:ln>
                <a:solidFill>
                  <a:schemeClr val="tx1">
                    <a:lumMod val="85000"/>
                    <a:lumOff val="15000"/>
                  </a:schemeClr>
                </a:solidFill>
                <a:uFillTx/>
                <a:latin typeface="+mn-ea"/>
                <a:sym typeface="+mn-ea"/>
              </a:rPr>
              <a:t>台，完成电杆转运</a:t>
            </a:r>
            <a:r>
              <a:rPr lang="en-US" altLang="zh-CN" sz="2000" kern="0" dirty="0">
                <a:ln>
                  <a:noFill/>
                  <a:prstDash val="sysDot"/>
                </a:ln>
                <a:solidFill>
                  <a:schemeClr val="tx1">
                    <a:lumMod val="85000"/>
                    <a:lumOff val="15000"/>
                  </a:schemeClr>
                </a:solidFill>
                <a:uFillTx/>
                <a:latin typeface="+mn-ea"/>
                <a:sym typeface="+mn-ea"/>
              </a:rPr>
              <a:t> 84 </a:t>
            </a:r>
            <a:r>
              <a:rPr lang="zh-CN" altLang="en-US" sz="2000" kern="0" dirty="0">
                <a:ln>
                  <a:noFill/>
                  <a:prstDash val="sysDot"/>
                </a:ln>
                <a:solidFill>
                  <a:schemeClr val="tx1">
                    <a:lumMod val="85000"/>
                    <a:lumOff val="15000"/>
                  </a:schemeClr>
                </a:solidFill>
                <a:uFillTx/>
                <a:latin typeface="+mn-ea"/>
                <a:sym typeface="+mn-ea"/>
              </a:rPr>
              <a:t>根，杆坑</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开挖</a:t>
            </a:r>
            <a:r>
              <a:rPr lang="en-US" altLang="zh-CN" sz="2000" kern="0" dirty="0">
                <a:ln>
                  <a:noFill/>
                  <a:prstDash val="sysDot"/>
                </a:ln>
                <a:solidFill>
                  <a:schemeClr val="tx1">
                    <a:lumMod val="85000"/>
                    <a:lumOff val="15000"/>
                  </a:schemeClr>
                </a:solidFill>
                <a:uFillTx/>
                <a:latin typeface="+mn-ea"/>
                <a:sym typeface="+mn-ea"/>
              </a:rPr>
              <a:t> 21 </a:t>
            </a:r>
            <a:r>
              <a:rPr lang="zh-CN" altLang="en-US" sz="2000" kern="0" dirty="0">
                <a:ln>
                  <a:noFill/>
                  <a:prstDash val="sysDot"/>
                </a:ln>
                <a:solidFill>
                  <a:schemeClr val="tx1">
                    <a:lumMod val="85000"/>
                    <a:lumOff val="15000"/>
                  </a:schemeClr>
                </a:solidFill>
                <a:uFillTx/>
                <a:latin typeface="+mn-ea"/>
                <a:sym typeface="+mn-ea"/>
              </a:rPr>
              <a:t>基，组立电杆</a:t>
            </a:r>
            <a:r>
              <a:rPr lang="en-US" altLang="zh-CN" sz="2000" kern="0" dirty="0">
                <a:ln>
                  <a:noFill/>
                  <a:prstDash val="sysDot"/>
                </a:ln>
                <a:solidFill>
                  <a:schemeClr val="tx1">
                    <a:lumMod val="85000"/>
                    <a:lumOff val="15000"/>
                  </a:schemeClr>
                </a:solidFill>
                <a:uFillTx/>
                <a:latin typeface="+mn-ea"/>
                <a:sym typeface="+mn-ea"/>
              </a:rPr>
              <a:t> 17 </a:t>
            </a:r>
            <a:r>
              <a:rPr lang="zh-CN" altLang="en-US" sz="2000" kern="0" dirty="0">
                <a:ln>
                  <a:noFill/>
                  <a:prstDash val="sysDot"/>
                </a:ln>
                <a:solidFill>
                  <a:schemeClr val="tx1">
                    <a:lumMod val="85000"/>
                    <a:lumOff val="15000"/>
                  </a:schemeClr>
                </a:solidFill>
                <a:uFillTx/>
                <a:latin typeface="+mn-ea"/>
                <a:sym typeface="+mn-ea"/>
              </a:rPr>
              <a:t>基，为打赢抗洪抢险保供电战役提供了有力支撑。</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一二三！用力拉！</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国网甘南供电公司抢修施工负责人邱鸿正在观音</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沟指挥运送新的杆塔。</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当戴着安全帽的</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泥人</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扛着抢修物资出现在现场时，</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村民们围了过</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来。有过来打招呼的，有递梨子的</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村民们用自己的方式招待着这些穿过</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黑暗来送光明的人。</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登杆、组装、拉线、紧线</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在夏河县，一幕幕温馨的场面不断上演，</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他们不顾个人得失，在共同协作中体现</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电力人</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的大爱。</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截至</a:t>
            </a:r>
            <a:r>
              <a:rPr lang="en-US" altLang="zh-CN" sz="2000" kern="0" dirty="0">
                <a:ln>
                  <a:noFill/>
                  <a:prstDash val="sysDot"/>
                </a:ln>
                <a:solidFill>
                  <a:schemeClr val="tx1">
                    <a:lumMod val="85000"/>
                    <a:lumOff val="15000"/>
                  </a:schemeClr>
                </a:solidFill>
                <a:uFillTx/>
                <a:latin typeface="+mn-ea"/>
                <a:sym typeface="+mn-ea"/>
              </a:rPr>
              <a:t> 9 </a:t>
            </a:r>
            <a:r>
              <a:rPr lang="zh-CN" altLang="en-US" sz="2000" kern="0" dirty="0">
                <a:ln>
                  <a:noFill/>
                  <a:prstDash val="sysDot"/>
                </a:ln>
                <a:solidFill>
                  <a:schemeClr val="tx1">
                    <a:lumMod val="85000"/>
                    <a:lumOff val="15000"/>
                  </a:schemeClr>
                </a:solidFill>
                <a:uFillTx/>
                <a:latin typeface="+mn-ea"/>
                <a:sym typeface="+mn-ea"/>
              </a:rPr>
              <a:t>月</a:t>
            </a:r>
            <a:r>
              <a:rPr lang="en-US" altLang="zh-CN" sz="2000" kern="0" dirty="0">
                <a:ln>
                  <a:noFill/>
                  <a:prstDash val="sysDot"/>
                </a:ln>
                <a:solidFill>
                  <a:schemeClr val="tx1">
                    <a:lumMod val="85000"/>
                    <a:lumOff val="15000"/>
                  </a:schemeClr>
                </a:solidFill>
                <a:uFillTx/>
                <a:latin typeface="+mn-ea"/>
                <a:sym typeface="+mn-ea"/>
              </a:rPr>
              <a:t> 7 </a:t>
            </a:r>
            <a:r>
              <a:rPr lang="zh-CN" altLang="en-US" sz="2000" kern="0" dirty="0">
                <a:ln>
                  <a:noFill/>
                  <a:prstDash val="sysDot"/>
                </a:ln>
                <a:solidFill>
                  <a:schemeClr val="tx1">
                    <a:lumMod val="85000"/>
                    <a:lumOff val="15000"/>
                  </a:schemeClr>
                </a:solidFill>
                <a:uFillTx/>
                <a:latin typeface="+mn-ea"/>
                <a:sym typeface="+mn-ea"/>
              </a:rPr>
              <a:t>日</a:t>
            </a:r>
            <a:r>
              <a:rPr lang="en-US" altLang="zh-CN" sz="2000" kern="0" dirty="0">
                <a:ln>
                  <a:noFill/>
                  <a:prstDash val="sysDot"/>
                </a:ln>
                <a:solidFill>
                  <a:schemeClr val="tx1">
                    <a:lumMod val="85000"/>
                    <a:lumOff val="15000"/>
                  </a:schemeClr>
                </a:solidFill>
                <a:uFillTx/>
                <a:latin typeface="+mn-ea"/>
                <a:sym typeface="+mn-ea"/>
              </a:rPr>
              <a:t> 18 </a:t>
            </a:r>
            <a:r>
              <a:rPr lang="zh-CN" altLang="en-US" sz="2000" kern="0" dirty="0">
                <a:ln>
                  <a:noFill/>
                  <a:prstDash val="sysDot"/>
                </a:ln>
                <a:solidFill>
                  <a:schemeClr val="tx1">
                    <a:lumMod val="85000"/>
                    <a:lumOff val="15000"/>
                  </a:schemeClr>
                </a:solidFill>
                <a:uFillTx/>
                <a:latin typeface="+mn-ea"/>
                <a:sym typeface="+mn-ea"/>
              </a:rPr>
              <a:t>时，甘南州夏河县关切线、拉达线、夏路线三条受灾</a:t>
            </a:r>
            <a:r>
              <a:rPr lang="en-US" altLang="zh-CN" sz="2000" kern="0" dirty="0">
                <a:ln>
                  <a:noFill/>
                  <a:prstDash val="sysDot"/>
                </a:ln>
                <a:solidFill>
                  <a:schemeClr val="tx1">
                    <a:lumMod val="85000"/>
                    <a:lumOff val="15000"/>
                  </a:schemeClr>
                </a:solidFill>
                <a:uFillTx/>
                <a:latin typeface="+mn-ea"/>
                <a:sym typeface="+mn-ea"/>
              </a:rPr>
              <a:t> </a:t>
            </a:r>
            <a:r>
              <a:rPr lang="zh-CN" altLang="en-US" sz="2000" kern="0" dirty="0">
                <a:ln>
                  <a:noFill/>
                  <a:prstDash val="sysDot"/>
                </a:ln>
                <a:solidFill>
                  <a:schemeClr val="tx1">
                    <a:lumMod val="85000"/>
                    <a:lumOff val="15000"/>
                  </a:schemeClr>
                </a:solidFill>
                <a:uFillTx/>
                <a:latin typeface="+mn-ea"/>
                <a:sym typeface="+mn-ea"/>
              </a:rPr>
              <a:t>配网线路抢修工作已完成，共计</a:t>
            </a:r>
            <a:r>
              <a:rPr lang="en-US" altLang="zh-CN" sz="2000" kern="0" dirty="0">
                <a:ln>
                  <a:noFill/>
                  <a:prstDash val="sysDot"/>
                </a:ln>
                <a:solidFill>
                  <a:schemeClr val="tx1">
                    <a:lumMod val="85000"/>
                    <a:lumOff val="15000"/>
                  </a:schemeClr>
                </a:solidFill>
                <a:uFillTx/>
                <a:latin typeface="+mn-ea"/>
                <a:sym typeface="+mn-ea"/>
              </a:rPr>
              <a:t> 1316 </a:t>
            </a:r>
            <a:r>
              <a:rPr lang="zh-CN" altLang="en-US" sz="2000" kern="0" dirty="0">
                <a:ln>
                  <a:noFill/>
                  <a:prstDash val="sysDot"/>
                </a:ln>
                <a:solidFill>
                  <a:schemeClr val="tx1">
                    <a:lumMod val="85000"/>
                    <a:lumOff val="15000"/>
                  </a:schemeClr>
                </a:solidFill>
                <a:uFillTx/>
                <a:latin typeface="+mn-ea"/>
                <a:sym typeface="+mn-ea"/>
              </a:rPr>
              <a:t>户用户恢复供电。</a:t>
            </a: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专题七</a:t>
            </a:r>
            <a:r>
              <a:rPr lang="en-US" altLang="zh-CN"/>
              <a:t>    </a:t>
            </a:r>
            <a:r>
              <a:rPr lang="zh-CN" altLang="en-US"/>
              <a:t>公共安全</a:t>
            </a:r>
            <a:endParaRPr lang="zh-CN" altLang="en-US"/>
          </a:p>
        </p:txBody>
      </p:sp>
      <p:sp>
        <p:nvSpPr>
          <p:cNvPr id="6" name="节编号"/>
          <p:cNvSpPr>
            <a:spLocks noGrp="1"/>
          </p:cNvSpPr>
          <p:nvPr>
            <p:ph type="body" sz="quarter" idx="13"/>
            <p:custDataLst>
              <p:tags r:id="rId2"/>
            </p:custDataLst>
          </p:nvPr>
        </p:nvSpPr>
        <p:spPr/>
        <p:txBody>
          <a:bodyPr/>
          <a:lstStyle/>
          <a:p>
            <a:r>
              <a:rPr lang="en-US" altLang="zh-CN"/>
              <a:t>PART SEVEN</a:t>
            </a:r>
            <a:endParaRPr lang="en-US" altLang="zh-CN"/>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10015220" cy="3486150"/>
          </a:xfrm>
          <a:prstGeom prst="rect">
            <a:avLst/>
          </a:prstGeom>
          <a:noFill/>
        </p:spPr>
        <p:txBody>
          <a:bodyPr wrap="square" rtlCol="0" anchor="t" anchorCtr="0">
            <a:normAutofit/>
          </a:bodyPr>
          <a:lstStyle/>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【评析】</a:t>
            </a:r>
            <a:endParaRPr lang="zh-CN" altLang="en-US" sz="24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在大自然面前，人类的力量虽然渺小，</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但团结可抵万难，</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在甘肃省甘</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南州的这一次抢险救灾中，救援队伍和当地的村民齐心合力，仅用时</a:t>
            </a:r>
            <a:r>
              <a:rPr lang="en-US" altLang="zh-CN" sz="2400" kern="0" dirty="0">
                <a:ln>
                  <a:noFill/>
                  <a:prstDash val="sysDot"/>
                </a:ln>
                <a:solidFill>
                  <a:schemeClr val="tx1">
                    <a:lumMod val="85000"/>
                    <a:lumOff val="15000"/>
                  </a:schemeClr>
                </a:solidFill>
                <a:latin typeface="+mn-ea"/>
                <a:sym typeface="+mn-ea"/>
              </a:rPr>
              <a:t>15</a:t>
            </a:r>
            <a:r>
              <a:rPr lang="zh-CN" altLang="en-US" sz="2400" kern="0" dirty="0">
                <a:ln>
                  <a:noFill/>
                  <a:prstDash val="sysDot"/>
                </a:ln>
                <a:solidFill>
                  <a:schemeClr val="tx1">
                    <a:lumMod val="85000"/>
                    <a:lumOff val="15000"/>
                  </a:schemeClr>
                </a:solidFill>
                <a:latin typeface="+mn-ea"/>
                <a:sym typeface="+mn-ea"/>
              </a:rPr>
              <a:t>个</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小时就让灯火重新在山沟见亮起。由此可见，应对突发的自然灾害时，我们</a:t>
            </a:r>
            <a:r>
              <a:rPr lang="en-US" altLang="zh-CN" sz="2400" kern="0" dirty="0">
                <a:ln>
                  <a:noFill/>
                  <a:prstDash val="sysDot"/>
                </a:ln>
                <a:solidFill>
                  <a:schemeClr val="tx1">
                    <a:lumMod val="85000"/>
                    <a:lumOff val="15000"/>
                  </a:schemeClr>
                </a:solidFill>
                <a:latin typeface="+mn-ea"/>
                <a:sym typeface="+mn-ea"/>
              </a:rPr>
              <a:t> </a:t>
            </a:r>
            <a:r>
              <a:rPr lang="zh-CN" altLang="en-US" sz="2400" kern="0" dirty="0">
                <a:ln>
                  <a:noFill/>
                  <a:prstDash val="sysDot"/>
                </a:ln>
                <a:solidFill>
                  <a:schemeClr val="tx1">
                    <a:lumMod val="85000"/>
                    <a:lumOff val="15000"/>
                  </a:schemeClr>
                </a:solidFill>
                <a:latin typeface="+mn-ea"/>
                <a:sym typeface="+mn-ea"/>
              </a:rPr>
              <a:t>应保持镇定，不能自乱阵脚，团结一致、众志成城就能渡过危机时刻。</a:t>
            </a:r>
            <a:endParaRPr lang="zh-CN" altLang="en-US" sz="2400" kern="0" dirty="0">
              <a:ln>
                <a:noFill/>
                <a:prstDash val="sysDot"/>
              </a:ln>
              <a:solidFill>
                <a:schemeClr val="tx1">
                  <a:lumMod val="85000"/>
                  <a:lumOff val="15000"/>
                </a:schemeClr>
              </a:solidFill>
              <a:latin typeface="+mn-ea"/>
              <a:sym typeface="+mn-ea"/>
            </a:endParaRPr>
          </a:p>
          <a:p>
            <a:pPr lvl="0" indent="457200" algn="l" fontAlgn="auto">
              <a:lnSpc>
                <a:spcPct val="150000"/>
              </a:lnSpc>
              <a:buClrTx/>
              <a:buSzTx/>
              <a:buFontTx/>
            </a:pPr>
            <a:endParaRPr lang="zh-CN" altLang="en-US" sz="24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userDrawn="1">
            <p:custDataLst>
              <p:tags r:id="rId1"/>
            </p:custDataLst>
          </p:nvPr>
        </p:nvSpPr>
        <p:spPr>
          <a:xfrm>
            <a:off x="0" y="0"/>
            <a:ext cx="6096000"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latin typeface="微软雅黑" panose="020B0503020204020204" charset="-122"/>
              <a:ea typeface="微软雅黑" panose="020B0503020204020204" charset="-122"/>
              <a:sym typeface="+mn-ea"/>
            </a:endParaRPr>
          </a:p>
        </p:txBody>
      </p:sp>
      <p:sp>
        <p:nvSpPr>
          <p:cNvPr id="18" name="等腰三角形 17"/>
          <p:cNvSpPr/>
          <p:nvPr>
            <p:custDataLst>
              <p:tags r:id="rId2"/>
            </p:custDataLst>
          </p:nvPr>
        </p:nvSpPr>
        <p:spPr>
          <a:xfrm flipV="1">
            <a:off x="5778500" y="0"/>
            <a:ext cx="635005" cy="3810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9" name="等腰三角形 18"/>
          <p:cNvSpPr/>
          <p:nvPr>
            <p:custDataLst>
              <p:tags r:id="rId3"/>
            </p:custDataLst>
          </p:nvPr>
        </p:nvSpPr>
        <p:spPr>
          <a:xfrm>
            <a:off x="5778500" y="6477000"/>
            <a:ext cx="635005" cy="3810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0" name="菱形 19"/>
          <p:cNvSpPr/>
          <p:nvPr>
            <p:custDataLst>
              <p:tags r:id="rId4"/>
            </p:custDataLst>
          </p:nvPr>
        </p:nvSpPr>
        <p:spPr>
          <a:xfrm>
            <a:off x="4397823" y="1654655"/>
            <a:ext cx="3396343" cy="339634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1" name="文本框 20"/>
          <p:cNvSpPr txBox="1"/>
          <p:nvPr>
            <p:custDataLst>
              <p:tags r:id="rId5"/>
            </p:custDataLst>
          </p:nvPr>
        </p:nvSpPr>
        <p:spPr>
          <a:xfrm>
            <a:off x="4724342" y="2266270"/>
            <a:ext cx="2743213" cy="1981073"/>
          </a:xfrm>
          <a:prstGeom prst="rect">
            <a:avLst/>
          </a:prstGeom>
          <a:noFill/>
        </p:spPr>
        <p:txBody>
          <a:bodyPr wrap="square" lIns="63500" tIns="25400" rIns="63500" bIns="25400" rtlCol="0" anchor="ctr" anchorCtr="0">
            <a:normAutofit/>
          </a:bodyPr>
          <a:p>
            <a:pPr marL="0" indent="0" algn="ctr">
              <a:lnSpc>
                <a:spcPct val="110000"/>
              </a:lnSpc>
              <a:spcBef>
                <a:spcPts val="0"/>
              </a:spcBef>
              <a:spcAft>
                <a:spcPts val="0"/>
              </a:spcAft>
              <a:buSzPct val="100000"/>
              <a:buNone/>
            </a:pPr>
            <a:r>
              <a:rPr lang="zh-CN" altLang="en-US" sz="3800" b="1" spc="220">
                <a:solidFill>
                  <a:schemeClr val="lt1"/>
                </a:solidFill>
                <a:uFillTx/>
                <a:latin typeface="微软雅黑" panose="020B0503020204020204" charset="-122"/>
                <a:ea typeface="微软雅黑" panose="020B0503020204020204" charset="-122"/>
              </a:rPr>
              <a:t>一、应对</a:t>
            </a:r>
            <a:endParaRPr lang="zh-CN" altLang="en-US" sz="3800" b="1" spc="220">
              <a:solidFill>
                <a:schemeClr val="lt1"/>
              </a:solidFill>
              <a:uFillTx/>
              <a:latin typeface="微软雅黑" panose="020B0503020204020204" charset="-122"/>
              <a:ea typeface="微软雅黑" panose="020B0503020204020204" charset="-122"/>
            </a:endParaRPr>
          </a:p>
          <a:p>
            <a:pPr marL="0" indent="0" algn="ctr">
              <a:lnSpc>
                <a:spcPct val="110000"/>
              </a:lnSpc>
              <a:spcBef>
                <a:spcPts val="0"/>
              </a:spcBef>
              <a:spcAft>
                <a:spcPts val="0"/>
              </a:spcAft>
              <a:buSzPct val="100000"/>
              <a:buNone/>
            </a:pPr>
            <a:r>
              <a:rPr lang="zh-CN" altLang="en-US" sz="3800" b="1" spc="220">
                <a:solidFill>
                  <a:schemeClr val="lt1"/>
                </a:solidFill>
                <a:uFillTx/>
                <a:latin typeface="微软雅黑" panose="020B0503020204020204" charset="-122"/>
                <a:ea typeface="微软雅黑" panose="020B0503020204020204" charset="-122"/>
              </a:rPr>
              <a:t>自然灾害</a:t>
            </a:r>
            <a:endParaRPr lang="zh-CN" altLang="en-US" sz="3800" b="1" spc="220">
              <a:solidFill>
                <a:schemeClr val="lt1"/>
              </a:solidFill>
              <a:uFillTx/>
              <a:latin typeface="微软雅黑" panose="020B0503020204020204" charset="-122"/>
              <a:ea typeface="微软雅黑" panose="020B0503020204020204" charset="-122"/>
            </a:endParaRPr>
          </a:p>
        </p:txBody>
      </p:sp>
      <p:sp>
        <p:nvSpPr>
          <p:cNvPr id="22" name="Title 6"/>
          <p:cNvSpPr txBox="1"/>
          <p:nvPr>
            <p:custDataLst>
              <p:tags r:id="rId6"/>
            </p:custDataLst>
          </p:nvPr>
        </p:nvSpPr>
        <p:spPr>
          <a:xfrm>
            <a:off x="610193" y="1198194"/>
            <a:ext cx="3504590" cy="926452"/>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altLang="en-US" sz="2300" b="1" i="0" spc="150" noProof="0">
                <a:ln w="3175">
                  <a:noFill/>
                  <a:prstDash val="dash"/>
                </a:ln>
                <a:solidFill>
                  <a:schemeClr val="lt1"/>
                </a:solidFill>
                <a:effectLst/>
                <a:uLnTx/>
                <a:uFillTx/>
                <a:latin typeface="微软雅黑" panose="020B0503020204020204" charset="-122"/>
                <a:ea typeface="微软雅黑" panose="020B0503020204020204" charset="-122"/>
                <a:cs typeface="微软雅黑" panose="020B0503020204020204" charset="-122"/>
              </a:rPr>
              <a:t>（二）应对地质灾害</a:t>
            </a:r>
            <a:endParaRPr kumimoji="0" lang="zh-CN" altLang="en-US" sz="2300" b="1" i="0" spc="150" noProof="0">
              <a:ln w="3175">
                <a:noFill/>
                <a:prstDash val="dash"/>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7"/>
            </p:custDataLst>
          </p:nvPr>
        </p:nvSpPr>
        <p:spPr>
          <a:xfrm>
            <a:off x="609558" y="2520886"/>
            <a:ext cx="3504571" cy="28131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400" spc="11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滑坡</a:t>
            </a:r>
            <a:endParaRPr lang="zh-CN" altLang="en-US" sz="2400" spc="11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400" spc="11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地裂缝</a:t>
            </a:r>
            <a:endParaRPr lang="zh-CN" altLang="en-US" sz="2400" spc="11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400" spc="11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地面塌陷</a:t>
            </a:r>
            <a:endParaRPr lang="zh-CN" altLang="en-US" sz="2400" spc="11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400" spc="11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地面沉降</a:t>
            </a:r>
            <a:endParaRPr lang="zh-CN" altLang="en-US" sz="2400" spc="11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400" spc="11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崩塌</a:t>
            </a:r>
            <a:endParaRPr lang="zh-CN" altLang="en-US" sz="2400" spc="11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400" spc="11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泥石流</a:t>
            </a:r>
            <a:endParaRPr lang="zh-CN" altLang="en-US" sz="2400" spc="11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24" name="Title 6"/>
          <p:cNvSpPr txBox="1"/>
          <p:nvPr>
            <p:custDataLst>
              <p:tags r:id="rId8"/>
            </p:custDataLst>
          </p:nvPr>
        </p:nvSpPr>
        <p:spPr>
          <a:xfrm>
            <a:off x="8077852" y="1523936"/>
            <a:ext cx="3504590" cy="53022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altLang="en-US" sz="2300" b="1" i="0" spc="19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rPr>
              <a:t>（一）应对气象灾害</a:t>
            </a:r>
            <a:endParaRPr kumimoji="0" lang="zh-CN" altLang="en-US" sz="2300" b="1" i="0" spc="19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5" name="Title 6"/>
          <p:cNvSpPr txBox="1"/>
          <p:nvPr>
            <p:custDataLst>
              <p:tags r:id="rId9"/>
            </p:custDataLst>
          </p:nvPr>
        </p:nvSpPr>
        <p:spPr>
          <a:xfrm>
            <a:off x="8077852" y="2520886"/>
            <a:ext cx="3504571" cy="3209417"/>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台风</a:t>
            </a:r>
            <a:endPar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雷电</a:t>
            </a:r>
            <a:endPar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冰雹</a:t>
            </a:r>
            <a:endPar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沙尘暴</a:t>
            </a:r>
            <a:endPar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高温</a:t>
            </a:r>
            <a:endPar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雪灾</a:t>
            </a:r>
            <a:endPar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寒潮</a:t>
            </a:r>
            <a:endParaRPr lang="zh-CN" altLang="en-US" sz="24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图形 7"/>
          <p:cNvSpPr/>
          <p:nvPr>
            <p:custDataLst>
              <p:tags r:id="rId1"/>
            </p:custDataLst>
          </p:nvPr>
        </p:nvSpPr>
        <p:spPr>
          <a:xfrm>
            <a:off x="909955" y="1593273"/>
            <a:ext cx="3359942" cy="3002362"/>
          </a:xfrm>
          <a:custGeom>
            <a:avLst/>
            <a:gdLst>
              <a:gd name="connsiteX0" fmla="*/ 1995498 w 3652095"/>
              <a:gd name="connsiteY0" fmla="*/ 0 h 3263423"/>
              <a:gd name="connsiteX1" fmla="*/ 3556374 w 3652095"/>
              <a:gd name="connsiteY1" fmla="*/ 1038201 h 3263423"/>
              <a:gd name="connsiteX2" fmla="*/ 3441063 w 3652095"/>
              <a:gd name="connsiteY2" fmla="*/ 2369487 h 3263423"/>
              <a:gd name="connsiteX3" fmla="*/ 1344556 w 3652095"/>
              <a:gd name="connsiteY3" fmla="*/ 3218548 h 3263423"/>
              <a:gd name="connsiteX4" fmla="*/ 883311 w 3652095"/>
              <a:gd name="connsiteY4" fmla="*/ 3040376 h 3263423"/>
              <a:gd name="connsiteX5" fmla="*/ 11918 w 3652095"/>
              <a:gd name="connsiteY5" fmla="*/ 1947580 h 3263423"/>
              <a:gd name="connsiteX6" fmla="*/ 167680 w 3652095"/>
              <a:gd name="connsiteY6" fmla="*/ 1136426 h 3263423"/>
              <a:gd name="connsiteX7" fmla="*/ 1229245 w 3652095"/>
              <a:gd name="connsiteY7" fmla="*/ 168159 h 3263423"/>
              <a:gd name="connsiteX8" fmla="*/ 1995498 w 3652095"/>
              <a:gd name="connsiteY8" fmla="*/ 0 h 3263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2095" h="3263423">
                <a:moveTo>
                  <a:pt x="1995498" y="0"/>
                </a:moveTo>
                <a:cubicBezTo>
                  <a:pt x="2712876" y="27735"/>
                  <a:pt x="3326149" y="439312"/>
                  <a:pt x="3556374" y="1038201"/>
                </a:cubicBezTo>
                <a:cubicBezTo>
                  <a:pt x="3804004" y="1682387"/>
                  <a:pt x="3499792" y="2261885"/>
                  <a:pt x="3441063" y="2369487"/>
                </a:cubicBezTo>
                <a:cubicBezTo>
                  <a:pt x="3005725" y="3166734"/>
                  <a:pt x="1998200" y="3366045"/>
                  <a:pt x="1344556" y="3218548"/>
                </a:cubicBezTo>
                <a:cubicBezTo>
                  <a:pt x="1295603" y="3207582"/>
                  <a:pt x="1109086" y="3153780"/>
                  <a:pt x="883311" y="3040376"/>
                </a:cubicBezTo>
                <a:cubicBezTo>
                  <a:pt x="730966" y="2963926"/>
                  <a:pt x="106885" y="2612985"/>
                  <a:pt x="11918" y="1947580"/>
                </a:cubicBezTo>
                <a:cubicBezTo>
                  <a:pt x="-37751" y="1599738"/>
                  <a:pt x="78276" y="1306175"/>
                  <a:pt x="167680" y="1136426"/>
                </a:cubicBezTo>
                <a:cubicBezTo>
                  <a:pt x="494224" y="516478"/>
                  <a:pt x="1049642" y="243497"/>
                  <a:pt x="1229245" y="168159"/>
                </a:cubicBezTo>
                <a:cubicBezTo>
                  <a:pt x="1541563" y="37113"/>
                  <a:pt x="1821458" y="6596"/>
                  <a:pt x="1995498" y="0"/>
                </a:cubicBezTo>
                <a:close/>
              </a:path>
            </a:pathLst>
          </a:custGeom>
          <a:solidFill>
            <a:schemeClr val="accent1"/>
          </a:solidFill>
          <a:ln w="9525" cap="flat">
            <a:noFill/>
            <a:prstDash val="solid"/>
            <a:miter/>
          </a:ln>
        </p:spPr>
        <p:txBody>
          <a:bodyPr rtlCol="0" anchor="ctr"/>
          <a:p>
            <a:pPr algn="ctr"/>
            <a:endParaRPr lang="zh-CN" altLang="en-US">
              <a:solidFill>
                <a:schemeClr val="tx1"/>
              </a:solidFill>
            </a:endParaRPr>
          </a:p>
        </p:txBody>
      </p:sp>
      <p:sp>
        <p:nvSpPr>
          <p:cNvPr id="16" name="图形 7"/>
          <p:cNvSpPr/>
          <p:nvPr>
            <p:custDataLst>
              <p:tags r:id="rId2"/>
            </p:custDataLst>
          </p:nvPr>
        </p:nvSpPr>
        <p:spPr>
          <a:xfrm>
            <a:off x="1419986" y="1952168"/>
            <a:ext cx="3147824" cy="3567249"/>
          </a:xfrm>
          <a:custGeom>
            <a:avLst/>
            <a:gdLst>
              <a:gd name="connsiteX0" fmla="*/ 1889526 w 3421533"/>
              <a:gd name="connsiteY0" fmla="*/ 611 h 3877428"/>
              <a:gd name="connsiteX1" fmla="*/ 2143464 w 3421533"/>
              <a:gd name="connsiteY1" fmla="*/ 34502 h 3877428"/>
              <a:gd name="connsiteX2" fmla="*/ 2881248 w 3421533"/>
              <a:gd name="connsiteY2" fmla="*/ 503605 h 3877428"/>
              <a:gd name="connsiteX3" fmla="*/ 3421049 w 3421533"/>
              <a:gd name="connsiteY3" fmla="*/ 1925460 h 3877428"/>
              <a:gd name="connsiteX4" fmla="*/ 3288264 w 3421533"/>
              <a:gd name="connsiteY4" fmla="*/ 2745152 h 3877428"/>
              <a:gd name="connsiteX5" fmla="*/ 1658702 w 3421533"/>
              <a:gd name="connsiteY5" fmla="*/ 3877357 h 3877428"/>
              <a:gd name="connsiteX6" fmla="*/ 393198 w 3421533"/>
              <a:gd name="connsiteY6" fmla="*/ 3245580 h 3877428"/>
              <a:gd name="connsiteX7" fmla="*/ 373640 w 3421533"/>
              <a:gd name="connsiteY7" fmla="*/ 851433 h 3877428"/>
              <a:gd name="connsiteX8" fmla="*/ 728582 w 3421533"/>
              <a:gd name="connsiteY8" fmla="*/ 466790 h 3877428"/>
              <a:gd name="connsiteX9" fmla="*/ 1889526 w 3421533"/>
              <a:gd name="connsiteY9" fmla="*/ 611 h 3877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1533" h="3877428">
                <a:moveTo>
                  <a:pt x="1889526" y="611"/>
                </a:moveTo>
                <a:cubicBezTo>
                  <a:pt x="1972097" y="3161"/>
                  <a:pt x="2056971" y="13806"/>
                  <a:pt x="2143464" y="34502"/>
                </a:cubicBezTo>
                <a:cubicBezTo>
                  <a:pt x="2505182" y="121029"/>
                  <a:pt x="2748969" y="349521"/>
                  <a:pt x="2881248" y="503605"/>
                </a:cubicBezTo>
                <a:cubicBezTo>
                  <a:pt x="3364342" y="1066373"/>
                  <a:pt x="3416813" y="1719346"/>
                  <a:pt x="3421049" y="1925460"/>
                </a:cubicBezTo>
                <a:cubicBezTo>
                  <a:pt x="3428451" y="2283892"/>
                  <a:pt x="3349526" y="2571274"/>
                  <a:pt x="3288264" y="2745152"/>
                </a:cubicBezTo>
                <a:cubicBezTo>
                  <a:pt x="2981686" y="3440474"/>
                  <a:pt x="2337818" y="3883894"/>
                  <a:pt x="1658702" y="3877357"/>
                </a:cubicBezTo>
                <a:cubicBezTo>
                  <a:pt x="928221" y="3870316"/>
                  <a:pt x="476248" y="3345277"/>
                  <a:pt x="393198" y="3245580"/>
                </a:cubicBezTo>
                <a:cubicBezTo>
                  <a:pt x="-222057" y="2506704"/>
                  <a:pt x="-26009" y="1437398"/>
                  <a:pt x="373640" y="851433"/>
                </a:cubicBezTo>
                <a:cubicBezTo>
                  <a:pt x="403492" y="807517"/>
                  <a:pt x="529062" y="644872"/>
                  <a:pt x="728582" y="466790"/>
                </a:cubicBezTo>
                <a:cubicBezTo>
                  <a:pt x="846320" y="361621"/>
                  <a:pt x="1311525" y="-17236"/>
                  <a:pt x="1889526" y="611"/>
                </a:cubicBezTo>
                <a:close/>
              </a:path>
            </a:pathLst>
          </a:custGeom>
          <a:solidFill>
            <a:schemeClr val="accent1">
              <a:alpha val="6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tx1"/>
              </a:solidFill>
            </a:endParaRPr>
          </a:p>
        </p:txBody>
      </p:sp>
      <p:sp>
        <p:nvSpPr>
          <p:cNvPr id="17" name="图形 7"/>
          <p:cNvSpPr/>
          <p:nvPr>
            <p:custDataLst>
              <p:tags r:id="rId3"/>
            </p:custDataLst>
          </p:nvPr>
        </p:nvSpPr>
        <p:spPr>
          <a:xfrm>
            <a:off x="2082251" y="1339241"/>
            <a:ext cx="3456916" cy="3234606"/>
          </a:xfrm>
          <a:custGeom>
            <a:avLst/>
            <a:gdLst>
              <a:gd name="connsiteX0" fmla="*/ 1649501 w 3757501"/>
              <a:gd name="connsiteY0" fmla="*/ 383 h 3515861"/>
              <a:gd name="connsiteX1" fmla="*/ 3389186 w 3757501"/>
              <a:gd name="connsiteY1" fmla="*/ 912668 h 3515861"/>
              <a:gd name="connsiteX2" fmla="*/ 3625096 w 3757501"/>
              <a:gd name="connsiteY2" fmla="*/ 1379875 h 3515861"/>
              <a:gd name="connsiteX3" fmla="*/ 3534276 w 3757501"/>
              <a:gd name="connsiteY3" fmla="*/ 2856531 h 3515861"/>
              <a:gd name="connsiteX4" fmla="*/ 2836422 w 3757501"/>
              <a:gd name="connsiteY4" fmla="*/ 3383202 h 3515861"/>
              <a:gd name="connsiteX5" fmla="*/ 1315568 w 3757501"/>
              <a:gd name="connsiteY5" fmla="*/ 3390638 h 3515861"/>
              <a:gd name="connsiteX6" fmla="*/ 594352 w 3757501"/>
              <a:gd name="connsiteY6" fmla="*/ 2979088 h 3515861"/>
              <a:gd name="connsiteX7" fmla="*/ 104825 w 3757501"/>
              <a:gd name="connsiteY7" fmla="*/ 1056143 h 3515861"/>
              <a:gd name="connsiteX8" fmla="*/ 1139930 w 3757501"/>
              <a:gd name="connsiteY8" fmla="*/ 92193 h 3515861"/>
              <a:gd name="connsiteX9" fmla="*/ 1649501 w 3757501"/>
              <a:gd name="connsiteY9" fmla="*/ 383 h 3515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57501" h="3515861">
                <a:moveTo>
                  <a:pt x="1649501" y="383"/>
                </a:moveTo>
                <a:cubicBezTo>
                  <a:pt x="2378929" y="-15100"/>
                  <a:pt x="3057031" y="441736"/>
                  <a:pt x="3389186" y="912668"/>
                </a:cubicBezTo>
                <a:cubicBezTo>
                  <a:pt x="3419860" y="956014"/>
                  <a:pt x="3528203" y="1130608"/>
                  <a:pt x="3625096" y="1379875"/>
                </a:cubicBezTo>
                <a:cubicBezTo>
                  <a:pt x="3690525" y="1548017"/>
                  <a:pt x="3931770" y="2266462"/>
                  <a:pt x="3534276" y="2856531"/>
                </a:cubicBezTo>
                <a:cubicBezTo>
                  <a:pt x="3326508" y="3165009"/>
                  <a:pt x="3027087" y="3313292"/>
                  <a:pt x="2836422" y="3383202"/>
                </a:cubicBezTo>
                <a:cubicBezTo>
                  <a:pt x="2140071" y="3638510"/>
                  <a:pt x="1510102" y="3458885"/>
                  <a:pt x="1315568" y="3390638"/>
                </a:cubicBezTo>
                <a:cubicBezTo>
                  <a:pt x="977260" y="3271996"/>
                  <a:pt x="735742" y="3097386"/>
                  <a:pt x="594352" y="2979088"/>
                </a:cubicBezTo>
                <a:cubicBezTo>
                  <a:pt x="50510" y="2448334"/>
                  <a:pt x="-139225" y="1689926"/>
                  <a:pt x="104825" y="1056143"/>
                </a:cubicBezTo>
                <a:cubicBezTo>
                  <a:pt x="367347" y="374426"/>
                  <a:pt x="1017457" y="135052"/>
                  <a:pt x="1139930" y="92193"/>
                </a:cubicBezTo>
                <a:cubicBezTo>
                  <a:pt x="1310110" y="32682"/>
                  <a:pt x="1481169" y="3956"/>
                  <a:pt x="1649501" y="383"/>
                </a:cubicBezTo>
                <a:close/>
              </a:path>
            </a:pathLst>
          </a:custGeom>
          <a:gradFill flip="none" rotWithShape="1">
            <a:gsLst>
              <a:gs pos="0">
                <a:schemeClr val="accent1"/>
              </a:gs>
              <a:gs pos="100000">
                <a:schemeClr val="accent1">
                  <a:lumMod val="100000"/>
                  <a:alpha val="66000"/>
                </a:schemeClr>
              </a:gs>
            </a:gsLst>
            <a:path path="circle">
              <a:fillToRect l="100000" t="100000"/>
            </a:path>
            <a:tileRect r="-100000" b="-10000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tx1"/>
              </a:solidFill>
            </a:endParaRPr>
          </a:p>
        </p:txBody>
      </p:sp>
      <p:pic>
        <p:nvPicPr>
          <p:cNvPr id="18" name="图片 17" descr="/data/cache/f8c1ea48049c81e624fe9bd6749a61fa.jpgf8c1ea48049c81e624fe9bd6749a61fa"/>
          <p:cNvPicPr>
            <a:picLocks noChangeAspect="1"/>
          </p:cNvPicPr>
          <p:nvPr>
            <p:custDataLst>
              <p:tags r:id="rId4"/>
            </p:custDataLst>
          </p:nvPr>
        </p:nvPicPr>
        <p:blipFill>
          <a:blip r:embed="rId5"/>
          <a:srcRect t="20214" b="20214"/>
          <a:stretch>
            <a:fillRect/>
          </a:stretch>
        </p:blipFill>
        <p:spPr>
          <a:xfrm>
            <a:off x="1529000" y="1917238"/>
            <a:ext cx="3387311" cy="3026818"/>
          </a:xfrm>
          <a:custGeom>
            <a:avLst/>
            <a:gdLst/>
            <a:ahLst/>
            <a:cxnLst>
              <a:cxn ang="3">
                <a:pos x="hc" y="t"/>
              </a:cxn>
              <a:cxn ang="cd2">
                <a:pos x="l" y="vc"/>
              </a:cxn>
              <a:cxn ang="cd4">
                <a:pos x="hc" y="b"/>
              </a:cxn>
              <a:cxn ang="0">
                <a:pos x="r" y="vc"/>
              </a:cxn>
            </a:cxnLst>
            <a:rect l="l" t="t" r="r" b="b"/>
            <a:pathLst>
              <a:path w="7200" h="6434">
                <a:moveTo>
                  <a:pt x="3934" y="0"/>
                </a:moveTo>
                <a:cubicBezTo>
                  <a:pt x="5349" y="55"/>
                  <a:pt x="6558" y="866"/>
                  <a:pt x="7012" y="2047"/>
                </a:cubicBezTo>
                <a:cubicBezTo>
                  <a:pt x="7500" y="3317"/>
                  <a:pt x="6900" y="4459"/>
                  <a:pt x="6784" y="4672"/>
                </a:cubicBezTo>
                <a:cubicBezTo>
                  <a:pt x="5926" y="6243"/>
                  <a:pt x="3940" y="6636"/>
                  <a:pt x="2651" y="6345"/>
                </a:cubicBezTo>
                <a:cubicBezTo>
                  <a:pt x="2554" y="6324"/>
                  <a:pt x="2187" y="6218"/>
                  <a:pt x="1741" y="5994"/>
                </a:cubicBezTo>
                <a:cubicBezTo>
                  <a:pt x="1441" y="5843"/>
                  <a:pt x="211" y="5152"/>
                  <a:pt x="23" y="3840"/>
                </a:cubicBezTo>
                <a:cubicBezTo>
                  <a:pt x="-74" y="3154"/>
                  <a:pt x="154" y="2575"/>
                  <a:pt x="331" y="2241"/>
                </a:cubicBezTo>
                <a:cubicBezTo>
                  <a:pt x="974" y="1018"/>
                  <a:pt x="2069" y="480"/>
                  <a:pt x="2423" y="332"/>
                </a:cubicBezTo>
                <a:cubicBezTo>
                  <a:pt x="3039" y="73"/>
                  <a:pt x="3591" y="13"/>
                  <a:pt x="3934" y="0"/>
                </a:cubicBezTo>
                <a:close/>
              </a:path>
            </a:pathLst>
          </a:custGeom>
        </p:spPr>
      </p:pic>
      <p:sp>
        <p:nvSpPr>
          <p:cNvPr id="13" name="文本框 12"/>
          <p:cNvSpPr txBox="1"/>
          <p:nvPr>
            <p:custDataLst>
              <p:tags r:id="rId6"/>
            </p:custDataLst>
          </p:nvPr>
        </p:nvSpPr>
        <p:spPr>
          <a:xfrm>
            <a:off x="6157592" y="609486"/>
            <a:ext cx="5124450" cy="884033"/>
          </a:xfrm>
          <a:prstGeom prst="rect">
            <a:avLst/>
          </a:prstGeom>
          <a:noFill/>
        </p:spPr>
        <p:txBody>
          <a:bodyPr wrap="square" lIns="63500" tIns="25400" rIns="63500" bIns="25400" rtlCol="0" anchor="b" anchorCtr="0">
            <a:normAutofit/>
          </a:bodyPr>
          <a:p>
            <a:pPr marL="0" indent="0" algn="l">
              <a:lnSpc>
                <a:spcPct val="110000"/>
              </a:lnSpc>
              <a:spcBef>
                <a:spcPts val="0"/>
              </a:spcBef>
              <a:spcAft>
                <a:spcPts val="0"/>
              </a:spcAft>
              <a:buSzPct val="100000"/>
              <a:buNone/>
            </a:pPr>
            <a:r>
              <a:rPr lang="zh-CN" altLang="en-US" sz="4000" b="1" spc="240">
                <a:solidFill>
                  <a:schemeClr val="accent1"/>
                </a:solidFill>
                <a:uFillTx/>
                <a:latin typeface="微软雅黑" panose="020B0503020204020204" charset="-122"/>
                <a:ea typeface="微软雅黑" panose="020B0503020204020204" charset="-122"/>
                <a:sym typeface="+mn-ea"/>
              </a:rPr>
              <a:t>（一）应对气象灾害</a:t>
            </a:r>
            <a:endParaRPr lang="zh-CN" altLang="en-US" sz="4000" b="1" spc="240">
              <a:solidFill>
                <a:schemeClr val="accent1"/>
              </a:solidFill>
              <a:uFillTx/>
              <a:latin typeface="微软雅黑" panose="020B0503020204020204" charset="-122"/>
              <a:ea typeface="微软雅黑" panose="020B0503020204020204" charset="-122"/>
              <a:sym typeface="+mn-ea"/>
            </a:endParaRPr>
          </a:p>
        </p:txBody>
      </p:sp>
      <p:sp>
        <p:nvSpPr>
          <p:cNvPr id="14" name="Title 6"/>
          <p:cNvSpPr txBox="1"/>
          <p:nvPr>
            <p:custDataLst>
              <p:tags r:id="rId7"/>
            </p:custDataLst>
          </p:nvPr>
        </p:nvSpPr>
        <p:spPr>
          <a:xfrm>
            <a:off x="6157595" y="1593215"/>
            <a:ext cx="5283200" cy="44513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en-US" altLang="zh-CN" sz="2400" b="1"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1.台风</a:t>
            </a:r>
            <a:endParaRPr lang="en-US" altLang="zh-CN" sz="2400" b="1"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17500" lvl="1" indent="0" algn="l" fontAlgn="auto">
              <a:lnSpc>
                <a:spcPct val="120000"/>
              </a:lnSpc>
              <a:spcBef>
                <a:spcPts val="0"/>
              </a:spcBef>
              <a:spcAft>
                <a:spcPts val="800"/>
              </a:spcAft>
              <a:buSzPct val="100000"/>
              <a:buNone/>
            </a:pPr>
            <a:r>
              <a:rPr lang="zh-CN" altLang="en-US"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遇到台风时，应做到以下几点。</a:t>
            </a:r>
            <a:endParaRPr lang="zh-CN" altLang="en-US"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876300" lvl="2" indent="-266700" algn="l" fontAlgn="ctr">
              <a:lnSpc>
                <a:spcPct val="120000"/>
              </a:lnSpc>
              <a:spcBef>
                <a:spcPts val="0"/>
              </a:spcBef>
              <a:spcAft>
                <a:spcPts val="800"/>
              </a:spcAft>
              <a:buSzPct val="100000"/>
              <a:buFont typeface="+mn-ea"/>
              <a:buAutoNum type="circleNumDbPlain"/>
            </a:pPr>
            <a:r>
              <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断电。</a:t>
            </a:r>
            <a:endPar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876300" lvl="2" indent="-266700" algn="l" fontAlgn="ctr">
              <a:lnSpc>
                <a:spcPct val="120000"/>
              </a:lnSpc>
              <a:spcBef>
                <a:spcPts val="0"/>
              </a:spcBef>
              <a:spcAft>
                <a:spcPts val="800"/>
              </a:spcAft>
              <a:buSzPct val="100000"/>
              <a:buFont typeface="+mn-ea"/>
              <a:buAutoNum type="circleNumDbPlain"/>
            </a:pPr>
            <a:r>
              <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尽量避免使用电话。</a:t>
            </a:r>
            <a:endPar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876300" lvl="2" indent="-266700" algn="l" fontAlgn="ctr">
              <a:lnSpc>
                <a:spcPct val="120000"/>
              </a:lnSpc>
              <a:spcBef>
                <a:spcPts val="0"/>
              </a:spcBef>
              <a:spcAft>
                <a:spcPts val="800"/>
              </a:spcAft>
              <a:buSzPct val="100000"/>
              <a:buFont typeface="+mn-ea"/>
              <a:buAutoNum type="circleNumDbPlain"/>
            </a:pPr>
            <a:r>
              <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未收到台风离开的报告前，即使台风出现短暂的平息仍须保持警惕。</a:t>
            </a:r>
            <a:endPar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876300" lvl="2" indent="-266700" algn="l" fontAlgn="ctr">
              <a:lnSpc>
                <a:spcPct val="120000"/>
              </a:lnSpc>
              <a:spcBef>
                <a:spcPts val="0"/>
              </a:spcBef>
              <a:spcAft>
                <a:spcPts val="800"/>
              </a:spcAft>
              <a:buSzPct val="100000"/>
              <a:buFont typeface="+mn-ea"/>
              <a:buAutoNum type="circleNumDbPlain"/>
            </a:pPr>
            <a:r>
              <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如果无法撤离至安全场所，可就近选择在空间较小的室内（如壁橱、厕所等）躲避，或者躲在桌子等坚固物体下。</a:t>
            </a:r>
            <a:endPar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876300" lvl="2" indent="-266700" algn="l" fontAlgn="ctr">
              <a:lnSpc>
                <a:spcPct val="120000"/>
              </a:lnSpc>
              <a:spcBef>
                <a:spcPts val="0"/>
              </a:spcBef>
              <a:spcAft>
                <a:spcPts val="800"/>
              </a:spcAft>
              <a:buSzPct val="100000"/>
              <a:buFont typeface="+mn-ea"/>
              <a:buAutoNum type="circleNumDbPlain"/>
            </a:pPr>
            <a:r>
              <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在高层建筑的人员应撤至底层。</a:t>
            </a:r>
            <a:endPar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876300" lvl="2" indent="-266700" algn="l" fontAlgn="ctr">
              <a:lnSpc>
                <a:spcPct val="120000"/>
              </a:lnSpc>
              <a:spcBef>
                <a:spcPts val="0"/>
              </a:spcBef>
              <a:spcAft>
                <a:spcPts val="800"/>
              </a:spcAft>
              <a:buSzPct val="100000"/>
              <a:buFont typeface="+mn-ea"/>
              <a:buAutoNum type="circleNumDbPlain"/>
            </a:pPr>
            <a:r>
              <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切勿随意外出。</a:t>
            </a:r>
            <a:endPar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876300" lvl="2" indent="-266700" algn="l" fontAlgn="ctr">
              <a:lnSpc>
                <a:spcPct val="120000"/>
              </a:lnSpc>
              <a:spcBef>
                <a:spcPts val="0"/>
              </a:spcBef>
              <a:spcAft>
                <a:spcPts val="800"/>
              </a:spcAft>
              <a:buSzPct val="100000"/>
              <a:buFont typeface="+mn-ea"/>
              <a:buAutoNum type="circleNumDbPlain"/>
            </a:pPr>
            <a:r>
              <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不要在河、湖、海堤或桥上行走。</a:t>
            </a:r>
            <a:endParaRPr lang="zh-CN" altLang="en-US"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 name="图片 18" descr="/data/cache/18f852f97e5682cf6bdc895b6ed39fab.jpg18f852f97e5682cf6bdc895b6ed39fab"/>
          <p:cNvPicPr>
            <a:picLocks noChangeAspect="1"/>
          </p:cNvPicPr>
          <p:nvPr>
            <p:custDataLst>
              <p:tags r:id="rId1"/>
            </p:custDataLst>
          </p:nvPr>
        </p:nvPicPr>
        <p:blipFill>
          <a:blip r:embed="rId2"/>
          <a:srcRect t="16667" b="16667"/>
          <a:stretch>
            <a:fillRect/>
          </a:stretch>
        </p:blipFill>
        <p:spPr>
          <a:xfrm>
            <a:off x="1159488" y="1363889"/>
            <a:ext cx="4130225" cy="4130225"/>
          </a:xfrm>
          <a:custGeom>
            <a:avLst/>
            <a:gdLst>
              <a:gd name="connsiteX0" fmla="*/ 3638183 w 5269567"/>
              <a:gd name="connsiteY0" fmla="*/ 0 h 5269568"/>
              <a:gd name="connsiteX1" fmla="*/ 5269567 w 5269567"/>
              <a:gd name="connsiteY1" fmla="*/ 3638183 h 5269568"/>
              <a:gd name="connsiteX2" fmla="*/ 1631386 w 5269567"/>
              <a:gd name="connsiteY2" fmla="*/ 5269568 h 5269568"/>
              <a:gd name="connsiteX3" fmla="*/ 0 w 5269567"/>
              <a:gd name="connsiteY3" fmla="*/ 1631386 h 5269568"/>
            </a:gdLst>
            <a:ahLst/>
            <a:cxnLst>
              <a:cxn ang="0">
                <a:pos x="connsiteX0" y="connsiteY0"/>
              </a:cxn>
              <a:cxn ang="0">
                <a:pos x="connsiteX1" y="connsiteY1"/>
              </a:cxn>
              <a:cxn ang="0">
                <a:pos x="connsiteX2" y="connsiteY2"/>
              </a:cxn>
              <a:cxn ang="0">
                <a:pos x="connsiteX3" y="connsiteY3"/>
              </a:cxn>
            </a:cxnLst>
            <a:rect l="l" t="t" r="r" b="b"/>
            <a:pathLst>
              <a:path w="5269567" h="5269568">
                <a:moveTo>
                  <a:pt x="3638183" y="0"/>
                </a:moveTo>
                <a:lnTo>
                  <a:pt x="5269567" y="3638183"/>
                </a:lnTo>
                <a:lnTo>
                  <a:pt x="1631386" y="5269568"/>
                </a:lnTo>
                <a:lnTo>
                  <a:pt x="0" y="1631386"/>
                </a:lnTo>
                <a:close/>
              </a:path>
            </a:pathLst>
          </a:custGeom>
        </p:spPr>
      </p:pic>
      <p:sp>
        <p:nvSpPr>
          <p:cNvPr id="14" name="任意多边形: 形状 13"/>
          <p:cNvSpPr/>
          <p:nvPr>
            <p:custDataLst>
              <p:tags r:id="rId3"/>
            </p:custDataLst>
          </p:nvPr>
        </p:nvSpPr>
        <p:spPr>
          <a:xfrm>
            <a:off x="1014804" y="1219218"/>
            <a:ext cx="4419591" cy="4419591"/>
          </a:xfrm>
          <a:custGeom>
            <a:avLst/>
            <a:gdLst>
              <a:gd name="connsiteX0" fmla="*/ 2819379 w 5638757"/>
              <a:gd name="connsiteY0" fmla="*/ 0 h 5638757"/>
              <a:gd name="connsiteX1" fmla="*/ 5638757 w 5638757"/>
              <a:gd name="connsiteY1" fmla="*/ 2819379 h 5638757"/>
              <a:gd name="connsiteX2" fmla="*/ 2819379 w 5638757"/>
              <a:gd name="connsiteY2" fmla="*/ 5638757 h 5638757"/>
              <a:gd name="connsiteX3" fmla="*/ 0 w 5638757"/>
              <a:gd name="connsiteY3" fmla="*/ 2819379 h 5638757"/>
              <a:gd name="connsiteX4" fmla="*/ 2819379 w 5638757"/>
              <a:gd name="connsiteY4" fmla="*/ 0 h 5638757"/>
              <a:gd name="connsiteX5" fmla="*/ 2820275 w 5638757"/>
              <a:gd name="connsiteY5" fmla="*/ 305724 h 5638757"/>
              <a:gd name="connsiteX6" fmla="*/ 306637 w 5638757"/>
              <a:gd name="connsiteY6" fmla="*/ 2819362 h 5638757"/>
              <a:gd name="connsiteX7" fmla="*/ 2820275 w 5638757"/>
              <a:gd name="connsiteY7" fmla="*/ 5332999 h 5638757"/>
              <a:gd name="connsiteX8" fmla="*/ 5333912 w 5638757"/>
              <a:gd name="connsiteY8" fmla="*/ 2819362 h 5638757"/>
              <a:gd name="connsiteX9" fmla="*/ 2820275 w 5638757"/>
              <a:gd name="connsiteY9" fmla="*/ 305724 h 563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38757" h="5638757">
                <a:moveTo>
                  <a:pt x="2819379" y="0"/>
                </a:moveTo>
                <a:lnTo>
                  <a:pt x="5638757" y="2819379"/>
                </a:lnTo>
                <a:lnTo>
                  <a:pt x="2819379" y="5638757"/>
                </a:lnTo>
                <a:lnTo>
                  <a:pt x="0" y="2819379"/>
                </a:lnTo>
                <a:lnTo>
                  <a:pt x="2819379" y="0"/>
                </a:lnTo>
                <a:close/>
                <a:moveTo>
                  <a:pt x="2820275" y="305724"/>
                </a:moveTo>
                <a:lnTo>
                  <a:pt x="306637" y="2819362"/>
                </a:lnTo>
                <a:lnTo>
                  <a:pt x="2820275" y="5332999"/>
                </a:lnTo>
                <a:lnTo>
                  <a:pt x="5333912" y="2819362"/>
                </a:lnTo>
                <a:lnTo>
                  <a:pt x="2820275" y="30572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0" name="文本框 9"/>
          <p:cNvSpPr txBox="1"/>
          <p:nvPr>
            <p:custDataLst>
              <p:tags r:id="rId4"/>
            </p:custDataLst>
          </p:nvPr>
        </p:nvSpPr>
        <p:spPr>
          <a:xfrm>
            <a:off x="6157592" y="609486"/>
            <a:ext cx="5124450" cy="884033"/>
          </a:xfrm>
          <a:prstGeom prst="rect">
            <a:avLst/>
          </a:prstGeom>
          <a:noFill/>
        </p:spPr>
        <p:txBody>
          <a:bodyPr wrap="square" lIns="63500" tIns="25400" rIns="63500" bIns="25400" rtlCol="0" anchor="b" anchorCtr="0">
            <a:normAutofit/>
          </a:bodyPr>
          <a:p>
            <a:pPr marL="0" indent="0" algn="l">
              <a:lnSpc>
                <a:spcPct val="110000"/>
              </a:lnSpc>
              <a:spcBef>
                <a:spcPts val="0"/>
              </a:spcBef>
              <a:spcAft>
                <a:spcPts val="0"/>
              </a:spcAft>
              <a:buSzPct val="100000"/>
              <a:buNone/>
            </a:pPr>
            <a:r>
              <a:rPr lang="zh-CN" altLang="en-US" sz="4000" b="1" spc="240">
                <a:solidFill>
                  <a:schemeClr val="accent1"/>
                </a:solidFill>
                <a:uFillTx/>
                <a:latin typeface="微软雅黑" panose="020B0503020204020204" charset="-122"/>
                <a:ea typeface="微软雅黑" panose="020B0503020204020204" charset="-122"/>
                <a:sym typeface="+mn-ea"/>
              </a:rPr>
              <a:t>（一）应对气象灾害</a:t>
            </a:r>
            <a:endParaRPr lang="zh-CN" altLang="en-US" sz="4000" b="1" spc="240">
              <a:solidFill>
                <a:schemeClr val="accent1"/>
              </a:solidFill>
              <a:uFillTx/>
              <a:latin typeface="微软雅黑" panose="020B0503020204020204" charset="-122"/>
              <a:ea typeface="微软雅黑" panose="020B0503020204020204" charset="-122"/>
              <a:sym typeface="+mn-ea"/>
            </a:endParaRPr>
          </a:p>
        </p:txBody>
      </p:sp>
      <p:sp>
        <p:nvSpPr>
          <p:cNvPr id="11" name="Title 6"/>
          <p:cNvSpPr txBox="1"/>
          <p:nvPr>
            <p:custDataLst>
              <p:tags r:id="rId5"/>
            </p:custDataLst>
          </p:nvPr>
        </p:nvSpPr>
        <p:spPr>
          <a:xfrm>
            <a:off x="6157595" y="1797050"/>
            <a:ext cx="5407025" cy="44513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en-US" altLang="zh-CN" sz="2400" b="1"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2.雷电</a:t>
            </a:r>
            <a:endParaRPr lang="en-US" altLang="zh-CN" sz="2400" b="1"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17500" lvl="1" indent="0" algn="l" fontAlgn="auto">
              <a:lnSpc>
                <a:spcPct val="120000"/>
              </a:lnSpc>
              <a:spcBef>
                <a:spcPts val="0"/>
              </a:spcBef>
              <a:spcAft>
                <a:spcPts val="800"/>
              </a:spcAft>
              <a:buSzPct val="100000"/>
              <a:buNone/>
            </a:pPr>
            <a:r>
              <a:rPr lang="zh-CN" altLang="en-US"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遇到雷电天气时，应做到以下几点。</a:t>
            </a:r>
            <a:endParaRPr lang="zh-CN" altLang="en-US"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mn-ea"/>
              <a:buAutoNum type="circleNumDbPlain"/>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在路上避雨时不要靠近孤立的高楼、电杆、烟囱、房角房檐，更不能站在空旷的高地上或到大树下躲雨。</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mn-ea"/>
              <a:buAutoNum type="circleNumDbPlain"/>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远离开阔地带的金属物品（拖拉机、农具、摩托车、自行车、高尔夫球车及高尔夫球棒等）。</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mn-ea"/>
              <a:buAutoNum type="circleNumDbPlain"/>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不要去山顶、开阔的地方、海滩或船只上。</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mn-ea"/>
              <a:buAutoNum type="circleNumDbPlain"/>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不要待在开阔的、单独的屋棚或其他小型建筑内。</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mn-ea"/>
              <a:buAutoNum type="circleNumDbPlain"/>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有条件的家庭最好安装家用电器过电压保护器（又名避雷器）。 </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标题 50"/>
          <p:cNvSpPr>
            <a:spLocks noGrp="1"/>
          </p:cNvSpPr>
          <p:nvPr>
            <p:ph type="title"/>
            <p:custDataLst>
              <p:tags r:id="rId1"/>
            </p:custDataLst>
          </p:nvPr>
        </p:nvSpPr>
        <p:spPr/>
        <p:txBody>
          <a:bodyPr/>
          <a:lstStyle/>
          <a:p>
            <a:r>
              <a:rPr lang="zh-CN" altLang="en-US"/>
              <a:t>（一）应对气象灾害</a:t>
            </a:r>
            <a:endParaRPr lang="zh-CN" altLang="en-US"/>
          </a:p>
        </p:txBody>
      </p:sp>
      <p:sp>
        <p:nvSpPr>
          <p:cNvPr id="401" name="任意多边形: 形状 400"/>
          <p:cNvSpPr/>
          <p:nvPr>
            <p:custDataLst>
              <p:tags r:id="rId2"/>
            </p:custDataLst>
          </p:nvPr>
        </p:nvSpPr>
        <p:spPr>
          <a:xfrm>
            <a:off x="695960" y="1941830"/>
            <a:ext cx="10764520" cy="4304030"/>
          </a:xfrm>
          <a:custGeom>
            <a:avLst/>
            <a:gdLst>
              <a:gd name="connsiteX0" fmla="*/ 10659237 w 10659236"/>
              <a:gd name="connsiteY0" fmla="*/ 0 h 4304309"/>
              <a:gd name="connsiteX1" fmla="*/ 10659237 w 10659236"/>
              <a:gd name="connsiteY1" fmla="*/ 4115257 h 4304309"/>
              <a:gd name="connsiteX2" fmla="*/ 10470185 w 10659236"/>
              <a:gd name="connsiteY2" fmla="*/ 4304310 h 4304309"/>
              <a:gd name="connsiteX3" fmla="*/ 188976 w 10659236"/>
              <a:gd name="connsiteY3" fmla="*/ 4304310 h 4304309"/>
              <a:gd name="connsiteX4" fmla="*/ 0 w 10659236"/>
              <a:gd name="connsiteY4" fmla="*/ 4115257 h 4304309"/>
              <a:gd name="connsiteX5" fmla="*/ 0 w 10659236"/>
              <a:gd name="connsiteY5" fmla="*/ 0 h 4304309"/>
              <a:gd name="connsiteX6" fmla="*/ 10659237 w 10659236"/>
              <a:gd name="connsiteY6" fmla="*/ 0 h 430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59236" h="4304309">
                <a:moveTo>
                  <a:pt x="10659237" y="0"/>
                </a:moveTo>
                <a:lnTo>
                  <a:pt x="10659237" y="4115257"/>
                </a:lnTo>
                <a:cubicBezTo>
                  <a:pt x="10659237" y="4219651"/>
                  <a:pt x="10574579" y="4304310"/>
                  <a:pt x="10470185" y="4304310"/>
                </a:cubicBezTo>
                <a:lnTo>
                  <a:pt x="188976" y="4304310"/>
                </a:lnTo>
                <a:cubicBezTo>
                  <a:pt x="84582" y="4304310"/>
                  <a:pt x="0" y="4219651"/>
                  <a:pt x="0" y="4115257"/>
                </a:cubicBezTo>
                <a:lnTo>
                  <a:pt x="0" y="0"/>
                </a:lnTo>
                <a:lnTo>
                  <a:pt x="10659237" y="0"/>
                </a:lnTo>
                <a:close/>
              </a:path>
            </a:pathLst>
          </a:custGeom>
          <a:noFill/>
          <a:ln w="6350" cap="flat">
            <a:gradFill>
              <a:gsLst>
                <a:gs pos="88000">
                  <a:schemeClr val="accent1">
                    <a:alpha val="63000"/>
                  </a:schemeClr>
                </a:gs>
                <a:gs pos="0">
                  <a:schemeClr val="accent1">
                    <a:alpha val="32000"/>
                  </a:schemeClr>
                </a:gs>
              </a:gsLst>
              <a:lin ang="768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402" name="任意多边形: 形状 401"/>
          <p:cNvSpPr/>
          <p:nvPr>
            <p:custDataLst>
              <p:tags r:id="rId3"/>
            </p:custDataLst>
          </p:nvPr>
        </p:nvSpPr>
        <p:spPr>
          <a:xfrm>
            <a:off x="942975" y="6024245"/>
            <a:ext cx="10553700" cy="220980"/>
          </a:xfrm>
          <a:custGeom>
            <a:avLst/>
            <a:gdLst>
              <a:gd name="connsiteX0" fmla="*/ 10450297 w 10450296"/>
              <a:gd name="connsiteY0" fmla="*/ 0 h 221284"/>
              <a:gd name="connsiteX1" fmla="*/ 134493 w 10450296"/>
              <a:gd name="connsiteY1" fmla="*/ 0 h 221284"/>
              <a:gd name="connsiteX2" fmla="*/ 134493 w 10450296"/>
              <a:gd name="connsiteY2" fmla="*/ 86791 h 221284"/>
              <a:gd name="connsiteX3" fmla="*/ 0 w 10450296"/>
              <a:gd name="connsiteY3" fmla="*/ 221285 h 221284"/>
              <a:gd name="connsiteX4" fmla="*/ 10304831 w 10450296"/>
              <a:gd name="connsiteY4" fmla="*/ 221285 h 221284"/>
              <a:gd name="connsiteX5" fmla="*/ 10450297 w 10450296"/>
              <a:gd name="connsiteY5" fmla="*/ 75819 h 221284"/>
              <a:gd name="connsiteX6" fmla="*/ 10450297 w 10450296"/>
              <a:gd name="connsiteY6" fmla="*/ 0 h 221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50296" h="221284">
                <a:moveTo>
                  <a:pt x="10450297" y="0"/>
                </a:moveTo>
                <a:lnTo>
                  <a:pt x="134493" y="0"/>
                </a:lnTo>
                <a:lnTo>
                  <a:pt x="134493" y="86791"/>
                </a:lnTo>
                <a:cubicBezTo>
                  <a:pt x="134493" y="161086"/>
                  <a:pt x="74295" y="221285"/>
                  <a:pt x="0" y="221285"/>
                </a:cubicBezTo>
                <a:lnTo>
                  <a:pt x="10304831" y="221285"/>
                </a:lnTo>
                <a:cubicBezTo>
                  <a:pt x="10385145" y="221285"/>
                  <a:pt x="10450297" y="156134"/>
                  <a:pt x="10450297" y="75819"/>
                </a:cubicBezTo>
                <a:lnTo>
                  <a:pt x="10450297" y="0"/>
                </a:lnTo>
                <a:close/>
              </a:path>
            </a:pathLst>
          </a:cu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403" name="任意多边形: 形状 402"/>
          <p:cNvSpPr/>
          <p:nvPr>
            <p:custDataLst>
              <p:tags r:id="rId4"/>
            </p:custDataLst>
          </p:nvPr>
        </p:nvSpPr>
        <p:spPr>
          <a:xfrm>
            <a:off x="695960" y="1421130"/>
            <a:ext cx="10764520" cy="520700"/>
          </a:xfrm>
          <a:custGeom>
            <a:avLst/>
            <a:gdLst>
              <a:gd name="connsiteX0" fmla="*/ 10659237 w 10659236"/>
              <a:gd name="connsiteY0" fmla="*/ 204826 h 520446"/>
              <a:gd name="connsiteX1" fmla="*/ 10659237 w 10659236"/>
              <a:gd name="connsiteY1" fmla="*/ 520446 h 520446"/>
              <a:gd name="connsiteX2" fmla="*/ 0 w 10659236"/>
              <a:gd name="connsiteY2" fmla="*/ 520446 h 520446"/>
              <a:gd name="connsiteX3" fmla="*/ 0 w 10659236"/>
              <a:gd name="connsiteY3" fmla="*/ 0 h 520446"/>
              <a:gd name="connsiteX4" fmla="*/ 10454411 w 10659236"/>
              <a:gd name="connsiteY4" fmla="*/ 0 h 520446"/>
              <a:gd name="connsiteX5" fmla="*/ 10659237 w 10659236"/>
              <a:gd name="connsiteY5" fmla="*/ 204826 h 52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9236" h="520446">
                <a:moveTo>
                  <a:pt x="10659237" y="204826"/>
                </a:moveTo>
                <a:lnTo>
                  <a:pt x="10659237" y="520446"/>
                </a:lnTo>
                <a:lnTo>
                  <a:pt x="0" y="520446"/>
                </a:lnTo>
                <a:lnTo>
                  <a:pt x="0" y="0"/>
                </a:lnTo>
                <a:lnTo>
                  <a:pt x="10454411" y="0"/>
                </a:lnTo>
                <a:cubicBezTo>
                  <a:pt x="10567493" y="0"/>
                  <a:pt x="10659237" y="91669"/>
                  <a:pt x="10659237" y="204826"/>
                </a:cubicBezTo>
                <a:close/>
              </a:path>
            </a:pathLst>
          </a:custGeom>
          <a:noFill/>
          <a:ln w="6350" cap="flat">
            <a:gradFill>
              <a:gsLst>
                <a:gs pos="0">
                  <a:schemeClr val="accent1">
                    <a:alpha val="63000"/>
                  </a:schemeClr>
                </a:gs>
                <a:gs pos="100000">
                  <a:schemeClr val="accent1">
                    <a:alpha val="15000"/>
                  </a:schemeClr>
                </a:gs>
              </a:gsLst>
              <a:lin ang="768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0" name="文本框 9"/>
          <p:cNvSpPr txBox="1"/>
          <p:nvPr>
            <p:custDataLst>
              <p:tags r:id="rId5"/>
            </p:custDataLst>
          </p:nvPr>
        </p:nvSpPr>
        <p:spPr>
          <a:xfrm>
            <a:off x="1090295" y="2461895"/>
            <a:ext cx="9992995" cy="3039110"/>
          </a:xfrm>
          <a:prstGeom prst="rect">
            <a:avLst/>
          </a:prstGeom>
          <a:noFill/>
        </p:spPr>
        <p:txBody>
          <a:bodyPr wrap="square" l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just" fontAlgn="auto">
              <a:lnSpc>
                <a:spcPct val="150000"/>
              </a:lnSpc>
              <a:spcAft>
                <a:spcPts val="800"/>
              </a:spcAft>
            </a:pPr>
            <a:r>
              <a:rPr lang="zh-CN" altLang="en-US" sz="2400" dirty="0"/>
              <a:t>遇到冰雹时，应做到以下几点。</a:t>
            </a:r>
            <a:endParaRPr lang="zh-CN" altLang="en-US" sz="2400" dirty="0"/>
          </a:p>
          <a:p>
            <a:pPr marL="457200" lvl="1" indent="-450850" algn="just" fontAlgn="auto">
              <a:lnSpc>
                <a:spcPct val="150000"/>
              </a:lnSpc>
              <a:spcAft>
                <a:spcPts val="800"/>
              </a:spcAft>
              <a:buFont typeface="Arial" panose="020B0604020202020204" pitchFamily="34" charset="0"/>
              <a:buChar char="•"/>
            </a:pPr>
            <a:r>
              <a:rPr lang="zh-CN" altLang="en-US" sz="2400" dirty="0">
                <a:sym typeface="+mn-ea"/>
              </a:rPr>
              <a:t>(</a:t>
            </a:r>
            <a:r>
              <a:rPr lang="en-US" altLang="zh-CN" sz="2400" dirty="0">
                <a:sym typeface="+mn-ea"/>
              </a:rPr>
              <a:t>1</a:t>
            </a:r>
            <a:r>
              <a:rPr lang="zh-CN" altLang="en-US" sz="2400" dirty="0">
                <a:sym typeface="+mn-ea"/>
              </a:rPr>
              <a:t>)关好门窗。</a:t>
            </a:r>
            <a:endParaRPr lang="zh-CN" altLang="en-US" sz="2400" dirty="0">
              <a:sym typeface="+mn-ea"/>
            </a:endParaRPr>
          </a:p>
          <a:p>
            <a:pPr marL="457200" lvl="1" indent="-450850" algn="just" fontAlgn="auto">
              <a:lnSpc>
                <a:spcPct val="150000"/>
              </a:lnSpc>
              <a:spcAft>
                <a:spcPts val="800"/>
              </a:spcAft>
              <a:buFont typeface="Arial" panose="020B0604020202020204" pitchFamily="34" charset="0"/>
              <a:buChar char="•"/>
            </a:pPr>
            <a:r>
              <a:rPr lang="zh-CN" altLang="en-US" sz="2400" dirty="0">
                <a:sym typeface="+mn-ea"/>
              </a:rPr>
              <a:t>(2)妥善安置易受冰雹、大风影响的室外物品。</a:t>
            </a:r>
            <a:endParaRPr lang="zh-CN" altLang="en-US" sz="2400" dirty="0">
              <a:sym typeface="+mn-ea"/>
            </a:endParaRPr>
          </a:p>
          <a:p>
            <a:pPr marL="457200" lvl="1" indent="-450850" algn="just" fontAlgn="auto">
              <a:lnSpc>
                <a:spcPct val="150000"/>
              </a:lnSpc>
              <a:spcAft>
                <a:spcPts val="800"/>
              </a:spcAft>
              <a:buFont typeface="Arial" panose="020B0604020202020204" pitchFamily="34" charset="0"/>
              <a:buChar char="•"/>
            </a:pPr>
            <a:r>
              <a:rPr lang="zh-CN" altLang="en-US" sz="2400" dirty="0">
                <a:sym typeface="+mn-ea"/>
              </a:rPr>
              <a:t>(3)户外作业人员暂停作业，到安全地方暂避。</a:t>
            </a:r>
            <a:endParaRPr lang="zh-CN" altLang="en-US" sz="2400" dirty="0">
              <a:sym typeface="+mn-ea"/>
            </a:endParaRPr>
          </a:p>
          <a:p>
            <a:pPr marL="457200" lvl="1" indent="-450850" algn="just" fontAlgn="auto">
              <a:lnSpc>
                <a:spcPct val="150000"/>
              </a:lnSpc>
              <a:spcAft>
                <a:spcPts val="800"/>
              </a:spcAft>
              <a:buFont typeface="Arial" panose="020B0604020202020204" pitchFamily="34" charset="0"/>
              <a:buChar char="•"/>
            </a:pPr>
            <a:r>
              <a:rPr lang="zh-CN" altLang="en-US" sz="2400" dirty="0">
                <a:sym typeface="+mn-ea"/>
              </a:rPr>
              <a:t>(4)暂停户外活动，勿随意出行。</a:t>
            </a:r>
            <a:endParaRPr lang="zh-CN" altLang="en-US" sz="2400" dirty="0">
              <a:sym typeface="+mn-ea"/>
            </a:endParaRPr>
          </a:p>
        </p:txBody>
      </p:sp>
      <p:sp>
        <p:nvSpPr>
          <p:cNvPr id="12" name="圆角矩形 11"/>
          <p:cNvSpPr/>
          <p:nvPr>
            <p:custDataLst>
              <p:tags r:id="rId6"/>
            </p:custDataLst>
          </p:nvPr>
        </p:nvSpPr>
        <p:spPr>
          <a:xfrm>
            <a:off x="10715625" y="1638300"/>
            <a:ext cx="360000" cy="75565"/>
          </a:xfrm>
          <a:prstGeom prst="roundRect">
            <a:avLst>
              <a:gd name="adj" fmla="val 50000"/>
            </a:avLst>
          </a:pr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13" name="圆角矩形 12"/>
          <p:cNvSpPr/>
          <p:nvPr>
            <p:custDataLst>
              <p:tags r:id="rId7"/>
            </p:custDataLst>
          </p:nvPr>
        </p:nvSpPr>
        <p:spPr>
          <a:xfrm>
            <a:off x="10580370" y="1638300"/>
            <a:ext cx="108000" cy="75565"/>
          </a:xfrm>
          <a:prstGeom prst="roundRect">
            <a:avLst>
              <a:gd name="adj" fmla="val 50000"/>
            </a:avLst>
          </a:pr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4" name="任意多边形 3"/>
          <p:cNvSpPr/>
          <p:nvPr>
            <p:custDataLst>
              <p:tags r:id="rId8"/>
            </p:custDataLst>
          </p:nvPr>
        </p:nvSpPr>
        <p:spPr>
          <a:xfrm>
            <a:off x="684530" y="1427480"/>
            <a:ext cx="9440545" cy="521970"/>
          </a:xfrm>
          <a:custGeom>
            <a:avLst/>
            <a:gdLst/>
            <a:ahLst/>
            <a:cxnLst>
              <a:cxn ang="3">
                <a:pos x="hc" y="t"/>
              </a:cxn>
              <a:cxn ang="cd2">
                <a:pos x="l" y="vc"/>
              </a:cxn>
              <a:cxn ang="cd4">
                <a:pos x="hc" y="b"/>
              </a:cxn>
              <a:cxn ang="0">
                <a:pos x="r" y="vc"/>
              </a:cxn>
            </a:cxnLst>
            <a:rect l="l" t="t" r="r" b="b"/>
            <a:pathLst>
              <a:path w="14867" h="822">
                <a:moveTo>
                  <a:pt x="0" y="0"/>
                </a:moveTo>
                <a:lnTo>
                  <a:pt x="14456" y="0"/>
                </a:lnTo>
                <a:cubicBezTo>
                  <a:pt x="14683" y="0"/>
                  <a:pt x="14867" y="184"/>
                  <a:pt x="14867" y="411"/>
                </a:cubicBezTo>
                <a:cubicBezTo>
                  <a:pt x="14867" y="638"/>
                  <a:pt x="14683" y="822"/>
                  <a:pt x="14456" y="822"/>
                </a:cubicBezTo>
                <a:lnTo>
                  <a:pt x="0" y="822"/>
                </a:lnTo>
                <a:lnTo>
                  <a:pt x="0" y="0"/>
                </a:lnTo>
                <a:close/>
              </a:path>
            </a:pathLst>
          </a:custGeom>
          <a:gradFill>
            <a:gsLst>
              <a:gs pos="15000">
                <a:schemeClr val="accent1"/>
              </a:gs>
              <a:gs pos="94000">
                <a:schemeClr val="accent1">
                  <a:lumMod val="63000"/>
                  <a:lumOff val="37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2400" b="1" spc="100" dirty="0">
                <a:solidFill>
                  <a:srgbClr val="FFFFFF"/>
                </a:solidFill>
                <a:uFillTx/>
                <a:sym typeface="+mn-ea"/>
              </a:rPr>
              <a:t>3.冰雹</a:t>
            </a:r>
            <a:endParaRPr lang="zh-CN" altLang="en-US" sz="2400" b="1" spc="100" dirty="0">
              <a:solidFill>
                <a:srgbClr val="FFFFFF"/>
              </a:solidFill>
              <a:uFillTx/>
              <a:sym typeface="+mn-ea"/>
            </a:endParaRPr>
          </a:p>
        </p:txBody>
      </p:sp>
    </p:spTree>
    <p:custDataLst>
      <p:tags r:id="rId9"/>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矩形 14"/>
          <p:cNvSpPr/>
          <p:nvPr userDrawn="1">
            <p:custDataLst>
              <p:tags r:id="rId1"/>
            </p:custDataLst>
          </p:nvPr>
        </p:nvSpPr>
        <p:spPr>
          <a:xfrm>
            <a:off x="0" y="0"/>
            <a:ext cx="4267200"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latin typeface="微软雅黑" panose="020B0503020204020204" charset="-122"/>
              <a:ea typeface="微软雅黑" panose="020B0503020204020204" charset="-122"/>
              <a:sym typeface="+mn-ea"/>
            </a:endParaRPr>
          </a:p>
        </p:txBody>
      </p:sp>
      <p:cxnSp>
        <p:nvCxnSpPr>
          <p:cNvPr id="16" name="直接连接符 15"/>
          <p:cNvCxnSpPr/>
          <p:nvPr>
            <p:custDataLst>
              <p:tags r:id="rId2"/>
            </p:custDataLst>
          </p:nvPr>
        </p:nvCxnSpPr>
        <p:spPr>
          <a:xfrm>
            <a:off x="448310" y="1019175"/>
            <a:ext cx="908685" cy="0"/>
          </a:xfrm>
          <a:prstGeom prst="line">
            <a:avLst/>
          </a:prstGeom>
          <a:ln w="25400" cap="rnd">
            <a:solidFill>
              <a:schemeClr val="lt2">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3"/>
            </p:custDataLst>
          </p:nvPr>
        </p:nvCxnSpPr>
        <p:spPr>
          <a:xfrm>
            <a:off x="457200" y="6096049"/>
            <a:ext cx="291465" cy="0"/>
          </a:xfrm>
          <a:prstGeom prst="line">
            <a:avLst/>
          </a:prstGeom>
          <a:ln w="25400" cap="rnd">
            <a:solidFill>
              <a:schemeClr val="lt2">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4"/>
            </p:custDataLst>
          </p:nvPr>
        </p:nvCxnSpPr>
        <p:spPr>
          <a:xfrm>
            <a:off x="11278235" y="609600"/>
            <a:ext cx="230505" cy="0"/>
          </a:xfrm>
          <a:prstGeom prst="line">
            <a:avLst/>
          </a:prstGeom>
          <a:ln w="19050" cap="rnd">
            <a:solidFill>
              <a:schemeClr val="dk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5"/>
            </p:custDataLst>
          </p:nvPr>
        </p:nvCxnSpPr>
        <p:spPr>
          <a:xfrm>
            <a:off x="11278235" y="670560"/>
            <a:ext cx="141605" cy="0"/>
          </a:xfrm>
          <a:prstGeom prst="line">
            <a:avLst/>
          </a:prstGeom>
          <a:ln w="19050" cap="rnd">
            <a:solidFill>
              <a:schemeClr val="dk2"/>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custDataLst>
              <p:tags r:id="rId6"/>
            </p:custDataLst>
          </p:nvPr>
        </p:nvSpPr>
        <p:spPr>
          <a:xfrm>
            <a:off x="448314" y="1219210"/>
            <a:ext cx="3352825" cy="1981213"/>
          </a:xfrm>
          <a:prstGeom prst="rect">
            <a:avLst/>
          </a:prstGeom>
          <a:noFill/>
        </p:spPr>
        <p:txBody>
          <a:bodyPr wrap="square" lIns="63500" tIns="25400" rIns="63500" bIns="25400" rtlCol="0" anchor="ctr" anchorCtr="0">
            <a:normAutofit/>
          </a:bodyPr>
          <a:p>
            <a:pPr marL="0" indent="0" algn="l">
              <a:lnSpc>
                <a:spcPct val="110000"/>
              </a:lnSpc>
              <a:spcBef>
                <a:spcPts val="0"/>
              </a:spcBef>
              <a:spcAft>
                <a:spcPts val="0"/>
              </a:spcAft>
              <a:buSzPct val="100000"/>
              <a:buNone/>
            </a:pPr>
            <a:r>
              <a:rPr lang="zh-CN" altLang="en-US" sz="4000" b="1" spc="240">
                <a:solidFill>
                  <a:schemeClr val="lt1"/>
                </a:solidFill>
                <a:uFillTx/>
                <a:latin typeface="微软雅黑" panose="020B0503020204020204" charset="-122"/>
                <a:ea typeface="微软雅黑" panose="020B0503020204020204" charset="-122"/>
                <a:sym typeface="+mn-ea"/>
              </a:rPr>
              <a:t>（一）应对气象灾害</a:t>
            </a:r>
            <a:endParaRPr lang="zh-CN" altLang="en-US" sz="4000" b="1" spc="240">
              <a:solidFill>
                <a:schemeClr val="lt1"/>
              </a:solidFill>
              <a:uFillTx/>
              <a:latin typeface="微软雅黑" panose="020B0503020204020204" charset="-122"/>
              <a:ea typeface="微软雅黑" panose="020B0503020204020204" charset="-122"/>
              <a:sym typeface="+mn-ea"/>
            </a:endParaRPr>
          </a:p>
        </p:txBody>
      </p:sp>
      <p:sp>
        <p:nvSpPr>
          <p:cNvPr id="21" name="Title 6"/>
          <p:cNvSpPr txBox="1"/>
          <p:nvPr>
            <p:custDataLst>
              <p:tags r:id="rId7"/>
            </p:custDataLst>
          </p:nvPr>
        </p:nvSpPr>
        <p:spPr>
          <a:xfrm>
            <a:off x="4876320" y="914400"/>
            <a:ext cx="6632397" cy="50292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en-US" altLang="zh-CN" sz="2400" b="1"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4.沙尘暴</a:t>
            </a:r>
            <a:endParaRPr lang="en-US" altLang="zh-CN" sz="2400" b="1"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17500" lvl="1" indent="0" algn="l" fontAlgn="auto">
              <a:lnSpc>
                <a:spcPct val="120000"/>
              </a:lnSpc>
              <a:spcBef>
                <a:spcPts val="0"/>
              </a:spcBef>
              <a:spcAft>
                <a:spcPts val="800"/>
              </a:spcAft>
              <a:buSzPct val="100000"/>
              <a:buNone/>
            </a:pPr>
            <a:r>
              <a:rPr lang="zh-CN" altLang="en-US"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遇到沙尘暴时，应做到以下几点。</a:t>
            </a:r>
            <a:endParaRPr lang="zh-CN" altLang="en-US"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Arial" panose="020B0604020202020204" pitchFamily="34" charset="0"/>
              <a:buChar char="●"/>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注意收听天气预报。</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Arial" panose="020B0604020202020204" pitchFamily="34" charset="0"/>
              <a:buChar char="●"/>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出门戴口罩、纱巾等。</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Arial" panose="020B0604020202020204" pitchFamily="34" charset="0"/>
              <a:buChar char="●"/>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关好门窗，确保屋外搭建物的稳固性。</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Arial" panose="020B0604020202020204" pitchFamily="34" charset="0"/>
              <a:buChar char="●"/>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多喝水，吃清淡食物。</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Arial" panose="020B0604020202020204" pitchFamily="34" charset="0"/>
              <a:buChar char="●"/>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身处危险地带或危房里的居民应转移到安全的地方。</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Arial" panose="020B0604020202020204" pitchFamily="34" charset="0"/>
              <a:buChar char="●"/>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幼儿园、学校、单位应采取暂避措施，必要时须停课、停业。</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Arial" panose="020B0604020202020204" pitchFamily="34" charset="0"/>
              <a:buChar char="●"/>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受影响的机场、高速公路、轮渡码头要注意交通安全，必要时可暂时封闭或停航。</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Arial" panose="020B0604020202020204" pitchFamily="34" charset="0"/>
              <a:buChar char="●"/>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不要购买露天食品。</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Arial" panose="020B0604020202020204" pitchFamily="34" charset="0"/>
              <a:buChar char="●"/>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尽量减少外出，暂停户外活动，尽可能停留在安全的地方。</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876300" lvl="2" indent="-266700" algn="l" fontAlgn="ctr">
              <a:lnSpc>
                <a:spcPct val="120000"/>
              </a:lnSpc>
              <a:spcBef>
                <a:spcPts val="0"/>
              </a:spcBef>
              <a:spcAft>
                <a:spcPts val="800"/>
              </a:spcAft>
              <a:buSzPct val="100000"/>
              <a:buFont typeface="Arial" panose="020B0604020202020204" pitchFamily="34" charset="0"/>
              <a:buChar char="●"/>
            </a:pPr>
            <a:r>
              <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骑车、开车时要减速慢行，远离树木和广告牌。 </a:t>
            </a:r>
            <a:endParaRPr lang="zh-CN" altLang="en-US" sz="1600" spc="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descr="/data/cache/40c0cbd1c9daa84ebb64cbdce6951f25.jpg40c0cbd1c9daa84ebb64cbdce6951f25"/>
          <p:cNvPicPr>
            <a:picLocks noChangeAspect="1"/>
          </p:cNvPicPr>
          <p:nvPr>
            <p:custDataLst>
              <p:tags r:id="rId1"/>
            </p:custDataLst>
          </p:nvPr>
        </p:nvPicPr>
        <p:blipFill rotWithShape="1">
          <a:blip r:embed="rId2"/>
          <a:srcRect t="31250" b="31250"/>
          <a:stretch>
            <a:fillRect/>
          </a:stretch>
        </p:blipFill>
        <p:spPr>
          <a:xfrm>
            <a:off x="0" y="0"/>
            <a:ext cx="12192000" cy="685800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0" name="矩形 9"/>
          <p:cNvSpPr/>
          <p:nvPr>
            <p:custDataLst>
              <p:tags r:id="rId3"/>
            </p:custDataLst>
          </p:nvPr>
        </p:nvSpPr>
        <p:spPr>
          <a:xfrm>
            <a:off x="2981325" y="504190"/>
            <a:ext cx="6146800" cy="584898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文本框 11"/>
          <p:cNvSpPr txBox="1"/>
          <p:nvPr>
            <p:custDataLst>
              <p:tags r:id="rId4"/>
            </p:custDataLst>
          </p:nvPr>
        </p:nvSpPr>
        <p:spPr>
          <a:xfrm>
            <a:off x="3733793" y="937726"/>
            <a:ext cx="4724413" cy="709269"/>
          </a:xfrm>
          <a:prstGeom prst="rect">
            <a:avLst/>
          </a:prstGeom>
          <a:noFill/>
        </p:spPr>
        <p:txBody>
          <a:bodyPr wrap="square" lIns="63500" tIns="25400" rIns="63500" bIns="25400" rtlCol="0" anchor="b" anchorCtr="0">
            <a:normAutofit/>
          </a:bodyPr>
          <a:p>
            <a:pPr marL="0" indent="0" algn="l">
              <a:lnSpc>
                <a:spcPct val="110000"/>
              </a:lnSpc>
              <a:spcBef>
                <a:spcPts val="0"/>
              </a:spcBef>
              <a:spcAft>
                <a:spcPts val="0"/>
              </a:spcAft>
              <a:buSzPct val="100000"/>
              <a:buNone/>
            </a:pPr>
            <a:r>
              <a:rPr lang="zh-CN" altLang="en-US" sz="3800" b="1" spc="220">
                <a:solidFill>
                  <a:schemeClr val="lt1"/>
                </a:solidFill>
                <a:uFillTx/>
                <a:latin typeface="微软雅黑" panose="020B0503020204020204" charset="-122"/>
                <a:ea typeface="微软雅黑" panose="020B0503020204020204" charset="-122"/>
                <a:sym typeface="+mn-ea"/>
              </a:rPr>
              <a:t>（一）应对气象灾害</a:t>
            </a:r>
            <a:endParaRPr lang="zh-CN" altLang="en-US" sz="3800" b="1" spc="220">
              <a:solidFill>
                <a:schemeClr val="lt1"/>
              </a:solidFill>
              <a:uFillTx/>
              <a:latin typeface="微软雅黑" panose="020B0503020204020204" charset="-122"/>
              <a:ea typeface="微软雅黑" panose="020B0503020204020204" charset="-122"/>
              <a:sym typeface="+mn-ea"/>
            </a:endParaRPr>
          </a:p>
        </p:txBody>
      </p:sp>
      <p:sp>
        <p:nvSpPr>
          <p:cNvPr id="13" name="Title 6"/>
          <p:cNvSpPr txBox="1"/>
          <p:nvPr>
            <p:custDataLst>
              <p:tags r:id="rId5"/>
            </p:custDataLst>
          </p:nvPr>
        </p:nvSpPr>
        <p:spPr>
          <a:xfrm>
            <a:off x="3734428" y="1794959"/>
            <a:ext cx="4723778" cy="716166"/>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en-US" altLang="zh-CN" sz="3400" b="1" i="0" spc="260" noProof="0">
                <a:ln w="3175">
                  <a:noFill/>
                  <a:prstDash val="dash"/>
                </a:ln>
                <a:solidFill>
                  <a:schemeClr val="lt1"/>
                </a:solidFill>
                <a:effectLst/>
                <a:uLnTx/>
                <a:uFillTx/>
                <a:latin typeface="微软雅黑" panose="020B0503020204020204" charset="-122"/>
                <a:ea typeface="微软雅黑" panose="020B0503020204020204" charset="-122"/>
                <a:cs typeface="微软雅黑" panose="020B0503020204020204" charset="-122"/>
              </a:rPr>
              <a:t>5.高温</a:t>
            </a:r>
            <a:endParaRPr kumimoji="0" lang="en-US" altLang="zh-CN" sz="3400" b="1" i="0" spc="260" noProof="0">
              <a:ln w="3175">
                <a:noFill/>
                <a:prstDash val="dash"/>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6"/>
            </p:custDataLst>
          </p:nvPr>
        </p:nvSpPr>
        <p:spPr>
          <a:xfrm>
            <a:off x="3156585" y="2573020"/>
            <a:ext cx="5583555" cy="318198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ts val="0"/>
              </a:spcBef>
              <a:spcAft>
                <a:spcPts val="800"/>
              </a:spcAft>
              <a:buSzPct val="100000"/>
              <a:buNone/>
            </a:pPr>
            <a:r>
              <a:rPr altLang="zh-CN" sz="1600" spc="4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     </a:t>
            </a:r>
            <a:r>
              <a:rPr lang="zh-CN" altLang="en-US" sz="1600" spc="4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遇到高温天气时，应做到以下几点。</a:t>
            </a:r>
            <a:endParaRPr lang="zh-CN" altLang="en-US" sz="1600" spc="4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266700" lvl="1" indent="0" algn="l" fontAlgn="ctr">
              <a:lnSpc>
                <a:spcPct val="120000"/>
              </a:lnSpc>
              <a:spcBef>
                <a:spcPts val="0"/>
              </a:spcBef>
              <a:spcAft>
                <a:spcPts val="800"/>
              </a:spcAft>
              <a:buSzPct val="100000"/>
              <a:buFont typeface="Calibri Light" panose="020F0302020204030204" charset="0"/>
              <a:buNone/>
            </a:pP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a:t>
            </a:r>
            <a:r>
              <a:rPr lang="en-US" altLang="zh-CN"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1</a:t>
            </a: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）尽量留在室内，并避免阳光直射。必须外出时要打遮阳伞、穿浅色衣服、戴宽檐帽。</a:t>
            </a:r>
            <a:endPar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266700" lvl="1" indent="0" algn="l" fontAlgn="ctr">
              <a:lnSpc>
                <a:spcPct val="120000"/>
              </a:lnSpc>
              <a:spcBef>
                <a:spcPts val="0"/>
              </a:spcBef>
              <a:spcAft>
                <a:spcPts val="800"/>
              </a:spcAft>
              <a:buSzPct val="100000"/>
              <a:buFont typeface="Calibri Light" panose="020F0302020204030204" charset="0"/>
              <a:buNone/>
            </a:pP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a:t>
            </a:r>
            <a:r>
              <a:rPr lang="en-US" altLang="zh-CN"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2</a:t>
            </a: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）暂停户外或室内大型集会。</a:t>
            </a:r>
            <a:endPar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266700" lvl="1" indent="0" algn="l" fontAlgn="ctr">
              <a:lnSpc>
                <a:spcPct val="120000"/>
              </a:lnSpc>
              <a:spcBef>
                <a:spcPts val="0"/>
              </a:spcBef>
              <a:spcAft>
                <a:spcPts val="800"/>
              </a:spcAft>
              <a:buSzPct val="100000"/>
              <a:buFont typeface="Calibri Light" panose="020F0302020204030204" charset="0"/>
              <a:buNone/>
            </a:pP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a:t>
            </a:r>
            <a:r>
              <a:rPr lang="en-US" altLang="zh-CN"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3</a:t>
            </a: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）室内空调温度不要过低。空调无法使用时，应选择其他降温方法，如向地面洒些水等。</a:t>
            </a:r>
            <a:endPar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266700" lvl="1" indent="0" algn="l" fontAlgn="ctr">
              <a:lnSpc>
                <a:spcPct val="120000"/>
              </a:lnSpc>
              <a:spcBef>
                <a:spcPts val="0"/>
              </a:spcBef>
              <a:spcAft>
                <a:spcPts val="800"/>
              </a:spcAft>
              <a:buSzPct val="100000"/>
              <a:buFont typeface="Calibri Light" panose="020F0302020204030204" charset="0"/>
              <a:buNone/>
            </a:pP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a:t>
            </a:r>
            <a:r>
              <a:rPr lang="en-US" altLang="zh-CN"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4</a:t>
            </a: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a:t>
            </a: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浑身大汗时不宜立即用冷水洗澡。应先擦干汗水，稍作休息，再用温水洗澡。</a:t>
            </a:r>
            <a:endPar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266700" lvl="1" indent="0" algn="l" fontAlgn="ctr">
              <a:lnSpc>
                <a:spcPct val="120000"/>
              </a:lnSpc>
              <a:spcBef>
                <a:spcPts val="0"/>
              </a:spcBef>
              <a:spcAft>
                <a:spcPts val="800"/>
              </a:spcAft>
              <a:buSzPct val="100000"/>
              <a:buFont typeface="Calibri Light" panose="020F0302020204030204" charset="0"/>
              <a:buNone/>
            </a:pP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a:t>
            </a:r>
            <a:r>
              <a:rPr lang="en-US" altLang="zh-CN"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5</a:t>
            </a: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sym typeface="+mn-ea"/>
              </a:rPr>
              <a:t>）</a:t>
            </a: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注意作息时间，保证睡眠。暂停大量消耗体力的工作。</a:t>
            </a:r>
            <a:endPar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266700" lvl="1" indent="0" algn="l" fontAlgn="ctr">
              <a:lnSpc>
                <a:spcPct val="120000"/>
              </a:lnSpc>
              <a:spcBef>
                <a:spcPts val="0"/>
              </a:spcBef>
              <a:spcAft>
                <a:spcPts val="800"/>
              </a:spcAft>
              <a:buSzPct val="100000"/>
              <a:buFont typeface="Calibri Light" panose="020F0302020204030204" charset="0"/>
              <a:buNone/>
            </a:pP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a:t>
            </a:r>
            <a:r>
              <a:rPr lang="en-US" altLang="zh-CN"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6</a:t>
            </a:r>
            <a:r>
              <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）宜吃咸食，多饮凉白开水、冷盐水、白菊花水、绿豆汤等。不要过度饮用冷饮或含酒精饮料。</a:t>
            </a:r>
            <a:endParaRPr lang="zh-CN" altLang="en-US" sz="1400" spc="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descr="/data/cache/b1524ade5489bff63c48f876023fc4a4.jpgb1524ade5489bff63c48f876023fc4a4"/>
          <p:cNvPicPr>
            <a:picLocks noChangeAspect="1"/>
          </p:cNvPicPr>
          <p:nvPr>
            <p:custDataLst>
              <p:tags r:id="rId1"/>
            </p:custDataLst>
          </p:nvPr>
        </p:nvPicPr>
        <p:blipFill>
          <a:blip r:embed="rId2"/>
          <a:srcRect l="32508" r="32508"/>
          <a:stretch>
            <a:fillRect/>
          </a:stretch>
        </p:blipFill>
        <p:spPr>
          <a:xfrm>
            <a:off x="7590249" y="0"/>
            <a:ext cx="4591833" cy="6857999"/>
          </a:xfrm>
          <a:custGeom>
            <a:avLst/>
            <a:gdLst>
              <a:gd name="connsiteX0" fmla="*/ 1544293 w 4591833"/>
              <a:gd name="connsiteY0" fmla="*/ 0 h 6857999"/>
              <a:gd name="connsiteX1" fmla="*/ 4591833 w 4591833"/>
              <a:gd name="connsiteY1" fmla="*/ 0 h 6857999"/>
              <a:gd name="connsiteX2" fmla="*/ 4591833 w 4591833"/>
              <a:gd name="connsiteY2" fmla="*/ 1143499 h 6857999"/>
              <a:gd name="connsiteX3" fmla="*/ 4581915 w 4591833"/>
              <a:gd name="connsiteY3" fmla="*/ 1142998 h 6857999"/>
              <a:gd name="connsiteX4" fmla="*/ 2295914 w 4591833"/>
              <a:gd name="connsiteY4" fmla="*/ 3428999 h 6857999"/>
              <a:gd name="connsiteX5" fmla="*/ 4581915 w 4591833"/>
              <a:gd name="connsiteY5" fmla="*/ 5715000 h 6857999"/>
              <a:gd name="connsiteX6" fmla="*/ 4591833 w 4591833"/>
              <a:gd name="connsiteY6" fmla="*/ 5714499 h 6857999"/>
              <a:gd name="connsiteX7" fmla="*/ 4591833 w 4591833"/>
              <a:gd name="connsiteY7" fmla="*/ 6857999 h 6857999"/>
              <a:gd name="connsiteX8" fmla="*/ 1550070 w 4591833"/>
              <a:gd name="connsiteY8" fmla="*/ 6857999 h 6857999"/>
              <a:gd name="connsiteX9" fmla="*/ 1342011 w 4591833"/>
              <a:gd name="connsiteY9" fmla="*/ 6668903 h 6857999"/>
              <a:gd name="connsiteX10" fmla="*/ 5961 w 4591833"/>
              <a:gd name="connsiteY10" fmla="*/ 3664784 h 6857999"/>
              <a:gd name="connsiteX11" fmla="*/ 0 w 4591833"/>
              <a:gd name="connsiteY11" fmla="*/ 3429037 h 6857999"/>
              <a:gd name="connsiteX12" fmla="*/ 0 w 4591833"/>
              <a:gd name="connsiteY12" fmla="*/ 3428964 h 6857999"/>
              <a:gd name="connsiteX13" fmla="*/ 6726 w 4591833"/>
              <a:gd name="connsiteY13" fmla="*/ 3178578 h 6857999"/>
              <a:gd name="connsiteX14" fmla="*/ 1501138 w 4591833"/>
              <a:gd name="connsiteY14" fmla="*/ 37382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91833" h="6857999">
                <a:moveTo>
                  <a:pt x="1544293" y="0"/>
                </a:moveTo>
                <a:lnTo>
                  <a:pt x="4591833" y="0"/>
                </a:lnTo>
                <a:lnTo>
                  <a:pt x="4591833" y="1143499"/>
                </a:lnTo>
                <a:lnTo>
                  <a:pt x="4581915" y="1142998"/>
                </a:lnTo>
                <a:cubicBezTo>
                  <a:pt x="3319392" y="1142998"/>
                  <a:pt x="2295914" y="2166476"/>
                  <a:pt x="2295914" y="3428999"/>
                </a:cubicBezTo>
                <a:cubicBezTo>
                  <a:pt x="2295914" y="4691522"/>
                  <a:pt x="3319392" y="5715000"/>
                  <a:pt x="4581915" y="5715000"/>
                </a:cubicBezTo>
                <a:lnTo>
                  <a:pt x="4591833" y="5714499"/>
                </a:lnTo>
                <a:lnTo>
                  <a:pt x="4591833" y="6857999"/>
                </a:lnTo>
                <a:lnTo>
                  <a:pt x="1550070" y="6857999"/>
                </a:lnTo>
                <a:lnTo>
                  <a:pt x="1342011" y="6668903"/>
                </a:lnTo>
                <a:cubicBezTo>
                  <a:pt x="564671" y="5891562"/>
                  <a:pt x="65341" y="4836210"/>
                  <a:pt x="5961" y="3664784"/>
                </a:cubicBezTo>
                <a:lnTo>
                  <a:pt x="0" y="3429037"/>
                </a:lnTo>
                <a:lnTo>
                  <a:pt x="0" y="3428964"/>
                </a:lnTo>
                <a:lnTo>
                  <a:pt x="6726" y="3178578"/>
                </a:lnTo>
                <a:cubicBezTo>
                  <a:pt x="73710" y="1934969"/>
                  <a:pt x="636594" y="823157"/>
                  <a:pt x="1501138" y="37382"/>
                </a:cubicBezTo>
                <a:close/>
              </a:path>
            </a:pathLst>
          </a:custGeom>
        </p:spPr>
      </p:pic>
      <p:sp>
        <p:nvSpPr>
          <p:cNvPr id="15" name="任意多边形: 形状 14"/>
          <p:cNvSpPr/>
          <p:nvPr>
            <p:custDataLst>
              <p:tags r:id="rId3"/>
            </p:custDataLst>
          </p:nvPr>
        </p:nvSpPr>
        <p:spPr>
          <a:xfrm>
            <a:off x="11116609" y="2373442"/>
            <a:ext cx="1075391" cy="2111114"/>
          </a:xfrm>
          <a:custGeom>
            <a:avLst/>
            <a:gdLst>
              <a:gd name="connsiteX0" fmla="*/ 1055557 w 1075391"/>
              <a:gd name="connsiteY0" fmla="*/ 0 h 2111114"/>
              <a:gd name="connsiteX1" fmla="*/ 1075391 w 1075391"/>
              <a:gd name="connsiteY1" fmla="*/ 1002 h 2111114"/>
              <a:gd name="connsiteX2" fmla="*/ 1075391 w 1075391"/>
              <a:gd name="connsiteY2" fmla="*/ 2110113 h 2111114"/>
              <a:gd name="connsiteX3" fmla="*/ 1055557 w 1075391"/>
              <a:gd name="connsiteY3" fmla="*/ 2111114 h 2111114"/>
              <a:gd name="connsiteX4" fmla="*/ 0 w 1075391"/>
              <a:gd name="connsiteY4" fmla="*/ 1055557 h 2111114"/>
              <a:gd name="connsiteX5" fmla="*/ 1055557 w 1075391"/>
              <a:gd name="connsiteY5" fmla="*/ 0 h 211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5391" h="2111114">
                <a:moveTo>
                  <a:pt x="1055557" y="0"/>
                </a:moveTo>
                <a:lnTo>
                  <a:pt x="1075391" y="1002"/>
                </a:lnTo>
                <a:lnTo>
                  <a:pt x="1075391" y="2110113"/>
                </a:lnTo>
                <a:lnTo>
                  <a:pt x="1055557" y="2111114"/>
                </a:lnTo>
                <a:cubicBezTo>
                  <a:pt x="472589" y="2111114"/>
                  <a:pt x="0" y="1638525"/>
                  <a:pt x="0" y="1055557"/>
                </a:cubicBezTo>
                <a:cubicBezTo>
                  <a:pt x="0" y="472589"/>
                  <a:pt x="472589" y="0"/>
                  <a:pt x="105555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0" name="矩形 4"/>
          <p:cNvSpPr/>
          <p:nvPr>
            <p:custDataLst>
              <p:tags r:id="rId4"/>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1" name="文本框 10"/>
          <p:cNvSpPr txBox="1"/>
          <p:nvPr>
            <p:custDataLst>
              <p:tags r:id="rId5"/>
            </p:custDataLst>
          </p:nvPr>
        </p:nvSpPr>
        <p:spPr>
          <a:xfrm>
            <a:off x="762006" y="609600"/>
            <a:ext cx="5086375" cy="609600"/>
          </a:xfrm>
          <a:prstGeom prst="rect">
            <a:avLst/>
          </a:prstGeom>
          <a:noFill/>
        </p:spPr>
        <p:txBody>
          <a:bodyPr wrap="square" lIns="63500" tIns="25400" rIns="63500" bIns="25400" rtlCol="0" anchor="t" anchorCtr="0">
            <a:normAutofit/>
          </a:bodyPr>
          <a:p>
            <a:pPr marL="0" indent="0" algn="l">
              <a:lnSpc>
                <a:spcPct val="110000"/>
              </a:lnSpc>
              <a:spcBef>
                <a:spcPts val="0"/>
              </a:spcBef>
              <a:spcAft>
                <a:spcPts val="0"/>
              </a:spcAft>
              <a:buSzPct val="100000"/>
              <a:buNone/>
            </a:pPr>
            <a:r>
              <a:rPr lang="zh-CN" altLang="en-US" sz="3300" b="1" spc="170">
                <a:solidFill>
                  <a:schemeClr val="accent1"/>
                </a:solidFill>
                <a:uFillTx/>
                <a:latin typeface="微软雅黑" panose="020B0503020204020204" charset="-122"/>
                <a:ea typeface="微软雅黑" panose="020B0503020204020204" charset="-122"/>
                <a:sym typeface="+mn-ea"/>
              </a:rPr>
              <a:t>（一）应对气象灾害</a:t>
            </a:r>
            <a:endParaRPr lang="zh-CN" altLang="en-US" sz="3300" b="1" spc="170">
              <a:solidFill>
                <a:schemeClr val="accent1"/>
              </a:solidFill>
              <a:uFillTx/>
              <a:latin typeface="微软雅黑" panose="020B0503020204020204" charset="-122"/>
              <a:ea typeface="微软雅黑" panose="020B0503020204020204" charset="-122"/>
              <a:sym typeface="+mn-ea"/>
            </a:endParaRPr>
          </a:p>
        </p:txBody>
      </p:sp>
      <p:sp>
        <p:nvSpPr>
          <p:cNvPr id="12" name="Title 6"/>
          <p:cNvSpPr txBox="1"/>
          <p:nvPr>
            <p:custDataLst>
              <p:tags r:id="rId6"/>
            </p:custDataLst>
          </p:nvPr>
        </p:nvSpPr>
        <p:spPr>
          <a:xfrm>
            <a:off x="762006" y="2285694"/>
            <a:ext cx="5086375" cy="396241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en-US" altLang="zh-CN" sz="2100" b="1" spc="13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6.雪灾</a:t>
            </a:r>
            <a:endParaRPr lang="en-US" altLang="zh-CN" sz="2100" b="1" spc="13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68300" lvl="1" indent="0" algn="l" fontAlgn="auto">
              <a:lnSpc>
                <a:spcPct val="120000"/>
              </a:lnSpc>
              <a:spcBef>
                <a:spcPts val="0"/>
              </a:spcBef>
              <a:spcAft>
                <a:spcPts val="800"/>
              </a:spcAft>
              <a:buSzPct val="100000"/>
              <a:buNone/>
            </a:pPr>
            <a:r>
              <a:rPr lang="zh-CN" altLang="en-US" sz="19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遇到雪灾时，应做到以下几点。</a:t>
            </a:r>
            <a:endParaRPr lang="zh-CN" altLang="en-US" sz="1900" spc="11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1028700" lvl="2" indent="-317500" algn="l" fontAlgn="ctr">
              <a:lnSpc>
                <a:spcPct val="120000"/>
              </a:lnSpc>
              <a:spcBef>
                <a:spcPts val="0"/>
              </a:spcBef>
              <a:spcAft>
                <a:spcPts val="800"/>
              </a:spcAft>
              <a:buSzPct val="100000"/>
              <a:buFont typeface="+mn-ea"/>
              <a:buAutoNum type="circleNumDbPlain"/>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汽车减速慢行，路人当心滑倒。必要时封闭道路交通。</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1028700" lvl="2" indent="-317500" algn="l" fontAlgn="ctr">
              <a:lnSpc>
                <a:spcPct val="120000"/>
              </a:lnSpc>
              <a:spcBef>
                <a:spcPts val="0"/>
              </a:spcBef>
              <a:spcAft>
                <a:spcPts val="800"/>
              </a:spcAft>
              <a:buSzPct val="100000"/>
              <a:buFont typeface="+mn-ea"/>
              <a:buAutoNum type="circleNumDbPlain"/>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老、幼、病、弱人群不要外出，注意防寒保暖。</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1028700" lvl="2" indent="-317500" algn="l" fontAlgn="ctr">
              <a:lnSpc>
                <a:spcPct val="120000"/>
              </a:lnSpc>
              <a:spcBef>
                <a:spcPts val="0"/>
              </a:spcBef>
              <a:spcAft>
                <a:spcPts val="800"/>
              </a:spcAft>
              <a:buSzPct val="100000"/>
              <a:buFont typeface="+mn-ea"/>
              <a:buAutoNum type="circleNumDbPlain"/>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关好门窗，紧固室外搭建物。</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1028700" lvl="2" indent="-317500" algn="l" fontAlgn="ctr">
              <a:lnSpc>
                <a:spcPct val="120000"/>
              </a:lnSpc>
              <a:spcBef>
                <a:spcPts val="0"/>
              </a:spcBef>
              <a:spcAft>
                <a:spcPts val="800"/>
              </a:spcAft>
              <a:buSzPct val="100000"/>
              <a:buFont typeface="+mn-ea"/>
              <a:buAutoNum type="circleNumDbPlain"/>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船舶进港避风。</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1028700" lvl="2" indent="-317500" algn="l" fontAlgn="ctr">
              <a:lnSpc>
                <a:spcPct val="120000"/>
              </a:lnSpc>
              <a:spcBef>
                <a:spcPts val="0"/>
              </a:spcBef>
              <a:spcAft>
                <a:spcPts val="800"/>
              </a:spcAft>
              <a:buSzPct val="100000"/>
              <a:buFont typeface="+mn-ea"/>
              <a:buAutoNum type="circleNumDbPlain"/>
            </a:pPr>
            <a:r>
              <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高空、水上等户外人员停止作业。</a:t>
            </a:r>
            <a:endParaRPr lang="zh-CN" altLang="en-US" sz="1700" spc="9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矩形 12"/>
          <p:cNvSpPr/>
          <p:nvPr>
            <p:custDataLst>
              <p:tags r:id="rId1"/>
            </p:custDataLst>
          </p:nvPr>
        </p:nvSpPr>
        <p:spPr>
          <a:xfrm>
            <a:off x="582613" y="848995"/>
            <a:ext cx="11048365" cy="5523865"/>
          </a:xfrm>
          <a:prstGeom prst="rect">
            <a:avLst/>
          </a:prstGeom>
          <a:solidFill>
            <a:schemeClr val="bg1"/>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2146935" y="469265"/>
            <a:ext cx="7919720" cy="787400"/>
          </a:xfrm>
          <a:prstGeom prst="rect">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标题 1"/>
          <p:cNvSpPr>
            <a:spLocks noGrp="1"/>
          </p:cNvSpPr>
          <p:nvPr>
            <p:custDataLst>
              <p:tags r:id="rId3"/>
            </p:custDataLst>
          </p:nvPr>
        </p:nvSpPr>
        <p:spPr>
          <a:xfrm>
            <a:off x="2146618" y="468630"/>
            <a:ext cx="7920355" cy="788035"/>
          </a:xfrm>
          <a:prstGeom prst="rect">
            <a:avLst/>
          </a:prstGeom>
        </p:spPr>
        <p:txBody>
          <a:bodyPr vert="horz" lIns="91440" tIns="45720" rIns="91440" bIns="4572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pPr marL="0" indent="0" algn="ctr">
              <a:lnSpc>
                <a:spcPct val="100000"/>
              </a:lnSpc>
              <a:spcBef>
                <a:spcPts val="0"/>
              </a:spcBef>
              <a:spcAft>
                <a:spcPts val="0"/>
              </a:spcAft>
              <a:buSzPct val="100000"/>
              <a:buNone/>
            </a:pPr>
            <a:r>
              <a:rPr lang="zh-CN" altLang="en-US" sz="4000" spc="240">
                <a:solidFill>
                  <a:schemeClr val="lt1"/>
                </a:solidFill>
                <a:uFillTx/>
                <a:latin typeface="Arial" panose="020B0604020202020204" pitchFamily="34" charset="0"/>
                <a:ea typeface="微软雅黑" panose="020B0503020204020204" charset="-122"/>
                <a:sym typeface="+mn-ea"/>
              </a:rPr>
              <a:t>（一）应对气象灾害</a:t>
            </a:r>
            <a:endParaRPr lang="zh-CN" altLang="en-US" sz="4000" spc="240">
              <a:solidFill>
                <a:schemeClr val="lt1"/>
              </a:solidFill>
              <a:uFillTx/>
              <a:latin typeface="Arial" panose="020B0604020202020204" pitchFamily="34" charset="0"/>
              <a:ea typeface="微软雅黑" panose="020B0503020204020204" charset="-122"/>
              <a:sym typeface="+mn-ea"/>
            </a:endParaRPr>
          </a:p>
        </p:txBody>
      </p:sp>
      <p:sp>
        <p:nvSpPr>
          <p:cNvPr id="18" name="文本框 17"/>
          <p:cNvSpPr txBox="1"/>
          <p:nvPr>
            <p:custDataLst>
              <p:tags r:id="rId4"/>
            </p:custDataLst>
          </p:nvPr>
        </p:nvSpPr>
        <p:spPr>
          <a:xfrm>
            <a:off x="1042035" y="1998129"/>
            <a:ext cx="10111740" cy="3685266"/>
          </a:xfrm>
          <a:prstGeom prst="rect">
            <a:avLst/>
          </a:prstGeom>
          <a:noFill/>
        </p:spPr>
        <p:txBody>
          <a:bodyPr vert="horz" lIns="90000" tIns="46800" rIns="90000" bIns="46800" rtlCol="0" anchor="ctr">
            <a:noAutofit/>
          </a:bodyPr>
          <a:lstStyle>
            <a:lvl1pPr marL="285750" indent="-285750" fontAlgn="auto">
              <a:lnSpc>
                <a:spcPct val="150000"/>
              </a:lnSpc>
              <a:spcBef>
                <a:spcPts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l">
              <a:lnSpc>
                <a:spcPct val="120000"/>
              </a:lnSpc>
              <a:buClr>
                <a:schemeClr val="tx1">
                  <a:lumMod val="95000"/>
                  <a:lumOff val="5000"/>
                </a:schemeClr>
              </a:buClr>
              <a:buSzPct val="100000"/>
              <a:buFont typeface="+mj-ea"/>
              <a:buNone/>
            </a:pPr>
            <a:r>
              <a:rPr lang="en-US" altLang="zh-CN" sz="2000" spc="60">
                <a:solidFill>
                  <a:schemeClr val="tx1">
                    <a:lumMod val="85000"/>
                    <a:lumOff val="15000"/>
                  </a:schemeClr>
                </a:solidFill>
                <a:latin typeface="Arial" panose="020B0604020202020204" pitchFamily="34" charset="0"/>
                <a:ea typeface="微软雅黑" panose="020B0503020204020204" charset="-122"/>
              </a:rPr>
              <a:t>1.寒潮</a:t>
            </a:r>
            <a:endParaRPr lang="en-US" altLang="zh-CN" sz="2000" spc="60">
              <a:solidFill>
                <a:schemeClr val="tx1">
                  <a:lumMod val="85000"/>
                  <a:lumOff val="15000"/>
                </a:schemeClr>
              </a:solidFill>
              <a:latin typeface="Arial" panose="020B0604020202020204" pitchFamily="34" charset="0"/>
              <a:ea typeface="微软雅黑" panose="020B0503020204020204" charset="-122"/>
            </a:endParaRPr>
          </a:p>
          <a:p>
            <a:pPr marL="279400" lvl="1" indent="0" algn="l">
              <a:lnSpc>
                <a:spcPct val="120000"/>
              </a:lnSpc>
              <a:spcAft>
                <a:spcPts val="800"/>
              </a:spcAft>
              <a:buClr>
                <a:schemeClr val="tx1">
                  <a:lumMod val="95000"/>
                  <a:lumOff val="5000"/>
                </a:schemeClr>
              </a:buClr>
              <a:buSzPct val="100000"/>
              <a:buFont typeface="+mj-ea"/>
              <a:buNone/>
            </a:pPr>
            <a:r>
              <a:rPr lang="zh-CN" altLang="en-US" sz="1800" spc="40">
                <a:solidFill>
                  <a:schemeClr val="tx1">
                    <a:lumMod val="85000"/>
                    <a:lumOff val="15000"/>
                  </a:schemeClr>
                </a:solidFill>
                <a:latin typeface="Arial" panose="020B0604020202020204" pitchFamily="34" charset="0"/>
                <a:ea typeface="微软雅黑" panose="020B0503020204020204" charset="-122"/>
              </a:rPr>
              <a:t>遇到寒潮时，应做到以下几点。</a:t>
            </a:r>
            <a:endParaRPr lang="zh-CN" altLang="en-US" sz="1800" spc="40">
              <a:solidFill>
                <a:schemeClr val="tx1">
                  <a:lumMod val="85000"/>
                  <a:lumOff val="15000"/>
                </a:schemeClr>
              </a:solidFill>
              <a:latin typeface="Arial" panose="020B0604020202020204" pitchFamily="34" charset="0"/>
              <a:ea typeface="微软雅黑" panose="020B0503020204020204" charset="-122"/>
            </a:endParaRPr>
          </a:p>
          <a:p>
            <a:pPr marL="762000" lvl="2" indent="-228600" algn="l" fontAlgn="ctr">
              <a:lnSpc>
                <a:spcPct val="120000"/>
              </a:lnSpc>
              <a:spcAft>
                <a:spcPts val="800"/>
              </a:spcAft>
              <a:buSzPct val="100000"/>
              <a:buFont typeface="+mn-ea"/>
              <a:buAutoNum type="circleNumDbPlain"/>
            </a:pPr>
            <a:r>
              <a:rPr lang="zh-CN" altLang="en-US">
                <a:solidFill>
                  <a:schemeClr val="tx1">
                    <a:lumMod val="85000"/>
                    <a:lumOff val="15000"/>
                  </a:schemeClr>
                </a:solidFill>
                <a:latin typeface="Arial" panose="020B0604020202020204" pitchFamily="34" charset="0"/>
                <a:ea typeface="微软雅黑" panose="020B0503020204020204" charset="-122"/>
              </a:rPr>
              <a:t>注意收听天气预报及紧急状况警报。</a:t>
            </a:r>
            <a:endParaRPr lang="zh-CN" altLang="en-US">
              <a:solidFill>
                <a:schemeClr val="tx1">
                  <a:lumMod val="85000"/>
                  <a:lumOff val="15000"/>
                </a:schemeClr>
              </a:solidFill>
              <a:latin typeface="Arial" panose="020B0604020202020204" pitchFamily="34" charset="0"/>
              <a:ea typeface="微软雅黑" panose="020B0503020204020204" charset="-122"/>
            </a:endParaRPr>
          </a:p>
          <a:p>
            <a:pPr marL="762000" lvl="2" indent="-228600" algn="l" fontAlgn="ctr">
              <a:lnSpc>
                <a:spcPct val="120000"/>
              </a:lnSpc>
              <a:spcAft>
                <a:spcPts val="800"/>
              </a:spcAft>
              <a:buSzPct val="100000"/>
              <a:buFont typeface="+mn-ea"/>
              <a:buAutoNum type="circleNumDbPlain"/>
            </a:pPr>
            <a:r>
              <a:rPr lang="zh-CN" altLang="en-US">
                <a:solidFill>
                  <a:schemeClr val="tx1">
                    <a:lumMod val="85000"/>
                    <a:lumOff val="15000"/>
                  </a:schemeClr>
                </a:solidFill>
                <a:latin typeface="Arial" panose="020B0604020202020204" pitchFamily="34" charset="0"/>
                <a:ea typeface="微软雅黑" panose="020B0503020204020204" charset="-122"/>
              </a:rPr>
              <a:t>多穿几层轻盈、宽松、舒适并暖和的衣服，尽量留在室内。</a:t>
            </a:r>
            <a:endParaRPr lang="zh-CN" altLang="en-US">
              <a:solidFill>
                <a:schemeClr val="tx1">
                  <a:lumMod val="85000"/>
                  <a:lumOff val="15000"/>
                </a:schemeClr>
              </a:solidFill>
              <a:latin typeface="Arial" panose="020B0604020202020204" pitchFamily="34" charset="0"/>
              <a:ea typeface="微软雅黑" panose="020B0503020204020204" charset="-122"/>
            </a:endParaRPr>
          </a:p>
          <a:p>
            <a:pPr marL="762000" lvl="2" indent="-228600" algn="l" fontAlgn="ctr">
              <a:lnSpc>
                <a:spcPct val="120000"/>
              </a:lnSpc>
              <a:spcAft>
                <a:spcPts val="800"/>
              </a:spcAft>
              <a:buSzPct val="100000"/>
              <a:buFont typeface="+mn-ea"/>
              <a:buAutoNum type="circleNumDbPlain"/>
            </a:pPr>
            <a:r>
              <a:rPr lang="zh-CN" altLang="en-US">
                <a:solidFill>
                  <a:schemeClr val="tx1">
                    <a:lumMod val="85000"/>
                    <a:lumOff val="15000"/>
                  </a:schemeClr>
                </a:solidFill>
                <a:latin typeface="Arial" panose="020B0604020202020204" pitchFamily="34" charset="0"/>
                <a:ea typeface="微软雅黑" panose="020B0503020204020204" charset="-122"/>
              </a:rPr>
              <a:t>注意饮食规律，多喝水，少喝含咖啡因或酒精的饮料。</a:t>
            </a:r>
            <a:endParaRPr lang="zh-CN" altLang="en-US">
              <a:solidFill>
                <a:schemeClr val="tx1">
                  <a:lumMod val="85000"/>
                  <a:lumOff val="15000"/>
                </a:schemeClr>
              </a:solidFill>
              <a:latin typeface="Arial" panose="020B0604020202020204" pitchFamily="34" charset="0"/>
              <a:ea typeface="微软雅黑" panose="020B0503020204020204" charset="-122"/>
            </a:endParaRPr>
          </a:p>
          <a:p>
            <a:pPr marL="762000" lvl="2" indent="-228600" algn="l" fontAlgn="ctr">
              <a:lnSpc>
                <a:spcPct val="120000"/>
              </a:lnSpc>
              <a:spcAft>
                <a:spcPts val="800"/>
              </a:spcAft>
              <a:buSzPct val="100000"/>
              <a:buFont typeface="+mn-ea"/>
              <a:buAutoNum type="circleNumDbPlain"/>
            </a:pPr>
            <a:r>
              <a:rPr lang="zh-CN" altLang="en-US">
                <a:solidFill>
                  <a:schemeClr val="tx1">
                    <a:lumMod val="85000"/>
                    <a:lumOff val="15000"/>
                  </a:schemeClr>
                </a:solidFill>
                <a:latin typeface="Arial" panose="020B0604020202020204" pitchFamily="34" charset="0"/>
                <a:ea typeface="微软雅黑" panose="020B0503020204020204" charset="-122"/>
              </a:rPr>
              <a:t>避免过度劳累。</a:t>
            </a:r>
            <a:endParaRPr lang="zh-CN" altLang="en-US">
              <a:solidFill>
                <a:schemeClr val="tx1">
                  <a:lumMod val="85000"/>
                  <a:lumOff val="15000"/>
                </a:schemeClr>
              </a:solidFill>
              <a:latin typeface="Arial" panose="020B0604020202020204" pitchFamily="34" charset="0"/>
              <a:ea typeface="微软雅黑" panose="020B0503020204020204" charset="-122"/>
            </a:endParaRPr>
          </a:p>
          <a:p>
            <a:pPr marL="762000" lvl="2" indent="-228600" algn="l" fontAlgn="ctr">
              <a:lnSpc>
                <a:spcPct val="120000"/>
              </a:lnSpc>
              <a:spcAft>
                <a:spcPts val="800"/>
              </a:spcAft>
              <a:buSzPct val="100000"/>
              <a:buFont typeface="+mn-ea"/>
              <a:buAutoNum type="circleNumDbPlain"/>
            </a:pPr>
            <a:r>
              <a:rPr lang="zh-CN" altLang="en-US">
                <a:solidFill>
                  <a:schemeClr val="tx1">
                    <a:lumMod val="85000"/>
                    <a:lumOff val="15000"/>
                  </a:schemeClr>
                </a:solidFill>
                <a:latin typeface="Arial" panose="020B0604020202020204" pitchFamily="34" charset="0"/>
                <a:ea typeface="微软雅黑" panose="020B0503020204020204" charset="-122"/>
              </a:rPr>
              <a:t>警惕冻伤信号，如手指、脚趾、耳垂及鼻头出现失去知觉或泛苍白色类似症状， 立即采取急救措施或就医。</a:t>
            </a:r>
            <a:endParaRPr lang="zh-CN" altLang="en-US">
              <a:solidFill>
                <a:schemeClr val="tx1">
                  <a:lumMod val="85000"/>
                  <a:lumOff val="15000"/>
                </a:schemeClr>
              </a:solidFill>
              <a:latin typeface="Arial" panose="020B0604020202020204" pitchFamily="34" charset="0"/>
              <a:ea typeface="微软雅黑" panose="020B0503020204020204" charset="-122"/>
            </a:endParaRPr>
          </a:p>
          <a:p>
            <a:pPr marL="762000" lvl="2" indent="-228600" algn="l" fontAlgn="ctr">
              <a:lnSpc>
                <a:spcPct val="120000"/>
              </a:lnSpc>
              <a:spcAft>
                <a:spcPts val="800"/>
              </a:spcAft>
              <a:buSzPct val="100000"/>
              <a:buFont typeface="+mn-ea"/>
              <a:buAutoNum type="circleNumDbPlain"/>
            </a:pPr>
            <a:r>
              <a:rPr lang="zh-CN" altLang="en-US">
                <a:solidFill>
                  <a:schemeClr val="tx1">
                    <a:lumMod val="85000"/>
                    <a:lumOff val="15000"/>
                  </a:schemeClr>
                </a:solidFill>
                <a:latin typeface="Arial" panose="020B0604020202020204" pitchFamily="34" charset="0"/>
                <a:ea typeface="微软雅黑" panose="020B0503020204020204" charset="-122"/>
              </a:rPr>
              <a:t>可使用暖水袋或热宝取暖，但小心不要被灼伤。</a:t>
            </a:r>
            <a:endParaRPr lang="zh-CN" altLang="en-US">
              <a:solidFill>
                <a:schemeClr val="tx1">
                  <a:lumMod val="85000"/>
                  <a:lumOff val="15000"/>
                </a:schemeClr>
              </a:solidFill>
              <a:latin typeface="Arial" panose="020B0604020202020204" pitchFamily="34" charset="0"/>
              <a:ea typeface="微软雅黑" panose="020B0503020204020204" charset="-122"/>
            </a:endParaRPr>
          </a:p>
          <a:p>
            <a:pPr marL="762000" lvl="2" indent="-228600" algn="l" fontAlgn="ctr">
              <a:lnSpc>
                <a:spcPct val="120000"/>
              </a:lnSpc>
              <a:spcAft>
                <a:spcPts val="800"/>
              </a:spcAft>
              <a:buSzPct val="100000"/>
              <a:buFont typeface="+mn-ea"/>
              <a:buAutoNum type="circleNumDbPlain"/>
            </a:pPr>
            <a:r>
              <a:rPr lang="zh-CN" altLang="en-US">
                <a:solidFill>
                  <a:schemeClr val="tx1">
                    <a:lumMod val="85000"/>
                    <a:lumOff val="15000"/>
                  </a:schemeClr>
                </a:solidFill>
                <a:latin typeface="Arial" panose="020B0604020202020204" pitchFamily="34" charset="0"/>
                <a:ea typeface="微软雅黑" panose="020B0503020204020204" charset="-122"/>
              </a:rPr>
              <a:t>尽量不开车外出。</a:t>
            </a:r>
            <a:endParaRPr lang="zh-CN" altLang="en-US">
              <a:solidFill>
                <a:schemeClr val="tx1">
                  <a:lumMod val="85000"/>
                  <a:lumOff val="15000"/>
                </a:schemeClr>
              </a:solidFill>
              <a:latin typeface="Arial" panose="020B0604020202020204" pitchFamily="34" charset="0"/>
              <a:ea typeface="微软雅黑" panose="020B0503020204020204" charset="-122"/>
            </a:endParaRPr>
          </a:p>
          <a:p>
            <a:pPr marL="762000" lvl="2" indent="-228600" algn="l" fontAlgn="ctr">
              <a:lnSpc>
                <a:spcPct val="120000"/>
              </a:lnSpc>
              <a:spcAft>
                <a:spcPts val="800"/>
              </a:spcAft>
              <a:buSzPct val="100000"/>
              <a:buFont typeface="+mn-ea"/>
              <a:buAutoNum type="circleNumDbPlain"/>
            </a:pPr>
            <a:r>
              <a:rPr lang="zh-CN" altLang="en-US">
                <a:solidFill>
                  <a:schemeClr val="tx1">
                    <a:lumMod val="85000"/>
                    <a:lumOff val="15000"/>
                  </a:schemeClr>
                </a:solidFill>
                <a:latin typeface="Arial" panose="020B0604020202020204" pitchFamily="34" charset="0"/>
                <a:ea typeface="微软雅黑" panose="020B0503020204020204" charset="-122"/>
              </a:rPr>
              <a:t>驾车外出时走干道。</a:t>
            </a:r>
            <a:endParaRPr lang="zh-CN" altLang="en-US">
              <a:solidFill>
                <a:schemeClr val="tx1">
                  <a:lumMod val="85000"/>
                  <a:lumOff val="15000"/>
                </a:schemeClr>
              </a:solidFill>
              <a:latin typeface="Arial" panose="020B0604020202020204" pitchFamily="34" charset="0"/>
              <a:ea typeface="微软雅黑" panose="020B0503020204020204" charset="-122"/>
            </a:endParaRPr>
          </a:p>
          <a:p>
            <a:pPr marL="762000" lvl="2" indent="-228600" algn="l" fontAlgn="ctr">
              <a:lnSpc>
                <a:spcPct val="120000"/>
              </a:lnSpc>
              <a:spcAft>
                <a:spcPts val="800"/>
              </a:spcAft>
              <a:buSzPct val="100000"/>
              <a:buFont typeface="+mn-ea"/>
              <a:buAutoNum type="circleNumDbPlain"/>
            </a:pPr>
            <a:r>
              <a:rPr lang="zh-CN" altLang="en-US">
                <a:solidFill>
                  <a:schemeClr val="tx1">
                    <a:lumMod val="85000"/>
                    <a:lumOff val="15000"/>
                  </a:schemeClr>
                </a:solidFill>
                <a:latin typeface="Arial" panose="020B0604020202020204" pitchFamily="34" charset="0"/>
                <a:ea typeface="微软雅黑" panose="020B0503020204020204" charset="-122"/>
              </a:rPr>
              <a:t>不夜间开车，不单独驾驶，不疲劳驾驶。</a:t>
            </a:r>
            <a:endParaRPr lang="zh-CN" altLang="en-US">
              <a:solidFill>
                <a:schemeClr val="tx1">
                  <a:lumMod val="85000"/>
                  <a:lumOff val="15000"/>
                </a:schemeClr>
              </a:solidFill>
              <a:latin typeface="Arial" panose="020B0604020202020204" pitchFamily="34" charset="0"/>
              <a:ea typeface="微软雅黑" panose="020B0503020204020204" charset="-122"/>
            </a:endParaRPr>
          </a:p>
        </p:txBody>
      </p:sp>
      <p:sp>
        <p:nvSpPr>
          <p:cNvPr id="15" name="矩形 14"/>
          <p:cNvSpPr/>
          <p:nvPr>
            <p:custDataLst>
              <p:tags r:id="rId5"/>
            </p:custDataLst>
          </p:nvPr>
        </p:nvSpPr>
        <p:spPr>
          <a:xfrm>
            <a:off x="41211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6"/>
            </p:custDataLst>
          </p:nvPr>
        </p:nvSpPr>
        <p:spPr>
          <a:xfrm>
            <a:off x="1145349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p>
            <a:r>
              <a:rPr lang="zh-CN" altLang="en-US"/>
              <a:t>（二）应对地质灾害：</a:t>
            </a:r>
            <a:r>
              <a:rPr lang="zh-CN" altLang="en-US" dirty="0">
                <a:sym typeface="+mn-ea"/>
              </a:rPr>
              <a:t>1. 滑坡</a:t>
            </a:r>
            <a:endParaRPr lang="zh-CN" altLang="en-US" dirty="0">
              <a:solidFill>
                <a:schemeClr val="tx1">
                  <a:lumMod val="85000"/>
                  <a:lumOff val="15000"/>
                </a:schemeClr>
              </a:solidFill>
              <a:sym typeface="+mn-ea"/>
            </a:endParaRPr>
          </a:p>
        </p:txBody>
      </p:sp>
      <p:sp>
        <p:nvSpPr>
          <p:cNvPr id="5" name="圆角矩形 10"/>
          <p:cNvSpPr/>
          <p:nvPr>
            <p:custDataLst>
              <p:tags r:id="rId2"/>
            </p:custDataLst>
          </p:nvPr>
        </p:nvSpPr>
        <p:spPr>
          <a:xfrm>
            <a:off x="695960" y="1440180"/>
            <a:ext cx="4938395" cy="4758055"/>
          </a:xfrm>
          <a:prstGeom prst="roundRect">
            <a:avLst>
              <a:gd name="adj" fmla="val 9212"/>
            </a:avLst>
          </a:prstGeom>
          <a:solidFill>
            <a:schemeClr val="accent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useBgFill="1">
        <p:nvSpPr>
          <p:cNvPr id="6" name="圆角矩形 11"/>
          <p:cNvSpPr/>
          <p:nvPr>
            <p:custDataLst>
              <p:tags r:id="rId3"/>
            </p:custDataLst>
          </p:nvPr>
        </p:nvSpPr>
        <p:spPr>
          <a:xfrm>
            <a:off x="908050" y="1615440"/>
            <a:ext cx="4938395" cy="4756785"/>
          </a:xfrm>
          <a:prstGeom prst="roundRect">
            <a:avLst>
              <a:gd name="adj" fmla="val 6141"/>
            </a:avLst>
          </a:prstGeom>
          <a:ln w="254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60045" tIns="360045" rIns="360045" bIns="0" numCol="1" spcCol="0" rtlCol="0" fromWordArt="0" anchor="t" anchorCtr="0" forceAA="0" compatLnSpc="1">
            <a:noAutofit/>
          </a:bodyPr>
          <a:lstStyle/>
          <a:p>
            <a:pPr lvl="0" indent="0" algn="just" fontAlgn="auto">
              <a:lnSpc>
                <a:spcPct val="130000"/>
              </a:lnSpc>
              <a:spcBef>
                <a:spcPts val="1200"/>
              </a:spcBef>
              <a:buClrTx/>
              <a:buSzTx/>
              <a:buFontTx/>
            </a:pPr>
            <a:endParaRPr lang="zh-CN" altLang="en-US" sz="1600">
              <a:solidFill>
                <a:schemeClr val="tx1">
                  <a:lumMod val="85000"/>
                  <a:lumOff val="15000"/>
                </a:schemeClr>
              </a:solidFill>
              <a:sym typeface="+mn-ea"/>
            </a:endParaRPr>
          </a:p>
        </p:txBody>
      </p:sp>
      <p:sp>
        <p:nvSpPr>
          <p:cNvPr id="18" name="任意多边形: 形状 72"/>
          <p:cNvSpPr/>
          <p:nvPr>
            <p:custDataLst>
              <p:tags r:id="rId4"/>
            </p:custDataLst>
          </p:nvPr>
        </p:nvSpPr>
        <p:spPr>
          <a:xfrm>
            <a:off x="5029200" y="1654810"/>
            <a:ext cx="243840" cy="377190"/>
          </a:xfrm>
          <a:custGeom>
            <a:avLst/>
            <a:gdLst>
              <a:gd name="connsiteX0" fmla="*/ 0 w 809882"/>
              <a:gd name="connsiteY0" fmla="*/ 0 h 1163818"/>
              <a:gd name="connsiteX1" fmla="*/ 809882 w 809882"/>
              <a:gd name="connsiteY1" fmla="*/ 0 h 1163818"/>
              <a:gd name="connsiteX2" fmla="*/ 809882 w 809882"/>
              <a:gd name="connsiteY2" fmla="*/ 1163818 h 1163818"/>
              <a:gd name="connsiteX3" fmla="*/ 517786 w 809882"/>
              <a:gd name="connsiteY3" fmla="*/ 853184 h 1163818"/>
              <a:gd name="connsiteX4" fmla="*/ 492247 w 809882"/>
              <a:gd name="connsiteY4" fmla="*/ 880361 h 1163818"/>
              <a:gd name="connsiteX5" fmla="*/ 363520 w 809882"/>
              <a:gd name="connsiteY5" fmla="*/ 743507 h 1163818"/>
              <a:gd name="connsiteX6" fmla="*/ 303229 w 809882"/>
              <a:gd name="connsiteY6" fmla="*/ 743507 h 1163818"/>
              <a:gd name="connsiteX7" fmla="*/ 0 w 809882"/>
              <a:gd name="connsiteY7" fmla="*/ 1065880 h 1163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9882" h="1163818">
                <a:moveTo>
                  <a:pt x="0" y="0"/>
                </a:moveTo>
                <a:lnTo>
                  <a:pt x="809882" y="0"/>
                </a:lnTo>
                <a:lnTo>
                  <a:pt x="809882" y="1163818"/>
                </a:lnTo>
                <a:lnTo>
                  <a:pt x="517786" y="853184"/>
                </a:lnTo>
                <a:lnTo>
                  <a:pt x="492247" y="880361"/>
                </a:lnTo>
                <a:lnTo>
                  <a:pt x="363520" y="743507"/>
                </a:lnTo>
                <a:cubicBezTo>
                  <a:pt x="347934" y="726754"/>
                  <a:pt x="318816" y="726754"/>
                  <a:pt x="303229" y="743507"/>
                </a:cubicBezTo>
                <a:lnTo>
                  <a:pt x="0" y="1065880"/>
                </a:lnTo>
                <a:close/>
              </a:path>
            </a:pathLst>
          </a:custGeom>
          <a:solidFill>
            <a:schemeClr val="accent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19" name="任意多边形 14"/>
          <p:cNvSpPr/>
          <p:nvPr>
            <p:custDataLst>
              <p:tags r:id="rId5"/>
            </p:custDataLst>
          </p:nvPr>
        </p:nvSpPr>
        <p:spPr>
          <a:xfrm>
            <a:off x="4978400" y="1617980"/>
            <a:ext cx="309880" cy="478790"/>
          </a:xfrm>
          <a:custGeom>
            <a:avLst/>
            <a:gdLst>
              <a:gd name="connsiteX0" fmla="*/ 488 w 488"/>
              <a:gd name="connsiteY0" fmla="*/ 0 h 754"/>
              <a:gd name="connsiteX1" fmla="*/ 488 w 488"/>
              <a:gd name="connsiteY1" fmla="*/ 731 h 754"/>
              <a:gd name="connsiteX2" fmla="*/ 248 w 488"/>
              <a:gd name="connsiteY2" fmla="*/ 457 h 754"/>
              <a:gd name="connsiteX3" fmla="*/ 0 w 488"/>
              <a:gd name="connsiteY3" fmla="*/ 754 h 754"/>
              <a:gd name="connsiteX4" fmla="*/ 0 w 488"/>
              <a:gd name="connsiteY4" fmla="*/ 525 h 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 h="754">
                <a:moveTo>
                  <a:pt x="488" y="0"/>
                </a:moveTo>
                <a:lnTo>
                  <a:pt x="488" y="731"/>
                </a:lnTo>
                <a:lnTo>
                  <a:pt x="248" y="457"/>
                </a:lnTo>
                <a:lnTo>
                  <a:pt x="0" y="754"/>
                </a:lnTo>
                <a:lnTo>
                  <a:pt x="0" y="525"/>
                </a:lnTo>
              </a:path>
            </a:pathLst>
          </a:custGeom>
          <a:noFill/>
          <a:ln w="22225" cap="rnd">
            <a:solidFill>
              <a:schemeClr val="accent1">
                <a:lumMod val="60000"/>
                <a:lumOff val="40000"/>
                <a:alpha val="60000"/>
              </a:schemeClr>
            </a:solidFill>
            <a:roun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0" name="任意多边形 15"/>
          <p:cNvSpPr/>
          <p:nvPr>
            <p:custDataLst>
              <p:tags r:id="rId6"/>
            </p:custDataLst>
          </p:nvPr>
        </p:nvSpPr>
        <p:spPr>
          <a:xfrm>
            <a:off x="4978400" y="1868805"/>
            <a:ext cx="0" cy="43200"/>
          </a:xfrm>
          <a:custGeom>
            <a:avLst/>
            <a:gdLst>
              <a:gd name="connsiteX0" fmla="*/ 0 w 0"/>
              <a:gd name="connsiteY0" fmla="*/ 0 h 78"/>
              <a:gd name="connsiteX1" fmla="*/ 0 w 0"/>
              <a:gd name="connsiteY1" fmla="*/ 78 h 78"/>
            </a:gdLst>
            <a:ahLst/>
            <a:cxnLst>
              <a:cxn ang="0">
                <a:pos x="connsiteX0" y="connsiteY0"/>
              </a:cxn>
              <a:cxn ang="0">
                <a:pos x="connsiteX1" y="connsiteY1"/>
              </a:cxn>
            </a:cxnLst>
            <a:rect l="l" t="t" r="r" b="b"/>
            <a:pathLst>
              <a:path h="78">
                <a:moveTo>
                  <a:pt x="0" y="0"/>
                </a:moveTo>
                <a:lnTo>
                  <a:pt x="0" y="78"/>
                </a:lnTo>
              </a:path>
            </a:pathLst>
          </a:custGeom>
          <a:noFill/>
          <a:ln w="22225" cap="rnd">
            <a:solidFill>
              <a:schemeClr val="accent1">
                <a:lumMod val="60000"/>
                <a:lumOff val="40000"/>
                <a:alpha val="6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1" name="任意多边形 16"/>
          <p:cNvSpPr/>
          <p:nvPr>
            <p:custDataLst>
              <p:tags r:id="rId7"/>
            </p:custDataLst>
          </p:nvPr>
        </p:nvSpPr>
        <p:spPr>
          <a:xfrm>
            <a:off x="4978400" y="1615440"/>
            <a:ext cx="0" cy="216535"/>
          </a:xfrm>
          <a:custGeom>
            <a:avLst/>
            <a:gdLst>
              <a:gd name="connsiteX0" fmla="*/ 0 w 0"/>
              <a:gd name="connsiteY0" fmla="*/ 341 h 341"/>
              <a:gd name="connsiteX1" fmla="*/ 0 w 0"/>
              <a:gd name="connsiteY1" fmla="*/ 0 h 341"/>
            </a:gdLst>
            <a:ahLst/>
            <a:cxnLst>
              <a:cxn ang="0">
                <a:pos x="connsiteX0" y="connsiteY0"/>
              </a:cxn>
              <a:cxn ang="0">
                <a:pos x="connsiteX1" y="connsiteY1"/>
              </a:cxn>
            </a:cxnLst>
            <a:rect l="l" t="t" r="r" b="b"/>
            <a:pathLst>
              <a:path h="341">
                <a:moveTo>
                  <a:pt x="0" y="341"/>
                </a:moveTo>
                <a:lnTo>
                  <a:pt x="0" y="0"/>
                </a:lnTo>
              </a:path>
            </a:pathLst>
          </a:custGeom>
          <a:noFill/>
          <a:ln w="22225" cap="rnd">
            <a:solidFill>
              <a:schemeClr val="accent1">
                <a:lumMod val="60000"/>
                <a:lumOff val="40000"/>
                <a:alpha val="60000"/>
              </a:schemeClr>
            </a:solidFill>
            <a:roun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圆角矩形 12"/>
          <p:cNvSpPr/>
          <p:nvPr>
            <p:custDataLst>
              <p:tags r:id="rId8"/>
            </p:custDataLst>
          </p:nvPr>
        </p:nvSpPr>
        <p:spPr>
          <a:xfrm>
            <a:off x="695325" y="1615440"/>
            <a:ext cx="5150485" cy="4756785"/>
          </a:xfrm>
          <a:prstGeom prst="roundRect">
            <a:avLst>
              <a:gd name="adj" fmla="val 6141"/>
            </a:avLst>
          </a:prstGeom>
          <a:solidFill>
            <a:srgbClr val="FFFFFF">
              <a:alpha val="20000"/>
            </a:srgbClr>
          </a:solidFill>
          <a:ln w="25400">
            <a:solidFill>
              <a:schemeClr val="accent1">
                <a:lumMod val="60000"/>
                <a:lumOff val="40000"/>
                <a:alpha val="60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60045" tIns="0" rIns="360045" bIns="0" numCol="1" spcCol="0" rtlCol="0" fromWordArt="0" anchor="ctr" anchorCtr="0" forceAA="0" compatLnSpc="1"/>
          <a:lstStyle/>
          <a:p>
            <a:pPr marL="457200" lvl="1" indent="0" algn="just" fontAlgn="auto">
              <a:lnSpc>
                <a:spcPct val="150000"/>
              </a:lnSpc>
              <a:spcBef>
                <a:spcPts val="1200"/>
              </a:spcBef>
              <a:buClrTx/>
              <a:buSzTx/>
              <a:buFontTx/>
            </a:pPr>
            <a:r>
              <a:rPr lang="zh-CN" altLang="en-US" b="1" dirty="0">
                <a:solidFill>
                  <a:schemeClr val="tx1">
                    <a:lumMod val="85000"/>
                    <a:lumOff val="15000"/>
                  </a:schemeClr>
                </a:solidFill>
                <a:sym typeface="+mn-ea"/>
              </a:rPr>
              <a:t>滑坡的前兆</a:t>
            </a:r>
            <a:endParaRPr lang="zh-CN" altLang="en-US" b="1" dirty="0">
              <a:solidFill>
                <a:schemeClr val="tx1">
                  <a:lumMod val="85000"/>
                  <a:lumOff val="15000"/>
                </a:schemeClr>
              </a:solidFill>
              <a:sym typeface="+mn-ea"/>
            </a:endParaRPr>
          </a:p>
          <a:p>
            <a:pPr marL="457200" lvl="1" indent="0" algn="just" fontAlgn="auto">
              <a:lnSpc>
                <a:spcPct val="150000"/>
              </a:lnSpc>
              <a:spcBef>
                <a:spcPts val="1200"/>
              </a:spcBef>
              <a:buClrTx/>
              <a:buSzTx/>
              <a:buFontTx/>
            </a:pPr>
            <a:r>
              <a:rPr lang="zh-CN" altLang="en-US" dirty="0">
                <a:solidFill>
                  <a:schemeClr val="tx1">
                    <a:lumMod val="85000"/>
                    <a:lumOff val="15000"/>
                  </a:schemeClr>
                </a:solidFill>
                <a:sym typeface="+mn-ea"/>
              </a:rPr>
              <a:t>在滑坡体前缘坡脚处，有堵塞多年的泉水复活现象，或者出现泉水(水井)突然干枯、井水(钻孔)水位突变等类似的异常现象;在滑坡体前缘坡脚处，土体出 现上隆(凸起)现象，这是滑坡向前推挤的明显迹象；滑坡体四周岩体(土体)会出现小型坍塌和松弛现象;滑坡体后缘的裂缝急剧扩展，并从裂缝中冒出热气(冷风);动物惊恐异常。</a:t>
            </a:r>
            <a:endParaRPr lang="zh-CN" altLang="en-US" dirty="0">
              <a:solidFill>
                <a:schemeClr val="tx1">
                  <a:lumMod val="85000"/>
                  <a:lumOff val="15000"/>
                </a:schemeClr>
              </a:solidFill>
              <a:sym typeface="+mn-ea"/>
            </a:endParaRPr>
          </a:p>
          <a:p>
            <a:pPr marL="457200" lvl="1" indent="0" algn="just" fontAlgn="auto">
              <a:lnSpc>
                <a:spcPct val="150000"/>
              </a:lnSpc>
              <a:spcBef>
                <a:spcPts val="1200"/>
              </a:spcBef>
              <a:buClrTx/>
              <a:buSzTx/>
              <a:buFontTx/>
            </a:pPr>
            <a:endParaRPr lang="zh-CN" altLang="en-US" dirty="0">
              <a:solidFill>
                <a:schemeClr val="tx1">
                  <a:lumMod val="85000"/>
                  <a:lumOff val="15000"/>
                </a:schemeClr>
              </a:solidFill>
              <a:sym typeface="+mn-ea"/>
            </a:endParaRPr>
          </a:p>
        </p:txBody>
      </p:sp>
      <p:sp>
        <p:nvSpPr>
          <p:cNvPr id="9" name="圆角矩形 10"/>
          <p:cNvSpPr/>
          <p:nvPr>
            <p:custDataLst>
              <p:tags r:id="rId9"/>
            </p:custDataLst>
          </p:nvPr>
        </p:nvSpPr>
        <p:spPr>
          <a:xfrm>
            <a:off x="6345475" y="1440180"/>
            <a:ext cx="4938395" cy="4758055"/>
          </a:xfrm>
          <a:prstGeom prst="roundRect">
            <a:avLst>
              <a:gd name="adj" fmla="val 9212"/>
            </a:avLst>
          </a:prstGeom>
          <a:solidFill>
            <a:schemeClr val="accent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useBgFill="1">
        <p:nvSpPr>
          <p:cNvPr id="10" name="圆角矩形 11"/>
          <p:cNvSpPr/>
          <p:nvPr>
            <p:custDataLst>
              <p:tags r:id="rId10"/>
            </p:custDataLst>
          </p:nvPr>
        </p:nvSpPr>
        <p:spPr>
          <a:xfrm>
            <a:off x="6557565" y="1615440"/>
            <a:ext cx="4938395" cy="4756785"/>
          </a:xfrm>
          <a:prstGeom prst="roundRect">
            <a:avLst>
              <a:gd name="adj" fmla="val 6141"/>
            </a:avLst>
          </a:prstGeom>
          <a:ln w="254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60045" tIns="360045" rIns="360045" bIns="0" numCol="1" spcCol="0" rtlCol="0" fromWordArt="0" anchor="t" anchorCtr="0" forceAA="0" compatLnSpc="1">
            <a:noAutofit/>
          </a:bodyPr>
          <a:lstStyle/>
          <a:p>
            <a:pPr lvl="0" indent="0" algn="just" fontAlgn="auto">
              <a:lnSpc>
                <a:spcPct val="130000"/>
              </a:lnSpc>
              <a:spcBef>
                <a:spcPts val="1200"/>
              </a:spcBef>
              <a:buClrTx/>
              <a:buSzTx/>
              <a:buFontTx/>
            </a:pPr>
            <a:endParaRPr lang="zh-CN" altLang="en-US" sz="1600">
              <a:solidFill>
                <a:schemeClr val="tx1">
                  <a:lumMod val="85000"/>
                  <a:lumOff val="15000"/>
                </a:schemeClr>
              </a:solidFill>
              <a:sym typeface="+mn-ea"/>
            </a:endParaRPr>
          </a:p>
        </p:txBody>
      </p:sp>
      <p:sp>
        <p:nvSpPr>
          <p:cNvPr id="11" name="任意多边形: 形状 72"/>
          <p:cNvSpPr/>
          <p:nvPr>
            <p:custDataLst>
              <p:tags r:id="rId11"/>
            </p:custDataLst>
          </p:nvPr>
        </p:nvSpPr>
        <p:spPr>
          <a:xfrm>
            <a:off x="10678715" y="1654810"/>
            <a:ext cx="243840" cy="377190"/>
          </a:xfrm>
          <a:custGeom>
            <a:avLst/>
            <a:gdLst>
              <a:gd name="connsiteX0" fmla="*/ 0 w 809882"/>
              <a:gd name="connsiteY0" fmla="*/ 0 h 1163818"/>
              <a:gd name="connsiteX1" fmla="*/ 809882 w 809882"/>
              <a:gd name="connsiteY1" fmla="*/ 0 h 1163818"/>
              <a:gd name="connsiteX2" fmla="*/ 809882 w 809882"/>
              <a:gd name="connsiteY2" fmla="*/ 1163818 h 1163818"/>
              <a:gd name="connsiteX3" fmla="*/ 517786 w 809882"/>
              <a:gd name="connsiteY3" fmla="*/ 853184 h 1163818"/>
              <a:gd name="connsiteX4" fmla="*/ 492247 w 809882"/>
              <a:gd name="connsiteY4" fmla="*/ 880361 h 1163818"/>
              <a:gd name="connsiteX5" fmla="*/ 363520 w 809882"/>
              <a:gd name="connsiteY5" fmla="*/ 743507 h 1163818"/>
              <a:gd name="connsiteX6" fmla="*/ 303229 w 809882"/>
              <a:gd name="connsiteY6" fmla="*/ 743507 h 1163818"/>
              <a:gd name="connsiteX7" fmla="*/ 0 w 809882"/>
              <a:gd name="connsiteY7" fmla="*/ 1065880 h 1163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9882" h="1163818">
                <a:moveTo>
                  <a:pt x="0" y="0"/>
                </a:moveTo>
                <a:lnTo>
                  <a:pt x="809882" y="0"/>
                </a:lnTo>
                <a:lnTo>
                  <a:pt x="809882" y="1163818"/>
                </a:lnTo>
                <a:lnTo>
                  <a:pt x="517786" y="853184"/>
                </a:lnTo>
                <a:lnTo>
                  <a:pt x="492247" y="880361"/>
                </a:lnTo>
                <a:lnTo>
                  <a:pt x="363520" y="743507"/>
                </a:lnTo>
                <a:cubicBezTo>
                  <a:pt x="347934" y="726754"/>
                  <a:pt x="318816" y="726754"/>
                  <a:pt x="303229" y="743507"/>
                </a:cubicBezTo>
                <a:lnTo>
                  <a:pt x="0" y="1065880"/>
                </a:lnTo>
                <a:close/>
              </a:path>
            </a:pathLst>
          </a:custGeom>
          <a:solidFill>
            <a:schemeClr val="accent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14"/>
          <p:cNvSpPr/>
          <p:nvPr>
            <p:custDataLst>
              <p:tags r:id="rId12"/>
            </p:custDataLst>
          </p:nvPr>
        </p:nvSpPr>
        <p:spPr>
          <a:xfrm>
            <a:off x="10627915" y="1617980"/>
            <a:ext cx="309880" cy="478790"/>
          </a:xfrm>
          <a:custGeom>
            <a:avLst/>
            <a:gdLst>
              <a:gd name="connsiteX0" fmla="*/ 488 w 488"/>
              <a:gd name="connsiteY0" fmla="*/ 0 h 754"/>
              <a:gd name="connsiteX1" fmla="*/ 488 w 488"/>
              <a:gd name="connsiteY1" fmla="*/ 731 h 754"/>
              <a:gd name="connsiteX2" fmla="*/ 248 w 488"/>
              <a:gd name="connsiteY2" fmla="*/ 457 h 754"/>
              <a:gd name="connsiteX3" fmla="*/ 0 w 488"/>
              <a:gd name="connsiteY3" fmla="*/ 754 h 754"/>
              <a:gd name="connsiteX4" fmla="*/ 0 w 488"/>
              <a:gd name="connsiteY4" fmla="*/ 525 h 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 h="754">
                <a:moveTo>
                  <a:pt x="488" y="0"/>
                </a:moveTo>
                <a:lnTo>
                  <a:pt x="488" y="731"/>
                </a:lnTo>
                <a:lnTo>
                  <a:pt x="248" y="457"/>
                </a:lnTo>
                <a:lnTo>
                  <a:pt x="0" y="754"/>
                </a:lnTo>
                <a:lnTo>
                  <a:pt x="0" y="525"/>
                </a:lnTo>
              </a:path>
            </a:pathLst>
          </a:custGeom>
          <a:noFill/>
          <a:ln w="22225" cap="rnd">
            <a:solidFill>
              <a:schemeClr val="accent1">
                <a:lumMod val="60000"/>
                <a:lumOff val="40000"/>
                <a:alpha val="60000"/>
              </a:schemeClr>
            </a:solidFill>
            <a:roun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15"/>
          <p:cNvSpPr/>
          <p:nvPr>
            <p:custDataLst>
              <p:tags r:id="rId13"/>
            </p:custDataLst>
          </p:nvPr>
        </p:nvSpPr>
        <p:spPr>
          <a:xfrm>
            <a:off x="10627915" y="1868805"/>
            <a:ext cx="0" cy="43200"/>
          </a:xfrm>
          <a:custGeom>
            <a:avLst/>
            <a:gdLst>
              <a:gd name="connsiteX0" fmla="*/ 0 w 0"/>
              <a:gd name="connsiteY0" fmla="*/ 0 h 78"/>
              <a:gd name="connsiteX1" fmla="*/ 0 w 0"/>
              <a:gd name="connsiteY1" fmla="*/ 78 h 78"/>
            </a:gdLst>
            <a:ahLst/>
            <a:cxnLst>
              <a:cxn ang="0">
                <a:pos x="connsiteX0" y="connsiteY0"/>
              </a:cxn>
              <a:cxn ang="0">
                <a:pos x="connsiteX1" y="connsiteY1"/>
              </a:cxn>
            </a:cxnLst>
            <a:rect l="l" t="t" r="r" b="b"/>
            <a:pathLst>
              <a:path h="78">
                <a:moveTo>
                  <a:pt x="0" y="0"/>
                </a:moveTo>
                <a:lnTo>
                  <a:pt x="0" y="78"/>
                </a:lnTo>
              </a:path>
            </a:pathLst>
          </a:custGeom>
          <a:noFill/>
          <a:ln w="22225" cap="rnd">
            <a:solidFill>
              <a:schemeClr val="accent1">
                <a:lumMod val="60000"/>
                <a:lumOff val="40000"/>
                <a:alpha val="6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16"/>
          <p:cNvSpPr/>
          <p:nvPr>
            <p:custDataLst>
              <p:tags r:id="rId14"/>
            </p:custDataLst>
          </p:nvPr>
        </p:nvSpPr>
        <p:spPr>
          <a:xfrm>
            <a:off x="10627915" y="1615440"/>
            <a:ext cx="0" cy="216535"/>
          </a:xfrm>
          <a:custGeom>
            <a:avLst/>
            <a:gdLst>
              <a:gd name="connsiteX0" fmla="*/ 0 w 0"/>
              <a:gd name="connsiteY0" fmla="*/ 341 h 341"/>
              <a:gd name="connsiteX1" fmla="*/ 0 w 0"/>
              <a:gd name="connsiteY1" fmla="*/ 0 h 341"/>
            </a:gdLst>
            <a:ahLst/>
            <a:cxnLst>
              <a:cxn ang="0">
                <a:pos x="connsiteX0" y="connsiteY0"/>
              </a:cxn>
              <a:cxn ang="0">
                <a:pos x="connsiteX1" y="connsiteY1"/>
              </a:cxn>
            </a:cxnLst>
            <a:rect l="l" t="t" r="r" b="b"/>
            <a:pathLst>
              <a:path h="341">
                <a:moveTo>
                  <a:pt x="0" y="341"/>
                </a:moveTo>
                <a:lnTo>
                  <a:pt x="0" y="0"/>
                </a:lnTo>
              </a:path>
            </a:pathLst>
          </a:custGeom>
          <a:noFill/>
          <a:ln w="22225" cap="rnd">
            <a:solidFill>
              <a:schemeClr val="accent1">
                <a:lumMod val="60000"/>
                <a:lumOff val="40000"/>
                <a:alpha val="60000"/>
              </a:schemeClr>
            </a:solidFill>
            <a:roun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5" name="圆角矩形 12"/>
          <p:cNvSpPr/>
          <p:nvPr>
            <p:custDataLst>
              <p:tags r:id="rId15"/>
            </p:custDataLst>
          </p:nvPr>
        </p:nvSpPr>
        <p:spPr>
          <a:xfrm>
            <a:off x="6556930" y="1615440"/>
            <a:ext cx="4938395" cy="4756785"/>
          </a:xfrm>
          <a:prstGeom prst="roundRect">
            <a:avLst>
              <a:gd name="adj" fmla="val 6141"/>
            </a:avLst>
          </a:prstGeom>
          <a:solidFill>
            <a:srgbClr val="FFFFFF">
              <a:alpha val="20000"/>
            </a:srgbClr>
          </a:solidFill>
          <a:ln w="25400">
            <a:solidFill>
              <a:schemeClr val="accent1">
                <a:lumMod val="60000"/>
                <a:lumOff val="40000"/>
                <a:alpha val="60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60045" tIns="0" rIns="360045" bIns="0" numCol="1" spcCol="0" rtlCol="0" fromWordArt="0" anchor="ctr" anchorCtr="0" forceAA="0" compatLnSpc="1">
            <a:normAutofit/>
          </a:bodyPr>
          <a:lstStyle/>
          <a:p>
            <a:pPr marL="0" lvl="1" indent="0" algn="just" fontAlgn="auto">
              <a:lnSpc>
                <a:spcPct val="150000"/>
              </a:lnSpc>
              <a:spcBef>
                <a:spcPts val="1200"/>
              </a:spcBef>
              <a:buClrTx/>
              <a:buSzTx/>
              <a:buFontTx/>
            </a:pPr>
            <a:r>
              <a:rPr lang="zh-CN" altLang="en-US" sz="2000" dirty="0">
                <a:solidFill>
                  <a:schemeClr val="tx1">
                    <a:lumMod val="85000"/>
                    <a:lumOff val="15000"/>
                  </a:schemeClr>
                </a:solidFill>
                <a:sym typeface="+mn-ea"/>
              </a:rPr>
              <a:t>滑坡发生时，应</a:t>
            </a:r>
            <a:r>
              <a:rPr lang="zh-CN" altLang="en-US" sz="2000" dirty="0">
                <a:solidFill>
                  <a:srgbClr val="FF0000"/>
                </a:solidFill>
                <a:sym typeface="+mn-ea"/>
              </a:rPr>
              <a:t>向滑坡边界两侧之外撤离</a:t>
            </a:r>
            <a:r>
              <a:rPr lang="zh-CN" altLang="en-US" sz="2000" dirty="0">
                <a:solidFill>
                  <a:schemeClr val="tx1">
                    <a:lumMod val="85000"/>
                    <a:lumOff val="15000"/>
                  </a:schemeClr>
                </a:solidFill>
                <a:sym typeface="+mn-ea"/>
              </a:rPr>
              <a:t>，</a:t>
            </a:r>
            <a:r>
              <a:rPr lang="zh-CN" altLang="en-US" sz="2000" dirty="0">
                <a:solidFill>
                  <a:schemeClr val="tx1">
                    <a:lumMod val="85000"/>
                    <a:lumOff val="15000"/>
                  </a:schemeClr>
                </a:solidFill>
                <a:sym typeface="+mn-ea"/>
              </a:rPr>
              <a:t>绝不能沿滑坡方向逃生。如果滑坡速度很快，最好</a:t>
            </a:r>
            <a:r>
              <a:rPr lang="zh-CN" altLang="en-US" sz="2000" dirty="0">
                <a:solidFill>
                  <a:srgbClr val="FF0000"/>
                </a:solidFill>
                <a:sym typeface="+mn-ea"/>
              </a:rPr>
              <a:t>原地不动或抱紧一棵大树不松手</a:t>
            </a:r>
            <a:r>
              <a:rPr lang="zh-CN" altLang="en-US" sz="2000" dirty="0">
                <a:solidFill>
                  <a:schemeClr val="tx1">
                    <a:lumMod val="85000"/>
                    <a:lumOff val="15000"/>
                  </a:schemeClr>
                </a:solidFill>
                <a:sym typeface="+mn-ea"/>
              </a:rPr>
              <a:t>。</a:t>
            </a:r>
            <a:endParaRPr lang="zh-CN" altLang="en-US" sz="2000" dirty="0">
              <a:solidFill>
                <a:schemeClr val="tx1">
                  <a:lumMod val="85000"/>
                  <a:lumOff val="15000"/>
                </a:schemeClr>
              </a:solidFill>
              <a:sym typeface="+mn-ea"/>
            </a:endParaRPr>
          </a:p>
          <a:p>
            <a:pPr lvl="0" indent="0" algn="just" fontAlgn="auto">
              <a:lnSpc>
                <a:spcPct val="150000"/>
              </a:lnSpc>
              <a:spcBef>
                <a:spcPts val="1200"/>
              </a:spcBef>
              <a:buClrTx/>
              <a:buSzTx/>
              <a:buFontTx/>
            </a:pPr>
            <a:endParaRPr lang="zh-CN" altLang="en-US" sz="2000" dirty="0">
              <a:solidFill>
                <a:schemeClr val="tx1">
                  <a:lumMod val="85000"/>
                  <a:lumOff val="15000"/>
                </a:schemeClr>
              </a:solidFill>
              <a:sym typeface="+mn-ea"/>
            </a:endParaRPr>
          </a:p>
        </p:txBody>
      </p:sp>
    </p:spTree>
    <p:custDataLst>
      <p:tags r:id="rId1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459573" y="2818051"/>
            <a:ext cx="2246312" cy="988219"/>
          </a:xfrm>
        </p:spPr>
        <p:txBody>
          <a:bodyPr/>
          <a:lstStyle/>
          <a:p>
            <a:r>
              <a:rPr lang="zh-CN" altLang="en-US"/>
              <a:t>目录</a:t>
            </a:r>
            <a:endParaRPr lang="zh-CN" altLang="en-US"/>
          </a:p>
        </p:txBody>
      </p:sp>
      <p:sp>
        <p:nvSpPr>
          <p:cNvPr id="2" name="任意多边形: 形状 19"/>
          <p:cNvSpPr/>
          <p:nvPr>
            <p:custDataLst>
              <p:tags r:id="rId2"/>
            </p:custDataLst>
          </p:nvPr>
        </p:nvSpPr>
        <p:spPr>
          <a:xfrm>
            <a:off x="4486793" y="1705256"/>
            <a:ext cx="6768040" cy="958609"/>
          </a:xfrm>
          <a:custGeom>
            <a:avLst/>
            <a:gdLst>
              <a:gd name="connsiteX0" fmla="*/ 391797 w 6110593"/>
              <a:gd name="connsiteY0" fmla="*/ 0 h 833931"/>
              <a:gd name="connsiteX1" fmla="*/ 772797 w 6110593"/>
              <a:gd name="connsiteY1" fmla="*/ 0 h 833931"/>
              <a:gd name="connsiteX2" fmla="*/ 5729593 w 6110593"/>
              <a:gd name="connsiteY2" fmla="*/ 0 h 833931"/>
              <a:gd name="connsiteX3" fmla="*/ 6110593 w 6110593"/>
              <a:gd name="connsiteY3" fmla="*/ 0 h 833931"/>
              <a:gd name="connsiteX4" fmla="*/ 6110593 w 6110593"/>
              <a:gd name="connsiteY4" fmla="*/ 833931 h 833931"/>
              <a:gd name="connsiteX5" fmla="*/ 5729593 w 6110593"/>
              <a:gd name="connsiteY5" fmla="*/ 833931 h 833931"/>
              <a:gd name="connsiteX6" fmla="*/ 772797 w 6110593"/>
              <a:gd name="connsiteY6" fmla="*/ 833931 h 833931"/>
              <a:gd name="connsiteX7" fmla="*/ 391797 w 6110593"/>
              <a:gd name="connsiteY7" fmla="*/ 833931 h 833931"/>
              <a:gd name="connsiteX8" fmla="*/ 0 w 6110593"/>
              <a:gd name="connsiteY8" fmla="*/ 416965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1">
                <a:moveTo>
                  <a:pt x="391797" y="0"/>
                </a:moveTo>
                <a:lnTo>
                  <a:pt x="772797" y="0"/>
                </a:lnTo>
                <a:lnTo>
                  <a:pt x="5729593" y="0"/>
                </a:lnTo>
                <a:lnTo>
                  <a:pt x="6110593" y="0"/>
                </a:lnTo>
                <a:lnTo>
                  <a:pt x="6110593" y="833931"/>
                </a:lnTo>
                <a:lnTo>
                  <a:pt x="5729593" y="833931"/>
                </a:lnTo>
                <a:lnTo>
                  <a:pt x="772797" y="833931"/>
                </a:lnTo>
                <a:lnTo>
                  <a:pt x="391797" y="833931"/>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3" name="任意多边形: 形状 20"/>
          <p:cNvSpPr/>
          <p:nvPr>
            <p:custDataLst>
              <p:tags r:id="rId3"/>
            </p:custDataLst>
          </p:nvPr>
        </p:nvSpPr>
        <p:spPr>
          <a:xfrm>
            <a:off x="4486793" y="4195069"/>
            <a:ext cx="6768040" cy="958608"/>
          </a:xfrm>
          <a:custGeom>
            <a:avLst/>
            <a:gdLst>
              <a:gd name="connsiteX0" fmla="*/ 391797 w 6110593"/>
              <a:gd name="connsiteY0" fmla="*/ 0 h 833930"/>
              <a:gd name="connsiteX1" fmla="*/ 772797 w 6110593"/>
              <a:gd name="connsiteY1" fmla="*/ 0 h 833930"/>
              <a:gd name="connsiteX2" fmla="*/ 5729593 w 6110593"/>
              <a:gd name="connsiteY2" fmla="*/ 0 h 833930"/>
              <a:gd name="connsiteX3" fmla="*/ 6110593 w 6110593"/>
              <a:gd name="connsiteY3" fmla="*/ 0 h 833930"/>
              <a:gd name="connsiteX4" fmla="*/ 6110593 w 6110593"/>
              <a:gd name="connsiteY4" fmla="*/ 833930 h 833930"/>
              <a:gd name="connsiteX5" fmla="*/ 5729593 w 6110593"/>
              <a:gd name="connsiteY5" fmla="*/ 833930 h 833930"/>
              <a:gd name="connsiteX6" fmla="*/ 772797 w 6110593"/>
              <a:gd name="connsiteY6" fmla="*/ 833930 h 833930"/>
              <a:gd name="connsiteX7" fmla="*/ 391797 w 6110593"/>
              <a:gd name="connsiteY7" fmla="*/ 833930 h 833930"/>
              <a:gd name="connsiteX8" fmla="*/ 0 w 6110593"/>
              <a:gd name="connsiteY8" fmla="*/ 416965 h 83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0">
                <a:moveTo>
                  <a:pt x="391797" y="0"/>
                </a:moveTo>
                <a:lnTo>
                  <a:pt x="772797" y="0"/>
                </a:lnTo>
                <a:lnTo>
                  <a:pt x="5729593" y="0"/>
                </a:lnTo>
                <a:lnTo>
                  <a:pt x="6110593" y="0"/>
                </a:lnTo>
                <a:lnTo>
                  <a:pt x="6110593" y="833930"/>
                </a:lnTo>
                <a:lnTo>
                  <a:pt x="5729593" y="833930"/>
                </a:lnTo>
                <a:lnTo>
                  <a:pt x="772797" y="833930"/>
                </a:lnTo>
                <a:lnTo>
                  <a:pt x="391797" y="833930"/>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0"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6" name="任意多边形: 形状 4"/>
          <p:cNvSpPr/>
          <p:nvPr>
            <p:custDataLst>
              <p:tags r:id="rId4"/>
            </p:custDataLst>
          </p:nvPr>
        </p:nvSpPr>
        <p:spPr>
          <a:xfrm>
            <a:off x="4670737" y="2949797"/>
            <a:ext cx="6586202" cy="958610"/>
          </a:xfrm>
          <a:custGeom>
            <a:avLst/>
            <a:gdLst>
              <a:gd name="connsiteX0" fmla="*/ 0 w 6097651"/>
              <a:gd name="connsiteY0" fmla="*/ 0 h 833931"/>
              <a:gd name="connsiteX1" fmla="*/ 5680686 w 6097651"/>
              <a:gd name="connsiteY1" fmla="*/ 0 h 833931"/>
              <a:gd name="connsiteX2" fmla="*/ 6097651 w 6097651"/>
              <a:gd name="connsiteY2" fmla="*/ 416966 h 833931"/>
              <a:gd name="connsiteX3" fmla="*/ 5680686 w 6097651"/>
              <a:gd name="connsiteY3" fmla="*/ 833931 h 833931"/>
              <a:gd name="connsiteX4" fmla="*/ 0 w 6097651"/>
              <a:gd name="connsiteY4" fmla="*/ 833931 h 833931"/>
              <a:gd name="connsiteX5" fmla="*/ 0 w 6097651"/>
              <a:gd name="connsiteY5" fmla="*/ 0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7651" h="833931">
                <a:moveTo>
                  <a:pt x="6097651" y="833930"/>
                </a:moveTo>
                <a:lnTo>
                  <a:pt x="416965" y="833930"/>
                </a:lnTo>
                <a:lnTo>
                  <a:pt x="0" y="416965"/>
                </a:lnTo>
                <a:lnTo>
                  <a:pt x="416965" y="1"/>
                </a:lnTo>
                <a:lnTo>
                  <a:pt x="6097651" y="1"/>
                </a:lnTo>
                <a:lnTo>
                  <a:pt x="6097651" y="833930"/>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0"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7" name="序号"/>
          <p:cNvSpPr txBox="1"/>
          <p:nvPr>
            <p:custDataLst>
              <p:tags r:id="rId5"/>
            </p:custDataLst>
          </p:nvPr>
        </p:nvSpPr>
        <p:spPr>
          <a:xfrm>
            <a:off x="4017444" y="1744672"/>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任务一</a:t>
            </a:r>
            <a:endParaRPr lang="zh-CN" altLang="en-US" sz="2200" b="1" dirty="0">
              <a:solidFill>
                <a:srgbClr val="FFFFFF"/>
              </a:solidFill>
              <a:latin typeface="+mn-ea"/>
            </a:endParaRPr>
          </a:p>
        </p:txBody>
      </p:sp>
      <p:sp>
        <p:nvSpPr>
          <p:cNvPr id="8" name="序号"/>
          <p:cNvSpPr txBox="1"/>
          <p:nvPr>
            <p:custDataLst>
              <p:tags r:id="rId6"/>
            </p:custDataLst>
          </p:nvPr>
        </p:nvSpPr>
        <p:spPr>
          <a:xfrm>
            <a:off x="4234965" y="2990674"/>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任务二</a:t>
            </a:r>
            <a:endParaRPr lang="en-US" sz="2200" b="1" dirty="0">
              <a:solidFill>
                <a:srgbClr val="FFFFFF"/>
              </a:solidFill>
              <a:latin typeface="+mn-ea"/>
            </a:endParaRPr>
          </a:p>
        </p:txBody>
      </p:sp>
      <p:sp>
        <p:nvSpPr>
          <p:cNvPr id="10" name="序号"/>
          <p:cNvSpPr txBox="1"/>
          <p:nvPr>
            <p:custDataLst>
              <p:tags r:id="rId7"/>
            </p:custDataLst>
          </p:nvPr>
        </p:nvSpPr>
        <p:spPr>
          <a:xfrm>
            <a:off x="4017444" y="4237405"/>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任务三</a:t>
            </a:r>
            <a:endParaRPr lang="en-US" sz="2200" b="1" dirty="0">
              <a:solidFill>
                <a:srgbClr val="FFFFFF"/>
              </a:solidFill>
              <a:latin typeface="+mn-ea"/>
            </a:endParaRPr>
          </a:p>
        </p:txBody>
      </p:sp>
      <p:sp>
        <p:nvSpPr>
          <p:cNvPr id="19" name="项标题"/>
          <p:cNvSpPr txBox="1"/>
          <p:nvPr>
            <p:custDataLst>
              <p:tags r:id="rId8"/>
            </p:custDataLst>
          </p:nvPr>
        </p:nvSpPr>
        <p:spPr>
          <a:xfrm>
            <a:off x="5194831" y="1821316"/>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了解公共安全</a:t>
            </a:r>
            <a:endParaRPr lang="zh-CN" altLang="en-US" sz="2400" spc="300" dirty="0">
              <a:solidFill>
                <a:srgbClr val="051C2D"/>
              </a:solidFill>
              <a:latin typeface="+mn-ea"/>
            </a:endParaRPr>
          </a:p>
        </p:txBody>
      </p:sp>
      <p:sp>
        <p:nvSpPr>
          <p:cNvPr id="23" name="项标题"/>
          <p:cNvSpPr txBox="1"/>
          <p:nvPr>
            <p:custDataLst>
              <p:tags r:id="rId9"/>
            </p:custDataLst>
          </p:nvPr>
        </p:nvSpPr>
        <p:spPr>
          <a:xfrm>
            <a:off x="5634983" y="3062207"/>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应对自然灾害与事故灾难</a:t>
            </a:r>
            <a:endParaRPr lang="zh-CN" altLang="en-US" sz="2400" spc="300" dirty="0">
              <a:solidFill>
                <a:srgbClr val="051C2D"/>
              </a:solidFill>
              <a:latin typeface="+mn-ea"/>
            </a:endParaRPr>
          </a:p>
        </p:txBody>
      </p:sp>
      <p:sp>
        <p:nvSpPr>
          <p:cNvPr id="24" name="项标题"/>
          <p:cNvSpPr txBox="1"/>
          <p:nvPr>
            <p:custDataLst>
              <p:tags r:id="rId10"/>
            </p:custDataLst>
          </p:nvPr>
        </p:nvSpPr>
        <p:spPr>
          <a:xfrm>
            <a:off x="5194831" y="4302369"/>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应对公共卫生事件</a:t>
            </a:r>
            <a:endParaRPr lang="zh-CN" altLang="en-US" sz="2400" spc="300" dirty="0">
              <a:solidFill>
                <a:srgbClr val="051C2D"/>
              </a:solidFill>
              <a:latin typeface="+mn-ea"/>
            </a:endParaRPr>
          </a:p>
        </p:txBody>
      </p:sp>
    </p:spTree>
    <p:custDataLst>
      <p:tags r:id="rId1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（二）应对地质灾害</a:t>
            </a:r>
            <a:endParaRPr lang="zh-CN" altLang="en-US"/>
          </a:p>
        </p:txBody>
      </p:sp>
      <p:sp>
        <p:nvSpPr>
          <p:cNvPr id="22" name="任意多边形: 形状 21"/>
          <p:cNvSpPr/>
          <p:nvPr>
            <p:custDataLst>
              <p:tags r:id="rId2"/>
            </p:custDataLst>
          </p:nvPr>
        </p:nvSpPr>
        <p:spPr>
          <a:xfrm>
            <a:off x="813243" y="2197779"/>
            <a:ext cx="3232060" cy="3232060"/>
          </a:xfrm>
          <a:custGeom>
            <a:avLst/>
            <a:gdLst>
              <a:gd name="connsiteX0" fmla="*/ 1599318 w 3191256"/>
              <a:gd name="connsiteY0" fmla="*/ 502539 h 3191256"/>
              <a:gd name="connsiteX1" fmla="*/ 506718 w 3191256"/>
              <a:gd name="connsiteY1" fmla="*/ 1595139 h 3191256"/>
              <a:gd name="connsiteX2" fmla="*/ 1599318 w 3191256"/>
              <a:gd name="connsiteY2" fmla="*/ 2687739 h 3191256"/>
              <a:gd name="connsiteX3" fmla="*/ 2691918 w 3191256"/>
              <a:gd name="connsiteY3" fmla="*/ 1595139 h 3191256"/>
              <a:gd name="connsiteX4" fmla="*/ 1599318 w 3191256"/>
              <a:gd name="connsiteY4" fmla="*/ 502539 h 3191256"/>
              <a:gd name="connsiteX5" fmla="*/ 1595628 w 3191256"/>
              <a:gd name="connsiteY5" fmla="*/ 0 h 3191256"/>
              <a:gd name="connsiteX6" fmla="*/ 3191256 w 3191256"/>
              <a:gd name="connsiteY6" fmla="*/ 1595628 h 3191256"/>
              <a:gd name="connsiteX7" fmla="*/ 1595628 w 3191256"/>
              <a:gd name="connsiteY7" fmla="*/ 3191256 h 3191256"/>
              <a:gd name="connsiteX8" fmla="*/ 0 w 3191256"/>
              <a:gd name="connsiteY8" fmla="*/ 1595628 h 3191256"/>
              <a:gd name="connsiteX9" fmla="*/ 1595628 w 3191256"/>
              <a:gd name="connsiteY9" fmla="*/ 0 h 31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1256" h="3191256">
                <a:moveTo>
                  <a:pt x="1599318" y="502539"/>
                </a:moveTo>
                <a:cubicBezTo>
                  <a:pt x="995892" y="502539"/>
                  <a:pt x="506718" y="991713"/>
                  <a:pt x="506718" y="1595139"/>
                </a:cubicBezTo>
                <a:cubicBezTo>
                  <a:pt x="506718" y="2198565"/>
                  <a:pt x="995892" y="2687739"/>
                  <a:pt x="1599318" y="2687739"/>
                </a:cubicBezTo>
                <a:cubicBezTo>
                  <a:pt x="2202744" y="2687739"/>
                  <a:pt x="2691918" y="2198565"/>
                  <a:pt x="2691918" y="1595139"/>
                </a:cubicBezTo>
                <a:cubicBezTo>
                  <a:pt x="2691918" y="991713"/>
                  <a:pt x="2202744" y="502539"/>
                  <a:pt x="1599318" y="502539"/>
                </a:cubicBezTo>
                <a:close/>
                <a:moveTo>
                  <a:pt x="1595628" y="0"/>
                </a:moveTo>
                <a:cubicBezTo>
                  <a:pt x="2476869" y="0"/>
                  <a:pt x="3191256" y="714387"/>
                  <a:pt x="3191256" y="1595628"/>
                </a:cubicBezTo>
                <a:cubicBezTo>
                  <a:pt x="3191256" y="2476869"/>
                  <a:pt x="2476869" y="3191256"/>
                  <a:pt x="1595628" y="3191256"/>
                </a:cubicBezTo>
                <a:cubicBezTo>
                  <a:pt x="714387" y="3191256"/>
                  <a:pt x="0" y="2476869"/>
                  <a:pt x="0" y="1595628"/>
                </a:cubicBezTo>
                <a:cubicBezTo>
                  <a:pt x="0" y="714387"/>
                  <a:pt x="714387" y="0"/>
                  <a:pt x="1595628" y="0"/>
                </a:cubicBezTo>
                <a:close/>
              </a:path>
            </a:pathLst>
          </a:custGeom>
          <a:solidFill>
            <a:schemeClr val="tx1">
              <a:lumMod val="40000"/>
              <a:lumOff val="60000"/>
              <a:alpha val="15000"/>
            </a:schemeClr>
          </a:solidFill>
        </p:spPr>
        <p:txBody>
          <a:bodyPr wrap="square">
            <a:noAutofit/>
          </a:bodyPr>
          <a:p>
            <a:endParaRPr lang="zh-CN" altLang="en-US"/>
          </a:p>
        </p:txBody>
      </p:sp>
      <p:sp>
        <p:nvSpPr>
          <p:cNvPr id="26" name="任意多边形: 形状 25"/>
          <p:cNvSpPr/>
          <p:nvPr>
            <p:custDataLst>
              <p:tags r:id="rId3"/>
            </p:custDataLst>
          </p:nvPr>
        </p:nvSpPr>
        <p:spPr>
          <a:xfrm>
            <a:off x="2710445" y="3818439"/>
            <a:ext cx="1845591" cy="2046663"/>
          </a:xfrm>
          <a:custGeom>
            <a:avLst/>
            <a:gdLst>
              <a:gd name="connsiteX0" fmla="*/ 806787 w 1822291"/>
              <a:gd name="connsiteY0" fmla="*/ 0 h 2020824"/>
              <a:gd name="connsiteX1" fmla="*/ 1776571 w 1822291"/>
              <a:gd name="connsiteY1" fmla="*/ 0 h 2020824"/>
              <a:gd name="connsiteX2" fmla="*/ 1822291 w 1822291"/>
              <a:gd name="connsiteY2" fmla="*/ 54864 h 2020824"/>
              <a:gd name="connsiteX3" fmla="*/ 1392523 w 1822291"/>
              <a:gd name="connsiteY3" fmla="*/ 1280160 h 2020824"/>
              <a:gd name="connsiteX4" fmla="*/ 313531 w 1822291"/>
              <a:gd name="connsiteY4" fmla="*/ 2020824 h 2020824"/>
              <a:gd name="connsiteX5" fmla="*/ 249523 w 1822291"/>
              <a:gd name="connsiteY5" fmla="*/ 1984248 h 2020824"/>
              <a:gd name="connsiteX6" fmla="*/ 0 w 1822291"/>
              <a:gd name="connsiteY6" fmla="*/ 1048536 h 2020824"/>
              <a:gd name="connsiteX7" fmla="*/ 39348 w 1822291"/>
              <a:gd name="connsiteY7" fmla="*/ 1038418 h 2020824"/>
              <a:gd name="connsiteX8" fmla="*/ 801401 w 1822291"/>
              <a:gd name="connsiteY8" fmla="*/ 106651 h 202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2291" h="2020824">
                <a:moveTo>
                  <a:pt x="806787" y="0"/>
                </a:moveTo>
                <a:lnTo>
                  <a:pt x="1776571" y="0"/>
                </a:lnTo>
                <a:cubicBezTo>
                  <a:pt x="1804003" y="0"/>
                  <a:pt x="1822291" y="18288"/>
                  <a:pt x="1822291" y="54864"/>
                </a:cubicBezTo>
                <a:cubicBezTo>
                  <a:pt x="1813147" y="493776"/>
                  <a:pt x="1657699" y="923544"/>
                  <a:pt x="1392523" y="1280160"/>
                </a:cubicBezTo>
                <a:cubicBezTo>
                  <a:pt x="1118203" y="1636776"/>
                  <a:pt x="743299" y="1892808"/>
                  <a:pt x="313531" y="2020824"/>
                </a:cubicBezTo>
                <a:cubicBezTo>
                  <a:pt x="286099" y="2020824"/>
                  <a:pt x="258667" y="2011680"/>
                  <a:pt x="249523" y="1984248"/>
                </a:cubicBezTo>
                <a:lnTo>
                  <a:pt x="0" y="1048536"/>
                </a:lnTo>
                <a:lnTo>
                  <a:pt x="39348" y="1038418"/>
                </a:lnTo>
                <a:cubicBezTo>
                  <a:pt x="449898" y="910724"/>
                  <a:pt x="756639" y="547411"/>
                  <a:pt x="801401" y="106651"/>
                </a:cubicBezTo>
                <a:close/>
              </a:path>
            </a:pathLst>
          </a:custGeom>
          <a:solidFill>
            <a:schemeClr val="accent1">
              <a:lumMod val="60000"/>
              <a:lumOff val="40000"/>
            </a:schemeClr>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24" name="任意多边形: 形状 23"/>
          <p:cNvSpPr/>
          <p:nvPr>
            <p:custDataLst>
              <p:tags r:id="rId4"/>
            </p:custDataLst>
          </p:nvPr>
        </p:nvSpPr>
        <p:spPr>
          <a:xfrm>
            <a:off x="2714303" y="1565593"/>
            <a:ext cx="2045382" cy="2243550"/>
          </a:xfrm>
          <a:custGeom>
            <a:avLst/>
            <a:gdLst>
              <a:gd name="connsiteX0" fmla="*/ 344207 w 2019559"/>
              <a:gd name="connsiteY0" fmla="*/ 378 h 2215226"/>
              <a:gd name="connsiteX1" fmla="*/ 364495 w 2019559"/>
              <a:gd name="connsiteY1" fmla="*/ 2378 h 2215226"/>
              <a:gd name="connsiteX2" fmla="*/ 1544071 w 2019559"/>
              <a:gd name="connsiteY2" fmla="*/ 816194 h 2215226"/>
              <a:gd name="connsiteX3" fmla="*/ 2019559 w 2019559"/>
              <a:gd name="connsiteY3" fmla="*/ 2169506 h 2215226"/>
              <a:gd name="connsiteX4" fmla="*/ 1973839 w 2019559"/>
              <a:gd name="connsiteY4" fmla="*/ 2215226 h 2215226"/>
              <a:gd name="connsiteX5" fmla="*/ 814830 w 2019559"/>
              <a:gd name="connsiteY5" fmla="*/ 2215226 h 2215226"/>
              <a:gd name="connsiteX6" fmla="*/ 814886 w 2019559"/>
              <a:gd name="connsiteY6" fmla="*/ 2214123 h 2215226"/>
              <a:gd name="connsiteX7" fmla="*/ 47192 w 2019559"/>
              <a:gd name="connsiteY7" fmla="*/ 1170644 h 2215226"/>
              <a:gd name="connsiteX8" fmla="*/ 0 w 2019559"/>
              <a:gd name="connsiteY8" fmla="*/ 1158510 h 2215226"/>
              <a:gd name="connsiteX9" fmla="*/ 300487 w 2019559"/>
              <a:gd name="connsiteY9" fmla="*/ 38954 h 2215226"/>
              <a:gd name="connsiteX10" fmla="*/ 344207 w 2019559"/>
              <a:gd name="connsiteY10" fmla="*/ 378 h 221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9559" h="2215226">
                <a:moveTo>
                  <a:pt x="344207" y="378"/>
                </a:moveTo>
                <a:cubicBezTo>
                  <a:pt x="350779" y="-480"/>
                  <a:pt x="357637" y="92"/>
                  <a:pt x="364495" y="2378"/>
                </a:cubicBezTo>
                <a:cubicBezTo>
                  <a:pt x="830839" y="139538"/>
                  <a:pt x="1251463" y="423002"/>
                  <a:pt x="1544071" y="816194"/>
                </a:cubicBezTo>
                <a:cubicBezTo>
                  <a:pt x="1845823" y="1200242"/>
                  <a:pt x="2010415" y="1675730"/>
                  <a:pt x="2019559" y="2169506"/>
                </a:cubicBezTo>
                <a:cubicBezTo>
                  <a:pt x="2019559" y="2196938"/>
                  <a:pt x="2001271" y="2215226"/>
                  <a:pt x="1973839" y="2215226"/>
                </a:cubicBezTo>
                <a:lnTo>
                  <a:pt x="814830" y="2215226"/>
                </a:lnTo>
                <a:lnTo>
                  <a:pt x="814886" y="2214123"/>
                </a:lnTo>
                <a:cubicBezTo>
                  <a:pt x="814886" y="1723840"/>
                  <a:pt x="491955" y="1308980"/>
                  <a:pt x="47192" y="1170644"/>
                </a:cubicBezTo>
                <a:lnTo>
                  <a:pt x="0" y="1158510"/>
                </a:lnTo>
                <a:lnTo>
                  <a:pt x="300487" y="38954"/>
                </a:lnTo>
                <a:cubicBezTo>
                  <a:pt x="307345" y="18380"/>
                  <a:pt x="324490" y="2950"/>
                  <a:pt x="344207" y="378"/>
                </a:cubicBezTo>
                <a:close/>
              </a:path>
            </a:pathLst>
          </a:custGeom>
          <a:solidFill>
            <a:schemeClr val="accent1"/>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2" name="对象7"/>
          <p:cNvSpPr/>
          <p:nvPr>
            <p:custDataLst>
              <p:tags r:id="rId5"/>
            </p:custDataLst>
          </p:nvPr>
        </p:nvSpPr>
        <p:spPr>
          <a:xfrm>
            <a:off x="1407485" y="2790735"/>
            <a:ext cx="2028141" cy="2028141"/>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1">
              <a:alpha val="38000"/>
            </a:schemeClr>
          </a:solidFill>
        </p:spPr>
        <p:txBody>
          <a:bodyPr anchor="ctr" anchorCtr="0"/>
          <a:p>
            <a:pPr algn="ctr"/>
            <a:r>
              <a:rPr lang="zh-CN" altLang="en-US" sz="2800" b="1">
                <a:solidFill>
                  <a:schemeClr val="accent1"/>
                </a:solidFill>
              </a:rPr>
              <a:t>2. 地裂缝</a:t>
            </a:r>
            <a:endParaRPr lang="zh-CN" altLang="en-US" sz="2800" b="1">
              <a:solidFill>
                <a:schemeClr val="accent1"/>
              </a:solidFill>
            </a:endParaRPr>
          </a:p>
        </p:txBody>
      </p:sp>
      <p:sp>
        <p:nvSpPr>
          <p:cNvPr id="9" name="矩形 8"/>
          <p:cNvSpPr/>
          <p:nvPr>
            <p:custDataLst>
              <p:tags r:id="rId6"/>
            </p:custDataLst>
          </p:nvPr>
        </p:nvSpPr>
        <p:spPr>
          <a:xfrm>
            <a:off x="5696447" y="2335406"/>
            <a:ext cx="5659450" cy="1611014"/>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b="1" dirty="0">
                <a:solidFill>
                  <a:schemeClr val="tx1">
                    <a:lumMod val="85000"/>
                    <a:lumOff val="15000"/>
                  </a:schemeClr>
                </a:solidFill>
                <a:latin typeface="+mn-ea"/>
                <a:cs typeface="+mn-ea"/>
              </a:rPr>
              <a:t>地裂缝的前兆</a:t>
            </a:r>
            <a:endParaRPr lang="zh-CN" altLang="en-US" b="1" dirty="0">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dirty="0">
                <a:solidFill>
                  <a:schemeClr val="tx1">
                    <a:lumMod val="85000"/>
                    <a:lumOff val="15000"/>
                  </a:schemeClr>
                </a:solidFill>
                <a:latin typeface="+mn-ea"/>
                <a:cs typeface="+mn-ea"/>
              </a:rPr>
              <a:t>井水、泉水突然干涸或浑浊翻沙，水位骤然降低;地面产生地鼓， 小型垮塌，地面出现环型开裂或沉降，能微微听到地下土层的垮落声;建筑物作响、倾 斜、开裂;地面积水出现冒气泡、水泡、漩流等现象;动物惊慌。</a:t>
            </a:r>
            <a:endParaRPr lang="zh-CN" altLang="en-US" sz="1600" dirty="0">
              <a:solidFill>
                <a:schemeClr val="tx1">
                  <a:lumMod val="85000"/>
                  <a:lumOff val="15000"/>
                </a:schemeClr>
              </a:solidFill>
              <a:latin typeface="+mn-ea"/>
              <a:cs typeface="+mn-ea"/>
            </a:endParaRPr>
          </a:p>
        </p:txBody>
      </p:sp>
      <p:sp>
        <p:nvSpPr>
          <p:cNvPr id="10" name="矩形 9"/>
          <p:cNvSpPr/>
          <p:nvPr>
            <p:custDataLst>
              <p:tags r:id="rId7"/>
            </p:custDataLst>
          </p:nvPr>
        </p:nvSpPr>
        <p:spPr>
          <a:xfrm>
            <a:off x="5696447" y="4678352"/>
            <a:ext cx="5659450" cy="1611014"/>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solidFill>
                  <a:schemeClr val="tx1">
                    <a:lumMod val="85000"/>
                    <a:lumOff val="15000"/>
                  </a:schemeClr>
                </a:solidFill>
                <a:latin typeface="+mn-ea"/>
                <a:cs typeface="+mn-ea"/>
              </a:rPr>
              <a:t>地裂缝出现后，</a:t>
            </a:r>
            <a:r>
              <a:rPr lang="zh-CN" altLang="en-US" sz="1600" b="1" dirty="0">
                <a:solidFill>
                  <a:srgbClr val="FF0000"/>
                </a:solidFill>
                <a:latin typeface="+mn-ea"/>
                <a:cs typeface="+mn-ea"/>
              </a:rPr>
              <a:t>不要在地裂缝发生的地方聚集围观</a:t>
            </a:r>
            <a:r>
              <a:rPr lang="zh-CN" altLang="en-US" sz="1600" dirty="0">
                <a:solidFill>
                  <a:schemeClr val="tx1">
                    <a:lumMod val="85000"/>
                    <a:lumOff val="15000"/>
                  </a:schemeClr>
                </a:solidFill>
                <a:latin typeface="+mn-ea"/>
                <a:cs typeface="+mn-ea"/>
              </a:rPr>
              <a:t>。</a:t>
            </a:r>
            <a:endParaRPr lang="zh-CN" altLang="en-US" sz="1600" dirty="0">
              <a:solidFill>
                <a:schemeClr val="tx1">
                  <a:lumMod val="85000"/>
                  <a:lumOff val="15000"/>
                </a:schemeClr>
              </a:solidFill>
              <a:latin typeface="+mn-ea"/>
              <a:cs typeface="+mn-ea"/>
            </a:endParaRPr>
          </a:p>
        </p:txBody>
      </p:sp>
      <p:pic>
        <p:nvPicPr>
          <p:cNvPr id="14" name="图片 16" descr="343439383331313b343532303033323bd3a6d3c3b9dcc0ed"/>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3620458" y="2597156"/>
            <a:ext cx="386958" cy="386958"/>
          </a:xfrm>
          <a:prstGeom prst="rect">
            <a:avLst/>
          </a:prstGeom>
        </p:spPr>
      </p:pic>
      <p:pic>
        <p:nvPicPr>
          <p:cNvPr id="20" name="图片 15" descr="343439383331313b343532303033313bd3a6d3c3c9ccb3c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496980" y="4547094"/>
            <a:ext cx="386479" cy="386479"/>
          </a:xfrm>
          <a:prstGeom prst="rect">
            <a:avLst/>
          </a:prstGeom>
        </p:spPr>
      </p:pic>
      <p:sp>
        <p:nvSpPr>
          <p:cNvPr id="21" name="任意多边形: 形状 88"/>
          <p:cNvSpPr/>
          <p:nvPr>
            <p:custDataLst>
              <p:tags r:id="rId14"/>
            </p:custDataLst>
          </p:nvPr>
        </p:nvSpPr>
        <p:spPr>
          <a:xfrm>
            <a:off x="4620509" y="2743144"/>
            <a:ext cx="951173" cy="239883"/>
          </a:xfrm>
          <a:custGeom>
            <a:avLst/>
            <a:gdLst>
              <a:gd name="connsiteX0" fmla="*/ 0 w 1479"/>
              <a:gd name="connsiteY0" fmla="*/ 373 h 373"/>
              <a:gd name="connsiteX1" fmla="*/ 288 w 1479"/>
              <a:gd name="connsiteY1" fmla="*/ 0 h 373"/>
              <a:gd name="connsiteX2" fmla="*/ 1479 w 1479"/>
              <a:gd name="connsiteY2" fmla="*/ 4 h 373"/>
            </a:gdLst>
            <a:ahLst/>
            <a:cxnLst>
              <a:cxn ang="0">
                <a:pos x="connsiteX0" y="connsiteY0"/>
              </a:cxn>
              <a:cxn ang="0">
                <a:pos x="connsiteX1" y="connsiteY1"/>
              </a:cxn>
              <a:cxn ang="0">
                <a:pos x="connsiteX2" y="connsiteY2"/>
              </a:cxn>
            </a:cxnLst>
            <a:rect l="l" t="t" r="r" b="b"/>
            <a:pathLst>
              <a:path w="1479" h="373">
                <a:moveTo>
                  <a:pt x="0" y="373"/>
                </a:moveTo>
                <a:lnTo>
                  <a:pt x="288" y="0"/>
                </a:lnTo>
                <a:lnTo>
                  <a:pt x="1479" y="4"/>
                </a:lnTo>
              </a:path>
            </a:pathLst>
          </a:cu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任意多边形: 形状 5"/>
          <p:cNvSpPr/>
          <p:nvPr>
            <p:custDataLst>
              <p:tags r:id="rId15"/>
            </p:custDataLst>
          </p:nvPr>
        </p:nvSpPr>
        <p:spPr>
          <a:xfrm flipV="1">
            <a:off x="4359403" y="4678290"/>
            <a:ext cx="1212280" cy="288761"/>
          </a:xfrm>
          <a:custGeom>
            <a:avLst/>
            <a:gdLst>
              <a:gd name="connsiteX0" fmla="*/ 0 w 1885"/>
              <a:gd name="connsiteY0" fmla="*/ 449 h 449"/>
              <a:gd name="connsiteX1" fmla="*/ 340 w 1885"/>
              <a:gd name="connsiteY1" fmla="*/ 0 h 449"/>
              <a:gd name="connsiteX2" fmla="*/ 1885 w 1885"/>
              <a:gd name="connsiteY2" fmla="*/ 0 h 449"/>
            </a:gdLst>
            <a:ahLst/>
            <a:cxnLst>
              <a:cxn ang="0">
                <a:pos x="connsiteX0" y="connsiteY0"/>
              </a:cxn>
              <a:cxn ang="0">
                <a:pos x="connsiteX1" y="connsiteY1"/>
              </a:cxn>
              <a:cxn ang="0">
                <a:pos x="connsiteX2" y="connsiteY2"/>
              </a:cxn>
            </a:cxnLst>
            <a:rect l="l" t="t" r="r" b="b"/>
            <a:pathLst>
              <a:path w="1885" h="449">
                <a:moveTo>
                  <a:pt x="0" y="449"/>
                </a:moveTo>
                <a:lnTo>
                  <a:pt x="340" y="0"/>
                </a:lnTo>
                <a:lnTo>
                  <a:pt x="1885" y="0"/>
                </a:lnTo>
              </a:path>
            </a:pathLst>
          </a:cu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6"/>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图文框 6"/>
          <p:cNvSpPr/>
          <p:nvPr>
            <p:custDataLst>
              <p:tags r:id="rId1"/>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任意多边形: 形状 20"/>
          <p:cNvSpPr>
            <a:spLocks noChangeAspect="1"/>
          </p:cNvSpPr>
          <p:nvPr>
            <p:custDataLst>
              <p:tags r:id="rId2"/>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9" name="任意多边形: 形状 19"/>
          <p:cNvSpPr>
            <a:spLocks noChangeAspect="1"/>
          </p:cNvSpPr>
          <p:nvPr>
            <p:custDataLst>
              <p:tags r:id="rId3"/>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4"/>
            </p:custDataLst>
          </p:nvPr>
        </p:nvSpPr>
        <p:spPr>
          <a:xfrm>
            <a:off x="957047" y="2743200"/>
            <a:ext cx="3931945" cy="1371600"/>
          </a:xfrm>
          <a:prstGeom prst="rect">
            <a:avLst/>
          </a:prstGeom>
          <a:noFill/>
        </p:spPr>
        <p:txBody>
          <a:bodyPr wrap="square" lIns="63500" tIns="25400" rIns="63500" bIns="25400" rtlCol="0" anchor="ctr" anchorCtr="0">
            <a:normAutofit/>
          </a:bodyPr>
          <a:p>
            <a:pPr marL="0" indent="0" algn="ctr">
              <a:lnSpc>
                <a:spcPct val="110000"/>
              </a:lnSpc>
              <a:spcBef>
                <a:spcPts val="0"/>
              </a:spcBef>
              <a:spcAft>
                <a:spcPts val="0"/>
              </a:spcAft>
              <a:buSzPct val="100000"/>
              <a:buNone/>
            </a:pPr>
            <a:r>
              <a:rPr lang="zh-CN" altLang="en-US" sz="3900" b="1" spc="230">
                <a:solidFill>
                  <a:schemeClr val="accent1"/>
                </a:solidFill>
                <a:uFillTx/>
                <a:latin typeface="微软雅黑" panose="020B0503020204020204" charset="-122"/>
                <a:ea typeface="微软雅黑" panose="020B0503020204020204" charset="-122"/>
                <a:sym typeface="+mn-ea"/>
              </a:rPr>
              <a:t>（二）应对地质灾害</a:t>
            </a:r>
            <a:endParaRPr lang="zh-CN" altLang="en-US" sz="3900" b="1" spc="230">
              <a:solidFill>
                <a:schemeClr val="accent1"/>
              </a:solidFill>
              <a:uFillTx/>
              <a:latin typeface="微软雅黑" panose="020B0503020204020204" charset="-122"/>
              <a:ea typeface="微软雅黑" panose="020B0503020204020204" charset="-122"/>
              <a:sym typeface="+mn-ea"/>
            </a:endParaRPr>
          </a:p>
        </p:txBody>
      </p:sp>
      <p:sp>
        <p:nvSpPr>
          <p:cNvPr id="11" name="Title 6"/>
          <p:cNvSpPr txBox="1"/>
          <p:nvPr>
            <p:custDataLst>
              <p:tags r:id="rId5"/>
            </p:custDataLst>
          </p:nvPr>
        </p:nvSpPr>
        <p:spPr>
          <a:xfrm>
            <a:off x="5334678" y="951186"/>
            <a:ext cx="5638203" cy="974801"/>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en-US" altLang="zh-CN" sz="3600" b="1" i="0" spc="28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rPr>
              <a:t>3.地面塌陷</a:t>
            </a:r>
            <a:endParaRPr kumimoji="0" lang="en-US" altLang="zh-CN" sz="3600" b="1" i="0" spc="28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6"/>
            </p:custDataLst>
          </p:nvPr>
        </p:nvSpPr>
        <p:spPr>
          <a:xfrm>
            <a:off x="5334000" y="2066290"/>
            <a:ext cx="5821680" cy="4128135"/>
          </a:xfrm>
          <a:prstGeom prst="rect">
            <a:avLst/>
          </a:prstGeom>
          <a:noFill/>
          <a:ln w="3175">
            <a:noFill/>
            <a:prstDash val="dash"/>
          </a:ln>
        </p:spPr>
        <p:txBody>
          <a:bodyPr wrap="square" lIns="63500" tIns="25400" rIns="63500" bIns="25400" anchor="t"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ts val="0"/>
              </a:spcBef>
              <a:spcAft>
                <a:spcPts val="800"/>
              </a:spcAft>
              <a:buSzPct val="100000"/>
            </a:pPr>
            <a:r>
              <a:rPr lang="zh-CN" altLang="en-US" sz="2100" spc="13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塌陷发生后，不要贸然进入已经塌陷的危险区内。若不幸在塌陷区内，应做到如下几点：双手抱头，双臂护脸，下蹲抱团，脸藏双膝之间，为自己保留最大限度的呼吸空间；</a:t>
            </a:r>
            <a:endParaRPr lang="zh-CN" altLang="en-US" sz="2100" spc="13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0" algn="l">
              <a:lnSpc>
                <a:spcPct val="120000"/>
              </a:lnSpc>
              <a:spcBef>
                <a:spcPts val="0"/>
              </a:spcBef>
              <a:spcAft>
                <a:spcPts val="800"/>
              </a:spcAft>
              <a:buSzPct val="100000"/>
            </a:pPr>
            <a:r>
              <a:rPr lang="zh-CN" altLang="en-US" sz="2100" spc="13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保持镇定，小心地移动身体，以防更大的塌陷物砸到自己身上；</a:t>
            </a:r>
            <a:endParaRPr lang="zh-CN" altLang="en-US" sz="2100" spc="13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0" algn="l">
              <a:lnSpc>
                <a:spcPct val="120000"/>
              </a:lnSpc>
              <a:spcBef>
                <a:spcPts val="0"/>
              </a:spcBef>
              <a:spcAft>
                <a:spcPts val="800"/>
              </a:spcAft>
              <a:buSzPct val="100000"/>
            </a:pPr>
            <a:r>
              <a:rPr lang="zh-CN" altLang="en-US" sz="2100" spc="13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护住口鼻以免粉尘进入呼吸道；</a:t>
            </a:r>
            <a:endParaRPr lang="zh-CN" altLang="en-US" sz="2100" spc="13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0" algn="l">
              <a:lnSpc>
                <a:spcPct val="120000"/>
              </a:lnSpc>
              <a:spcBef>
                <a:spcPts val="0"/>
              </a:spcBef>
              <a:spcAft>
                <a:spcPts val="800"/>
              </a:spcAft>
              <a:buSzPct val="100000"/>
            </a:pPr>
            <a:r>
              <a:rPr lang="zh-CN" altLang="en-US" sz="2100" spc="13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脱身时要迅速逃离，但要保存体力，适时呼救，等待救援；</a:t>
            </a:r>
            <a:endParaRPr lang="zh-CN" altLang="en-US" sz="2100" spc="13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0" algn="l">
              <a:lnSpc>
                <a:spcPct val="120000"/>
              </a:lnSpc>
              <a:spcBef>
                <a:spcPts val="0"/>
              </a:spcBef>
              <a:spcAft>
                <a:spcPts val="800"/>
              </a:spcAft>
              <a:buSzPct val="100000"/>
            </a:pPr>
            <a:r>
              <a:rPr lang="zh-CN" altLang="en-US" sz="2100" spc="13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如有信号，要迅速拨打电话报警。</a:t>
            </a:r>
            <a:endParaRPr lang="zh-CN" altLang="en-US" sz="2100" spc="13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bj"/>
          <p:cNvSpPr/>
          <p:nvPr>
            <p:custDataLst>
              <p:tags r:id="rId1"/>
            </p:custDataLst>
          </p:nvPr>
        </p:nvSpPr>
        <p:spPr>
          <a:xfrm>
            <a:off x="7025842" y="1828644"/>
            <a:ext cx="5166158" cy="472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5" name="图片 4"/>
          <p:cNvPicPr>
            <a:picLocks noChangeAspect="1"/>
          </p:cNvPicPr>
          <p:nvPr>
            <p:custDataLst>
              <p:tags r:id="rId2"/>
            </p:custDataLst>
          </p:nvPr>
        </p:nvPicPr>
        <p:blipFill rotWithShape="1">
          <a:blip r:embed="rId3"/>
          <a:srcRect t="97" b="97"/>
          <a:stretch>
            <a:fillRect/>
          </a:stretch>
        </p:blipFill>
        <p:spPr>
          <a:xfrm>
            <a:off x="0" y="1676413"/>
            <a:ext cx="7029513" cy="4724425"/>
          </a:xfrm>
          <a:custGeom>
            <a:avLst/>
            <a:gdLst/>
            <a:ahLst/>
            <a:cxnLst>
              <a:cxn ang="3">
                <a:pos x="hc" y="t"/>
              </a:cxn>
              <a:cxn ang="cd2">
                <a:pos x="l" y="vc"/>
              </a:cxn>
              <a:cxn ang="cd4">
                <a:pos x="hc" y="b"/>
              </a:cxn>
              <a:cxn ang="0">
                <a:pos x="r" y="vc"/>
              </a:cxn>
            </a:cxnLst>
            <a:rect l="l" t="t" r="r" b="b"/>
            <a:pathLst>
              <a:path w="12720" h="7440">
                <a:moveTo>
                  <a:pt x="0" y="0"/>
                </a:moveTo>
                <a:lnTo>
                  <a:pt x="12720" y="0"/>
                </a:lnTo>
                <a:lnTo>
                  <a:pt x="12720" y="7440"/>
                </a:lnTo>
                <a:lnTo>
                  <a:pt x="0" y="7440"/>
                </a:lnTo>
                <a:lnTo>
                  <a:pt x="0" y="0"/>
                </a:lnTo>
                <a:close/>
              </a:path>
            </a:pathLst>
          </a:custGeom>
        </p:spPr>
      </p:pic>
      <p:sp>
        <p:nvSpPr>
          <p:cNvPr id="6" name="文本框 5"/>
          <p:cNvSpPr txBox="1"/>
          <p:nvPr>
            <p:custDataLst>
              <p:tags r:id="rId4"/>
            </p:custDataLst>
          </p:nvPr>
        </p:nvSpPr>
        <p:spPr>
          <a:xfrm>
            <a:off x="1676368" y="609605"/>
            <a:ext cx="8839264" cy="609600"/>
          </a:xfrm>
          <a:prstGeom prst="rect">
            <a:avLst/>
          </a:prstGeom>
          <a:noFill/>
        </p:spPr>
        <p:txBody>
          <a:bodyPr wrap="square" lIns="63500" tIns="25400" rIns="63500" bIns="25400" rtlCol="0" anchor="b" anchorCtr="0">
            <a:normAutofit/>
          </a:bodyPr>
          <a:p>
            <a:pPr marL="0" indent="0" algn="ctr">
              <a:lnSpc>
                <a:spcPct val="100000"/>
              </a:lnSpc>
              <a:spcBef>
                <a:spcPts val="0"/>
              </a:spcBef>
              <a:spcAft>
                <a:spcPts val="0"/>
              </a:spcAft>
              <a:buSzPct val="100000"/>
              <a:buNone/>
            </a:pPr>
            <a:r>
              <a:rPr lang="zh-CN" altLang="en-US" sz="3400" b="1" spc="180">
                <a:solidFill>
                  <a:schemeClr val="accent1"/>
                </a:solidFill>
                <a:uFillTx/>
                <a:latin typeface="微软雅黑" panose="020B0503020204020204" charset="-122"/>
                <a:ea typeface="微软雅黑" panose="020B0503020204020204" charset="-122"/>
                <a:sym typeface="+mn-ea"/>
              </a:rPr>
              <a:t>（二）应对地质灾害</a:t>
            </a:r>
            <a:endParaRPr lang="zh-CN" altLang="en-US" sz="3400" b="1" spc="180">
              <a:solidFill>
                <a:schemeClr val="accent1"/>
              </a:solidFill>
              <a:uFillTx/>
              <a:latin typeface="微软雅黑" panose="020B0503020204020204" charset="-122"/>
              <a:ea typeface="微软雅黑" panose="020B0503020204020204" charset="-122"/>
              <a:sym typeface="+mn-ea"/>
            </a:endParaRPr>
          </a:p>
        </p:txBody>
      </p:sp>
      <p:sp>
        <p:nvSpPr>
          <p:cNvPr id="11" name="Title 6"/>
          <p:cNvSpPr txBox="1"/>
          <p:nvPr>
            <p:custDataLst>
              <p:tags r:id="rId5"/>
            </p:custDataLst>
          </p:nvPr>
        </p:nvSpPr>
        <p:spPr>
          <a:xfrm>
            <a:off x="7787946" y="2438280"/>
            <a:ext cx="3794570" cy="320038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en-US" altLang="zh-CN"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4.地面沉降</a:t>
            </a:r>
            <a:endParaRPr lang="en-US" altLang="zh-CN" sz="1800" spc="10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a:p>
            <a:pPr marL="330200" lvl="1" indent="0" algn="l" fontAlgn="auto">
              <a:lnSpc>
                <a:spcPct val="120000"/>
              </a:lnSpc>
              <a:spcBef>
                <a:spcPts val="0"/>
              </a:spcBef>
              <a:spcAft>
                <a:spcPts val="800"/>
              </a:spcAft>
              <a:buSzPct val="100000"/>
              <a:buNone/>
            </a:pPr>
            <a:r>
              <a:rPr lang="zh-CN" altLang="en-US" sz="1600" spc="8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当我们遇到地面沉降时，应积极与外界联络。如果已经陷于地面沉降区域，无法自己逃离该现场，那么应该尽量避开危险的位置，多留心四周并呼救，这样便于救援人员定位。此外，还要保持镇静勿乱动，将身体消耗降到最低。</a:t>
            </a:r>
            <a:endParaRPr lang="zh-CN" altLang="en-US" sz="1600" spc="8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userDrawn="1">
            <p:custDataLst>
              <p:tags r:id="rId1"/>
            </p:custDataLst>
          </p:nvPr>
        </p:nvSpPr>
        <p:spPr>
          <a:xfrm>
            <a:off x="0" y="0"/>
            <a:ext cx="4552887"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latin typeface="微软雅黑" panose="020B0503020204020204" charset="-122"/>
              <a:ea typeface="微软雅黑" panose="020B0503020204020204" charset="-122"/>
              <a:sym typeface="+mn-ea"/>
            </a:endParaRPr>
          </a:p>
        </p:txBody>
      </p:sp>
      <p:cxnSp>
        <p:nvCxnSpPr>
          <p:cNvPr id="10" name="直接连接符 9"/>
          <p:cNvCxnSpPr/>
          <p:nvPr>
            <p:custDataLst>
              <p:tags r:id="rId2"/>
            </p:custDataLst>
          </p:nvPr>
        </p:nvCxnSpPr>
        <p:spPr>
          <a:xfrm flipH="1">
            <a:off x="609605" y="457204"/>
            <a:ext cx="304802" cy="0"/>
          </a:xfrm>
          <a:prstGeom prst="line">
            <a:avLst/>
          </a:prstGeom>
          <a:ln w="25400">
            <a:solidFill>
              <a:schemeClr val="lt2">
                <a:lumMod val="85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3"/>
            </p:custDataLst>
          </p:nvPr>
        </p:nvSpPr>
        <p:spPr>
          <a:xfrm>
            <a:off x="685743" y="1676527"/>
            <a:ext cx="3105175" cy="1516799"/>
          </a:xfrm>
          <a:prstGeom prst="rect">
            <a:avLst/>
          </a:prstGeom>
          <a:noFill/>
        </p:spPr>
        <p:txBody>
          <a:bodyPr wrap="square" lIns="63500" tIns="25400" rIns="63500" bIns="25400" rtlCol="0" anchor="b" anchorCtr="0">
            <a:normAutofit lnSpcReduction="10000"/>
          </a:bodyPr>
          <a:p>
            <a:pPr marL="0" indent="0" algn="l">
              <a:lnSpc>
                <a:spcPct val="110000"/>
              </a:lnSpc>
              <a:spcBef>
                <a:spcPts val="0"/>
              </a:spcBef>
              <a:spcAft>
                <a:spcPts val="0"/>
              </a:spcAft>
              <a:buSzPct val="100000"/>
              <a:buNone/>
            </a:pPr>
            <a:r>
              <a:rPr lang="zh-CN" altLang="en-US" sz="4400" b="1" spc="280">
                <a:solidFill>
                  <a:schemeClr val="lt1"/>
                </a:solidFill>
                <a:uFillTx/>
                <a:latin typeface="微软雅黑" panose="020B0503020204020204" charset="-122"/>
                <a:ea typeface="微软雅黑" panose="020B0503020204020204" charset="-122"/>
                <a:sym typeface="+mn-ea"/>
              </a:rPr>
              <a:t>（二）应对地质灾害</a:t>
            </a:r>
            <a:endParaRPr lang="zh-CN" altLang="en-US" sz="4400" b="1" spc="280">
              <a:solidFill>
                <a:schemeClr val="lt1"/>
              </a:solidFill>
              <a:uFillTx/>
              <a:latin typeface="微软雅黑" panose="020B0503020204020204" charset="-122"/>
              <a:ea typeface="微软雅黑" panose="020B0503020204020204" charset="-122"/>
              <a:sym typeface="+mn-ea"/>
            </a:endParaRPr>
          </a:p>
        </p:txBody>
      </p:sp>
      <p:sp>
        <p:nvSpPr>
          <p:cNvPr id="11" name="Title 6"/>
          <p:cNvSpPr txBox="1"/>
          <p:nvPr>
            <p:custDataLst>
              <p:tags r:id="rId4"/>
            </p:custDataLst>
          </p:nvPr>
        </p:nvSpPr>
        <p:spPr>
          <a:xfrm>
            <a:off x="685743" y="3475635"/>
            <a:ext cx="3105175" cy="1076706"/>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l" fontAlgn="auto">
              <a:lnSpc>
                <a:spcPct val="100000"/>
              </a:lnSpc>
              <a:spcBef>
                <a:spcPts val="0"/>
              </a:spcBef>
              <a:spcAft>
                <a:spcPts val="800"/>
              </a:spcAft>
              <a:buSzPct val="100000"/>
            </a:pPr>
            <a:r>
              <a:rPr lang="en-US" altLang="zh-CN" sz="2900" spc="209">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5.崩塌</a:t>
            </a:r>
            <a:endParaRPr lang="en-US" altLang="zh-CN" sz="2900" spc="209">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5"/>
            </p:custDataLst>
          </p:nvPr>
        </p:nvSpPr>
        <p:spPr>
          <a:xfrm>
            <a:off x="5266271" y="609600"/>
            <a:ext cx="6136208" cy="26656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1"/>
          <p:cNvSpPr txBox="1"/>
          <p:nvPr>
            <p:custDataLst>
              <p:tags r:id="rId6"/>
            </p:custDataLst>
          </p:nvPr>
        </p:nvSpPr>
        <p:spPr>
          <a:xfrm>
            <a:off x="5519497" y="1595373"/>
            <a:ext cx="5632017" cy="1537443"/>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pc="70">
                <a:solidFill>
                  <a:schemeClr val="lt1"/>
                </a:solidFill>
                <a:latin typeface="Arial" panose="020B0604020202020204" pitchFamily="34" charset="0"/>
                <a:ea typeface="微软雅黑" panose="020B0503020204020204" charset="-122"/>
              </a:rPr>
              <a:t>崩塌处的裂缝逐渐扩大，崩塌体的前缘时有掉块、坠落现象，小崩小塌不断发生；坡面出现新的破裂形迹，有时有异常气味；偶尔能听见岩石的撕裂摩擦的声音；热气、氢气、地下水水质及水量等出现异常；动物出现异常反应。</a:t>
            </a:r>
            <a:endParaRPr lang="zh-CN" altLang="en-US" spc="70">
              <a:solidFill>
                <a:schemeClr val="lt1"/>
              </a:solidFill>
              <a:latin typeface="Arial" panose="020B0604020202020204" pitchFamily="34" charset="0"/>
              <a:ea typeface="微软雅黑" panose="020B0503020204020204" charset="-122"/>
            </a:endParaRPr>
          </a:p>
        </p:txBody>
      </p:sp>
      <p:sp>
        <p:nvSpPr>
          <p:cNvPr id="8" name="文本框 58"/>
          <p:cNvSpPr txBox="1"/>
          <p:nvPr>
            <p:custDataLst>
              <p:tags r:id="rId7"/>
            </p:custDataLst>
          </p:nvPr>
        </p:nvSpPr>
        <p:spPr>
          <a:xfrm>
            <a:off x="5613400" y="798195"/>
            <a:ext cx="2247900" cy="768985"/>
          </a:xfrm>
          <a:prstGeom prst="rect">
            <a:avLst/>
          </a:prstGeom>
          <a:noFill/>
        </p:spPr>
        <p:txBody>
          <a:bodyPr wrap="square" lIns="0" tIns="0" rIns="0" bIns="0" rtlCol="0" anchor="t" anchorCtr="0">
            <a:normAutofit fontScale="7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b="1" spc="300" dirty="0">
                <a:solidFill>
                  <a:schemeClr val="bg1">
                    <a:alpha val="60000"/>
                  </a:schemeClr>
                </a:solidFill>
                <a:latin typeface="Arial" panose="020B0604020202020204" pitchFamily="34" charset="0"/>
                <a:ea typeface="微软雅黑" panose="020B0503020204020204" charset="-122"/>
              </a:rPr>
              <a:t>01</a:t>
            </a:r>
            <a:r>
              <a:rPr lang="en-US" altLang="zh-CN" sz="3200" b="1" spc="300" dirty="0">
                <a:solidFill>
                  <a:schemeClr val="bg1">
                    <a:alpha val="60000"/>
                  </a:schemeClr>
                </a:solidFill>
                <a:latin typeface="Arial" panose="020B0604020202020204" pitchFamily="34" charset="0"/>
                <a:ea typeface="微软雅黑" panose="020B0503020204020204" charset="-122"/>
                <a:sym typeface="+mn-ea"/>
              </a:rPr>
              <a:t>崩塌的前兆</a:t>
            </a:r>
            <a:endParaRPr lang="en-US" altLang="zh-CN" sz="3200" b="1" spc="300" dirty="0">
              <a:solidFill>
                <a:schemeClr val="bg1">
                  <a:alpha val="60000"/>
                </a:schemeClr>
              </a:solidFill>
              <a:latin typeface="Arial" panose="020B0604020202020204" pitchFamily="34" charset="0"/>
              <a:ea typeface="微软雅黑" panose="020B0503020204020204" charset="-122"/>
            </a:endParaRPr>
          </a:p>
        </p:txBody>
      </p:sp>
      <p:sp>
        <p:nvSpPr>
          <p:cNvPr id="14" name="矩形 13"/>
          <p:cNvSpPr/>
          <p:nvPr>
            <p:custDataLst>
              <p:tags r:id="rId8"/>
            </p:custDataLst>
          </p:nvPr>
        </p:nvSpPr>
        <p:spPr>
          <a:xfrm>
            <a:off x="5266271" y="3582744"/>
            <a:ext cx="6136208" cy="26656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61"/>
          <p:cNvSpPr txBox="1"/>
          <p:nvPr>
            <p:custDataLst>
              <p:tags r:id="rId9"/>
            </p:custDataLst>
          </p:nvPr>
        </p:nvSpPr>
        <p:spPr>
          <a:xfrm>
            <a:off x="5519497" y="4567386"/>
            <a:ext cx="5632017" cy="1537443"/>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pc="110">
                <a:solidFill>
                  <a:schemeClr val="lt1"/>
                </a:solidFill>
                <a:latin typeface="Arial" panose="020B0604020202020204" pitchFamily="34" charset="0"/>
                <a:ea typeface="微软雅黑" panose="020B0503020204020204" charset="-122"/>
              </a:rPr>
              <a:t>如果身处崩塌影响范围外，一定要绕行；如果处于崩塌体下方，则要迅速向两边逃生，越快越好，如果感觉地面震动，也应立即向两侧地形平缓地区逃离。</a:t>
            </a:r>
            <a:endParaRPr lang="zh-CN" altLang="en-US" spc="110">
              <a:solidFill>
                <a:schemeClr val="lt1"/>
              </a:solidFill>
              <a:latin typeface="Arial" panose="020B0604020202020204" pitchFamily="34" charset="0"/>
              <a:ea typeface="微软雅黑" panose="020B0503020204020204" charset="-122"/>
            </a:endParaRPr>
          </a:p>
        </p:txBody>
      </p:sp>
      <p:sp>
        <p:nvSpPr>
          <p:cNvPr id="16" name="文本框 58"/>
          <p:cNvSpPr txBox="1"/>
          <p:nvPr>
            <p:custDataLst>
              <p:tags r:id="rId10"/>
            </p:custDataLst>
          </p:nvPr>
        </p:nvSpPr>
        <p:spPr>
          <a:xfrm>
            <a:off x="5613326" y="3770403"/>
            <a:ext cx="1153083" cy="768722"/>
          </a:xfrm>
          <a:prstGeom prst="rect">
            <a:avLst/>
          </a:prstGeom>
          <a:noFill/>
        </p:spPr>
        <p:txBody>
          <a:bodyPr wrap="square" lIns="0" tIns="0" rIns="0" bIns="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b="1" spc="300" dirty="0">
                <a:solidFill>
                  <a:schemeClr val="bg1">
                    <a:alpha val="60000"/>
                  </a:schemeClr>
                </a:solidFill>
                <a:latin typeface="Arial" panose="020B0604020202020204" pitchFamily="34" charset="0"/>
                <a:ea typeface="微软雅黑" panose="020B0503020204020204" charset="-122"/>
              </a:rPr>
              <a:t>02</a:t>
            </a:r>
            <a:endParaRPr lang="en-US" altLang="zh-CN" sz="3200" b="1" spc="300" dirty="0">
              <a:solidFill>
                <a:schemeClr val="bg1">
                  <a:alpha val="60000"/>
                </a:schemeClr>
              </a:solidFill>
              <a:latin typeface="Arial" panose="020B0604020202020204" pitchFamily="34" charset="0"/>
              <a:ea typeface="微软雅黑" panose="020B0503020204020204" charset="-122"/>
            </a:endParaRPr>
          </a:p>
        </p:txBody>
      </p:sp>
    </p:spTree>
    <p:custDataLst>
      <p:tags r:id="rId1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dirty="0"/>
              <a:t>（二）应对地质灾害</a:t>
            </a:r>
            <a:endParaRPr lang="zh-CN" altLang="en-US" dirty="0"/>
          </a:p>
        </p:txBody>
      </p:sp>
      <p:sp>
        <p:nvSpPr>
          <p:cNvPr id="3" name="椭圆 2"/>
          <p:cNvSpPr/>
          <p:nvPr>
            <p:custDataLst>
              <p:tags r:id="rId2"/>
            </p:custDataLst>
          </p:nvPr>
        </p:nvSpPr>
        <p:spPr>
          <a:xfrm>
            <a:off x="1600285" y="2019065"/>
            <a:ext cx="8995240" cy="540375"/>
          </a:xfrm>
          <a:prstGeom prst="ellipse">
            <a:avLst/>
          </a:prstGeom>
          <a:noFill/>
          <a:ln>
            <a:gradFill>
              <a:gsLst>
                <a:gs pos="33000">
                  <a:schemeClr val="accent1">
                    <a:lumMod val="20000"/>
                    <a:lumOff val="80000"/>
                    <a:alpha val="0"/>
                  </a:schemeClr>
                </a:gs>
                <a:gs pos="100000">
                  <a:schemeClr val="accent1">
                    <a:alpha val="7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椭圆 3"/>
          <p:cNvSpPr/>
          <p:nvPr>
            <p:custDataLst>
              <p:tags r:id="rId3"/>
            </p:custDataLst>
          </p:nvPr>
        </p:nvSpPr>
        <p:spPr>
          <a:xfrm>
            <a:off x="1835230" y="1886988"/>
            <a:ext cx="8525984" cy="540375"/>
          </a:xfrm>
          <a:prstGeom prst="ellipse">
            <a:avLst/>
          </a:prstGeom>
          <a:gradFill flip="none" rotWithShape="1">
            <a:gsLst>
              <a:gs pos="18000">
                <a:schemeClr val="accent1">
                  <a:lumMod val="60000"/>
                  <a:lumOff val="40000"/>
                  <a:alpha val="0"/>
                </a:schemeClr>
              </a:gs>
              <a:gs pos="100000">
                <a:schemeClr val="accent1">
                  <a:lumMod val="80000"/>
                  <a:lumOff val="20000"/>
                  <a:alpha val="3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圆角 1"/>
          <p:cNvSpPr/>
          <p:nvPr>
            <p:custDataLst>
              <p:tags r:id="rId4"/>
            </p:custDataLst>
          </p:nvPr>
        </p:nvSpPr>
        <p:spPr>
          <a:xfrm>
            <a:off x="3404285" y="1442496"/>
            <a:ext cx="5393588" cy="626578"/>
          </a:xfrm>
          <a:prstGeom prst="roundRect">
            <a:avLst>
              <a:gd name="adj" fmla="val 50000"/>
            </a:avLst>
          </a:prstGeom>
          <a:gradFill>
            <a:gsLst>
              <a:gs pos="0">
                <a:schemeClr val="accent1">
                  <a:lumMod val="85000"/>
                  <a:lumOff val="15000"/>
                </a:schemeClr>
              </a:gs>
              <a:gs pos="100000">
                <a:schemeClr val="accent1">
                  <a:lumMod val="85000"/>
                </a:schemeClr>
              </a:gs>
            </a:gsLst>
            <a:lin ang="10800000" scaled="1"/>
          </a:gradFill>
        </p:spPr>
        <p:txBody>
          <a:bodyPr wrap="square" lIns="0" tIns="0" rIns="0" bIns="0" rtlCol="0" anchor="ctr" anchorCtr="1">
            <a:noAutofit/>
          </a:bodyPr>
          <a:p>
            <a:pPr algn="ctr">
              <a:spcBef>
                <a:spcPct val="0"/>
              </a:spcBef>
              <a:spcAft>
                <a:spcPct val="0"/>
              </a:spcAft>
            </a:pPr>
            <a:r>
              <a:rPr lang="zh-CN" altLang="en-US" sz="2400" b="1" dirty="0">
                <a:solidFill>
                  <a:srgbClr val="FFFFFF"/>
                </a:solidFill>
                <a:latin typeface="+mn-ea"/>
                <a:cs typeface="+mn-ea"/>
              </a:rPr>
              <a:t>6. 泥石流</a:t>
            </a:r>
            <a:endParaRPr lang="zh-CN" altLang="en-US" sz="2400" b="1" dirty="0">
              <a:solidFill>
                <a:srgbClr val="FFFFFF"/>
              </a:solidFill>
              <a:latin typeface="+mn-ea"/>
              <a:cs typeface="+mn-ea"/>
            </a:endParaRPr>
          </a:p>
        </p:txBody>
      </p:sp>
      <p:sp>
        <p:nvSpPr>
          <p:cNvPr id="8" name="椭圆 7"/>
          <p:cNvSpPr/>
          <p:nvPr>
            <p:custDataLst>
              <p:tags r:id="rId5"/>
            </p:custDataLst>
          </p:nvPr>
        </p:nvSpPr>
        <p:spPr>
          <a:xfrm>
            <a:off x="4878093" y="2501021"/>
            <a:ext cx="92708" cy="92708"/>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 name="直接连接符 9"/>
          <p:cNvCxnSpPr/>
          <p:nvPr>
            <p:custDataLst>
              <p:tags r:id="rId6"/>
            </p:custDataLst>
          </p:nvPr>
        </p:nvCxnSpPr>
        <p:spPr>
          <a:xfrm>
            <a:off x="4924447" y="2593729"/>
            <a:ext cx="0" cy="309290"/>
          </a:xfrm>
          <a:prstGeom prst="line">
            <a:avLst/>
          </a:prstGeom>
          <a:ln w="19050">
            <a:gradFill>
              <a:gsLst>
                <a:gs pos="96000">
                  <a:srgbClr val="FFFFFF">
                    <a:alpha val="0"/>
                  </a:srgbClr>
                </a:gs>
                <a:gs pos="0">
                  <a:schemeClr val="accent1">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12" name="矩形 11"/>
          <p:cNvSpPr/>
          <p:nvPr>
            <p:custDataLst>
              <p:tags r:id="rId7"/>
            </p:custDataLst>
          </p:nvPr>
        </p:nvSpPr>
        <p:spPr>
          <a:xfrm>
            <a:off x="3833537" y="2609604"/>
            <a:ext cx="2181797" cy="469475"/>
          </a:xfrm>
          <a:prstGeom prst="rect">
            <a:avLst/>
          </a:prstGeom>
          <a:noFill/>
        </p:spPr>
        <p:txBody>
          <a:bodyPr wrap="square" lIns="0" tIns="0" rIns="0" bIns="0" rtlCol="0" anchor="b">
            <a:noAutofit/>
          </a:bodyPr>
          <a:p>
            <a:pPr algn="ctr">
              <a:spcBef>
                <a:spcPct val="0"/>
              </a:spcBef>
              <a:spcAft>
                <a:spcPct val="0"/>
              </a:spcAft>
            </a:pPr>
            <a:r>
              <a:rPr lang="zh-CN" altLang="en-US" sz="1400" b="1" spc="20" dirty="0">
                <a:solidFill>
                  <a:schemeClr val="tx1">
                    <a:lumMod val="85000"/>
                    <a:lumOff val="15000"/>
                  </a:schemeClr>
                </a:solidFill>
                <a:latin typeface="+mn-ea"/>
                <a:cs typeface="+mn-ea"/>
                <a:sym typeface="+mn-ea"/>
              </a:rPr>
              <a:t>泥石流的前兆</a:t>
            </a:r>
            <a:endParaRPr lang="zh-CN" altLang="en-US" sz="1400" b="1" i="0" spc="20" dirty="0">
              <a:solidFill>
                <a:schemeClr val="tx1">
                  <a:lumMod val="85000"/>
                  <a:lumOff val="15000"/>
                </a:schemeClr>
              </a:solidFill>
              <a:effectLst/>
              <a:latin typeface="+mn-ea"/>
              <a:cs typeface="+mn-ea"/>
              <a:sym typeface="+mn-ea"/>
            </a:endParaRPr>
          </a:p>
        </p:txBody>
      </p:sp>
      <p:sp>
        <p:nvSpPr>
          <p:cNvPr id="13" name="矩形: 圆角 34"/>
          <p:cNvSpPr/>
          <p:nvPr>
            <p:custDataLst>
              <p:tags r:id="rId8"/>
            </p:custDataLst>
          </p:nvPr>
        </p:nvSpPr>
        <p:spPr>
          <a:xfrm>
            <a:off x="3833495" y="3176905"/>
            <a:ext cx="2181860" cy="3194050"/>
          </a:xfrm>
          <a:prstGeom prst="roundRect">
            <a:avLst>
              <a:gd name="adj" fmla="val 8537"/>
            </a:avLst>
          </a:prstGeom>
          <a:noFill/>
          <a:ln w="15875">
            <a:gradFill flip="none" rotWithShape="1">
              <a:gsLst>
                <a:gs pos="0">
                  <a:schemeClr val="accent1">
                    <a:alpha val="75000"/>
                  </a:schemeClr>
                </a:gs>
                <a:gs pos="100000">
                  <a:schemeClr val="accent1">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108000" tIns="144000" rIns="36000" rtlCol="0" anchor="t"/>
          <a:p>
            <a:pPr>
              <a:lnSpc>
                <a:spcPct val="130000"/>
              </a:lnSpc>
              <a:spcBef>
                <a:spcPct val="0"/>
              </a:spcBef>
              <a:spcAft>
                <a:spcPct val="0"/>
              </a:spcAft>
            </a:pPr>
            <a:endParaRPr lang="zh-CN" altLang="en-US" sz="1600" spc="20" dirty="0">
              <a:solidFill>
                <a:schemeClr val="tx1">
                  <a:lumMod val="85000"/>
                  <a:lumOff val="15000"/>
                </a:schemeClr>
              </a:solidFill>
              <a:latin typeface="+mn-ea"/>
              <a:cs typeface="+mn-ea"/>
              <a:sym typeface="+mn-ea"/>
            </a:endParaRPr>
          </a:p>
          <a:p>
            <a:pPr>
              <a:lnSpc>
                <a:spcPct val="130000"/>
              </a:lnSpc>
              <a:spcBef>
                <a:spcPct val="0"/>
              </a:spcBef>
              <a:spcAft>
                <a:spcPct val="0"/>
              </a:spcAft>
            </a:pPr>
            <a:r>
              <a:rPr lang="zh-CN" altLang="en-US" sz="1600" spc="20" dirty="0">
                <a:solidFill>
                  <a:schemeClr val="tx1">
                    <a:lumMod val="85000"/>
                    <a:lumOff val="15000"/>
                  </a:schemeClr>
                </a:solidFill>
                <a:latin typeface="+mn-ea"/>
                <a:cs typeface="+mn-ea"/>
                <a:sym typeface="+mn-ea"/>
              </a:rPr>
              <a:t>河流突然断流，或者水势突然加大，并夹带较多杂草、树枝。深谷内传来火车轰鸣或闷雷般的声音。沟谷深处突然变得昏暗，并有轻微震动感。</a:t>
            </a:r>
            <a:endParaRPr lang="zh-CN" altLang="en-US" sz="1600" spc="20" dirty="0">
              <a:solidFill>
                <a:schemeClr val="tx1">
                  <a:lumMod val="85000"/>
                  <a:lumOff val="15000"/>
                </a:schemeClr>
              </a:solidFill>
              <a:latin typeface="+mn-ea"/>
              <a:cs typeface="+mn-ea"/>
              <a:sym typeface="+mn-ea"/>
            </a:endParaRPr>
          </a:p>
        </p:txBody>
      </p:sp>
      <p:sp>
        <p:nvSpPr>
          <p:cNvPr id="16" name="椭圆 15"/>
          <p:cNvSpPr/>
          <p:nvPr>
            <p:custDataLst>
              <p:tags r:id="rId9"/>
            </p:custDataLst>
          </p:nvPr>
        </p:nvSpPr>
        <p:spPr>
          <a:xfrm>
            <a:off x="7237708" y="2501021"/>
            <a:ext cx="92708" cy="92708"/>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8" name="直接连接符 17"/>
          <p:cNvCxnSpPr/>
          <p:nvPr>
            <p:custDataLst>
              <p:tags r:id="rId10"/>
            </p:custDataLst>
          </p:nvPr>
        </p:nvCxnSpPr>
        <p:spPr>
          <a:xfrm>
            <a:off x="7284062" y="2593729"/>
            <a:ext cx="0" cy="309290"/>
          </a:xfrm>
          <a:prstGeom prst="line">
            <a:avLst/>
          </a:prstGeom>
          <a:ln w="19050">
            <a:gradFill>
              <a:gsLst>
                <a:gs pos="96000">
                  <a:srgbClr val="FFFFFF">
                    <a:alpha val="0"/>
                  </a:srgbClr>
                </a:gs>
                <a:gs pos="0">
                  <a:schemeClr val="accent1">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19" name="矩形 18"/>
          <p:cNvSpPr/>
          <p:nvPr>
            <p:custDataLst>
              <p:tags r:id="rId11"/>
            </p:custDataLst>
          </p:nvPr>
        </p:nvSpPr>
        <p:spPr>
          <a:xfrm>
            <a:off x="6193153" y="2609604"/>
            <a:ext cx="2181797" cy="469475"/>
          </a:xfrm>
          <a:prstGeom prst="rect">
            <a:avLst/>
          </a:prstGeom>
          <a:noFill/>
        </p:spPr>
        <p:txBody>
          <a:bodyPr wrap="square" lIns="0" tIns="0" rIns="0" bIns="0" rtlCol="0" anchor="b">
            <a:noAutofit/>
          </a:bodyPr>
          <a:p>
            <a:pPr algn="ctr">
              <a:spcBef>
                <a:spcPct val="0"/>
              </a:spcBef>
              <a:spcAft>
                <a:spcPct val="0"/>
              </a:spcAft>
            </a:pPr>
            <a:r>
              <a:rPr lang="zh-CN" altLang="en-US" sz="1400" b="1" i="0" dirty="0">
                <a:effectLst/>
                <a:latin typeface="Inter" panose="02000503000000020004"/>
              </a:rPr>
              <a:t>做法</a:t>
            </a:r>
            <a:endParaRPr lang="zh-CN" altLang="en-US" sz="1400" b="1" i="0" dirty="0">
              <a:effectLst/>
              <a:latin typeface="Inter" panose="02000503000000020004"/>
            </a:endParaRPr>
          </a:p>
        </p:txBody>
      </p:sp>
      <p:sp>
        <p:nvSpPr>
          <p:cNvPr id="20" name="矩形: 圆角 39"/>
          <p:cNvSpPr/>
          <p:nvPr>
            <p:custDataLst>
              <p:tags r:id="rId12"/>
            </p:custDataLst>
          </p:nvPr>
        </p:nvSpPr>
        <p:spPr>
          <a:xfrm>
            <a:off x="6193155" y="3168015"/>
            <a:ext cx="2696845" cy="3202940"/>
          </a:xfrm>
          <a:prstGeom prst="roundRect">
            <a:avLst>
              <a:gd name="adj" fmla="val 8537"/>
            </a:avLst>
          </a:prstGeom>
          <a:noFill/>
          <a:ln w="15875">
            <a:gradFill flip="none" rotWithShape="1">
              <a:gsLst>
                <a:gs pos="0">
                  <a:schemeClr val="accent1">
                    <a:alpha val="75000"/>
                  </a:schemeClr>
                </a:gs>
                <a:gs pos="100000">
                  <a:schemeClr val="accent1">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108000" tIns="144000" rIns="36000" rtlCol="0" anchor="t"/>
          <a:p>
            <a:pPr>
              <a:lnSpc>
                <a:spcPct val="130000"/>
              </a:lnSpc>
              <a:spcBef>
                <a:spcPct val="0"/>
              </a:spcBef>
              <a:spcAft>
                <a:spcPct val="0"/>
              </a:spcAft>
            </a:pPr>
            <a:r>
              <a:rPr lang="zh-CN" altLang="en-US" sz="1200" spc="20" dirty="0">
                <a:solidFill>
                  <a:schemeClr val="tx1">
                    <a:lumMod val="85000"/>
                    <a:lumOff val="15000"/>
                  </a:schemeClr>
                </a:solidFill>
                <a:latin typeface="+mn-ea"/>
                <a:cs typeface="+mn-ea"/>
                <a:sym typeface="+mn-ea"/>
              </a:rPr>
              <a:t>处于泥石流区时，不能沿沟谷向下或向上跑，应</a:t>
            </a:r>
            <a:r>
              <a:rPr lang="zh-CN" altLang="en-US" sz="1200" b="1" spc="20" dirty="0">
                <a:solidFill>
                  <a:schemeClr val="accent1"/>
                </a:solidFill>
                <a:latin typeface="+mn-ea"/>
                <a:cs typeface="+mn-ea"/>
                <a:sym typeface="+mn-ea"/>
              </a:rPr>
              <a:t>向两侧山坡上跑，离开沟道、河谷、地带</a:t>
            </a:r>
            <a:r>
              <a:rPr lang="zh-CN" altLang="en-US" sz="1200" spc="20" dirty="0">
                <a:solidFill>
                  <a:schemeClr val="tx1">
                    <a:lumMod val="85000"/>
                    <a:lumOff val="15000"/>
                  </a:schemeClr>
                </a:solidFill>
                <a:latin typeface="+mn-ea"/>
                <a:cs typeface="+mn-ea"/>
                <a:sym typeface="+mn-ea"/>
              </a:rPr>
              <a:t>。不要在土质疏松的斜坡上停留，以防斜坡失稳下滑。应在</a:t>
            </a:r>
            <a:r>
              <a:rPr lang="zh-CN" altLang="en-US" sz="1200" b="1" spc="20" dirty="0">
                <a:solidFill>
                  <a:schemeClr val="accent1"/>
                </a:solidFill>
                <a:latin typeface="+mn-ea"/>
                <a:cs typeface="+mn-ea"/>
                <a:sym typeface="+mn-ea"/>
              </a:rPr>
              <a:t>基底稳固、平缓的地方</a:t>
            </a:r>
            <a:r>
              <a:rPr lang="zh-CN" altLang="en-US" sz="1200" spc="20" dirty="0">
                <a:solidFill>
                  <a:schemeClr val="tx1">
                    <a:lumMod val="85000"/>
                    <a:lumOff val="15000"/>
                  </a:schemeClr>
                </a:solidFill>
                <a:latin typeface="+mn-ea"/>
                <a:cs typeface="+mn-ea"/>
                <a:sym typeface="+mn-ea"/>
              </a:rPr>
              <a:t>停留观察。选择远离泥石流经过的地段，停留避险。</a:t>
            </a:r>
            <a:r>
              <a:rPr lang="zh-CN" altLang="en-US" sz="1200" b="1" spc="20" dirty="0">
                <a:solidFill>
                  <a:schemeClr val="accent1"/>
                </a:solidFill>
                <a:latin typeface="+mn-ea"/>
                <a:cs typeface="+mn-ea"/>
                <a:sym typeface="+mn-ea"/>
              </a:rPr>
              <a:t>不应上树躲避</a:t>
            </a:r>
            <a:r>
              <a:rPr lang="zh-CN" altLang="en-US" sz="1200" spc="20" dirty="0">
                <a:solidFill>
                  <a:schemeClr val="tx1">
                    <a:lumMod val="85000"/>
                    <a:lumOff val="15000"/>
                  </a:schemeClr>
                </a:solidFill>
                <a:latin typeface="+mn-ea"/>
                <a:cs typeface="+mn-ea"/>
                <a:sym typeface="+mn-ea"/>
              </a:rPr>
              <a:t>，</a:t>
            </a:r>
            <a:r>
              <a:rPr lang="zh-CN" altLang="en-US" sz="1200" spc="20" dirty="0">
                <a:solidFill>
                  <a:schemeClr val="tx1">
                    <a:lumMod val="85000"/>
                    <a:lumOff val="15000"/>
                  </a:schemeClr>
                </a:solidFill>
                <a:latin typeface="+mn-ea"/>
                <a:cs typeface="+mn-ea"/>
                <a:sym typeface="+mn-ea"/>
              </a:rPr>
              <a:t>因为泥石流在其流动过程中可能剪断树木卷入其中。要</a:t>
            </a:r>
            <a:r>
              <a:rPr lang="zh-CN" altLang="en-US" sz="1200" b="1" spc="20" dirty="0">
                <a:solidFill>
                  <a:schemeClr val="accent1"/>
                </a:solidFill>
                <a:latin typeface="+mn-ea"/>
                <a:cs typeface="+mn-ea"/>
                <a:sym typeface="+mn-ea"/>
              </a:rPr>
              <a:t>避开河道弯曲的凹岸，或地方狭小的凸岸。</a:t>
            </a:r>
            <a:endParaRPr lang="zh-CN" altLang="en-US" sz="1200" b="1" spc="20" dirty="0">
              <a:solidFill>
                <a:schemeClr val="accent1"/>
              </a:solidFill>
              <a:latin typeface="+mn-ea"/>
              <a:cs typeface="+mn-ea"/>
              <a:sym typeface="+mn-ea"/>
            </a:endParaRPr>
          </a:p>
        </p:txBody>
      </p:sp>
    </p:spTree>
    <p:custDataLst>
      <p:tags r:id="rId1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50" y="1506220"/>
            <a:ext cx="10161270" cy="47853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spcAft>
                <a:spcPts val="600"/>
              </a:spcAft>
            </a:pPr>
            <a:r>
              <a:rPr lang="en-US" altLang="zh-CN" sz="2800" spc="70">
                <a:ln>
                  <a:noFill/>
                  <a:prstDash val="sysDot"/>
                </a:ln>
                <a:solidFill>
                  <a:schemeClr val="tx1">
                    <a:lumMod val="85000"/>
                    <a:lumOff val="15000"/>
                  </a:schemeClr>
                </a:solidFill>
                <a:uFillTx/>
                <a:latin typeface="+mn-ea"/>
                <a:ea typeface="微软雅黑" panose="020B0503020204020204" charset="-122"/>
                <a:cs typeface="+mn-ea"/>
                <a:sym typeface="+mn-ea"/>
              </a:rPr>
              <a:t>2021</a:t>
            </a:r>
            <a:r>
              <a:rPr lang="zh-CN" altLang="en-US" sz="2800" spc="70">
                <a:ln>
                  <a:noFill/>
                  <a:prstDash val="sysDot"/>
                </a:ln>
                <a:solidFill>
                  <a:schemeClr val="tx1">
                    <a:lumMod val="85000"/>
                    <a:lumOff val="15000"/>
                  </a:schemeClr>
                </a:solidFill>
                <a:uFillTx/>
                <a:latin typeface="+mn-ea"/>
                <a:ea typeface="微软雅黑" panose="020B0503020204020204" charset="-122"/>
                <a:cs typeface="+mn-ea"/>
                <a:sym typeface="+mn-ea"/>
              </a:rPr>
              <a:t>年</a:t>
            </a:r>
            <a:r>
              <a:rPr lang="en-US" altLang="zh-CN" sz="2800" spc="70">
                <a:ln>
                  <a:noFill/>
                  <a:prstDash val="sysDot"/>
                </a:ln>
                <a:solidFill>
                  <a:schemeClr val="tx1">
                    <a:lumMod val="85000"/>
                    <a:lumOff val="15000"/>
                  </a:schemeClr>
                </a:solidFill>
                <a:uFillTx/>
                <a:latin typeface="+mn-ea"/>
                <a:ea typeface="微软雅黑" panose="020B0503020204020204" charset="-122"/>
                <a:cs typeface="+mn-ea"/>
                <a:sym typeface="+mn-ea"/>
              </a:rPr>
              <a:t>8</a:t>
            </a:r>
            <a:r>
              <a:rPr lang="zh-CN" altLang="en-US" sz="2800" spc="70">
                <a:ln>
                  <a:noFill/>
                  <a:prstDash val="sysDot"/>
                </a:ln>
                <a:solidFill>
                  <a:schemeClr val="tx1">
                    <a:lumMod val="85000"/>
                    <a:lumOff val="15000"/>
                  </a:schemeClr>
                </a:solidFill>
                <a:uFillTx/>
                <a:latin typeface="+mn-ea"/>
                <a:ea typeface="微软雅黑" panose="020B0503020204020204" charset="-122"/>
                <a:cs typeface="+mn-ea"/>
                <a:sym typeface="+mn-ea"/>
              </a:rPr>
              <a:t>月</a:t>
            </a:r>
            <a:r>
              <a:rPr lang="en-US" altLang="zh-CN" sz="2800" spc="70">
                <a:ln>
                  <a:noFill/>
                  <a:prstDash val="sysDot"/>
                </a:ln>
                <a:solidFill>
                  <a:schemeClr val="tx1">
                    <a:lumMod val="85000"/>
                    <a:lumOff val="15000"/>
                  </a:schemeClr>
                </a:solidFill>
                <a:uFillTx/>
                <a:latin typeface="+mn-ea"/>
                <a:ea typeface="微软雅黑" panose="020B0503020204020204" charset="-122"/>
                <a:cs typeface="+mn-ea"/>
                <a:sym typeface="+mn-ea"/>
              </a:rPr>
              <a:t>27</a:t>
            </a:r>
            <a:r>
              <a:rPr lang="zh-CN" altLang="en-US" sz="2800" spc="70">
                <a:ln>
                  <a:noFill/>
                  <a:prstDash val="sysDot"/>
                </a:ln>
                <a:solidFill>
                  <a:schemeClr val="tx1">
                    <a:lumMod val="85000"/>
                    <a:lumOff val="15000"/>
                  </a:schemeClr>
                </a:solidFill>
                <a:uFillTx/>
                <a:latin typeface="+mn-ea"/>
                <a:ea typeface="微软雅黑" panose="020B0503020204020204" charset="-122"/>
                <a:cs typeface="+mn-ea"/>
                <a:sym typeface="+mn-ea"/>
              </a:rPr>
              <a:t>日，四川某地发生泥石流。当时，该地的</a:t>
            </a:r>
            <a:r>
              <a:rPr lang="en-US" altLang="zh-CN" sz="2800" spc="70">
                <a:ln>
                  <a:noFill/>
                  <a:prstDash val="sysDot"/>
                </a:ln>
                <a:solidFill>
                  <a:schemeClr val="tx1">
                    <a:lumMod val="85000"/>
                    <a:lumOff val="15000"/>
                  </a:schemeClr>
                </a:solidFill>
                <a:uFillTx/>
                <a:latin typeface="+mn-ea"/>
                <a:ea typeface="微软雅黑" panose="020B0503020204020204" charset="-122"/>
                <a:cs typeface="+mn-ea"/>
                <a:sym typeface="+mn-ea"/>
              </a:rPr>
              <a:t>30</a:t>
            </a:r>
            <a:r>
              <a:rPr lang="zh-CN" altLang="en-US" sz="2800" spc="70">
                <a:ln>
                  <a:noFill/>
                  <a:prstDash val="sysDot"/>
                </a:ln>
                <a:solidFill>
                  <a:schemeClr val="tx1">
                    <a:lumMod val="85000"/>
                    <a:lumOff val="15000"/>
                  </a:schemeClr>
                </a:solidFill>
                <a:uFillTx/>
                <a:latin typeface="+mn-ea"/>
                <a:ea typeface="微软雅黑" panose="020B0503020204020204" charset="-122"/>
                <a:cs typeface="+mn-ea"/>
                <a:sym typeface="+mn-ea"/>
              </a:rPr>
              <a:t>余名学生，在村干部、随行的教师、</a:t>
            </a:r>
            <a:r>
              <a:rPr lang="en-US" altLang="zh-CN" sz="2800" spc="70">
                <a:ln>
                  <a:noFill/>
                  <a:prstDash val="sysDot"/>
                </a:ln>
                <a:solidFill>
                  <a:schemeClr val="tx1">
                    <a:lumMod val="85000"/>
                    <a:lumOff val="15000"/>
                  </a:schemeClr>
                </a:solidFill>
                <a:uFillTx/>
                <a:latin typeface="+mn-ea"/>
                <a:ea typeface="微软雅黑" panose="020B0503020204020204" charset="-122"/>
                <a:cs typeface="+mn-ea"/>
                <a:sym typeface="+mn-ea"/>
              </a:rPr>
              <a:t>20</a:t>
            </a:r>
            <a:r>
              <a:rPr lang="zh-CN" altLang="en-US" sz="2800" spc="70">
                <a:ln>
                  <a:noFill/>
                  <a:prstDash val="sysDot"/>
                </a:ln>
                <a:solidFill>
                  <a:schemeClr val="tx1">
                    <a:lumMod val="85000"/>
                    <a:lumOff val="15000"/>
                  </a:schemeClr>
                </a:solidFill>
                <a:uFillTx/>
                <a:latin typeface="+mn-ea"/>
                <a:ea typeface="微软雅黑" panose="020B0503020204020204" charset="-122"/>
                <a:cs typeface="+mn-ea"/>
                <a:sym typeface="+mn-ea"/>
              </a:rPr>
              <a:t>多名家长的带领下，正欲通过该处时，先后遇到了三小股泥石流。</a:t>
            </a:r>
            <a:endParaRPr lang="zh-CN" altLang="en-US" sz="28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2800" spc="70">
                <a:ln>
                  <a:noFill/>
                  <a:prstDash val="sysDot"/>
                </a:ln>
                <a:solidFill>
                  <a:schemeClr val="tx1">
                    <a:lumMod val="85000"/>
                    <a:lumOff val="15000"/>
                  </a:schemeClr>
                </a:solidFill>
                <a:uFillTx/>
                <a:latin typeface="+mn-ea"/>
                <a:ea typeface="微软雅黑" panose="020B0503020204020204" charset="-122"/>
                <a:cs typeface="+mn-ea"/>
                <a:sym typeface="+mn-ea"/>
              </a:rPr>
              <a:t>危急时刻，同行的大人把学生们疏散到百米开外的地方，大人观察情势，将近一个小时后，这里发生了更大规模的泥石流，但此时，大家都处于非常安全的地带，这群人应对泥石流的行为被央视称为</a:t>
            </a:r>
            <a:r>
              <a:rPr lang="en-US" altLang="zh-CN" sz="28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800" spc="70">
                <a:ln>
                  <a:noFill/>
                  <a:prstDash val="sysDot"/>
                </a:ln>
                <a:solidFill>
                  <a:schemeClr val="tx1">
                    <a:lumMod val="85000"/>
                    <a:lumOff val="15000"/>
                  </a:schemeClr>
                </a:solidFill>
                <a:uFillTx/>
                <a:latin typeface="+mn-ea"/>
                <a:ea typeface="微软雅黑" panose="020B0503020204020204" charset="-122"/>
                <a:cs typeface="+mn-ea"/>
                <a:sym typeface="+mn-ea"/>
              </a:rPr>
              <a:t>教科书式避险</a:t>
            </a:r>
            <a:r>
              <a:rPr lang="en-US" altLang="zh-CN" sz="28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800" spc="70">
                <a:ln>
                  <a:noFill/>
                  <a:prstDash val="sysDot"/>
                </a:ln>
                <a:solidFill>
                  <a:schemeClr val="tx1">
                    <a:lumMod val="85000"/>
                    <a:lumOff val="15000"/>
                  </a:schemeClr>
                </a:solidFill>
                <a:uFillTx/>
                <a:latin typeface="+mn-ea"/>
                <a:ea typeface="微软雅黑" panose="020B0503020204020204" charset="-122"/>
                <a:cs typeface="+mn-ea"/>
                <a:sym typeface="+mn-ea"/>
              </a:rPr>
              <a:t>。</a:t>
            </a:r>
            <a:endParaRPr lang="zh-CN" altLang="en-US" sz="280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8400" y="608400"/>
            <a:ext cx="10969200" cy="705600"/>
          </a:xfrm>
        </p:spPr>
        <p:txBody>
          <a:bodyPr/>
          <a:lstStyle/>
          <a:p>
            <a:r>
              <a:rPr lang="zh-CN" altLang="en-US" dirty="0"/>
              <a:t>二、应对事故灾难</a:t>
            </a:r>
            <a:endParaRPr lang="zh-CN" altLang="en-US" dirty="0"/>
          </a:p>
        </p:txBody>
      </p:sp>
      <p:sp>
        <p:nvSpPr>
          <p:cNvPr id="7" name="矩形: 圆角 23"/>
          <p:cNvSpPr>
            <a:spLocks noChangeAspect="1"/>
          </p:cNvSpPr>
          <p:nvPr>
            <p:custDataLst>
              <p:tags r:id="rId2"/>
            </p:custDataLst>
          </p:nvPr>
        </p:nvSpPr>
        <p:spPr>
          <a:xfrm rot="2700000">
            <a:off x="6506504" y="2044860"/>
            <a:ext cx="2540778" cy="2540778"/>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54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5" name="矩形: 圆角 19"/>
          <p:cNvSpPr>
            <a:spLocks noChangeAspect="1"/>
          </p:cNvSpPr>
          <p:nvPr>
            <p:custDataLst>
              <p:tags r:id="rId3"/>
            </p:custDataLst>
          </p:nvPr>
        </p:nvSpPr>
        <p:spPr>
          <a:xfrm rot="2700000">
            <a:off x="4388267" y="4131602"/>
            <a:ext cx="2257872" cy="2257872"/>
          </a:xfrm>
          <a:prstGeom prst="roundRect">
            <a:avLst>
              <a:gd name="adj" fmla="val 14848"/>
            </a:avLst>
          </a:prstGeom>
          <a:noFill/>
          <a:ln w="22225" cap="flat">
            <a:gradFill flip="none" rotWithShape="1">
              <a:gsLst>
                <a:gs pos="0">
                  <a:schemeClr val="accent1">
                    <a:alpha val="11000"/>
                  </a:schemeClr>
                </a:gs>
                <a:gs pos="100000">
                  <a:schemeClr val="accent1">
                    <a:alpha val="0"/>
                  </a:schemeClr>
                </a:gs>
              </a:gsLst>
              <a:lin ang="16200000" scaled="1"/>
              <a:tileRect/>
            </a:grad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7" name="矩形: 圆角 2"/>
          <p:cNvSpPr>
            <a:spLocks noChangeAspect="1"/>
          </p:cNvSpPr>
          <p:nvPr>
            <p:custDataLst>
              <p:tags r:id="rId4"/>
            </p:custDataLst>
          </p:nvPr>
        </p:nvSpPr>
        <p:spPr>
          <a:xfrm rot="2700000">
            <a:off x="1996094" y="3050510"/>
            <a:ext cx="2540778" cy="2540778"/>
          </a:xfrm>
          <a:prstGeom prst="roundRect">
            <a:avLst>
              <a:gd name="adj" fmla="val 14848"/>
            </a:avLst>
          </a:prstGeom>
          <a:gradFill flip="none" rotWithShape="0">
            <a:gsLst>
              <a:gs pos="14000">
                <a:schemeClr val="accent1">
                  <a:lumMod val="75000"/>
                </a:schemeClr>
              </a:gs>
              <a:gs pos="100000">
                <a:schemeClr val="accent1">
                  <a:lumMod val="60000"/>
                  <a:lumOff val="40000"/>
                </a:schemeClr>
              </a:gs>
              <a:gs pos="61000">
                <a:schemeClr val="accent1"/>
              </a:gs>
            </a:gsLst>
            <a:lin ang="16200000" scaled="1"/>
            <a:tileRect/>
          </a:gradFill>
          <a:ln w="9525" cap="flat">
            <a:no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8" name="矩形: 圆角 11"/>
          <p:cNvSpPr>
            <a:spLocks noChangeAspect="1"/>
          </p:cNvSpPr>
          <p:nvPr>
            <p:custDataLst>
              <p:tags r:id="rId5"/>
            </p:custDataLst>
          </p:nvPr>
        </p:nvSpPr>
        <p:spPr>
          <a:xfrm rot="2700000">
            <a:off x="4246905" y="2036070"/>
            <a:ext cx="2540778" cy="2540778"/>
          </a:xfrm>
          <a:prstGeom prst="roundRect">
            <a:avLst>
              <a:gd name="adj" fmla="val 14848"/>
            </a:avLst>
          </a:prstGeom>
          <a:solidFill>
            <a:srgbClr val="FFFFFF"/>
          </a:solidFill>
          <a:ln w="15875" cap="flat">
            <a:gradFill>
              <a:gsLst>
                <a:gs pos="0">
                  <a:schemeClr val="accent1">
                    <a:lumMod val="60000"/>
                    <a:lumOff val="40000"/>
                  </a:schemeClr>
                </a:gs>
                <a:gs pos="100000">
                  <a:schemeClr val="accent1">
                    <a:lumMod val="75000"/>
                  </a:schemeClr>
                </a:gs>
              </a:gsLst>
              <a:lin ang="5400000" scaled="1"/>
            </a:grad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pic>
        <p:nvPicPr>
          <p:cNvPr id="29" name="图片 3" descr="343439383331313b343532303031393bd2b5bca8b9dcc0ed"/>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5355097" y="3867921"/>
            <a:ext cx="332197" cy="332197"/>
          </a:xfrm>
          <a:prstGeom prst="rect">
            <a:avLst/>
          </a:prstGeom>
          <a:effectLst>
            <a:outerShdw blurRad="50800" dist="50800" dir="5400000" sx="102000" sy="102000" algn="ctr" rotWithShape="0">
              <a:schemeClr val="accent1">
                <a:alpha val="20000"/>
              </a:schemeClr>
            </a:outerShdw>
          </a:effectLst>
        </p:spPr>
      </p:pic>
      <p:sp>
        <p:nvSpPr>
          <p:cNvPr id="30" name="矩形: 圆角 12"/>
          <p:cNvSpPr>
            <a:spLocks noChangeAspect="1"/>
          </p:cNvSpPr>
          <p:nvPr>
            <p:custDataLst>
              <p:tags r:id="rId9"/>
            </p:custDataLst>
          </p:nvPr>
        </p:nvSpPr>
        <p:spPr>
          <a:xfrm rot="2700000">
            <a:off x="6506504" y="3050510"/>
            <a:ext cx="2540778" cy="2540778"/>
          </a:xfrm>
          <a:prstGeom prst="roundRect">
            <a:avLst>
              <a:gd name="adj" fmla="val 14848"/>
            </a:avLst>
          </a:prstGeom>
          <a:gradFill flip="none" rotWithShape="0">
            <a:gsLst>
              <a:gs pos="14000">
                <a:schemeClr val="accent1">
                  <a:lumMod val="75000"/>
                </a:schemeClr>
              </a:gs>
              <a:gs pos="100000">
                <a:schemeClr val="accent1">
                  <a:lumMod val="60000"/>
                  <a:lumOff val="40000"/>
                </a:schemeClr>
              </a:gs>
              <a:gs pos="61000">
                <a:schemeClr val="accent1"/>
              </a:gs>
            </a:gsLst>
            <a:lin ang="16200000" scaled="1"/>
            <a:tileRect/>
          </a:gradFill>
          <a:ln w="9525" cap="flat">
            <a:no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pic>
        <p:nvPicPr>
          <p:cNvPr id="31" name="图片 4" descr="343439383331313b343532303032303bb8f6c8cbd0c5cfa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104287" y="3482653"/>
            <a:ext cx="332197" cy="332197"/>
          </a:xfrm>
          <a:prstGeom prst="rect">
            <a:avLst/>
          </a:prstGeom>
          <a:effectLst>
            <a:outerShdw blurRad="76200" dist="38100" dir="8100000" algn="tr" rotWithShape="0">
              <a:schemeClr val="accent1">
                <a:lumMod val="75000"/>
                <a:alpha val="40000"/>
              </a:schemeClr>
            </a:outerShdw>
          </a:effectLst>
        </p:spPr>
      </p:pic>
      <p:pic>
        <p:nvPicPr>
          <p:cNvPr id="32" name="图片 13" descr="343435383038363b343532323339363bd5bdc2d4c4bfb1ea"/>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7610302" y="3481921"/>
            <a:ext cx="332197" cy="332197"/>
          </a:xfrm>
          <a:prstGeom prst="rect">
            <a:avLst/>
          </a:prstGeom>
          <a:effectLst>
            <a:outerShdw blurRad="76200" dist="38100" dir="8100000" algn="tr" rotWithShape="0">
              <a:schemeClr val="accent1">
                <a:lumMod val="75000"/>
                <a:alpha val="40000"/>
              </a:schemeClr>
            </a:outerShdw>
          </a:effectLst>
        </p:spPr>
      </p:pic>
      <p:sp>
        <p:nvSpPr>
          <p:cNvPr id="33" name="矩形: 圆角 38"/>
          <p:cNvSpPr>
            <a:spLocks noChangeAspect="1"/>
          </p:cNvSpPr>
          <p:nvPr>
            <p:custDataLst>
              <p:tags r:id="rId16"/>
            </p:custDataLst>
          </p:nvPr>
        </p:nvSpPr>
        <p:spPr>
          <a:xfrm rot="2700000">
            <a:off x="9111087" y="4828159"/>
            <a:ext cx="1307795" cy="1307795"/>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34" name="矩形: 圆角 39"/>
          <p:cNvSpPr>
            <a:spLocks noChangeAspect="1"/>
          </p:cNvSpPr>
          <p:nvPr>
            <p:custDataLst>
              <p:tags r:id="rId17"/>
            </p:custDataLst>
          </p:nvPr>
        </p:nvSpPr>
        <p:spPr>
          <a:xfrm rot="2700000">
            <a:off x="1582262" y="1573896"/>
            <a:ext cx="1307795" cy="1307795"/>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35" name="矩形 34"/>
          <p:cNvSpPr/>
          <p:nvPr>
            <p:custDataLst>
              <p:tags r:id="rId18"/>
            </p:custDataLst>
          </p:nvPr>
        </p:nvSpPr>
        <p:spPr>
          <a:xfrm>
            <a:off x="2264902" y="4045905"/>
            <a:ext cx="1999057" cy="1140735"/>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2200" b="1" dirty="0">
                <a:solidFill>
                  <a:srgbClr val="FFFFFF"/>
                </a:solidFill>
                <a:latin typeface="+mn-ea"/>
                <a:cs typeface="+mn-ea"/>
              </a:rPr>
              <a:t>爆炸事故</a:t>
            </a:r>
            <a:endParaRPr lang="zh-CN" altLang="en-US" sz="2200" b="1" dirty="0">
              <a:solidFill>
                <a:srgbClr val="FFFFFF"/>
              </a:solidFill>
              <a:latin typeface="+mn-ea"/>
              <a:cs typeface="+mn-ea"/>
            </a:endParaRPr>
          </a:p>
        </p:txBody>
      </p:sp>
      <p:sp>
        <p:nvSpPr>
          <p:cNvPr id="36" name="矩形 35"/>
          <p:cNvSpPr/>
          <p:nvPr>
            <p:custDataLst>
              <p:tags r:id="rId19"/>
            </p:custDataLst>
          </p:nvPr>
        </p:nvSpPr>
        <p:spPr>
          <a:xfrm>
            <a:off x="6778975" y="4045905"/>
            <a:ext cx="1999057" cy="1061843"/>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2200" b="1" dirty="0">
                <a:solidFill>
                  <a:srgbClr val="FFFFFF"/>
                </a:solidFill>
                <a:latin typeface="+mn-ea"/>
                <a:cs typeface="+mn-ea"/>
              </a:rPr>
              <a:t>煤气中毒事故</a:t>
            </a:r>
            <a:endParaRPr lang="zh-CN" altLang="en-US" sz="2200" b="1" dirty="0">
              <a:solidFill>
                <a:srgbClr val="FFFFFF"/>
              </a:solidFill>
              <a:latin typeface="+mn-ea"/>
              <a:cs typeface="+mn-ea"/>
            </a:endParaRPr>
          </a:p>
        </p:txBody>
      </p:sp>
      <p:sp>
        <p:nvSpPr>
          <p:cNvPr id="37" name="矩形 36"/>
          <p:cNvSpPr/>
          <p:nvPr>
            <p:custDataLst>
              <p:tags r:id="rId20"/>
            </p:custDataLst>
          </p:nvPr>
        </p:nvSpPr>
        <p:spPr>
          <a:xfrm>
            <a:off x="4517910" y="2493850"/>
            <a:ext cx="1999057" cy="1085803"/>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2200" b="1" dirty="0">
                <a:solidFill>
                  <a:schemeClr val="accent1"/>
                </a:solidFill>
                <a:latin typeface="+mn-ea"/>
                <a:cs typeface="+mn-ea"/>
              </a:rPr>
              <a:t>电水气事故</a:t>
            </a:r>
            <a:endParaRPr lang="zh-CN" altLang="en-US" sz="2200" b="1" dirty="0">
              <a:solidFill>
                <a:schemeClr val="accent1"/>
              </a:solidFill>
              <a:latin typeface="+mn-ea"/>
              <a:cs typeface="+mn-ea"/>
            </a:endParaRPr>
          </a:p>
        </p:txBody>
      </p:sp>
    </p:spTree>
    <p:custDataLst>
      <p:tags r:id="rId2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319378" y="1526650"/>
            <a:ext cx="11553245" cy="4858247"/>
          </a:xfrm>
          <a:prstGeom prst="rect">
            <a:avLst/>
          </a:prstGeom>
          <a:noFill/>
          <a:ln w="6350">
            <a:solidFill>
              <a:schemeClr val="accent1">
                <a:alpha val="2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2"/>
            </p:custDataLst>
          </p:nvPr>
        </p:nvSpPr>
        <p:spPr>
          <a:xfrm>
            <a:off x="319379" y="524787"/>
            <a:ext cx="11553244" cy="526373"/>
          </a:xfrm>
          <a:prstGeom prst="rect">
            <a:avLst/>
          </a:prstGeom>
        </p:spPr>
        <p:txBody>
          <a:bodyPr wrap="square" anchor="b">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SzPct val="100000"/>
              <a:buFontTx/>
              <a:buNone/>
            </a:pPr>
            <a:r>
              <a:rPr kumimoji="0" lang="zh-CN" altLang="en-US" sz="2800" b="1" i="0" u="none" kern="1200" cap="none" spc="120" normalizeH="0" noProof="0">
                <a:ln>
                  <a:noFill/>
                </a:ln>
                <a:solidFill>
                  <a:schemeClr val="accent1"/>
                </a:solidFill>
                <a:effectLst/>
                <a:uLnTx/>
                <a:uFillTx/>
                <a:latin typeface="Arial" panose="020B0604020202020204" pitchFamily="34" charset="0"/>
                <a:ea typeface="微软雅黑" panose="020B0503020204020204" charset="-122"/>
                <a:sym typeface="+mn-ea"/>
              </a:rPr>
              <a:t>二、应对事故灾难：</a:t>
            </a:r>
            <a:r>
              <a:rPr lang="zh-CN" altLang="en-US" sz="2800" b="1" spc="120" noProof="0">
                <a:ln>
                  <a:noFill/>
                </a:ln>
                <a:solidFill>
                  <a:schemeClr val="accent1"/>
                </a:solidFill>
                <a:effectLst/>
                <a:uLnTx/>
                <a:uFillTx/>
                <a:latin typeface="Arial" panose="020B0604020202020204" pitchFamily="34" charset="0"/>
                <a:ea typeface="微软雅黑" panose="020B0503020204020204" charset="-122"/>
                <a:sym typeface="+mn-ea"/>
              </a:rPr>
              <a:t>爆炸事故</a:t>
            </a:r>
            <a:endParaRPr kumimoji="0" lang="zh-CN" altLang="en-US" sz="2800" b="1" i="0" u="none" kern="1200" cap="none" spc="120" normalizeH="0" noProof="0">
              <a:ln>
                <a:noFill/>
              </a:ln>
              <a:solidFill>
                <a:schemeClr val="accent1"/>
              </a:solidFill>
              <a:effectLst/>
              <a:uLnTx/>
              <a:uFillTx/>
              <a:latin typeface="Arial" panose="020B0604020202020204" pitchFamily="34" charset="0"/>
              <a:ea typeface="微软雅黑" panose="020B0503020204020204" charset="-122"/>
              <a:sym typeface="+mn-ea"/>
            </a:endParaRPr>
          </a:p>
        </p:txBody>
      </p:sp>
      <p:cxnSp>
        <p:nvCxnSpPr>
          <p:cNvPr id="12" name="直接连接符 11"/>
          <p:cNvCxnSpPr/>
          <p:nvPr>
            <p:custDataLst>
              <p:tags r:id="rId3"/>
            </p:custDataLst>
          </p:nvPr>
        </p:nvCxnSpPr>
        <p:spPr>
          <a:xfrm>
            <a:off x="4189369" y="1789043"/>
            <a:ext cx="0" cy="4293705"/>
          </a:xfrm>
          <a:prstGeom prst="line">
            <a:avLst/>
          </a:prstGeom>
          <a:ln w="6350" cmpd="sng">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 name="矩形 5"/>
          <p:cNvSpPr/>
          <p:nvPr>
            <p:custDataLst>
              <p:tags r:id="rId4"/>
            </p:custDataLst>
          </p:nvPr>
        </p:nvSpPr>
        <p:spPr>
          <a:xfrm>
            <a:off x="698665" y="2130236"/>
            <a:ext cx="3168236" cy="3952512"/>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20000"/>
              </a:lnSpc>
              <a:spcBef>
                <a:spcPts val="0"/>
              </a:spcBef>
              <a:spcAft>
                <a:spcPts val="800"/>
              </a:spcAft>
              <a:buClr>
                <a:srgbClr val="000000">
                  <a:lumMod val="75000"/>
                  <a:lumOff val="25000"/>
                </a:srgbClr>
              </a:buClr>
              <a:buSzPct val="90000"/>
              <a:buFont typeface="Wingdings" panose="05000000000000000000" pitchFamily="2" charset="2"/>
              <a:buChar char="n"/>
            </a:pPr>
            <a:r>
              <a:rPr kumimoji="0" lang="en-US" altLang="zh-CN" sz="2000" b="1" i="0" u="none" kern="1200" cap="none" spc="110" normalizeH="0" noProof="0">
                <a:ln>
                  <a:noFill/>
                </a:ln>
                <a:solidFill>
                  <a:schemeClr val="accent1"/>
                </a:solidFill>
                <a:effectLst/>
                <a:uLnTx/>
                <a:uFillTx/>
                <a:latin typeface="Arial" panose="020B0604020202020204" pitchFamily="34" charset="0"/>
                <a:ea typeface="微软雅黑" panose="020B0503020204020204" charset="-122"/>
                <a:sym typeface="+mn-ea"/>
              </a:rPr>
              <a:t>1</a:t>
            </a:r>
            <a:endParaRPr kumimoji="0" lang="en-US" altLang="zh-CN" sz="2000" b="1" i="0" u="none" kern="1200" cap="none" spc="110" normalizeH="0" noProof="0">
              <a:ln>
                <a:noFill/>
              </a:ln>
              <a:solidFill>
                <a:schemeClr val="accent1"/>
              </a:solidFill>
              <a:effectLst/>
              <a:uLnTx/>
              <a:uFillTx/>
              <a:latin typeface="Arial" panose="020B0604020202020204" pitchFamily="34" charset="0"/>
              <a:ea typeface="微软雅黑" panose="020B0503020204020204" charset="-122"/>
              <a:sym typeface="+mn-ea"/>
            </a:endParaRPr>
          </a:p>
          <a:p>
            <a:pPr marL="342900" marR="0" lvl="0" indent="-342900" algn="l" defTabSz="914400" rtl="0" eaLnBrk="1" fontAlgn="auto" latinLnBrk="0" hangingPunct="1">
              <a:lnSpc>
                <a:spcPct val="120000"/>
              </a:lnSpc>
              <a:spcBef>
                <a:spcPts val="0"/>
              </a:spcBef>
              <a:spcAft>
                <a:spcPts val="800"/>
              </a:spcAft>
              <a:buClr>
                <a:srgbClr val="000000">
                  <a:lumMod val="75000"/>
                  <a:lumOff val="25000"/>
                </a:srgbClr>
              </a:buClr>
              <a:buSzPct val="90000"/>
              <a:buFont typeface="Wingdings" panose="05000000000000000000" pitchFamily="2" charset="2"/>
              <a:buChar char="n"/>
            </a:pPr>
            <a:r>
              <a:rPr kumimoji="0" lang="zh-CN" altLang="en-US" b="0" i="0" u="none" kern="1200" cap="none" spc="9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sym typeface="+mn-ea"/>
              </a:rPr>
              <a:t>遇到爆炸事故要牢记</a:t>
            </a:r>
            <a:r>
              <a:rPr kumimoji="0" lang="zh-CN" altLang="en-US" b="1" i="0" u="none" kern="1200" cap="none" spc="90" normalizeH="0" noProof="0">
                <a:ln>
                  <a:noFill/>
                </a:ln>
                <a:solidFill>
                  <a:schemeClr val="accent1"/>
                </a:solidFill>
                <a:effectLst/>
                <a:uLnTx/>
                <a:uFillTx/>
                <a:latin typeface="Arial" panose="020B0604020202020204" pitchFamily="34" charset="0"/>
                <a:ea typeface="微软雅黑" panose="020B0503020204020204" charset="-122"/>
                <a:sym typeface="+mn-ea"/>
              </a:rPr>
              <a:t>跑、趴、爬</a:t>
            </a:r>
            <a:r>
              <a:rPr kumimoji="0" lang="zh-CN" altLang="en-US" b="0" i="0" u="none" kern="1200" cap="none" spc="9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sym typeface="+mn-ea"/>
              </a:rPr>
              <a:t>三个逃生要领。迅速远离爆炸点，在离爆炸点一定的距离处果断趴下，迅速爬离，最好找到掩体躲在后方。一旦发生爆炸，有不明原因的闪光，请不要拍照，要背对闪光进行躲避。</a:t>
            </a:r>
            <a:endParaRPr kumimoji="0" lang="zh-CN" altLang="en-US" b="0" i="0" u="none" kern="1200" cap="none" spc="9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sym typeface="+mn-ea"/>
            </a:endParaRPr>
          </a:p>
        </p:txBody>
      </p:sp>
      <p:sp>
        <p:nvSpPr>
          <p:cNvPr id="4" name="矩形 3"/>
          <p:cNvSpPr/>
          <p:nvPr>
            <p:custDataLst>
              <p:tags r:id="rId5"/>
            </p:custDataLst>
          </p:nvPr>
        </p:nvSpPr>
        <p:spPr>
          <a:xfrm>
            <a:off x="4511837" y="2095572"/>
            <a:ext cx="3168282" cy="3952240"/>
          </a:xfrm>
          <a:prstGeom prst="rect">
            <a:avLst/>
          </a:prstGeom>
          <a:ln>
            <a:noFill/>
          </a:ln>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20000"/>
              </a:lnSpc>
              <a:spcBef>
                <a:spcPts val="0"/>
              </a:spcBef>
              <a:spcAft>
                <a:spcPts val="800"/>
              </a:spcAft>
              <a:buClr>
                <a:srgbClr val="000000">
                  <a:lumMod val="75000"/>
                  <a:lumOff val="25000"/>
                </a:srgbClr>
              </a:buClr>
              <a:buSzPct val="90000"/>
              <a:buFont typeface="Wingdings" panose="05000000000000000000" pitchFamily="2" charset="2"/>
              <a:buChar char="n"/>
            </a:pPr>
            <a:r>
              <a:rPr kumimoji="0" lang="en-US" altLang="zh-CN" sz="2000" b="1" i="0" u="none" kern="1200" cap="none" spc="110" normalizeH="0" noProof="0">
                <a:ln>
                  <a:noFill/>
                </a:ln>
                <a:solidFill>
                  <a:schemeClr val="accent1"/>
                </a:solidFill>
                <a:effectLst/>
                <a:uLnTx/>
                <a:uFillTx/>
                <a:latin typeface="Arial" panose="020B0604020202020204" pitchFamily="34" charset="0"/>
                <a:ea typeface="微软雅黑" panose="020B0503020204020204" charset="-122"/>
                <a:sym typeface="+mn-ea"/>
              </a:rPr>
              <a:t>2</a:t>
            </a:r>
            <a:endParaRPr kumimoji="0" lang="en-US" altLang="zh-CN" sz="2000" b="1" i="0" u="none" kern="1200" cap="none" spc="110" normalizeH="0" noProof="0">
              <a:ln>
                <a:noFill/>
              </a:ln>
              <a:solidFill>
                <a:schemeClr val="accent1"/>
              </a:solidFill>
              <a:effectLst/>
              <a:uLnTx/>
              <a:uFillTx/>
              <a:latin typeface="Arial" panose="020B0604020202020204" pitchFamily="34" charset="0"/>
              <a:ea typeface="微软雅黑" panose="020B0503020204020204" charset="-122"/>
              <a:sym typeface="+mn-ea"/>
            </a:endParaRPr>
          </a:p>
          <a:p>
            <a:pPr marL="381000" marR="0" lvl="0" indent="-381000" algn="l" defTabSz="914400" rtl="0" eaLnBrk="1" fontAlgn="auto" latinLnBrk="0" hangingPunct="1">
              <a:lnSpc>
                <a:spcPct val="120000"/>
              </a:lnSpc>
              <a:spcBef>
                <a:spcPts val="0"/>
              </a:spcBef>
              <a:spcAft>
                <a:spcPts val="800"/>
              </a:spcAft>
              <a:buClr>
                <a:srgbClr val="000000">
                  <a:lumMod val="75000"/>
                  <a:lumOff val="25000"/>
                </a:srgbClr>
              </a:buClr>
              <a:buSzPct val="90000"/>
              <a:buFont typeface="Wingdings" panose="05000000000000000000" pitchFamily="2" charset="2"/>
              <a:buChar char="n"/>
            </a:pPr>
            <a:r>
              <a:rPr kumimoji="0" lang="zh-CN" altLang="en-US" b="1" i="0" u="none" kern="1200" cap="none" spc="90" normalizeH="0" noProof="0">
                <a:ln>
                  <a:noFill/>
                </a:ln>
                <a:solidFill>
                  <a:schemeClr val="accent1"/>
                </a:solidFill>
                <a:effectLst/>
                <a:uLnTx/>
                <a:uFillTx/>
                <a:latin typeface="Arial" panose="020B0604020202020204" pitchFamily="34" charset="0"/>
                <a:ea typeface="微软雅黑" panose="020B0503020204020204" charset="-122"/>
                <a:sym typeface="+mn-ea"/>
              </a:rPr>
              <a:t>向上风向撤离</a:t>
            </a:r>
            <a:r>
              <a:rPr kumimoji="0" lang="zh-CN" altLang="en-US" b="0" i="0" u="none" kern="1200" cap="none" spc="14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sym typeface="+mn-ea"/>
              </a:rPr>
              <a:t>。如果爆炸位置在你的上风口，且气体有毒，而你又背对着爆炸点跑，那你始终会在毒气的前进路线上。正确的方式是绕开爆炸点，然后向上风口撤离。</a:t>
            </a:r>
            <a:endParaRPr kumimoji="0" lang="zh-CN" altLang="en-US" b="0" i="0" u="none" kern="1200" cap="none" spc="14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sym typeface="+mn-ea"/>
            </a:endParaRPr>
          </a:p>
        </p:txBody>
      </p:sp>
      <p:sp>
        <p:nvSpPr>
          <p:cNvPr id="7" name="矩形 6"/>
          <p:cNvSpPr/>
          <p:nvPr>
            <p:custDataLst>
              <p:tags r:id="rId6"/>
            </p:custDataLst>
          </p:nvPr>
        </p:nvSpPr>
        <p:spPr>
          <a:xfrm>
            <a:off x="8324850" y="2095500"/>
            <a:ext cx="3507105" cy="3952240"/>
          </a:xfrm>
          <a:prstGeom prst="rect">
            <a:avLst/>
          </a:prstGeom>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20000"/>
              </a:lnSpc>
              <a:spcBef>
                <a:spcPts val="0"/>
              </a:spcBef>
              <a:spcAft>
                <a:spcPts val="800"/>
              </a:spcAft>
              <a:buClr>
                <a:srgbClr val="000000">
                  <a:lumMod val="75000"/>
                  <a:lumOff val="25000"/>
                </a:srgbClr>
              </a:buClr>
              <a:buSzPct val="90000"/>
              <a:buFont typeface="Wingdings" panose="05000000000000000000" pitchFamily="2" charset="2"/>
              <a:buChar char="n"/>
            </a:pPr>
            <a:r>
              <a:rPr kumimoji="0" lang="en-US" altLang="zh-CN" sz="2000" b="1" i="0" u="none" kern="1200" cap="none" spc="110" normalizeH="0" noProof="0">
                <a:ln>
                  <a:noFill/>
                </a:ln>
                <a:solidFill>
                  <a:schemeClr val="accent1"/>
                </a:solidFill>
                <a:effectLst/>
                <a:uLnTx/>
                <a:uFillTx/>
                <a:latin typeface="Arial" panose="020B0604020202020204" pitchFamily="34" charset="0"/>
                <a:ea typeface="微软雅黑" panose="020B0503020204020204" charset="-122"/>
                <a:sym typeface="+mn-ea"/>
              </a:rPr>
              <a:t>3</a:t>
            </a:r>
            <a:endParaRPr kumimoji="0" lang="en-US" altLang="zh-CN" sz="2000" b="1" i="0" u="none" kern="1200" cap="none" spc="110" normalizeH="0" noProof="0">
              <a:ln>
                <a:noFill/>
              </a:ln>
              <a:solidFill>
                <a:schemeClr val="accent1"/>
              </a:solidFill>
              <a:effectLst/>
              <a:uLnTx/>
              <a:uFillTx/>
              <a:latin typeface="Arial" panose="020B0604020202020204" pitchFamily="34" charset="0"/>
              <a:ea typeface="微软雅黑" panose="020B0503020204020204" charset="-122"/>
              <a:sym typeface="+mn-ea"/>
            </a:endParaRPr>
          </a:p>
          <a:p>
            <a:pPr marL="292100" marR="0" lvl="0" indent="-292100" algn="l" defTabSz="914400" rtl="0" eaLnBrk="1" fontAlgn="auto" latinLnBrk="0" hangingPunct="1">
              <a:lnSpc>
                <a:spcPct val="120000"/>
              </a:lnSpc>
              <a:spcBef>
                <a:spcPts val="0"/>
              </a:spcBef>
              <a:spcAft>
                <a:spcPts val="800"/>
              </a:spcAft>
              <a:buClr>
                <a:srgbClr val="000000">
                  <a:lumMod val="75000"/>
                  <a:lumOff val="25000"/>
                </a:srgbClr>
              </a:buClr>
              <a:buSzPct val="90000"/>
              <a:buFont typeface="Wingdings" panose="05000000000000000000" pitchFamily="2" charset="2"/>
              <a:buChar char="n"/>
            </a:pPr>
            <a:r>
              <a:rPr kumimoji="0" lang="zh-CN" altLang="en-US" sz="1600" b="0" i="0" u="none" kern="1200" cap="none" spc="7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sym typeface="+mn-ea"/>
              </a:rPr>
              <a:t>保持镇定，安全转移，及时调整呼吸节奏，保持体力。</a:t>
            </a:r>
            <a:r>
              <a:rPr kumimoji="0" lang="zh-CN" altLang="en-US" sz="1600" b="1" i="0" u="none" kern="1200" cap="none" spc="70" normalizeH="0" noProof="0">
                <a:ln>
                  <a:noFill/>
                </a:ln>
                <a:solidFill>
                  <a:schemeClr val="accent1"/>
                </a:solidFill>
                <a:effectLst/>
                <a:uLnTx/>
                <a:uFillTx/>
                <a:latin typeface="Arial" panose="020B0604020202020204" pitchFamily="34" charset="0"/>
                <a:ea typeface="微软雅黑" panose="020B0503020204020204" charset="-122"/>
                <a:sym typeface="+mn-ea"/>
              </a:rPr>
              <a:t>用打湿的手帕、毛巾捂住口鼻</a:t>
            </a:r>
            <a:r>
              <a:rPr kumimoji="0" lang="zh-CN" altLang="en-US" sz="1600" b="0" i="0" u="none" kern="1200" cap="none" spc="7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sym typeface="+mn-ea"/>
              </a:rPr>
              <a:t>。因为烟雾比较轻，会往上飘，所以为避免过多吸入有毒气体应该以半蹲姿势移动。处于爆炸事故附近时千万不要围观，不要自发组织救人，要服从指挥，不盲目恐慌，不听信谣言，保持镇定，做好防护。如爆炸发生时距离现场较近，则应迅速趴下，保持身体伏低，注意保护头部。</a:t>
            </a:r>
            <a:endParaRPr kumimoji="0" lang="zh-CN" altLang="en-US" sz="1600" b="0" i="0" u="none" kern="1200" cap="none" spc="7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sym typeface="+mn-ea"/>
            </a:endParaRPr>
          </a:p>
        </p:txBody>
      </p:sp>
      <p:cxnSp>
        <p:nvCxnSpPr>
          <p:cNvPr id="9" name="直接连接符 8"/>
          <p:cNvCxnSpPr/>
          <p:nvPr>
            <p:custDataLst>
              <p:tags r:id="rId7"/>
            </p:custDataLst>
          </p:nvPr>
        </p:nvCxnSpPr>
        <p:spPr>
          <a:xfrm>
            <a:off x="8002587" y="1789043"/>
            <a:ext cx="0" cy="4293705"/>
          </a:xfrm>
          <a:prstGeom prst="line">
            <a:avLst/>
          </a:prstGeom>
          <a:ln w="6350" cmpd="sng">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spcAft>
                <a:spcPts val="600"/>
              </a:spcAft>
            </a:pPr>
            <a:r>
              <a:rPr altLang="zh-CN" sz="2400">
                <a:sym typeface="+mn-ea"/>
              </a:rPr>
              <a:t>2023 </a:t>
            </a:r>
            <a:r>
              <a:rPr lang="zh-CN" altLang="en-US" sz="2400">
                <a:sym typeface="+mn-ea"/>
              </a:rPr>
              <a:t>年</a:t>
            </a:r>
            <a:r>
              <a:rPr altLang="zh-CN" sz="2400">
                <a:sym typeface="+mn-ea"/>
              </a:rPr>
              <a:t> 6 </a:t>
            </a:r>
            <a:r>
              <a:rPr lang="zh-CN" altLang="en-US" sz="2400">
                <a:sym typeface="+mn-ea"/>
              </a:rPr>
              <a:t>月</a:t>
            </a:r>
            <a:r>
              <a:rPr altLang="zh-CN" sz="2400">
                <a:sym typeface="+mn-ea"/>
              </a:rPr>
              <a:t> 21 </a:t>
            </a:r>
            <a:r>
              <a:rPr lang="zh-CN" altLang="en-US" sz="2400">
                <a:sym typeface="+mn-ea"/>
              </a:rPr>
              <a:t>日</a:t>
            </a:r>
            <a:r>
              <a:rPr altLang="zh-CN" sz="2400">
                <a:sym typeface="+mn-ea"/>
              </a:rPr>
              <a:t> 20 </a:t>
            </a:r>
            <a:r>
              <a:rPr lang="zh-CN" altLang="en-US" sz="2400">
                <a:sym typeface="+mn-ea"/>
              </a:rPr>
              <a:t>时</a:t>
            </a:r>
            <a:r>
              <a:rPr altLang="zh-CN" sz="2400">
                <a:sym typeface="+mn-ea"/>
              </a:rPr>
              <a:t> 40</a:t>
            </a:r>
            <a:r>
              <a:rPr lang="zh-CN" altLang="en-US" sz="2400">
                <a:sym typeface="+mn-ea"/>
              </a:rPr>
              <a:t>分许，宁夏回族自治区一烧烤店操作间液化石油气（液化气罐）泄漏引发爆炸，截至</a:t>
            </a:r>
            <a:r>
              <a:rPr altLang="zh-CN" sz="2400">
                <a:sym typeface="+mn-ea"/>
              </a:rPr>
              <a:t> 6 </a:t>
            </a:r>
            <a:r>
              <a:rPr lang="zh-CN" altLang="en-US" sz="2400">
                <a:sym typeface="+mn-ea"/>
              </a:rPr>
              <a:t>月</a:t>
            </a:r>
            <a:r>
              <a:rPr altLang="zh-CN" sz="2400">
                <a:sym typeface="+mn-ea"/>
              </a:rPr>
              <a:t> 22 </a:t>
            </a:r>
            <a:r>
              <a:rPr lang="zh-CN" altLang="en-US" sz="2400">
                <a:sym typeface="+mn-ea"/>
              </a:rPr>
              <a:t>日上午</a:t>
            </a:r>
            <a:r>
              <a:rPr altLang="zh-CN" sz="2400">
                <a:sym typeface="+mn-ea"/>
              </a:rPr>
              <a:t> 8 </a:t>
            </a:r>
            <a:r>
              <a:rPr lang="zh-CN" altLang="en-US" sz="2400">
                <a:sym typeface="+mn-ea"/>
              </a:rPr>
              <a:t>时，事故造成</a:t>
            </a:r>
            <a:r>
              <a:rPr altLang="zh-CN" sz="2400">
                <a:sym typeface="+mn-ea"/>
              </a:rPr>
              <a:t>31 </a:t>
            </a:r>
            <a:r>
              <a:rPr lang="zh-CN" altLang="en-US" sz="2400">
                <a:sym typeface="+mn-ea"/>
              </a:rPr>
              <a:t>人死亡、</a:t>
            </a:r>
            <a:r>
              <a:rPr altLang="zh-CN" sz="2400">
                <a:sym typeface="+mn-ea"/>
              </a:rPr>
              <a:t>7</a:t>
            </a:r>
            <a:r>
              <a:rPr lang="zh-CN" altLang="en-US" sz="2400">
                <a:sym typeface="+mn-ea"/>
              </a:rPr>
              <a:t>人受伤。公安部门依法对银川烧烤店爆炸事故中的烧烤店店长、股东和工作人员等</a:t>
            </a:r>
            <a:r>
              <a:rPr altLang="zh-CN" sz="2400">
                <a:sym typeface="+mn-ea"/>
              </a:rPr>
              <a:t> 9 </a:t>
            </a:r>
            <a:r>
              <a:rPr lang="zh-CN" altLang="en-US" sz="2400">
                <a:sym typeface="+mn-ea"/>
              </a:rPr>
              <a:t>人进行控制，</a:t>
            </a:r>
            <a:r>
              <a:rPr altLang="zh-CN" sz="2400">
                <a:sym typeface="+mn-ea"/>
              </a:rPr>
              <a:t> </a:t>
            </a:r>
            <a:r>
              <a:rPr lang="zh-CN" altLang="en-US" sz="2400">
                <a:sym typeface="+mn-ea"/>
              </a:rPr>
              <a:t>并冻结其资产。</a:t>
            </a:r>
            <a:endParaRPr lang="zh-CN" altLang="en-US" sz="2400"/>
          </a:p>
          <a:p>
            <a:pPr indent="457200" fontAlgn="auto">
              <a:lnSpc>
                <a:spcPct val="150000"/>
              </a:lnSpc>
              <a:spcAft>
                <a:spcPts val="600"/>
              </a:spcAft>
            </a:pPr>
            <a:r>
              <a:rPr lang="zh-CN" altLang="en-US" sz="2400">
                <a:sym typeface="+mn-ea"/>
              </a:rPr>
              <a:t>在遇到爆炸事故时，如果处在事故附近，一定要服从指挥，并且迅速离开，防止二次爆炸造成伤害。</a:t>
            </a:r>
            <a:endParaRPr lang="zh-CN" altLang="en-US" sz="240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29"/>
          <p:cNvSpPr/>
          <p:nvPr>
            <p:custDataLst>
              <p:tags r:id="rId1"/>
            </p:custDataLst>
          </p:nvPr>
        </p:nvSpPr>
        <p:spPr>
          <a:xfrm>
            <a:off x="0" y="-1270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1" name="任意多边形: 形状 11"/>
          <p:cNvSpPr/>
          <p:nvPr>
            <p:custDataLst>
              <p:tags r:id="rId2"/>
            </p:custDataLst>
          </p:nvPr>
        </p:nvSpPr>
        <p:spPr>
          <a:xfrm>
            <a:off x="707390" y="-12700"/>
            <a:ext cx="11163300" cy="6858000"/>
          </a:xfrm>
          <a:custGeom>
            <a:avLst/>
            <a:gdLst>
              <a:gd name="connsiteX0" fmla="*/ 1391964 w 11162996"/>
              <a:gd name="connsiteY0" fmla="*/ 0 h 6841459"/>
              <a:gd name="connsiteX1" fmla="*/ 9771032 w 11162996"/>
              <a:gd name="connsiteY1" fmla="*/ 0 h 6841459"/>
              <a:gd name="connsiteX2" fmla="*/ 9888453 w 11162996"/>
              <a:gd name="connsiteY2" fmla="*/ 135555 h 6841459"/>
              <a:gd name="connsiteX3" fmla="*/ 11162996 w 11162996"/>
              <a:gd name="connsiteY3" fmla="*/ 3685906 h 6841459"/>
              <a:gd name="connsiteX4" fmla="*/ 10209764 w 11162996"/>
              <a:gd name="connsiteY4" fmla="*/ 6806575 h 6841459"/>
              <a:gd name="connsiteX5" fmla="*/ 10184957 w 11162996"/>
              <a:gd name="connsiteY5" fmla="*/ 6841459 h 6841459"/>
              <a:gd name="connsiteX6" fmla="*/ 978039 w 11162996"/>
              <a:gd name="connsiteY6" fmla="*/ 6841459 h 6841459"/>
              <a:gd name="connsiteX7" fmla="*/ 953232 w 11162996"/>
              <a:gd name="connsiteY7" fmla="*/ 6806575 h 6841459"/>
              <a:gd name="connsiteX8" fmla="*/ 0 w 11162996"/>
              <a:gd name="connsiteY8" fmla="*/ 3685906 h 6841459"/>
              <a:gd name="connsiteX9" fmla="*/ 1274543 w 11162996"/>
              <a:gd name="connsiteY9" fmla="*/ 135555 h 684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62996" h="6841459">
                <a:moveTo>
                  <a:pt x="1391964" y="0"/>
                </a:moveTo>
                <a:lnTo>
                  <a:pt x="9771032" y="0"/>
                </a:lnTo>
                <a:lnTo>
                  <a:pt x="9888453" y="135555"/>
                </a:lnTo>
                <a:cubicBezTo>
                  <a:pt x="10684687" y="1100367"/>
                  <a:pt x="11162996" y="2337279"/>
                  <a:pt x="11162996" y="3685906"/>
                </a:cubicBezTo>
                <a:cubicBezTo>
                  <a:pt x="11162996" y="4841872"/>
                  <a:pt x="10811585" y="5915762"/>
                  <a:pt x="10209764" y="6806575"/>
                </a:cubicBezTo>
                <a:lnTo>
                  <a:pt x="10184957" y="6841459"/>
                </a:lnTo>
                <a:lnTo>
                  <a:pt x="978039" y="6841459"/>
                </a:lnTo>
                <a:lnTo>
                  <a:pt x="953232" y="6806575"/>
                </a:lnTo>
                <a:cubicBezTo>
                  <a:pt x="351411" y="5915762"/>
                  <a:pt x="0" y="4841872"/>
                  <a:pt x="0" y="3685906"/>
                </a:cubicBezTo>
                <a:cubicBezTo>
                  <a:pt x="0" y="2337279"/>
                  <a:pt x="478309" y="1100367"/>
                  <a:pt x="1274543" y="135555"/>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32" name="椭圆 31"/>
          <p:cNvSpPr/>
          <p:nvPr>
            <p:custDataLst>
              <p:tags r:id="rId3"/>
            </p:custDataLst>
          </p:nvPr>
        </p:nvSpPr>
        <p:spPr>
          <a:xfrm>
            <a:off x="1096010" y="818515"/>
            <a:ext cx="776605" cy="77724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3" name="椭圆 32"/>
          <p:cNvSpPr/>
          <p:nvPr>
            <p:custDataLst>
              <p:tags r:id="rId4"/>
            </p:custDataLst>
          </p:nvPr>
        </p:nvSpPr>
        <p:spPr>
          <a:xfrm>
            <a:off x="1340485" y="944245"/>
            <a:ext cx="776605" cy="77724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椭圆 35"/>
          <p:cNvSpPr/>
          <p:nvPr>
            <p:custDataLst>
              <p:tags r:id="rId5"/>
            </p:custDataLst>
          </p:nvPr>
        </p:nvSpPr>
        <p:spPr>
          <a:xfrm>
            <a:off x="1508125" y="5896610"/>
            <a:ext cx="765175" cy="765175"/>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nvGrpSpPr>
          <p:cNvPr id="4" name="组合 3"/>
          <p:cNvGrpSpPr/>
          <p:nvPr>
            <p:custDataLst>
              <p:tags r:id="rId6"/>
            </p:custDataLst>
          </p:nvPr>
        </p:nvGrpSpPr>
        <p:grpSpPr>
          <a:xfrm>
            <a:off x="10013950" y="4904105"/>
            <a:ext cx="1777365" cy="1687830"/>
            <a:chOff x="14021" y="6063"/>
            <a:chExt cx="4548" cy="4318"/>
          </a:xfrm>
        </p:grpSpPr>
        <p:sp>
          <p:nvSpPr>
            <p:cNvPr id="5" name="椭圆 4"/>
            <p:cNvSpPr/>
            <p:nvPr>
              <p:custDataLst>
                <p:tags r:id="rId7"/>
              </p:custDataLst>
            </p:nvPr>
          </p:nvSpPr>
          <p:spPr>
            <a:xfrm>
              <a:off x="14999" y="6811"/>
              <a:ext cx="3571" cy="3571"/>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6" name="椭圆 5"/>
            <p:cNvSpPr/>
            <p:nvPr>
              <p:custDataLst>
                <p:tags r:id="rId8"/>
              </p:custDataLst>
            </p:nvPr>
          </p:nvSpPr>
          <p:spPr>
            <a:xfrm>
              <a:off x="14021" y="6063"/>
              <a:ext cx="2650" cy="2650"/>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37" name="矩形 36"/>
          <p:cNvSpPr/>
          <p:nvPr>
            <p:custDataLst>
              <p:tags r:id="rId9"/>
            </p:custDataLst>
          </p:nvPr>
        </p:nvSpPr>
        <p:spPr>
          <a:xfrm>
            <a:off x="2690368" y="2117701"/>
            <a:ext cx="6811275"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8" name="文本框 7"/>
          <p:cNvSpPr txBox="1"/>
          <p:nvPr>
            <p:custDataLst>
              <p:tags r:id="rId10"/>
            </p:custDataLst>
          </p:nvPr>
        </p:nvSpPr>
        <p:spPr>
          <a:xfrm>
            <a:off x="1523968" y="1066785"/>
            <a:ext cx="9144064" cy="79248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200" b="1" spc="260">
                <a:solidFill>
                  <a:schemeClr val="accent1"/>
                </a:solidFill>
                <a:uFillTx/>
                <a:latin typeface="微软雅黑" panose="020B0503020204020204" charset="-122"/>
                <a:ea typeface="微软雅黑" panose="020B0503020204020204" charset="-122"/>
              </a:rPr>
              <a:t>（二）电水气事故</a:t>
            </a:r>
            <a:endParaRPr lang="zh-CN" altLang="en-US" sz="4200" b="1" spc="260">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11"/>
            </p:custDataLst>
          </p:nvPr>
        </p:nvSpPr>
        <p:spPr>
          <a:xfrm>
            <a:off x="1523969" y="2468882"/>
            <a:ext cx="9144064" cy="332233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en-US" altLang="zh-CN" sz="2500" b="1" spc="1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1.触电事故</a:t>
            </a:r>
            <a:r>
              <a:rPr altLang="zh-CN" sz="2500" b="1" spc="1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应急要点</a:t>
            </a:r>
            <a:endParaRPr lang="en-US" altLang="zh-CN" sz="2500" b="1" spc="1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419100" lvl="1" indent="0" algn="l" fontAlgn="auto">
              <a:lnSpc>
                <a:spcPct val="120000"/>
              </a:lnSpc>
              <a:spcBef>
                <a:spcPts val="0"/>
              </a:spcBef>
              <a:spcAft>
                <a:spcPts val="800"/>
              </a:spcAft>
              <a:buSzPct val="100000"/>
              <a:buNone/>
            </a:pPr>
            <a:r>
              <a:rPr lang="zh-CN" altLang="en-US" sz="2300" spc="15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立即切断电源。若无法及时找到电源或断电有困难，可用干燥的木棍、竹棒等绝缘物挑开电线，使触电者迅速脱离电源。切勿直接接触触电者，切勿用潮湿的物件搬动触电者，切勿用潮湿的工具或金属物质拨电线。触电者脱离电源后，要将其上衣和裤带放松，检查其有无呼吸、颈动脉有无搏动，并立即呼叫 120 急救中心。</a:t>
            </a:r>
            <a:endParaRPr lang="zh-CN" altLang="en-US" sz="2300" spc="15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custDataLst>
              <p:tags r:id="rId1"/>
            </p:custDataLst>
          </p:nvPr>
        </p:nvSpPr>
        <p:spPr>
          <a:xfrm>
            <a:off x="0" y="981075"/>
            <a:ext cx="11716385" cy="55562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形状 12"/>
          <p:cNvSpPr/>
          <p:nvPr>
            <p:custDataLst>
              <p:tags r:id="rId2"/>
            </p:custDataLst>
          </p:nvPr>
        </p:nvSpPr>
        <p:spPr>
          <a:xfrm>
            <a:off x="0" y="0"/>
            <a:ext cx="12192000" cy="3514725"/>
          </a:xfrm>
          <a:custGeom>
            <a:avLst/>
            <a:gdLst>
              <a:gd name="connsiteX0" fmla="*/ 0 w 12191999"/>
              <a:gd name="connsiteY0" fmla="*/ 0 h 3704539"/>
              <a:gd name="connsiteX1" fmla="*/ 0 w 12191999"/>
              <a:gd name="connsiteY1" fmla="*/ 1703984 h 3704539"/>
              <a:gd name="connsiteX2" fmla="*/ 76581 w 12191999"/>
              <a:gd name="connsiteY2" fmla="*/ 1634643 h 3704539"/>
              <a:gd name="connsiteX3" fmla="*/ 364084 w 12191999"/>
              <a:gd name="connsiteY3" fmla="*/ 1663294 h 3704539"/>
              <a:gd name="connsiteX4" fmla="*/ 384658 w 12191999"/>
              <a:gd name="connsiteY4" fmla="*/ 1668628 h 3704539"/>
              <a:gd name="connsiteX5" fmla="*/ 808025 w 12191999"/>
              <a:gd name="connsiteY5" fmla="*/ 1823923 h 3704539"/>
              <a:gd name="connsiteX6" fmla="*/ 1103909 w 12191999"/>
              <a:gd name="connsiteY6" fmla="*/ 1733474 h 3704539"/>
              <a:gd name="connsiteX7" fmla="*/ 1146353 w 12191999"/>
              <a:gd name="connsiteY7" fmla="*/ 1731112 h 3704539"/>
              <a:gd name="connsiteX8" fmla="*/ 1334567 w 12191999"/>
              <a:gd name="connsiteY8" fmla="*/ 1780108 h 3704539"/>
              <a:gd name="connsiteX9" fmla="*/ 1364818 w 12191999"/>
              <a:gd name="connsiteY9" fmla="*/ 1781175 h 3704539"/>
              <a:gd name="connsiteX10" fmla="*/ 1647292 w 12191999"/>
              <a:gd name="connsiteY10" fmla="*/ 1728902 h 3704539"/>
              <a:gd name="connsiteX11" fmla="*/ 1684096 w 12191999"/>
              <a:gd name="connsiteY11" fmla="*/ 1732026 h 3704539"/>
              <a:gd name="connsiteX12" fmla="*/ 1914068 w 12191999"/>
              <a:gd name="connsiteY12" fmla="*/ 1816989 h 3704539"/>
              <a:gd name="connsiteX13" fmla="*/ 1952092 w 12191999"/>
              <a:gd name="connsiteY13" fmla="*/ 1819885 h 3704539"/>
              <a:gd name="connsiteX14" fmla="*/ 2389556 w 12191999"/>
              <a:gd name="connsiteY14" fmla="*/ 1730731 h 3704539"/>
              <a:gd name="connsiteX15" fmla="*/ 2438934 w 12191999"/>
              <a:gd name="connsiteY15" fmla="*/ 1739036 h 3704539"/>
              <a:gd name="connsiteX16" fmla="*/ 2557272 w 12191999"/>
              <a:gd name="connsiteY16" fmla="*/ 1808988 h 3704539"/>
              <a:gd name="connsiteX17" fmla="*/ 2610764 w 12191999"/>
              <a:gd name="connsiteY17" fmla="*/ 1816303 h 3704539"/>
              <a:gd name="connsiteX18" fmla="*/ 2763393 w 12191999"/>
              <a:gd name="connsiteY18" fmla="*/ 1775384 h 3704539"/>
              <a:gd name="connsiteX19" fmla="*/ 2815438 w 12191999"/>
              <a:gd name="connsiteY19" fmla="*/ 1781861 h 3704539"/>
              <a:gd name="connsiteX20" fmla="*/ 2855748 w 12191999"/>
              <a:gd name="connsiteY20" fmla="*/ 1804416 h 3704539"/>
              <a:gd name="connsiteX21" fmla="*/ 2925166 w 12191999"/>
              <a:gd name="connsiteY21" fmla="*/ 1803578 h 3704539"/>
              <a:gd name="connsiteX22" fmla="*/ 3022702 w 12191999"/>
              <a:gd name="connsiteY22" fmla="*/ 1745894 h 3704539"/>
              <a:gd name="connsiteX23" fmla="*/ 3092272 w 12191999"/>
              <a:gd name="connsiteY23" fmla="*/ 1745133 h 3704539"/>
              <a:gd name="connsiteX24" fmla="*/ 3207639 w 12191999"/>
              <a:gd name="connsiteY24" fmla="*/ 1810055 h 3704539"/>
              <a:gd name="connsiteX25" fmla="*/ 3259379 w 12191999"/>
              <a:gd name="connsiteY25" fmla="*/ 1816760 h 3704539"/>
              <a:gd name="connsiteX26" fmla="*/ 3391891 w 12191999"/>
              <a:gd name="connsiteY26" fmla="*/ 1782166 h 3704539"/>
              <a:gd name="connsiteX27" fmla="*/ 3437687 w 12191999"/>
              <a:gd name="connsiteY27" fmla="*/ 1785823 h 3704539"/>
              <a:gd name="connsiteX28" fmla="*/ 3491789 w 12191999"/>
              <a:gd name="connsiteY28" fmla="*/ 1809750 h 3704539"/>
              <a:gd name="connsiteX29" fmla="*/ 3554121 w 12191999"/>
              <a:gd name="connsiteY29" fmla="*/ 1806778 h 3704539"/>
              <a:gd name="connsiteX30" fmla="*/ 3677946 w 12191999"/>
              <a:gd name="connsiteY30" fmla="*/ 1737131 h 3704539"/>
              <a:gd name="connsiteX31" fmla="*/ 3722218 w 12191999"/>
              <a:gd name="connsiteY31" fmla="*/ 1728902 h 3704539"/>
              <a:gd name="connsiteX32" fmla="*/ 3983965 w 12191999"/>
              <a:gd name="connsiteY32" fmla="*/ 1767154 h 3704539"/>
              <a:gd name="connsiteX33" fmla="*/ 3996614 w 12191999"/>
              <a:gd name="connsiteY33" fmla="*/ 1767840 h 3704539"/>
              <a:gd name="connsiteX34" fmla="*/ 4188790 w 12191999"/>
              <a:gd name="connsiteY34" fmla="*/ 1760753 h 3704539"/>
              <a:gd name="connsiteX35" fmla="*/ 4222928 w 12191999"/>
              <a:gd name="connsiteY35" fmla="*/ 1768297 h 3704539"/>
              <a:gd name="connsiteX36" fmla="*/ 4446042 w 12191999"/>
              <a:gd name="connsiteY36" fmla="*/ 1881835 h 3704539"/>
              <a:gd name="connsiteX37" fmla="*/ 4502049 w 12191999"/>
              <a:gd name="connsiteY37" fmla="*/ 1884959 h 3704539"/>
              <a:gd name="connsiteX38" fmla="*/ 4653077 w 12191999"/>
              <a:gd name="connsiteY38" fmla="*/ 1828343 h 3704539"/>
              <a:gd name="connsiteX39" fmla="*/ 4677537 w 12191999"/>
              <a:gd name="connsiteY39" fmla="*/ 1823923 h 3704539"/>
              <a:gd name="connsiteX40" fmla="*/ 4811497 w 12191999"/>
              <a:gd name="connsiteY40" fmla="*/ 1823923 h 3704539"/>
              <a:gd name="connsiteX41" fmla="*/ 4848454 w 12191999"/>
              <a:gd name="connsiteY41" fmla="*/ 1813331 h 3704539"/>
              <a:gd name="connsiteX42" fmla="*/ 4898060 w 12191999"/>
              <a:gd name="connsiteY42" fmla="*/ 1782318 h 3704539"/>
              <a:gd name="connsiteX43" fmla="*/ 4966564 w 12191999"/>
              <a:gd name="connsiteY43" fmla="*/ 1779270 h 3704539"/>
              <a:gd name="connsiteX44" fmla="*/ 5005959 w 12191999"/>
              <a:gd name="connsiteY44" fmla="*/ 1799311 h 3704539"/>
              <a:gd name="connsiteX45" fmla="*/ 5042307 w 12191999"/>
              <a:gd name="connsiteY45" fmla="*/ 1806702 h 3704539"/>
              <a:gd name="connsiteX46" fmla="*/ 5107229 w 12191999"/>
              <a:gd name="connsiteY46" fmla="*/ 1802283 h 3704539"/>
              <a:gd name="connsiteX47" fmla="*/ 5162322 w 12191999"/>
              <a:gd name="connsiteY47" fmla="*/ 1823618 h 3704539"/>
              <a:gd name="connsiteX48" fmla="*/ 5220158 w 12191999"/>
              <a:gd name="connsiteY48" fmla="*/ 1884045 h 3704539"/>
              <a:gd name="connsiteX49" fmla="*/ 5246675 w 12191999"/>
              <a:gd name="connsiteY49" fmla="*/ 1901343 h 3704539"/>
              <a:gd name="connsiteX50" fmla="*/ 5466207 w 12191999"/>
              <a:gd name="connsiteY50" fmla="*/ 1981124 h 3704539"/>
              <a:gd name="connsiteX51" fmla="*/ 5478933 w 12191999"/>
              <a:gd name="connsiteY51" fmla="*/ 1987296 h 3704539"/>
              <a:gd name="connsiteX52" fmla="*/ 5831129 w 12191999"/>
              <a:gd name="connsiteY52" fmla="*/ 2183054 h 3704539"/>
              <a:gd name="connsiteX53" fmla="*/ 6024144 w 12191999"/>
              <a:gd name="connsiteY53" fmla="*/ 2187321 h 3704539"/>
              <a:gd name="connsiteX54" fmla="*/ 6078779 w 12191999"/>
              <a:gd name="connsiteY54" fmla="*/ 2205000 h 3704539"/>
              <a:gd name="connsiteX55" fmla="*/ 6355995 w 12191999"/>
              <a:gd name="connsiteY55" fmla="*/ 2334692 h 3704539"/>
              <a:gd name="connsiteX56" fmla="*/ 6851219 w 12191999"/>
              <a:gd name="connsiteY56" fmla="*/ 2254606 h 3704539"/>
              <a:gd name="connsiteX57" fmla="*/ 6906616 w 12191999"/>
              <a:gd name="connsiteY57" fmla="*/ 2264055 h 3704539"/>
              <a:gd name="connsiteX58" fmla="*/ 6981063 w 12191999"/>
              <a:gd name="connsiteY58" fmla="*/ 2313356 h 3704539"/>
              <a:gd name="connsiteX59" fmla="*/ 7049719 w 12191999"/>
              <a:gd name="connsiteY59" fmla="*/ 2318004 h 3704539"/>
              <a:gd name="connsiteX60" fmla="*/ 7372274 w 12191999"/>
              <a:gd name="connsiteY60" fmla="*/ 2159203 h 3704539"/>
              <a:gd name="connsiteX61" fmla="*/ 7479030 w 12191999"/>
              <a:gd name="connsiteY61" fmla="*/ 2186559 h 3704539"/>
              <a:gd name="connsiteX62" fmla="*/ 7520940 w 12191999"/>
              <a:gd name="connsiteY62" fmla="*/ 2197760 h 3704539"/>
              <a:gd name="connsiteX63" fmla="*/ 7774000 w 12191999"/>
              <a:gd name="connsiteY63" fmla="*/ 2183511 h 3704539"/>
              <a:gd name="connsiteX64" fmla="*/ 7786726 w 12191999"/>
              <a:gd name="connsiteY64" fmla="*/ 2183968 h 3704539"/>
              <a:gd name="connsiteX65" fmla="*/ 7886091 w 12191999"/>
              <a:gd name="connsiteY65" fmla="*/ 2196617 h 3704539"/>
              <a:gd name="connsiteX66" fmla="*/ 7923048 w 12191999"/>
              <a:gd name="connsiteY66" fmla="*/ 2191207 h 3704539"/>
              <a:gd name="connsiteX67" fmla="*/ 7976769 w 12191999"/>
              <a:gd name="connsiteY67" fmla="*/ 2167433 h 3704539"/>
              <a:gd name="connsiteX68" fmla="*/ 8046111 w 12191999"/>
              <a:gd name="connsiteY68" fmla="*/ 2174977 h 3704539"/>
              <a:gd name="connsiteX69" fmla="*/ 8116214 w 12191999"/>
              <a:gd name="connsiteY69" fmla="*/ 2226335 h 3704539"/>
              <a:gd name="connsiteX70" fmla="*/ 8195691 w 12191999"/>
              <a:gd name="connsiteY70" fmla="*/ 2228317 h 3704539"/>
              <a:gd name="connsiteX71" fmla="*/ 8395869 w 12191999"/>
              <a:gd name="connsiteY71" fmla="*/ 2096567 h 3704539"/>
              <a:gd name="connsiteX72" fmla="*/ 8451952 w 12191999"/>
              <a:gd name="connsiteY72" fmla="*/ 2087423 h 3704539"/>
              <a:gd name="connsiteX73" fmla="*/ 8650757 w 12191999"/>
              <a:gd name="connsiteY73" fmla="*/ 2139925 h 3704539"/>
              <a:gd name="connsiteX74" fmla="*/ 8676513 w 12191999"/>
              <a:gd name="connsiteY74" fmla="*/ 2141754 h 3704539"/>
              <a:gd name="connsiteX75" fmla="*/ 8849715 w 12191999"/>
              <a:gd name="connsiteY75" fmla="*/ 2121865 h 3704539"/>
              <a:gd name="connsiteX76" fmla="*/ 8891092 w 12191999"/>
              <a:gd name="connsiteY76" fmla="*/ 2129942 h 3704539"/>
              <a:gd name="connsiteX77" fmla="*/ 8967292 w 12191999"/>
              <a:gd name="connsiteY77" fmla="*/ 2171624 h 3704539"/>
              <a:gd name="connsiteX78" fmla="*/ 9012022 w 12191999"/>
              <a:gd name="connsiteY78" fmla="*/ 2179244 h 3704539"/>
              <a:gd name="connsiteX79" fmla="*/ 9266454 w 12191999"/>
              <a:gd name="connsiteY79" fmla="*/ 2137486 h 3704539"/>
              <a:gd name="connsiteX80" fmla="*/ 9293200 w 12191999"/>
              <a:gd name="connsiteY80" fmla="*/ 2138325 h 3704539"/>
              <a:gd name="connsiteX81" fmla="*/ 9446133 w 12191999"/>
              <a:gd name="connsiteY81" fmla="*/ 2173224 h 3704539"/>
              <a:gd name="connsiteX82" fmla="*/ 9463736 w 12191999"/>
              <a:gd name="connsiteY82" fmla="*/ 2174900 h 3704539"/>
              <a:gd name="connsiteX83" fmla="*/ 9704527 w 12191999"/>
              <a:gd name="connsiteY83" fmla="*/ 2167662 h 3704539"/>
              <a:gd name="connsiteX84" fmla="*/ 9736684 w 12191999"/>
              <a:gd name="connsiteY84" fmla="*/ 2174443 h 3704539"/>
              <a:gd name="connsiteX85" fmla="*/ 9831781 w 12191999"/>
              <a:gd name="connsiteY85" fmla="*/ 2219935 h 3704539"/>
              <a:gd name="connsiteX86" fmla="*/ 9844812 w 12191999"/>
              <a:gd name="connsiteY86" fmla="*/ 2224659 h 3704539"/>
              <a:gd name="connsiteX87" fmla="*/ 9986391 w 12191999"/>
              <a:gd name="connsiteY87" fmla="*/ 2260321 h 3704539"/>
              <a:gd name="connsiteX88" fmla="*/ 10006584 w 12191999"/>
              <a:gd name="connsiteY88" fmla="*/ 2262378 h 3704539"/>
              <a:gd name="connsiteX89" fmla="*/ 10171252 w 12191999"/>
              <a:gd name="connsiteY89" fmla="*/ 2254834 h 3704539"/>
              <a:gd name="connsiteX90" fmla="*/ 10324796 w 12191999"/>
              <a:gd name="connsiteY90" fmla="*/ 2243938 h 3704539"/>
              <a:gd name="connsiteX91" fmla="*/ 10399318 w 12191999"/>
              <a:gd name="connsiteY91" fmla="*/ 2310308 h 3704539"/>
              <a:gd name="connsiteX92" fmla="*/ 10461269 w 12191999"/>
              <a:gd name="connsiteY92" fmla="*/ 3704539 h 3704539"/>
              <a:gd name="connsiteX93" fmla="*/ 12192000 w 12191999"/>
              <a:gd name="connsiteY93" fmla="*/ 3704539 h 3704539"/>
              <a:gd name="connsiteX94" fmla="*/ 12192000 w 12191999"/>
              <a:gd name="connsiteY94" fmla="*/ 0 h 3704539"/>
              <a:gd name="connsiteX95" fmla="*/ 0 w 12191999"/>
              <a:gd name="connsiteY95" fmla="*/ 0 h 370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1999" h="3704539">
                <a:moveTo>
                  <a:pt x="0" y="0"/>
                </a:moveTo>
                <a:lnTo>
                  <a:pt x="0" y="1703984"/>
                </a:lnTo>
                <a:cubicBezTo>
                  <a:pt x="0" y="1662760"/>
                  <a:pt x="35585" y="1630604"/>
                  <a:pt x="76581" y="1634643"/>
                </a:cubicBezTo>
                <a:lnTo>
                  <a:pt x="364084" y="1663294"/>
                </a:lnTo>
                <a:cubicBezTo>
                  <a:pt x="371170" y="1663979"/>
                  <a:pt x="378104" y="1665808"/>
                  <a:pt x="384658" y="1668628"/>
                </a:cubicBezTo>
                <a:cubicBezTo>
                  <a:pt x="443332" y="1693926"/>
                  <a:pt x="747903" y="1823923"/>
                  <a:pt x="808025" y="1823923"/>
                </a:cubicBezTo>
                <a:cubicBezTo>
                  <a:pt x="862965" y="1823923"/>
                  <a:pt x="1042645" y="1756943"/>
                  <a:pt x="1103909" y="1733474"/>
                </a:cubicBezTo>
                <a:cubicBezTo>
                  <a:pt x="1117473" y="1728292"/>
                  <a:pt x="1132256" y="1727454"/>
                  <a:pt x="1146353" y="1731112"/>
                </a:cubicBezTo>
                <a:lnTo>
                  <a:pt x="1334567" y="1780108"/>
                </a:lnTo>
                <a:cubicBezTo>
                  <a:pt x="1344473" y="1782699"/>
                  <a:pt x="1354760" y="1783080"/>
                  <a:pt x="1364818" y="1781175"/>
                </a:cubicBezTo>
                <a:lnTo>
                  <a:pt x="1647292" y="1728902"/>
                </a:lnTo>
                <a:cubicBezTo>
                  <a:pt x="1659636" y="1726616"/>
                  <a:pt x="1672361" y="1727683"/>
                  <a:pt x="1684096" y="1732026"/>
                </a:cubicBezTo>
                <a:lnTo>
                  <a:pt x="1914068" y="1816989"/>
                </a:lnTo>
                <a:cubicBezTo>
                  <a:pt x="1926260" y="1821485"/>
                  <a:pt x="1939442" y="1822475"/>
                  <a:pt x="1952092" y="1819885"/>
                </a:cubicBezTo>
                <a:lnTo>
                  <a:pt x="2389556" y="1730731"/>
                </a:lnTo>
                <a:cubicBezTo>
                  <a:pt x="2406472" y="1727302"/>
                  <a:pt x="2424074" y="1730273"/>
                  <a:pt x="2438934" y="1739036"/>
                </a:cubicBezTo>
                <a:lnTo>
                  <a:pt x="2557272" y="1808988"/>
                </a:lnTo>
                <a:cubicBezTo>
                  <a:pt x="2573426" y="1818513"/>
                  <a:pt x="2592705" y="1821180"/>
                  <a:pt x="2610764" y="1816303"/>
                </a:cubicBezTo>
                <a:lnTo>
                  <a:pt x="2763393" y="1775384"/>
                </a:lnTo>
                <a:cubicBezTo>
                  <a:pt x="2780919" y="1770659"/>
                  <a:pt x="2799588" y="1773022"/>
                  <a:pt x="2815438" y="1781861"/>
                </a:cubicBezTo>
                <a:lnTo>
                  <a:pt x="2855748" y="1804416"/>
                </a:lnTo>
                <a:cubicBezTo>
                  <a:pt x="2877388" y="1816532"/>
                  <a:pt x="2903830" y="1816151"/>
                  <a:pt x="2925166" y="1803578"/>
                </a:cubicBezTo>
                <a:lnTo>
                  <a:pt x="3022702" y="1745894"/>
                </a:lnTo>
                <a:cubicBezTo>
                  <a:pt x="3044114" y="1733245"/>
                  <a:pt x="3070631" y="1732940"/>
                  <a:pt x="3092272" y="1745133"/>
                </a:cubicBezTo>
                <a:lnTo>
                  <a:pt x="3207639" y="1810055"/>
                </a:lnTo>
                <a:cubicBezTo>
                  <a:pt x="3223413" y="1818894"/>
                  <a:pt x="3241929" y="1821333"/>
                  <a:pt x="3259379" y="1816760"/>
                </a:cubicBezTo>
                <a:lnTo>
                  <a:pt x="3391891" y="1782166"/>
                </a:lnTo>
                <a:cubicBezTo>
                  <a:pt x="3407131" y="1778203"/>
                  <a:pt x="3423285" y="1779499"/>
                  <a:pt x="3437687" y="1785823"/>
                </a:cubicBezTo>
                <a:lnTo>
                  <a:pt x="3491789" y="1809750"/>
                </a:lnTo>
                <a:cubicBezTo>
                  <a:pt x="3511906" y="1818665"/>
                  <a:pt x="3534994" y="1817523"/>
                  <a:pt x="3554121" y="1806778"/>
                </a:cubicBezTo>
                <a:lnTo>
                  <a:pt x="3677946" y="1737131"/>
                </a:lnTo>
                <a:cubicBezTo>
                  <a:pt x="3691357" y="1729588"/>
                  <a:pt x="3706901" y="1726692"/>
                  <a:pt x="3722218" y="1728902"/>
                </a:cubicBezTo>
                <a:lnTo>
                  <a:pt x="3983965" y="1767154"/>
                </a:lnTo>
                <a:cubicBezTo>
                  <a:pt x="3988156" y="1767764"/>
                  <a:pt x="3992347" y="1767993"/>
                  <a:pt x="3996614" y="1767840"/>
                </a:cubicBezTo>
                <a:lnTo>
                  <a:pt x="4188790" y="1760753"/>
                </a:lnTo>
                <a:cubicBezTo>
                  <a:pt x="4200601" y="1760296"/>
                  <a:pt x="4212413" y="1762887"/>
                  <a:pt x="4222928" y="1768297"/>
                </a:cubicBezTo>
                <a:lnTo>
                  <a:pt x="4446042" y="1881835"/>
                </a:lnTo>
                <a:cubicBezTo>
                  <a:pt x="4463415" y="1890674"/>
                  <a:pt x="4483761" y="1891818"/>
                  <a:pt x="4502049" y="1884959"/>
                </a:cubicBezTo>
                <a:lnTo>
                  <a:pt x="4653077" y="1828343"/>
                </a:lnTo>
                <a:cubicBezTo>
                  <a:pt x="4660926" y="1825447"/>
                  <a:pt x="4669155" y="1823923"/>
                  <a:pt x="4677537" y="1823923"/>
                </a:cubicBezTo>
                <a:lnTo>
                  <a:pt x="4811497" y="1823923"/>
                </a:lnTo>
                <a:cubicBezTo>
                  <a:pt x="4824527" y="1823923"/>
                  <a:pt x="4837405" y="1820266"/>
                  <a:pt x="4848454" y="1813331"/>
                </a:cubicBezTo>
                <a:lnTo>
                  <a:pt x="4898060" y="1782318"/>
                </a:lnTo>
                <a:cubicBezTo>
                  <a:pt x="4918786" y="1769364"/>
                  <a:pt x="4944771" y="1768221"/>
                  <a:pt x="4966564" y="1779270"/>
                </a:cubicBezTo>
                <a:lnTo>
                  <a:pt x="5005959" y="1799311"/>
                </a:lnTo>
                <a:cubicBezTo>
                  <a:pt x="5017161" y="1805026"/>
                  <a:pt x="5029734" y="1807540"/>
                  <a:pt x="5042307" y="1806702"/>
                </a:cubicBezTo>
                <a:lnTo>
                  <a:pt x="5107229" y="1802283"/>
                </a:lnTo>
                <a:cubicBezTo>
                  <a:pt x="5127879" y="1800835"/>
                  <a:pt x="5147996" y="1808683"/>
                  <a:pt x="5162322" y="1823618"/>
                </a:cubicBezTo>
                <a:lnTo>
                  <a:pt x="5220158" y="1884045"/>
                </a:lnTo>
                <a:cubicBezTo>
                  <a:pt x="5227549" y="1891741"/>
                  <a:pt x="5236617" y="1897685"/>
                  <a:pt x="5246675" y="1901343"/>
                </a:cubicBezTo>
                <a:lnTo>
                  <a:pt x="5466207" y="1981124"/>
                </a:lnTo>
                <a:cubicBezTo>
                  <a:pt x="5470627" y="1982724"/>
                  <a:pt x="5474894" y="1984781"/>
                  <a:pt x="5478933" y="1987296"/>
                </a:cubicBezTo>
                <a:cubicBezTo>
                  <a:pt x="5520233" y="2012747"/>
                  <a:pt x="5762625" y="2161185"/>
                  <a:pt x="5831129" y="2183054"/>
                </a:cubicBezTo>
                <a:cubicBezTo>
                  <a:pt x="5884545" y="2200123"/>
                  <a:pt x="5975909" y="2192884"/>
                  <a:pt x="6024144" y="2187321"/>
                </a:cubicBezTo>
                <a:cubicBezTo>
                  <a:pt x="6044032" y="2185035"/>
                  <a:pt x="6063844" y="2191588"/>
                  <a:pt x="6078779" y="2205000"/>
                </a:cubicBezTo>
                <a:cubicBezTo>
                  <a:pt x="6123661" y="2245538"/>
                  <a:pt x="6230341" y="2328672"/>
                  <a:pt x="6355995" y="2334692"/>
                </a:cubicBezTo>
                <a:cubicBezTo>
                  <a:pt x="6493612" y="2341245"/>
                  <a:pt x="6762064" y="2277085"/>
                  <a:pt x="6851219" y="2254606"/>
                </a:cubicBezTo>
                <a:cubicBezTo>
                  <a:pt x="6870192" y="2249805"/>
                  <a:pt x="6890309" y="2253234"/>
                  <a:pt x="6906616" y="2264055"/>
                </a:cubicBezTo>
                <a:lnTo>
                  <a:pt x="6981063" y="2313356"/>
                </a:lnTo>
                <a:cubicBezTo>
                  <a:pt x="7001561" y="2326920"/>
                  <a:pt x="7027621" y="2328672"/>
                  <a:pt x="7049719" y="2318004"/>
                </a:cubicBezTo>
                <a:cubicBezTo>
                  <a:pt x="7133692" y="2277542"/>
                  <a:pt x="7339203" y="2178177"/>
                  <a:pt x="7372274" y="2159203"/>
                </a:cubicBezTo>
                <a:cubicBezTo>
                  <a:pt x="7401764" y="2142287"/>
                  <a:pt x="7452208" y="2169338"/>
                  <a:pt x="7479030" y="2186559"/>
                </a:cubicBezTo>
                <a:cubicBezTo>
                  <a:pt x="7491527" y="2194560"/>
                  <a:pt x="7506158" y="2198599"/>
                  <a:pt x="7520940" y="2197760"/>
                </a:cubicBezTo>
                <a:lnTo>
                  <a:pt x="7774000" y="2183511"/>
                </a:lnTo>
                <a:cubicBezTo>
                  <a:pt x="7778268" y="2183282"/>
                  <a:pt x="7782535" y="2183435"/>
                  <a:pt x="7786726" y="2183968"/>
                </a:cubicBezTo>
                <a:lnTo>
                  <a:pt x="7886091" y="2196617"/>
                </a:lnTo>
                <a:cubicBezTo>
                  <a:pt x="7898664" y="2198218"/>
                  <a:pt x="7911465" y="2196389"/>
                  <a:pt x="7923048" y="2191207"/>
                </a:cubicBezTo>
                <a:lnTo>
                  <a:pt x="7976769" y="2167433"/>
                </a:lnTo>
                <a:cubicBezTo>
                  <a:pt x="7999553" y="2157375"/>
                  <a:pt x="8025994" y="2160194"/>
                  <a:pt x="8046111" y="2174977"/>
                </a:cubicBezTo>
                <a:lnTo>
                  <a:pt x="8116214" y="2226335"/>
                </a:lnTo>
                <a:cubicBezTo>
                  <a:pt x="8139685" y="2243557"/>
                  <a:pt x="8171383" y="2244319"/>
                  <a:pt x="8195691" y="2228317"/>
                </a:cubicBezTo>
                <a:lnTo>
                  <a:pt x="8395869" y="2096567"/>
                </a:lnTo>
                <a:cubicBezTo>
                  <a:pt x="8412403" y="2085670"/>
                  <a:pt x="8432825" y="2082317"/>
                  <a:pt x="8451952" y="2087423"/>
                </a:cubicBezTo>
                <a:lnTo>
                  <a:pt x="8650757" y="2139925"/>
                </a:lnTo>
                <a:cubicBezTo>
                  <a:pt x="8659139" y="2142135"/>
                  <a:pt x="8667902" y="2142744"/>
                  <a:pt x="8676513" y="2141754"/>
                </a:cubicBezTo>
                <a:lnTo>
                  <a:pt x="8849715" y="2121865"/>
                </a:lnTo>
                <a:cubicBezTo>
                  <a:pt x="8864041" y="2120189"/>
                  <a:pt x="8878443" y="2123085"/>
                  <a:pt x="8891092" y="2129942"/>
                </a:cubicBezTo>
                <a:lnTo>
                  <a:pt x="8967292" y="2171624"/>
                </a:lnTo>
                <a:cubicBezTo>
                  <a:pt x="8980932" y="2179092"/>
                  <a:pt x="8996705" y="2181759"/>
                  <a:pt x="9012022" y="2179244"/>
                </a:cubicBezTo>
                <a:lnTo>
                  <a:pt x="9266454" y="2137486"/>
                </a:lnTo>
                <a:cubicBezTo>
                  <a:pt x="9275368" y="2136039"/>
                  <a:pt x="9284437" y="2136343"/>
                  <a:pt x="9293200" y="2138325"/>
                </a:cubicBezTo>
                <a:lnTo>
                  <a:pt x="9446133" y="2173224"/>
                </a:lnTo>
                <a:cubicBezTo>
                  <a:pt x="9451924" y="2174520"/>
                  <a:pt x="9457792" y="2175129"/>
                  <a:pt x="9463736" y="2174900"/>
                </a:cubicBezTo>
                <a:lnTo>
                  <a:pt x="9704527" y="2167662"/>
                </a:lnTo>
                <a:cubicBezTo>
                  <a:pt x="9715652" y="2167357"/>
                  <a:pt x="9726702" y="2169643"/>
                  <a:pt x="9736684" y="2174443"/>
                </a:cubicBezTo>
                <a:lnTo>
                  <a:pt x="9831781" y="2219935"/>
                </a:lnTo>
                <a:cubicBezTo>
                  <a:pt x="9835972" y="2221916"/>
                  <a:pt x="9840315" y="2223516"/>
                  <a:pt x="9844812" y="2224659"/>
                </a:cubicBezTo>
                <a:lnTo>
                  <a:pt x="9986391" y="2260321"/>
                </a:lnTo>
                <a:cubicBezTo>
                  <a:pt x="9993020" y="2261997"/>
                  <a:pt x="9999802" y="2262683"/>
                  <a:pt x="10006584" y="2262378"/>
                </a:cubicBezTo>
                <a:lnTo>
                  <a:pt x="10171252" y="2254834"/>
                </a:lnTo>
                <a:lnTo>
                  <a:pt x="10324796" y="2243938"/>
                </a:lnTo>
                <a:cubicBezTo>
                  <a:pt x="10363886" y="2241195"/>
                  <a:pt x="10397566" y="2271141"/>
                  <a:pt x="10399318" y="2310308"/>
                </a:cubicBezTo>
                <a:lnTo>
                  <a:pt x="10461269" y="3704539"/>
                </a:lnTo>
                <a:lnTo>
                  <a:pt x="12192000" y="3704539"/>
                </a:lnTo>
                <a:lnTo>
                  <a:pt x="12192000" y="0"/>
                </a:lnTo>
                <a:lnTo>
                  <a:pt x="0"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540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 形状 13"/>
          <p:cNvSpPr/>
          <p:nvPr>
            <p:custDataLst>
              <p:tags r:id="rId3"/>
            </p:custDataLst>
          </p:nvPr>
        </p:nvSpPr>
        <p:spPr>
          <a:xfrm>
            <a:off x="0" y="3704590"/>
            <a:ext cx="12192000" cy="3153410"/>
          </a:xfrm>
          <a:custGeom>
            <a:avLst/>
            <a:gdLst>
              <a:gd name="connsiteX0" fmla="*/ 10461269 w 12191999"/>
              <a:gd name="connsiteY0" fmla="*/ 0 h 3153308"/>
              <a:gd name="connsiteX1" fmla="*/ 10526192 w 12191999"/>
              <a:gd name="connsiteY1" fmla="*/ 1461059 h 3153308"/>
              <a:gd name="connsiteX2" fmla="*/ 10456621 w 12191999"/>
              <a:gd name="connsiteY2" fmla="*/ 1533830 h 3153308"/>
              <a:gd name="connsiteX3" fmla="*/ 10162565 w 12191999"/>
              <a:gd name="connsiteY3" fmla="*/ 1533830 h 3153308"/>
              <a:gd name="connsiteX4" fmla="*/ 10131552 w 12191999"/>
              <a:gd name="connsiteY4" fmla="*/ 1526591 h 3153308"/>
              <a:gd name="connsiteX5" fmla="*/ 9962084 w 12191999"/>
              <a:gd name="connsiteY5" fmla="*/ 1442466 h 3153308"/>
              <a:gd name="connsiteX6" fmla="*/ 9886340 w 12191999"/>
              <a:gd name="connsiteY6" fmla="*/ 1451458 h 3153308"/>
              <a:gd name="connsiteX7" fmla="*/ 9829648 w 12191999"/>
              <a:gd name="connsiteY7" fmla="*/ 1498930 h 3153308"/>
              <a:gd name="connsiteX8" fmla="*/ 9743998 w 12191999"/>
              <a:gd name="connsiteY8" fmla="*/ 1501902 h 3153308"/>
              <a:gd name="connsiteX9" fmla="*/ 9581312 w 12191999"/>
              <a:gd name="connsiteY9" fmla="*/ 1383716 h 3153308"/>
              <a:gd name="connsiteX10" fmla="*/ 9508083 w 12191999"/>
              <a:gd name="connsiteY10" fmla="*/ 1378305 h 3153308"/>
              <a:gd name="connsiteX11" fmla="*/ 9290913 w 12191999"/>
              <a:gd name="connsiteY11" fmla="*/ 1491767 h 3153308"/>
              <a:gd name="connsiteX12" fmla="*/ 9249614 w 12191999"/>
              <a:gd name="connsiteY12" fmla="*/ 1499083 h 3153308"/>
              <a:gd name="connsiteX13" fmla="*/ 9096603 w 12191999"/>
              <a:gd name="connsiteY13" fmla="*/ 1479118 h 3153308"/>
              <a:gd name="connsiteX14" fmla="*/ 9079611 w 12191999"/>
              <a:gd name="connsiteY14" fmla="*/ 1478966 h 3153308"/>
              <a:gd name="connsiteX15" fmla="*/ 8915628 w 12191999"/>
              <a:gd name="connsiteY15" fmla="*/ 1497787 h 3153308"/>
              <a:gd name="connsiteX16" fmla="*/ 8855735 w 12191999"/>
              <a:gd name="connsiteY16" fmla="*/ 1475003 h 3153308"/>
              <a:gd name="connsiteX17" fmla="*/ 8855735 w 12191999"/>
              <a:gd name="connsiteY17" fmla="*/ 1475003 h 3153308"/>
              <a:gd name="connsiteX18" fmla="*/ 8791498 w 12191999"/>
              <a:gd name="connsiteY18" fmla="*/ 1452906 h 3153308"/>
              <a:gd name="connsiteX19" fmla="*/ 8579434 w 12191999"/>
              <a:gd name="connsiteY19" fmla="*/ 1491006 h 3153308"/>
              <a:gd name="connsiteX20" fmla="*/ 8547430 w 12191999"/>
              <a:gd name="connsiteY20" fmla="*/ 1489253 h 3153308"/>
              <a:gd name="connsiteX21" fmla="*/ 8367141 w 12191999"/>
              <a:gd name="connsiteY21" fmla="*/ 1436141 h 3153308"/>
              <a:gd name="connsiteX22" fmla="*/ 8326298 w 12191999"/>
              <a:gd name="connsiteY22" fmla="*/ 1436599 h 3153308"/>
              <a:gd name="connsiteX23" fmla="*/ 8147837 w 12191999"/>
              <a:gd name="connsiteY23" fmla="*/ 1493596 h 3153308"/>
              <a:gd name="connsiteX24" fmla="*/ 8108290 w 12191999"/>
              <a:gd name="connsiteY24" fmla="*/ 1525829 h 3153308"/>
              <a:gd name="connsiteX25" fmla="*/ 8022107 w 12191999"/>
              <a:gd name="connsiteY25" fmla="*/ 1679067 h 3153308"/>
              <a:gd name="connsiteX26" fmla="*/ 7970672 w 12191999"/>
              <a:gd name="connsiteY26" fmla="*/ 1713967 h 3153308"/>
              <a:gd name="connsiteX27" fmla="*/ 7593178 w 12191999"/>
              <a:gd name="connsiteY27" fmla="*/ 1764563 h 3153308"/>
              <a:gd name="connsiteX28" fmla="*/ 7583957 w 12191999"/>
              <a:gd name="connsiteY28" fmla="*/ 1765173 h 3153308"/>
              <a:gd name="connsiteX29" fmla="*/ 7446645 w 12191999"/>
              <a:gd name="connsiteY29" fmla="*/ 1765173 h 3153308"/>
              <a:gd name="connsiteX30" fmla="*/ 7403211 w 12191999"/>
              <a:gd name="connsiteY30" fmla="*/ 1749933 h 3153308"/>
              <a:gd name="connsiteX31" fmla="*/ 7215454 w 12191999"/>
              <a:gd name="connsiteY31" fmla="*/ 1600048 h 3153308"/>
              <a:gd name="connsiteX32" fmla="*/ 7129044 w 12191999"/>
              <a:gd name="connsiteY32" fmla="*/ 1599667 h 3153308"/>
              <a:gd name="connsiteX33" fmla="*/ 7008038 w 12191999"/>
              <a:gd name="connsiteY33" fmla="*/ 1694459 h 3153308"/>
              <a:gd name="connsiteX34" fmla="*/ 6965061 w 12191999"/>
              <a:gd name="connsiteY34" fmla="*/ 1709318 h 3153308"/>
              <a:gd name="connsiteX35" fmla="*/ 6780962 w 12191999"/>
              <a:gd name="connsiteY35" fmla="*/ 1709318 h 3153308"/>
              <a:gd name="connsiteX36" fmla="*/ 6764350 w 12191999"/>
              <a:gd name="connsiteY36" fmla="*/ 1707337 h 3153308"/>
              <a:gd name="connsiteX37" fmla="*/ 6449797 w 12191999"/>
              <a:gd name="connsiteY37" fmla="*/ 1630071 h 3153308"/>
              <a:gd name="connsiteX38" fmla="*/ 6445606 w 12191999"/>
              <a:gd name="connsiteY38" fmla="*/ 1628927 h 3153308"/>
              <a:gd name="connsiteX39" fmla="*/ 6044337 w 12191999"/>
              <a:gd name="connsiteY39" fmla="*/ 1503426 h 3153308"/>
              <a:gd name="connsiteX40" fmla="*/ 6034507 w 12191999"/>
              <a:gd name="connsiteY40" fmla="*/ 1501140 h 3153308"/>
              <a:gd name="connsiteX41" fmla="*/ 5925922 w 12191999"/>
              <a:gd name="connsiteY41" fmla="*/ 1483843 h 3153308"/>
              <a:gd name="connsiteX42" fmla="*/ 5864276 w 12191999"/>
              <a:gd name="connsiteY42" fmla="*/ 1504874 h 3153308"/>
              <a:gd name="connsiteX43" fmla="*/ 5601919 w 12191999"/>
              <a:gd name="connsiteY43" fmla="*/ 1783232 h 3153308"/>
              <a:gd name="connsiteX44" fmla="*/ 5551247 w 12191999"/>
              <a:gd name="connsiteY44" fmla="*/ 1805102 h 3153308"/>
              <a:gd name="connsiteX45" fmla="*/ 5424069 w 12191999"/>
              <a:gd name="connsiteY45" fmla="*/ 1805102 h 3153308"/>
              <a:gd name="connsiteX46" fmla="*/ 5378425 w 12191999"/>
              <a:gd name="connsiteY46" fmla="*/ 1788109 h 3153308"/>
              <a:gd name="connsiteX47" fmla="*/ 5269688 w 12191999"/>
              <a:gd name="connsiteY47" fmla="*/ 1693850 h 3153308"/>
              <a:gd name="connsiteX48" fmla="*/ 5177409 w 12191999"/>
              <a:gd name="connsiteY48" fmla="*/ 1694764 h 3153308"/>
              <a:gd name="connsiteX49" fmla="*/ 4956582 w 12191999"/>
              <a:gd name="connsiteY49" fmla="*/ 1893799 h 3153308"/>
              <a:gd name="connsiteX50" fmla="*/ 4917491 w 12191999"/>
              <a:gd name="connsiteY50" fmla="*/ 1911325 h 3153308"/>
              <a:gd name="connsiteX51" fmla="*/ 4652087 w 12191999"/>
              <a:gd name="connsiteY51" fmla="*/ 1940357 h 3153308"/>
              <a:gd name="connsiteX52" fmla="*/ 4644542 w 12191999"/>
              <a:gd name="connsiteY52" fmla="*/ 1940738 h 3153308"/>
              <a:gd name="connsiteX53" fmla="*/ 4443679 w 12191999"/>
              <a:gd name="connsiteY53" fmla="*/ 1940738 h 3153308"/>
              <a:gd name="connsiteX54" fmla="*/ 4420515 w 12191999"/>
              <a:gd name="connsiteY54" fmla="*/ 1936776 h 3153308"/>
              <a:gd name="connsiteX55" fmla="*/ 4286479 w 12191999"/>
              <a:gd name="connsiteY55" fmla="*/ 1889455 h 3153308"/>
              <a:gd name="connsiteX56" fmla="*/ 4259809 w 12191999"/>
              <a:gd name="connsiteY56" fmla="*/ 1885569 h 3153308"/>
              <a:gd name="connsiteX57" fmla="*/ 4115181 w 12191999"/>
              <a:gd name="connsiteY57" fmla="*/ 1892732 h 3153308"/>
              <a:gd name="connsiteX58" fmla="*/ 3902278 w 12191999"/>
              <a:gd name="connsiteY58" fmla="*/ 1892732 h 3153308"/>
              <a:gd name="connsiteX59" fmla="*/ 3864788 w 12191999"/>
              <a:gd name="connsiteY59" fmla="*/ 1881759 h 3153308"/>
              <a:gd name="connsiteX60" fmla="*/ 3831031 w 12191999"/>
              <a:gd name="connsiteY60" fmla="*/ 1860194 h 3153308"/>
              <a:gd name="connsiteX61" fmla="*/ 3779063 w 12191999"/>
              <a:gd name="connsiteY61" fmla="*/ 1850745 h 3153308"/>
              <a:gd name="connsiteX62" fmla="*/ 3357143 w 12191999"/>
              <a:gd name="connsiteY62" fmla="*/ 1940509 h 3153308"/>
              <a:gd name="connsiteX63" fmla="*/ 2940634 w 12191999"/>
              <a:gd name="connsiteY63" fmla="*/ 2012290 h 3153308"/>
              <a:gd name="connsiteX64" fmla="*/ 2629205 w 12191999"/>
              <a:gd name="connsiteY64" fmla="*/ 2059381 h 3153308"/>
              <a:gd name="connsiteX65" fmla="*/ 2619147 w 12191999"/>
              <a:gd name="connsiteY65" fmla="*/ 2061667 h 3153308"/>
              <a:gd name="connsiteX66" fmla="*/ 2396414 w 12191999"/>
              <a:gd name="connsiteY66" fmla="*/ 2130247 h 3153308"/>
              <a:gd name="connsiteX67" fmla="*/ 2385060 w 12191999"/>
              <a:gd name="connsiteY67" fmla="*/ 2132762 h 3153308"/>
              <a:gd name="connsiteX68" fmla="*/ 2159356 w 12191999"/>
              <a:gd name="connsiteY68" fmla="*/ 2162556 h 3153308"/>
              <a:gd name="connsiteX69" fmla="*/ 2139925 w 12191999"/>
              <a:gd name="connsiteY69" fmla="*/ 2168042 h 3153308"/>
              <a:gd name="connsiteX70" fmla="*/ 1896237 w 12191999"/>
              <a:gd name="connsiteY70" fmla="*/ 2277389 h 3153308"/>
              <a:gd name="connsiteX71" fmla="*/ 1867738 w 12191999"/>
              <a:gd name="connsiteY71" fmla="*/ 2283486 h 3153308"/>
              <a:gd name="connsiteX72" fmla="*/ 1575740 w 12191999"/>
              <a:gd name="connsiteY72" fmla="*/ 2283486 h 3153308"/>
              <a:gd name="connsiteX73" fmla="*/ 1556842 w 12191999"/>
              <a:gd name="connsiteY73" fmla="*/ 2286076 h 3153308"/>
              <a:gd name="connsiteX74" fmla="*/ 1427378 w 12191999"/>
              <a:gd name="connsiteY74" fmla="*/ 2322576 h 3153308"/>
              <a:gd name="connsiteX75" fmla="*/ 1421740 w 12191999"/>
              <a:gd name="connsiteY75" fmla="*/ 2324405 h 3153308"/>
              <a:gd name="connsiteX76" fmla="*/ 1203122 w 12191999"/>
              <a:gd name="connsiteY76" fmla="*/ 2406625 h 3153308"/>
              <a:gd name="connsiteX77" fmla="*/ 1178585 w 12191999"/>
              <a:gd name="connsiteY77" fmla="*/ 2411121 h 3153308"/>
              <a:gd name="connsiteX78" fmla="*/ 1090803 w 12191999"/>
              <a:gd name="connsiteY78" fmla="*/ 2411121 h 3153308"/>
              <a:gd name="connsiteX79" fmla="*/ 1075335 w 12191999"/>
              <a:gd name="connsiteY79" fmla="*/ 2409368 h 3153308"/>
              <a:gd name="connsiteX80" fmla="*/ 940156 w 12191999"/>
              <a:gd name="connsiteY80" fmla="*/ 2378583 h 3153308"/>
              <a:gd name="connsiteX81" fmla="*/ 882015 w 12191999"/>
              <a:gd name="connsiteY81" fmla="*/ 2391461 h 3153308"/>
              <a:gd name="connsiteX82" fmla="*/ 758190 w 12191999"/>
              <a:gd name="connsiteY82" fmla="*/ 2487473 h 3153308"/>
              <a:gd name="connsiteX83" fmla="*/ 702031 w 12191999"/>
              <a:gd name="connsiteY83" fmla="*/ 2500732 h 3153308"/>
              <a:gd name="connsiteX84" fmla="*/ 469925 w 12191999"/>
              <a:gd name="connsiteY84" fmla="*/ 2454936 h 3153308"/>
              <a:gd name="connsiteX85" fmla="*/ 430911 w 12191999"/>
              <a:gd name="connsiteY85" fmla="*/ 2458441 h 3153308"/>
              <a:gd name="connsiteX86" fmla="*/ 325831 w 12191999"/>
              <a:gd name="connsiteY86" fmla="*/ 2499893 h 3153308"/>
              <a:gd name="connsiteX87" fmla="*/ 289560 w 12191999"/>
              <a:gd name="connsiteY87" fmla="*/ 2503932 h 3153308"/>
              <a:gd name="connsiteX88" fmla="*/ 58979 w 12191999"/>
              <a:gd name="connsiteY88" fmla="*/ 2468118 h 3153308"/>
              <a:gd name="connsiteX89" fmla="*/ 0 w 12191999"/>
              <a:gd name="connsiteY89" fmla="*/ 2399309 h 3153308"/>
              <a:gd name="connsiteX90" fmla="*/ 0 w 12191999"/>
              <a:gd name="connsiteY90" fmla="*/ 3153308 h 3153308"/>
              <a:gd name="connsiteX91" fmla="*/ 12192000 w 12191999"/>
              <a:gd name="connsiteY91" fmla="*/ 3153308 h 3153308"/>
              <a:gd name="connsiteX92" fmla="*/ 12192000 w 12191999"/>
              <a:gd name="connsiteY92" fmla="*/ 0 h 3153308"/>
              <a:gd name="connsiteX93" fmla="*/ 10461269 w 12191999"/>
              <a:gd name="connsiteY93" fmla="*/ 0 h 315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2191999" h="3153308">
                <a:moveTo>
                  <a:pt x="10461269" y="0"/>
                </a:moveTo>
                <a:lnTo>
                  <a:pt x="10526192" y="1461059"/>
                </a:lnTo>
                <a:cubicBezTo>
                  <a:pt x="10527944" y="1500683"/>
                  <a:pt x="10496322" y="1533830"/>
                  <a:pt x="10456621" y="1533830"/>
                </a:cubicBezTo>
                <a:lnTo>
                  <a:pt x="10162565" y="1533830"/>
                </a:lnTo>
                <a:cubicBezTo>
                  <a:pt x="10151821" y="1533830"/>
                  <a:pt x="10141229" y="1531315"/>
                  <a:pt x="10131552" y="1526591"/>
                </a:cubicBezTo>
                <a:lnTo>
                  <a:pt x="9962084" y="1442466"/>
                </a:lnTo>
                <a:cubicBezTo>
                  <a:pt x="9937319" y="1430122"/>
                  <a:pt x="9907600" y="1433703"/>
                  <a:pt x="9886340" y="1451458"/>
                </a:cubicBezTo>
                <a:lnTo>
                  <a:pt x="9829648" y="1498930"/>
                </a:lnTo>
                <a:cubicBezTo>
                  <a:pt x="9805187" y="1519428"/>
                  <a:pt x="9769830" y="1520647"/>
                  <a:pt x="9743998" y="1501902"/>
                </a:cubicBezTo>
                <a:lnTo>
                  <a:pt x="9581312" y="1383716"/>
                </a:lnTo>
                <a:cubicBezTo>
                  <a:pt x="9559900" y="1368171"/>
                  <a:pt x="9531554" y="1366114"/>
                  <a:pt x="9508083" y="1378305"/>
                </a:cubicBezTo>
                <a:lnTo>
                  <a:pt x="9290913" y="1491767"/>
                </a:lnTo>
                <a:cubicBezTo>
                  <a:pt x="9278264" y="1498397"/>
                  <a:pt x="9263787" y="1500988"/>
                  <a:pt x="9249614" y="1499083"/>
                </a:cubicBezTo>
                <a:lnTo>
                  <a:pt x="9096603" y="1479118"/>
                </a:lnTo>
                <a:cubicBezTo>
                  <a:pt x="9090965" y="1478356"/>
                  <a:pt x="9085250" y="1478356"/>
                  <a:pt x="9079611" y="1478966"/>
                </a:cubicBezTo>
                <a:lnTo>
                  <a:pt x="8915628" y="1497787"/>
                </a:lnTo>
                <a:cubicBezTo>
                  <a:pt x="8893150" y="1500378"/>
                  <a:pt x="8870823" y="1491920"/>
                  <a:pt x="8855735" y="1475003"/>
                </a:cubicBezTo>
                <a:lnTo>
                  <a:pt x="8855735" y="1475003"/>
                </a:lnTo>
                <a:cubicBezTo>
                  <a:pt x="8839581" y="1457020"/>
                  <a:pt x="8815274" y="1448638"/>
                  <a:pt x="8791498" y="1452906"/>
                </a:cubicBezTo>
                <a:lnTo>
                  <a:pt x="8579434" y="1491006"/>
                </a:lnTo>
                <a:cubicBezTo>
                  <a:pt x="8568766" y="1492911"/>
                  <a:pt x="8557794" y="1492301"/>
                  <a:pt x="8547430" y="1489253"/>
                </a:cubicBezTo>
                <a:lnTo>
                  <a:pt x="8367141" y="1436141"/>
                </a:lnTo>
                <a:cubicBezTo>
                  <a:pt x="8353806" y="1432179"/>
                  <a:pt x="8339557" y="1432331"/>
                  <a:pt x="8326298" y="1436599"/>
                </a:cubicBezTo>
                <a:lnTo>
                  <a:pt x="8147837" y="1493596"/>
                </a:lnTo>
                <a:cubicBezTo>
                  <a:pt x="8131074" y="1498930"/>
                  <a:pt x="8116901" y="1510436"/>
                  <a:pt x="8108290" y="1525829"/>
                </a:cubicBezTo>
                <a:lnTo>
                  <a:pt x="8022107" y="1679067"/>
                </a:lnTo>
                <a:cubicBezTo>
                  <a:pt x="8011364" y="1698117"/>
                  <a:pt x="7992314" y="1711071"/>
                  <a:pt x="7970672" y="1713967"/>
                </a:cubicBezTo>
                <a:lnTo>
                  <a:pt x="7593178" y="1764563"/>
                </a:lnTo>
                <a:cubicBezTo>
                  <a:pt x="7590130" y="1764944"/>
                  <a:pt x="7587006" y="1765173"/>
                  <a:pt x="7583957" y="1765173"/>
                </a:cubicBezTo>
                <a:lnTo>
                  <a:pt x="7446645" y="1765173"/>
                </a:lnTo>
                <a:cubicBezTo>
                  <a:pt x="7430872" y="1765173"/>
                  <a:pt x="7415556" y="1759839"/>
                  <a:pt x="7403211" y="1749933"/>
                </a:cubicBezTo>
                <a:lnTo>
                  <a:pt x="7215454" y="1600048"/>
                </a:lnTo>
                <a:cubicBezTo>
                  <a:pt x="7190232" y="1579931"/>
                  <a:pt x="7154418" y="1579778"/>
                  <a:pt x="7129044" y="1599667"/>
                </a:cubicBezTo>
                <a:lnTo>
                  <a:pt x="7008038" y="1694459"/>
                </a:lnTo>
                <a:cubicBezTo>
                  <a:pt x="6995770" y="1704060"/>
                  <a:pt x="6980682" y="1709318"/>
                  <a:pt x="6965061" y="1709318"/>
                </a:cubicBezTo>
                <a:lnTo>
                  <a:pt x="6780962" y="1709318"/>
                </a:lnTo>
                <a:cubicBezTo>
                  <a:pt x="6775399" y="1709318"/>
                  <a:pt x="6769761" y="1708633"/>
                  <a:pt x="6764350" y="1707337"/>
                </a:cubicBezTo>
                <a:lnTo>
                  <a:pt x="6449797" y="1630071"/>
                </a:lnTo>
                <a:cubicBezTo>
                  <a:pt x="6448425" y="1629689"/>
                  <a:pt x="6446978" y="1629308"/>
                  <a:pt x="6445606" y="1628927"/>
                </a:cubicBezTo>
                <a:lnTo>
                  <a:pt x="6044337" y="1503426"/>
                </a:lnTo>
                <a:cubicBezTo>
                  <a:pt x="6041136" y="1502436"/>
                  <a:pt x="6037860" y="1501673"/>
                  <a:pt x="6034507" y="1501140"/>
                </a:cubicBezTo>
                <a:lnTo>
                  <a:pt x="5925922" y="1483843"/>
                </a:lnTo>
                <a:cubicBezTo>
                  <a:pt x="5903138" y="1480185"/>
                  <a:pt x="5880049" y="1488110"/>
                  <a:pt x="5864276" y="1504874"/>
                </a:cubicBezTo>
                <a:lnTo>
                  <a:pt x="5601919" y="1783232"/>
                </a:lnTo>
                <a:cubicBezTo>
                  <a:pt x="5588737" y="1797177"/>
                  <a:pt x="5570449" y="1805102"/>
                  <a:pt x="5551247" y="1805102"/>
                </a:cubicBezTo>
                <a:lnTo>
                  <a:pt x="5424069" y="1805102"/>
                </a:lnTo>
                <a:cubicBezTo>
                  <a:pt x="5407305" y="1805102"/>
                  <a:pt x="5391150" y="1799082"/>
                  <a:pt x="5378425" y="1788109"/>
                </a:cubicBezTo>
                <a:lnTo>
                  <a:pt x="5269688" y="1693850"/>
                </a:lnTo>
                <a:cubicBezTo>
                  <a:pt x="5243094" y="1670837"/>
                  <a:pt x="5203546" y="1671218"/>
                  <a:pt x="5177409" y="1694764"/>
                </a:cubicBezTo>
                <a:lnTo>
                  <a:pt x="4956582" y="1893799"/>
                </a:lnTo>
                <a:cubicBezTo>
                  <a:pt x="4945685" y="1903552"/>
                  <a:pt x="4932045" y="1909724"/>
                  <a:pt x="4917491" y="1911325"/>
                </a:cubicBezTo>
                <a:lnTo>
                  <a:pt x="4652087" y="1940357"/>
                </a:lnTo>
                <a:cubicBezTo>
                  <a:pt x="4649572" y="1940662"/>
                  <a:pt x="4647057" y="1940738"/>
                  <a:pt x="4644542" y="1940738"/>
                </a:cubicBezTo>
                <a:lnTo>
                  <a:pt x="4443679" y="1940738"/>
                </a:lnTo>
                <a:cubicBezTo>
                  <a:pt x="4435755" y="1940738"/>
                  <a:pt x="4427982" y="1939366"/>
                  <a:pt x="4420515" y="1936776"/>
                </a:cubicBezTo>
                <a:lnTo>
                  <a:pt x="4286479" y="1889455"/>
                </a:lnTo>
                <a:cubicBezTo>
                  <a:pt x="4277944" y="1886407"/>
                  <a:pt x="4268877" y="1885112"/>
                  <a:pt x="4259809" y="1885569"/>
                </a:cubicBezTo>
                <a:lnTo>
                  <a:pt x="4115181" y="1892732"/>
                </a:lnTo>
                <a:lnTo>
                  <a:pt x="3902278" y="1892732"/>
                </a:lnTo>
                <a:cubicBezTo>
                  <a:pt x="3889020" y="1892732"/>
                  <a:pt x="3875989" y="1888922"/>
                  <a:pt x="3864788" y="1881759"/>
                </a:cubicBezTo>
                <a:lnTo>
                  <a:pt x="3831031" y="1860194"/>
                </a:lnTo>
                <a:cubicBezTo>
                  <a:pt x="3815639" y="1850365"/>
                  <a:pt x="3796970" y="1846935"/>
                  <a:pt x="3779063" y="1850745"/>
                </a:cubicBezTo>
                <a:lnTo>
                  <a:pt x="3357143" y="1940509"/>
                </a:lnTo>
                <a:lnTo>
                  <a:pt x="2940634" y="2012290"/>
                </a:lnTo>
                <a:lnTo>
                  <a:pt x="2629205" y="2059381"/>
                </a:lnTo>
                <a:cubicBezTo>
                  <a:pt x="2625776" y="2059915"/>
                  <a:pt x="2622423" y="2060677"/>
                  <a:pt x="2619147" y="2061667"/>
                </a:cubicBezTo>
                <a:lnTo>
                  <a:pt x="2396414" y="2130247"/>
                </a:lnTo>
                <a:cubicBezTo>
                  <a:pt x="2392680" y="2131390"/>
                  <a:pt x="2388870" y="2132228"/>
                  <a:pt x="2385060" y="2132762"/>
                </a:cubicBezTo>
                <a:lnTo>
                  <a:pt x="2159356" y="2162556"/>
                </a:lnTo>
                <a:cubicBezTo>
                  <a:pt x="2152650" y="2163471"/>
                  <a:pt x="2146097" y="2165299"/>
                  <a:pt x="2139925" y="2168042"/>
                </a:cubicBezTo>
                <a:lnTo>
                  <a:pt x="1896237" y="2277389"/>
                </a:lnTo>
                <a:cubicBezTo>
                  <a:pt x="1887245" y="2281428"/>
                  <a:pt x="1877568" y="2283486"/>
                  <a:pt x="1867738" y="2283486"/>
                </a:cubicBezTo>
                <a:lnTo>
                  <a:pt x="1575740" y="2283486"/>
                </a:lnTo>
                <a:cubicBezTo>
                  <a:pt x="1569339" y="2283486"/>
                  <a:pt x="1563015" y="2284400"/>
                  <a:pt x="1556842" y="2286076"/>
                </a:cubicBezTo>
                <a:lnTo>
                  <a:pt x="1427378" y="2322576"/>
                </a:lnTo>
                <a:cubicBezTo>
                  <a:pt x="1425473" y="2323109"/>
                  <a:pt x="1423568" y="2323719"/>
                  <a:pt x="1421740" y="2324405"/>
                </a:cubicBezTo>
                <a:lnTo>
                  <a:pt x="1203122" y="2406625"/>
                </a:lnTo>
                <a:cubicBezTo>
                  <a:pt x="1195273" y="2409597"/>
                  <a:pt x="1186967" y="2411121"/>
                  <a:pt x="1178585" y="2411121"/>
                </a:cubicBezTo>
                <a:lnTo>
                  <a:pt x="1090803" y="2411121"/>
                </a:lnTo>
                <a:cubicBezTo>
                  <a:pt x="1085621" y="2411121"/>
                  <a:pt x="1080364" y="2410511"/>
                  <a:pt x="1075335" y="2409368"/>
                </a:cubicBezTo>
                <a:lnTo>
                  <a:pt x="940156" y="2378583"/>
                </a:lnTo>
                <a:cubicBezTo>
                  <a:pt x="919810" y="2373935"/>
                  <a:pt x="898474" y="2378659"/>
                  <a:pt x="882015" y="2391461"/>
                </a:cubicBezTo>
                <a:lnTo>
                  <a:pt x="758190" y="2487473"/>
                </a:lnTo>
                <a:cubicBezTo>
                  <a:pt x="742264" y="2499817"/>
                  <a:pt x="721766" y="2504694"/>
                  <a:pt x="702031" y="2500732"/>
                </a:cubicBezTo>
                <a:lnTo>
                  <a:pt x="469925" y="2454936"/>
                </a:lnTo>
                <a:cubicBezTo>
                  <a:pt x="456819" y="2452345"/>
                  <a:pt x="443332" y="2453564"/>
                  <a:pt x="430911" y="2458441"/>
                </a:cubicBezTo>
                <a:lnTo>
                  <a:pt x="325831" y="2499893"/>
                </a:lnTo>
                <a:cubicBezTo>
                  <a:pt x="314325" y="2504466"/>
                  <a:pt x="301828" y="2505837"/>
                  <a:pt x="289560" y="2503932"/>
                </a:cubicBezTo>
                <a:lnTo>
                  <a:pt x="58979" y="2468118"/>
                </a:lnTo>
                <a:cubicBezTo>
                  <a:pt x="25070" y="2462860"/>
                  <a:pt x="0" y="2433599"/>
                  <a:pt x="0" y="2399309"/>
                </a:cubicBezTo>
                <a:lnTo>
                  <a:pt x="0" y="3153308"/>
                </a:lnTo>
                <a:lnTo>
                  <a:pt x="12192000" y="3153308"/>
                </a:lnTo>
                <a:lnTo>
                  <a:pt x="12192000" y="0"/>
                </a:lnTo>
                <a:lnTo>
                  <a:pt x="10461269"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1428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5" name="任意多边形: 形状 14"/>
          <p:cNvSpPr/>
          <p:nvPr>
            <p:custDataLst>
              <p:tags r:id="rId4"/>
            </p:custDataLst>
          </p:nvPr>
        </p:nvSpPr>
        <p:spPr>
          <a:xfrm>
            <a:off x="10502900" y="2438400"/>
            <a:ext cx="1689100" cy="2286635"/>
          </a:xfrm>
          <a:custGeom>
            <a:avLst/>
            <a:gdLst>
              <a:gd name="connsiteX0" fmla="*/ 0 w 1689201"/>
              <a:gd name="connsiteY0" fmla="*/ 0 h 6858000"/>
              <a:gd name="connsiteX1" fmla="*/ 1689202 w 1689201"/>
              <a:gd name="connsiteY1" fmla="*/ 0 h 6858000"/>
              <a:gd name="connsiteX2" fmla="*/ 1689202 w 1689201"/>
              <a:gd name="connsiteY2" fmla="*/ 6858000 h 6858000"/>
              <a:gd name="connsiteX3" fmla="*/ 0 w 16892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689201" h="6858000">
                <a:moveTo>
                  <a:pt x="0" y="0"/>
                </a:moveTo>
                <a:lnTo>
                  <a:pt x="1689202" y="0"/>
                </a:lnTo>
                <a:lnTo>
                  <a:pt x="1689202" y="6858000"/>
                </a:lnTo>
                <a:lnTo>
                  <a:pt x="0" y="6858000"/>
                </a:lnTo>
                <a:close/>
              </a:path>
            </a:pathLst>
          </a:custGeom>
          <a:gradFill>
            <a:gsLst>
              <a:gs pos="56000">
                <a:schemeClr val="bg1"/>
              </a:gs>
              <a:gs pos="0">
                <a:schemeClr val="bg1">
                  <a:lumMod val="85000"/>
                  <a:lumOff val="15000"/>
                </a:schemeClr>
              </a:gs>
            </a:gsLst>
            <a:lin ang="0" scaled="0"/>
          </a:gradFill>
          <a:ln w="762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6" name="任意多边形: 形状 15"/>
          <p:cNvSpPr/>
          <p:nvPr>
            <p:custDataLst>
              <p:tags r:id="rId5"/>
            </p:custDataLst>
          </p:nvPr>
        </p:nvSpPr>
        <p:spPr>
          <a:xfrm>
            <a:off x="10346055" y="954405"/>
            <a:ext cx="1332230" cy="672465"/>
          </a:xfrm>
          <a:custGeom>
            <a:avLst/>
            <a:gdLst>
              <a:gd name="connsiteX0" fmla="*/ 75 w 1332280"/>
              <a:gd name="connsiteY0" fmla="*/ 135712 h 672617"/>
              <a:gd name="connsiteX1" fmla="*/ 183566 w 1332280"/>
              <a:gd name="connsiteY1" fmla="*/ 231419 h 672617"/>
              <a:gd name="connsiteX2" fmla="*/ 287274 w 1332280"/>
              <a:gd name="connsiteY2" fmla="*/ 135712 h 672617"/>
              <a:gd name="connsiteX3" fmla="*/ 406907 w 1332280"/>
              <a:gd name="connsiteY3" fmla="*/ 181966 h 672617"/>
              <a:gd name="connsiteX4" fmla="*/ 550469 w 1332280"/>
              <a:gd name="connsiteY4" fmla="*/ 132512 h 672617"/>
              <a:gd name="connsiteX5" fmla="*/ 674141 w 1332280"/>
              <a:gd name="connsiteY5" fmla="*/ 132512 h 672617"/>
              <a:gd name="connsiteX6" fmla="*/ 765276 w 1332280"/>
              <a:gd name="connsiteY6" fmla="*/ 73609 h 672617"/>
              <a:gd name="connsiteX7" fmla="*/ 845667 w 1332280"/>
              <a:gd name="connsiteY7" fmla="*/ 139598 h 672617"/>
              <a:gd name="connsiteX8" fmla="*/ 981303 w 1332280"/>
              <a:gd name="connsiteY8" fmla="*/ 47854 h 672617"/>
              <a:gd name="connsiteX9" fmla="*/ 1204646 w 1332280"/>
              <a:gd name="connsiteY9" fmla="*/ 0 h 672617"/>
              <a:gd name="connsiteX10" fmla="*/ 1300352 w 1332280"/>
              <a:gd name="connsiteY10" fmla="*/ 115672 h 672617"/>
              <a:gd name="connsiteX11" fmla="*/ 1332281 w 1332280"/>
              <a:gd name="connsiteY11" fmla="*/ 566395 h 672617"/>
              <a:gd name="connsiteX12" fmla="*/ 63856 w 1332280"/>
              <a:gd name="connsiteY12" fmla="*/ 672617 h 672617"/>
              <a:gd name="connsiteX13" fmla="*/ 0 w 1332280"/>
              <a:gd name="connsiteY13" fmla="*/ 502539 h 672617"/>
              <a:gd name="connsiteX14" fmla="*/ 0 w 1332280"/>
              <a:gd name="connsiteY14" fmla="*/ 135712 h 67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32280" h="672617">
                <a:moveTo>
                  <a:pt x="75" y="135712"/>
                </a:moveTo>
                <a:lnTo>
                  <a:pt x="183566" y="231419"/>
                </a:lnTo>
                <a:cubicBezTo>
                  <a:pt x="183566" y="231419"/>
                  <a:pt x="263347" y="111785"/>
                  <a:pt x="287274" y="135712"/>
                </a:cubicBezTo>
                <a:cubicBezTo>
                  <a:pt x="311201" y="159639"/>
                  <a:pt x="359054" y="196367"/>
                  <a:pt x="406907" y="181966"/>
                </a:cubicBezTo>
                <a:cubicBezTo>
                  <a:pt x="454761" y="167564"/>
                  <a:pt x="518617" y="145313"/>
                  <a:pt x="550469" y="132512"/>
                </a:cubicBezTo>
                <a:cubicBezTo>
                  <a:pt x="582396" y="119710"/>
                  <a:pt x="674141" y="132512"/>
                  <a:pt x="674141" y="132512"/>
                </a:cubicBezTo>
                <a:lnTo>
                  <a:pt x="765276" y="73609"/>
                </a:lnTo>
                <a:lnTo>
                  <a:pt x="845667" y="139598"/>
                </a:lnTo>
                <a:lnTo>
                  <a:pt x="981303" y="47854"/>
                </a:lnTo>
                <a:lnTo>
                  <a:pt x="1204646" y="0"/>
                </a:lnTo>
                <a:lnTo>
                  <a:pt x="1300352" y="115672"/>
                </a:lnTo>
                <a:lnTo>
                  <a:pt x="1332281" y="566395"/>
                </a:lnTo>
                <a:lnTo>
                  <a:pt x="63856" y="672617"/>
                </a:lnTo>
                <a:lnTo>
                  <a:pt x="0" y="502539"/>
                </a:lnTo>
                <a:lnTo>
                  <a:pt x="0" y="135712"/>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7" name="任意多边形: 形状 16"/>
          <p:cNvSpPr/>
          <p:nvPr>
            <p:custDataLst>
              <p:tags r:id="rId6"/>
            </p:custDataLst>
          </p:nvPr>
        </p:nvSpPr>
        <p:spPr>
          <a:xfrm>
            <a:off x="10346055" y="1330325"/>
            <a:ext cx="1332230" cy="1108075"/>
          </a:xfrm>
          <a:custGeom>
            <a:avLst/>
            <a:gdLst>
              <a:gd name="connsiteX0" fmla="*/ 0 w 1332205"/>
              <a:gd name="connsiteY0" fmla="*/ 126797 h 1108024"/>
              <a:gd name="connsiteX1" fmla="*/ 111709 w 1332205"/>
              <a:gd name="connsiteY1" fmla="*/ 126797 h 1108024"/>
              <a:gd name="connsiteX2" fmla="*/ 223419 w 1332205"/>
              <a:gd name="connsiteY2" fmla="*/ 166649 h 1108024"/>
              <a:gd name="connsiteX3" fmla="*/ 422835 w 1332205"/>
              <a:gd name="connsiteY3" fmla="*/ 7087 h 1108024"/>
              <a:gd name="connsiteX4" fmla="*/ 710032 w 1332205"/>
              <a:gd name="connsiteY4" fmla="*/ 7087 h 1108024"/>
              <a:gd name="connsiteX5" fmla="*/ 957301 w 1332205"/>
              <a:gd name="connsiteY5" fmla="*/ 0 h 1108024"/>
              <a:gd name="connsiteX6" fmla="*/ 1124789 w 1332205"/>
              <a:gd name="connsiteY6" fmla="*/ 83287 h 1108024"/>
              <a:gd name="connsiteX7" fmla="*/ 1276350 w 1332205"/>
              <a:gd name="connsiteY7" fmla="*/ 0 h 1108024"/>
              <a:gd name="connsiteX8" fmla="*/ 1332205 w 1332205"/>
              <a:gd name="connsiteY8" fmla="*/ 47015 h 1108024"/>
              <a:gd name="connsiteX9" fmla="*/ 1332205 w 1332205"/>
              <a:gd name="connsiteY9" fmla="*/ 1052170 h 1108024"/>
              <a:gd name="connsiteX10" fmla="*/ 39853 w 1332205"/>
              <a:gd name="connsiteY10" fmla="*/ 1108024 h 1108024"/>
              <a:gd name="connsiteX11" fmla="*/ 0 w 1332205"/>
              <a:gd name="connsiteY11" fmla="*/ 126797 h 110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2205" h="1108024">
                <a:moveTo>
                  <a:pt x="0" y="126797"/>
                </a:moveTo>
                <a:lnTo>
                  <a:pt x="111709" y="126797"/>
                </a:lnTo>
                <a:lnTo>
                  <a:pt x="223419" y="166649"/>
                </a:lnTo>
                <a:cubicBezTo>
                  <a:pt x="223419" y="166649"/>
                  <a:pt x="351054" y="23089"/>
                  <a:pt x="422835" y="7087"/>
                </a:cubicBezTo>
                <a:cubicBezTo>
                  <a:pt x="494614" y="-8839"/>
                  <a:pt x="710032" y="7087"/>
                  <a:pt x="710032" y="7087"/>
                </a:cubicBezTo>
                <a:lnTo>
                  <a:pt x="957301" y="0"/>
                </a:lnTo>
                <a:lnTo>
                  <a:pt x="1124789" y="83287"/>
                </a:lnTo>
                <a:lnTo>
                  <a:pt x="1276350" y="0"/>
                </a:lnTo>
                <a:lnTo>
                  <a:pt x="1332205" y="47015"/>
                </a:lnTo>
                <a:lnTo>
                  <a:pt x="1332205" y="1052170"/>
                </a:lnTo>
                <a:lnTo>
                  <a:pt x="39853" y="1108024"/>
                </a:lnTo>
                <a:lnTo>
                  <a:pt x="0" y="126797"/>
                </a:lnTo>
                <a:close/>
              </a:path>
            </a:pathLst>
          </a:custGeom>
          <a:gradFill>
            <a:gsLst>
              <a:gs pos="5870">
                <a:srgbClr val="CBCCD1"/>
              </a:gs>
              <a:gs pos="39110">
                <a:srgbClr val="FFFFFF"/>
              </a:gs>
              <a:gs pos="100000">
                <a:srgbClr val="B7B7B9"/>
              </a:gs>
            </a:gsLst>
            <a:lin ang="20990744"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任意多边形: 形状 17"/>
          <p:cNvSpPr/>
          <p:nvPr>
            <p:custDataLst>
              <p:tags r:id="rId7"/>
            </p:custDataLst>
          </p:nvPr>
        </p:nvSpPr>
        <p:spPr>
          <a:xfrm>
            <a:off x="10181590" y="1696085"/>
            <a:ext cx="1663700" cy="4096385"/>
          </a:xfrm>
          <a:custGeom>
            <a:avLst/>
            <a:gdLst>
              <a:gd name="connsiteX0" fmla="*/ 0 w 1663826"/>
              <a:gd name="connsiteY0" fmla="*/ 343357 h 4096435"/>
              <a:gd name="connsiteX1" fmla="*/ 140208 w 1663826"/>
              <a:gd name="connsiteY1" fmla="*/ 351053 h 4096435"/>
              <a:gd name="connsiteX2" fmla="*/ 275844 w 1663826"/>
              <a:gd name="connsiteY2" fmla="*/ 299237 h 4096435"/>
              <a:gd name="connsiteX3" fmla="*/ 379552 w 1663826"/>
              <a:gd name="connsiteY3" fmla="*/ 351053 h 4096435"/>
              <a:gd name="connsiteX4" fmla="*/ 499186 w 1663826"/>
              <a:gd name="connsiteY4" fmla="*/ 247345 h 4096435"/>
              <a:gd name="connsiteX5" fmla="*/ 722528 w 1663826"/>
              <a:gd name="connsiteY5" fmla="*/ 247345 h 4096435"/>
              <a:gd name="connsiteX6" fmla="*/ 762380 w 1663826"/>
              <a:gd name="connsiteY6" fmla="*/ 167564 h 4096435"/>
              <a:gd name="connsiteX7" fmla="*/ 838200 w 1663826"/>
              <a:gd name="connsiteY7" fmla="*/ 187985 h 4096435"/>
              <a:gd name="connsiteX8" fmla="*/ 898017 w 1663826"/>
              <a:gd name="connsiteY8" fmla="*/ 259308 h 4096435"/>
              <a:gd name="connsiteX9" fmla="*/ 993724 w 1663826"/>
              <a:gd name="connsiteY9" fmla="*/ 167564 h 4096435"/>
              <a:gd name="connsiteX10" fmla="*/ 1089431 w 1663826"/>
              <a:gd name="connsiteY10" fmla="*/ 79781 h 4096435"/>
              <a:gd name="connsiteX11" fmla="*/ 1193139 w 1663826"/>
              <a:gd name="connsiteY11" fmla="*/ 0 h 4096435"/>
              <a:gd name="connsiteX12" fmla="*/ 1304849 w 1663826"/>
              <a:gd name="connsiteY12" fmla="*/ 0 h 4096435"/>
              <a:gd name="connsiteX13" fmla="*/ 1360703 w 1663826"/>
              <a:gd name="connsiteY13" fmla="*/ 0 h 4096435"/>
              <a:gd name="connsiteX14" fmla="*/ 1408557 w 1663826"/>
              <a:gd name="connsiteY14" fmla="*/ 55855 h 4096435"/>
              <a:gd name="connsiteX15" fmla="*/ 1480338 w 1663826"/>
              <a:gd name="connsiteY15" fmla="*/ 0 h 4096435"/>
              <a:gd name="connsiteX16" fmla="*/ 1504265 w 1663826"/>
              <a:gd name="connsiteY16" fmla="*/ 127635 h 4096435"/>
              <a:gd name="connsiteX17" fmla="*/ 1663827 w 1663826"/>
              <a:gd name="connsiteY17" fmla="*/ 3845128 h 4096435"/>
              <a:gd name="connsiteX18" fmla="*/ 1536192 w 1663826"/>
              <a:gd name="connsiteY18" fmla="*/ 3845128 h 4096435"/>
              <a:gd name="connsiteX19" fmla="*/ 1432484 w 1663826"/>
              <a:gd name="connsiteY19" fmla="*/ 3924910 h 4096435"/>
              <a:gd name="connsiteX20" fmla="*/ 1288923 w 1663826"/>
              <a:gd name="connsiteY20" fmla="*/ 3965600 h 4096435"/>
              <a:gd name="connsiteX21" fmla="*/ 1193216 w 1663826"/>
              <a:gd name="connsiteY21" fmla="*/ 4020693 h 4096435"/>
              <a:gd name="connsiteX22" fmla="*/ 1025728 w 1663826"/>
              <a:gd name="connsiteY22" fmla="*/ 4076548 h 4096435"/>
              <a:gd name="connsiteX23" fmla="*/ 770458 w 1663826"/>
              <a:gd name="connsiteY23" fmla="*/ 4076548 h 4096435"/>
              <a:gd name="connsiteX24" fmla="*/ 687400 w 1663826"/>
              <a:gd name="connsiteY24" fmla="*/ 4096436 h 4096435"/>
              <a:gd name="connsiteX25" fmla="*/ 626821 w 1663826"/>
              <a:gd name="connsiteY25" fmla="*/ 4020769 h 4096435"/>
              <a:gd name="connsiteX26" fmla="*/ 499186 w 1663826"/>
              <a:gd name="connsiteY26" fmla="*/ 4012768 h 4096435"/>
              <a:gd name="connsiteX27" fmla="*/ 347624 w 1663826"/>
              <a:gd name="connsiteY27" fmla="*/ 3965677 h 4096435"/>
              <a:gd name="connsiteX28" fmla="*/ 242392 w 1663826"/>
              <a:gd name="connsiteY28" fmla="*/ 3907308 h 4096435"/>
              <a:gd name="connsiteX29" fmla="*/ 0 w 1663826"/>
              <a:gd name="connsiteY29" fmla="*/ 343357 h 409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3826" h="4096435">
                <a:moveTo>
                  <a:pt x="0" y="343357"/>
                </a:moveTo>
                <a:lnTo>
                  <a:pt x="140208" y="351053"/>
                </a:lnTo>
                <a:lnTo>
                  <a:pt x="275844" y="299237"/>
                </a:lnTo>
                <a:lnTo>
                  <a:pt x="379552" y="351053"/>
                </a:lnTo>
                <a:cubicBezTo>
                  <a:pt x="379552" y="351053"/>
                  <a:pt x="459334" y="255346"/>
                  <a:pt x="499186" y="247345"/>
                </a:cubicBezTo>
                <a:cubicBezTo>
                  <a:pt x="539039" y="239344"/>
                  <a:pt x="722528" y="247345"/>
                  <a:pt x="722528" y="247345"/>
                </a:cubicBezTo>
                <a:lnTo>
                  <a:pt x="762380" y="167564"/>
                </a:lnTo>
                <a:lnTo>
                  <a:pt x="838200" y="187985"/>
                </a:lnTo>
                <a:lnTo>
                  <a:pt x="898017" y="259308"/>
                </a:lnTo>
                <a:lnTo>
                  <a:pt x="993724" y="167564"/>
                </a:lnTo>
                <a:lnTo>
                  <a:pt x="1089431" y="79781"/>
                </a:lnTo>
                <a:lnTo>
                  <a:pt x="1193139" y="0"/>
                </a:lnTo>
                <a:lnTo>
                  <a:pt x="1304849" y="0"/>
                </a:lnTo>
                <a:lnTo>
                  <a:pt x="1360703" y="0"/>
                </a:lnTo>
                <a:lnTo>
                  <a:pt x="1408557" y="55855"/>
                </a:lnTo>
                <a:lnTo>
                  <a:pt x="1480338" y="0"/>
                </a:lnTo>
                <a:lnTo>
                  <a:pt x="1504265" y="127635"/>
                </a:lnTo>
                <a:lnTo>
                  <a:pt x="1663827" y="3845128"/>
                </a:lnTo>
                <a:lnTo>
                  <a:pt x="1536192" y="3845128"/>
                </a:lnTo>
                <a:lnTo>
                  <a:pt x="1432484" y="3924910"/>
                </a:lnTo>
                <a:lnTo>
                  <a:pt x="1288923" y="3965600"/>
                </a:lnTo>
                <a:lnTo>
                  <a:pt x="1193216" y="4020693"/>
                </a:lnTo>
                <a:lnTo>
                  <a:pt x="1025728" y="4076548"/>
                </a:lnTo>
                <a:lnTo>
                  <a:pt x="770458" y="4076548"/>
                </a:lnTo>
                <a:lnTo>
                  <a:pt x="687400" y="4096436"/>
                </a:lnTo>
                <a:lnTo>
                  <a:pt x="626821" y="4020769"/>
                </a:lnTo>
                <a:lnTo>
                  <a:pt x="499186" y="4012768"/>
                </a:lnTo>
                <a:lnTo>
                  <a:pt x="347624" y="3965677"/>
                </a:lnTo>
                <a:lnTo>
                  <a:pt x="242392" y="3907308"/>
                </a:lnTo>
                <a:lnTo>
                  <a:pt x="0" y="343357"/>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形状 18"/>
          <p:cNvSpPr/>
          <p:nvPr>
            <p:custDataLst>
              <p:tags r:id="rId8"/>
            </p:custDataLst>
          </p:nvPr>
        </p:nvSpPr>
        <p:spPr>
          <a:xfrm>
            <a:off x="10194290" y="1823720"/>
            <a:ext cx="1651635" cy="3837940"/>
          </a:xfrm>
          <a:custGeom>
            <a:avLst/>
            <a:gdLst>
              <a:gd name="connsiteX0" fmla="*/ 0 w 1651329"/>
              <a:gd name="connsiteY0" fmla="*/ 295199 h 3837911"/>
              <a:gd name="connsiteX1" fmla="*/ 103708 w 1651329"/>
              <a:gd name="connsiteY1" fmla="*/ 335051 h 3837911"/>
              <a:gd name="connsiteX2" fmla="*/ 263270 w 1651329"/>
              <a:gd name="connsiteY2" fmla="*/ 295199 h 3837911"/>
              <a:gd name="connsiteX3" fmla="*/ 422834 w 1651329"/>
              <a:gd name="connsiteY3" fmla="*/ 295199 h 3837911"/>
              <a:gd name="connsiteX4" fmla="*/ 749884 w 1651329"/>
              <a:gd name="connsiteY4" fmla="*/ 207416 h 3837911"/>
              <a:gd name="connsiteX5" fmla="*/ 941374 w 1651329"/>
              <a:gd name="connsiteY5" fmla="*/ 271272 h 3837911"/>
              <a:gd name="connsiteX6" fmla="*/ 1061009 w 1651329"/>
              <a:gd name="connsiteY6" fmla="*/ 167564 h 3837911"/>
              <a:gd name="connsiteX7" fmla="*/ 1212571 w 1651329"/>
              <a:gd name="connsiteY7" fmla="*/ 167564 h 3837911"/>
              <a:gd name="connsiteX8" fmla="*/ 1324279 w 1651329"/>
              <a:gd name="connsiteY8" fmla="*/ 87782 h 3837911"/>
              <a:gd name="connsiteX9" fmla="*/ 1491767 w 1651329"/>
              <a:gd name="connsiteY9" fmla="*/ 0 h 3837911"/>
              <a:gd name="connsiteX10" fmla="*/ 1651330 w 1651329"/>
              <a:gd name="connsiteY10" fmla="*/ 3494075 h 3837911"/>
              <a:gd name="connsiteX11" fmla="*/ 1531696 w 1651329"/>
              <a:gd name="connsiteY11" fmla="*/ 3629711 h 3837911"/>
              <a:gd name="connsiteX12" fmla="*/ 1380134 w 1651329"/>
              <a:gd name="connsiteY12" fmla="*/ 3677564 h 3837911"/>
              <a:gd name="connsiteX13" fmla="*/ 1140790 w 1651329"/>
              <a:gd name="connsiteY13" fmla="*/ 3781273 h 3837911"/>
              <a:gd name="connsiteX14" fmla="*/ 909447 w 1651329"/>
              <a:gd name="connsiteY14" fmla="*/ 3837127 h 3837911"/>
              <a:gd name="connsiteX15" fmla="*/ 494614 w 1651329"/>
              <a:gd name="connsiteY15" fmla="*/ 3789274 h 3837911"/>
              <a:gd name="connsiteX16" fmla="*/ 231343 w 1651329"/>
              <a:gd name="connsiteY16" fmla="*/ 3693567 h 3837911"/>
              <a:gd name="connsiteX17" fmla="*/ 0 w 1651329"/>
              <a:gd name="connsiteY17" fmla="*/ 295199 h 383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1329" h="3837911">
                <a:moveTo>
                  <a:pt x="0" y="295199"/>
                </a:moveTo>
                <a:lnTo>
                  <a:pt x="103708" y="335051"/>
                </a:lnTo>
                <a:lnTo>
                  <a:pt x="263270" y="295199"/>
                </a:lnTo>
                <a:lnTo>
                  <a:pt x="422834" y="295199"/>
                </a:lnTo>
                <a:lnTo>
                  <a:pt x="749884" y="207416"/>
                </a:lnTo>
                <a:lnTo>
                  <a:pt x="941374" y="271272"/>
                </a:lnTo>
                <a:lnTo>
                  <a:pt x="1061009" y="167564"/>
                </a:lnTo>
                <a:lnTo>
                  <a:pt x="1212571" y="167564"/>
                </a:lnTo>
                <a:lnTo>
                  <a:pt x="1324279" y="87782"/>
                </a:lnTo>
                <a:lnTo>
                  <a:pt x="1491767" y="0"/>
                </a:lnTo>
                <a:lnTo>
                  <a:pt x="1651330" y="3494075"/>
                </a:lnTo>
                <a:cubicBezTo>
                  <a:pt x="1651330" y="3494075"/>
                  <a:pt x="1563547" y="3629711"/>
                  <a:pt x="1531696" y="3629711"/>
                </a:cubicBezTo>
                <a:cubicBezTo>
                  <a:pt x="1499768" y="3629711"/>
                  <a:pt x="1380134" y="3677564"/>
                  <a:pt x="1380134" y="3677564"/>
                </a:cubicBezTo>
                <a:cubicBezTo>
                  <a:pt x="1380134" y="3677564"/>
                  <a:pt x="1204646" y="3749345"/>
                  <a:pt x="1140790" y="3781273"/>
                </a:cubicBezTo>
                <a:cubicBezTo>
                  <a:pt x="1076934" y="3813200"/>
                  <a:pt x="973302" y="3829126"/>
                  <a:pt x="909447" y="3837127"/>
                </a:cubicBezTo>
                <a:cubicBezTo>
                  <a:pt x="845591" y="3845128"/>
                  <a:pt x="542467" y="3789274"/>
                  <a:pt x="494614" y="3789274"/>
                </a:cubicBezTo>
                <a:cubicBezTo>
                  <a:pt x="446761" y="3789274"/>
                  <a:pt x="303123" y="3813200"/>
                  <a:pt x="231343" y="3693567"/>
                </a:cubicBezTo>
                <a:lnTo>
                  <a:pt x="0" y="295199"/>
                </a:lnTo>
                <a:close/>
              </a:path>
            </a:pathLst>
          </a:custGeom>
          <a:gradFill>
            <a:gsLst>
              <a:gs pos="5870">
                <a:srgbClr val="CBCCD1"/>
              </a:gs>
              <a:gs pos="39110">
                <a:srgbClr val="FFFFFF"/>
              </a:gs>
              <a:gs pos="100000">
                <a:srgbClr val="B7B7B9"/>
              </a:gs>
            </a:gsLst>
            <a:lin ang="0"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标题 6"/>
          <p:cNvSpPr>
            <a:spLocks noGrp="1"/>
          </p:cNvSpPr>
          <p:nvPr>
            <p:ph type="title"/>
            <p:custDataLst>
              <p:tags r:id="rId9"/>
            </p:custDataLst>
          </p:nvPr>
        </p:nvSpPr>
        <p:spPr>
          <a:xfrm>
            <a:off x="879475" y="603885"/>
            <a:ext cx="8693150" cy="883285"/>
          </a:xfrm>
        </p:spPr>
        <p:txBody>
          <a:bodyPr anchor="b" anchorCtr="0">
            <a:normAutofit fontScale="90000"/>
          </a:bodyPr>
          <a:lstStyle/>
          <a:p>
            <a:pPr marL="0" indent="0" fontAlgn="auto">
              <a:lnSpc>
                <a:spcPct val="150000"/>
              </a:lnSpc>
            </a:pPr>
            <a:r>
              <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rPr>
              <a:t>专题导言</a:t>
            </a:r>
            <a:endPar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endParaRPr>
          </a:p>
        </p:txBody>
      </p:sp>
      <p:sp>
        <p:nvSpPr>
          <p:cNvPr id="40" name="文本框 39"/>
          <p:cNvSpPr txBox="1"/>
          <p:nvPr>
            <p:custDataLst>
              <p:tags r:id="rId10"/>
            </p:custDataLst>
          </p:nvPr>
        </p:nvSpPr>
        <p:spPr>
          <a:xfrm>
            <a:off x="1019175" y="2317750"/>
            <a:ext cx="8693785" cy="1616710"/>
          </a:xfrm>
          <a:prstGeom prst="rect">
            <a:avLst/>
          </a:prstGeom>
          <a:noFill/>
        </p:spPr>
        <p:txBody>
          <a:bodyPr wrap="square" lIns="0">
            <a:normAutofit fontScale="25000"/>
            <a:scene3d>
              <a:camera prst="orthographicFront"/>
              <a:lightRig rig="threePt" dir="t"/>
            </a:scene3d>
            <a:sp3d extrusionH="381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fontAlgn="auto">
              <a:lnSpc>
                <a:spcPct val="150000"/>
              </a:lnSpc>
              <a:spcAft>
                <a:spcPts val="800"/>
              </a:spcAft>
            </a:pPr>
            <a:r>
              <a:rPr lang="zh-CN" altLang="en-US" sz="8000" b="1" spc="150" dirty="0">
                <a:ln>
                  <a:noFill/>
                </a:ln>
                <a:solidFill>
                  <a:srgbClr val="FFFFFF"/>
                </a:solidFill>
                <a:uFillTx/>
                <a:sym typeface="+mn-ea"/>
              </a:rPr>
              <a:t>公共安全是指社会各个方面采取措施，维护公民、组织和社会的生命、财产、尊严和</a:t>
            </a:r>
            <a:r>
              <a:rPr lang="en-US" altLang="zh-CN" sz="8000" b="1" spc="150" dirty="0">
                <a:ln>
                  <a:noFill/>
                </a:ln>
                <a:solidFill>
                  <a:srgbClr val="FFFFFF"/>
                </a:solidFill>
                <a:uFillTx/>
                <a:sym typeface="+mn-ea"/>
              </a:rPr>
              <a:t>  </a:t>
            </a:r>
            <a:r>
              <a:rPr lang="zh-CN" altLang="en-US" sz="8000" b="1" spc="150" dirty="0">
                <a:ln>
                  <a:noFill/>
                </a:ln>
                <a:solidFill>
                  <a:srgbClr val="FFFFFF"/>
                </a:solidFill>
                <a:uFillTx/>
                <a:sym typeface="+mn-ea"/>
              </a:rPr>
              <a:t>其他基本权益不受危害的状态。党的二十大报告中提出：</a:t>
            </a:r>
            <a:r>
              <a:rPr lang="en-US" altLang="zh-CN" sz="8000" b="1" spc="150" dirty="0">
                <a:ln>
                  <a:noFill/>
                </a:ln>
                <a:solidFill>
                  <a:srgbClr val="FFFFFF"/>
                </a:solidFill>
                <a:uFillTx/>
                <a:sym typeface="+mn-ea"/>
              </a:rPr>
              <a:t>“</a:t>
            </a:r>
            <a:r>
              <a:rPr lang="zh-CN" altLang="en-US" sz="8000" b="1" spc="150" dirty="0">
                <a:ln>
                  <a:noFill/>
                </a:ln>
                <a:solidFill>
                  <a:srgbClr val="FFFFFF"/>
                </a:solidFill>
                <a:uFillTx/>
                <a:sym typeface="+mn-ea"/>
              </a:rPr>
              <a:t>江山就是人民，人民就是江山。</a:t>
            </a:r>
            <a:r>
              <a:rPr lang="en-US" altLang="zh-CN" sz="8000" b="1" spc="150" dirty="0">
                <a:ln>
                  <a:noFill/>
                </a:ln>
                <a:solidFill>
                  <a:srgbClr val="FFFFFF"/>
                </a:solidFill>
                <a:uFillTx/>
                <a:sym typeface="+mn-ea"/>
              </a:rPr>
              <a:t> </a:t>
            </a:r>
            <a:r>
              <a:rPr lang="zh-CN" altLang="en-US" sz="8000" b="1" spc="150" dirty="0">
                <a:ln>
                  <a:noFill/>
                </a:ln>
                <a:solidFill>
                  <a:srgbClr val="FFFFFF"/>
                </a:solidFill>
                <a:uFillTx/>
                <a:sym typeface="+mn-ea"/>
              </a:rPr>
              <a:t>中国共产党领导人民打江山、守江山，守的是人民的心。</a:t>
            </a:r>
            <a:r>
              <a:rPr lang="en-US" altLang="zh-CN" sz="8000" b="1" spc="150" dirty="0">
                <a:ln>
                  <a:noFill/>
                </a:ln>
                <a:solidFill>
                  <a:srgbClr val="FFFFFF"/>
                </a:solidFill>
                <a:uFillTx/>
                <a:sym typeface="+mn-ea"/>
              </a:rPr>
              <a:t>”</a:t>
            </a:r>
            <a:r>
              <a:rPr lang="zh-CN" altLang="en-US" sz="8000" b="1" spc="150" dirty="0">
                <a:ln>
                  <a:noFill/>
                </a:ln>
                <a:solidFill>
                  <a:srgbClr val="FFFFFF"/>
                </a:solidFill>
                <a:uFillTx/>
                <a:sym typeface="+mn-ea"/>
              </a:rPr>
              <a:t>公共安全与人民幸福指数息息相</a:t>
            </a:r>
            <a:r>
              <a:rPr lang="en-US" altLang="zh-CN" sz="8000" b="1" spc="150" dirty="0">
                <a:ln>
                  <a:noFill/>
                </a:ln>
                <a:solidFill>
                  <a:srgbClr val="FFFFFF"/>
                </a:solidFill>
                <a:uFillTx/>
                <a:sym typeface="+mn-ea"/>
              </a:rPr>
              <a:t> </a:t>
            </a:r>
            <a:r>
              <a:rPr lang="zh-CN" altLang="en-US" sz="8000" b="1" spc="150" dirty="0">
                <a:ln>
                  <a:noFill/>
                </a:ln>
                <a:solidFill>
                  <a:srgbClr val="FFFFFF"/>
                </a:solidFill>
                <a:uFillTx/>
                <a:sym typeface="+mn-ea"/>
              </a:rPr>
              <a:t>关，作为大学生，我们既要了解如何维护公共安全，造福他人，也要了解如何应对危机，</a:t>
            </a:r>
            <a:r>
              <a:rPr lang="en-US" altLang="zh-CN" sz="8000" b="1" spc="150" dirty="0">
                <a:ln>
                  <a:noFill/>
                </a:ln>
                <a:solidFill>
                  <a:srgbClr val="FFFFFF"/>
                </a:solidFill>
                <a:uFillTx/>
                <a:sym typeface="+mn-ea"/>
              </a:rPr>
              <a:t> </a:t>
            </a:r>
            <a:r>
              <a:rPr lang="zh-CN" altLang="en-US" sz="8000" b="1" spc="150" dirty="0">
                <a:ln>
                  <a:noFill/>
                </a:ln>
                <a:solidFill>
                  <a:srgbClr val="FFFFFF"/>
                </a:solidFill>
                <a:uFillTx/>
                <a:sym typeface="+mn-ea"/>
              </a:rPr>
              <a:t>保护自己。本专题将从三个角度入手帮助大家了解公共安全，并掌握基本应急技能。</a:t>
            </a:r>
            <a:endParaRPr lang="zh-CN" altLang="en-US" sz="8000" b="1" spc="150" dirty="0">
              <a:ln>
                <a:noFill/>
              </a:ln>
              <a:solidFill>
                <a:srgbClr val="FFFFFF"/>
              </a:solidFill>
              <a:uFillTx/>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0" grpId="0"/>
      <p:bldP spid="40"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形状 4"/>
          <p:cNvSpPr/>
          <p:nvPr>
            <p:custDataLst>
              <p:tags r:id="rId1"/>
            </p:custDataLst>
          </p:nvPr>
        </p:nvSpPr>
        <p:spPr>
          <a:xfrm>
            <a:off x="6609386" y="-1"/>
            <a:ext cx="3416259" cy="68580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2"/>
            </p:custDataLst>
          </p:nvPr>
        </p:nvSpPr>
        <p:spPr>
          <a:xfrm>
            <a:off x="7203062" y="-1"/>
            <a:ext cx="4989538" cy="68580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0" y="1828800"/>
            <a:ext cx="12192000" cy="4419709"/>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4"/>
            </p:custDataLst>
          </p:nvPr>
        </p:nvSpPr>
        <p:spPr>
          <a:xfrm>
            <a:off x="914362" y="762000"/>
            <a:ext cx="7924800" cy="762000"/>
          </a:xfrm>
          <a:prstGeom prst="rect">
            <a:avLst/>
          </a:prstGeom>
          <a:noFill/>
        </p:spPr>
        <p:txBody>
          <a:bodyPr wrap="square" lIns="63500" tIns="25400" rIns="63500" bIns="25400" rtlCol="0" anchor="ctr" anchorCtr="0">
            <a:normAutofit lnSpcReduction="10000"/>
          </a:bodyPr>
          <a:p>
            <a:pPr marL="0" indent="0" algn="l">
              <a:lnSpc>
                <a:spcPct val="100000"/>
              </a:lnSpc>
              <a:spcBef>
                <a:spcPts val="0"/>
              </a:spcBef>
              <a:spcAft>
                <a:spcPts val="0"/>
              </a:spcAft>
              <a:buSzPct val="100000"/>
              <a:buNone/>
            </a:pPr>
            <a:r>
              <a:rPr lang="zh-CN" altLang="en-US" sz="4400" b="1" spc="280">
                <a:solidFill>
                  <a:schemeClr val="accent1"/>
                </a:solidFill>
                <a:uFillTx/>
                <a:latin typeface="微软雅黑" panose="020B0503020204020204" charset="-122"/>
                <a:ea typeface="微软雅黑" panose="020B0503020204020204" charset="-122"/>
              </a:rPr>
              <a:t>（二）电水气事故</a:t>
            </a:r>
            <a:endParaRPr lang="zh-CN" altLang="en-US" sz="4400" b="1" spc="280">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914997" y="2286018"/>
            <a:ext cx="10362641" cy="530225"/>
          </a:xfrm>
          <a:prstGeom prst="rect">
            <a:avLst/>
          </a:prstGeom>
          <a:noFill/>
          <a:ln w="3175">
            <a:noFill/>
            <a:prstDash val="dash"/>
          </a:ln>
        </p:spPr>
        <p:txBody>
          <a:bodyPr wrap="square" lIns="63500" tIns="25400" rIns="63500" bIns="25400" anchor="b"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en-US" altLang="zh-CN" sz="3000" b="1" i="0" spc="22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rPr>
              <a:t>2.公共场所停电事故</a:t>
            </a:r>
            <a:r>
              <a:rPr altLang="zh-CN" sz="3000" b="1" spc="220" noProof="0">
                <a:ln w="3175">
                  <a:noFill/>
                  <a:prstDash val="dash"/>
                </a:ln>
                <a:solidFill>
                  <a:schemeClr val="dk1"/>
                </a:solidFill>
                <a:uLnTx/>
                <a:uFillTx/>
                <a:latin typeface="微软雅黑" panose="020B0503020204020204" charset="-122"/>
                <a:ea typeface="微软雅黑" panose="020B0503020204020204" charset="-122"/>
                <a:cs typeface="微软雅黑" panose="020B0503020204020204" charset="-122"/>
                <a:sym typeface="+mn-ea"/>
              </a:rPr>
              <a:t>应急要点</a:t>
            </a:r>
            <a:endParaRPr kumimoji="0" altLang="zh-CN" sz="3000" b="1" i="0" spc="22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4" name="Title 6"/>
          <p:cNvSpPr txBox="1"/>
          <p:nvPr>
            <p:custDataLst>
              <p:tags r:id="rId6"/>
            </p:custDataLst>
          </p:nvPr>
        </p:nvSpPr>
        <p:spPr>
          <a:xfrm>
            <a:off x="914362" y="2886728"/>
            <a:ext cx="10362622" cy="2904591"/>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ts val="0"/>
              </a:spcBef>
              <a:spcAft>
                <a:spcPts val="800"/>
              </a:spcAft>
              <a:buSzPct val="100000"/>
            </a:pPr>
            <a:r>
              <a:rPr lang="zh-CN" altLang="en-US" sz="2800"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保持镇定，严禁大声喧哗、嬉闹。可用手机等随身物品取光。在学校、医院等场所，未经允许，不准私自点蜡烛，以免引起火灾。下楼梯时一律靠右边行走，禁止在疏散过程中停步弯腰，以免造成踩踏事故。听从现场工作人员的安排，不要乱跑乱挤，以免造成人员伤亡。</a:t>
            </a:r>
            <a:endParaRPr lang="zh-CN" altLang="en-US" sz="2800"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11"/>
          <p:cNvSpPr/>
          <p:nvPr>
            <p:custDataLst>
              <p:tags r:id="rId1"/>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5" name="矩形 4"/>
          <p:cNvSpPr/>
          <p:nvPr>
            <p:custDataLst>
              <p:tags r:id="rId2"/>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0" name="矩形 9"/>
          <p:cNvSpPr/>
          <p:nvPr>
            <p:custDataLst>
              <p:tags r:id="rId3"/>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grpSp>
        <p:nvGrpSpPr>
          <p:cNvPr id="30" name="组合 29"/>
          <p:cNvGrpSpPr>
            <a:grpSpLocks noChangeAspect="1"/>
          </p:cNvGrpSpPr>
          <p:nvPr>
            <p:custDataLst>
              <p:tags r:id="rId4"/>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5"/>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2" name="任意多边形: 形状 18"/>
            <p:cNvSpPr>
              <a:spLocks noChangeAspect="1"/>
            </p:cNvSpPr>
            <p:nvPr>
              <p:custDataLst>
                <p:tags r:id="rId6"/>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33" name="组合 32"/>
          <p:cNvGrpSpPr>
            <a:grpSpLocks noChangeAspect="1"/>
          </p:cNvGrpSpPr>
          <p:nvPr>
            <p:custDataLst>
              <p:tags r:id="rId7"/>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形状 22"/>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6" name="直接连接符 35"/>
          <p:cNvCxnSpPr/>
          <p:nvPr>
            <p:custDataLst>
              <p:tags r:id="rId10"/>
            </p:custDataLst>
          </p:nvPr>
        </p:nvCxnSpPr>
        <p:spPr>
          <a:xfrm>
            <a:off x="2247932" y="2331822"/>
            <a:ext cx="7543800"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11"/>
            </p:custDataLst>
          </p:nvPr>
        </p:nvSpPr>
        <p:spPr>
          <a:xfrm>
            <a:off x="1981200" y="1324093"/>
            <a:ext cx="8077264" cy="702944"/>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800" b="1" spc="220">
                <a:solidFill>
                  <a:schemeClr val="accent1"/>
                </a:solidFill>
                <a:uFillTx/>
                <a:latin typeface="微软雅黑" panose="020B0503020204020204" charset="-122"/>
                <a:ea typeface="微软雅黑" panose="020B0503020204020204" charset="-122"/>
              </a:rPr>
              <a:t>（二）电水气事故</a:t>
            </a:r>
            <a:endParaRPr lang="zh-CN" altLang="en-US" sz="3800" b="1" spc="220">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12"/>
            </p:custDataLst>
          </p:nvPr>
        </p:nvSpPr>
        <p:spPr>
          <a:xfrm>
            <a:off x="1981200" y="2629535"/>
            <a:ext cx="8339455" cy="290449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en-US" altLang="zh-CN" sz="2400" b="1"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3.电梯事故</a:t>
            </a:r>
            <a:r>
              <a:rPr altLang="zh-CN" sz="2400" b="1"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应急要点</a:t>
            </a:r>
            <a:endParaRPr lang="en-US" altLang="zh-CN" sz="2400" b="1"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55600" lvl="1" indent="0" algn="l" fontAlgn="auto">
              <a:lnSpc>
                <a:spcPct val="120000"/>
              </a:lnSpc>
              <a:spcBef>
                <a:spcPts val="0"/>
              </a:spcBef>
              <a:spcAft>
                <a:spcPts val="800"/>
              </a:spcAft>
              <a:buSzPct val="100000"/>
              <a:buNone/>
            </a:pPr>
            <a:r>
              <a:rPr lang="zh-CN" altLang="en-US"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电梯运行速度不正常时，应两腿微微弯曲，上身向前倾斜，以应对可能受到的冲击。电梯突然停运时，不要轻易扒门爬出，防止电梯突然启动，造成伤害。被困电梯内时，应保持镇静，立即用电梯内的警铃、对讲机或电话与有关工作人员联系，等待外部救援。如果报警无效，可大声呼叫或间歇性地拍打电梯门。如果电梯运行中发生火灾，应使电梯在就近楼层停靠，并迅速从楼梯逃生。</a:t>
            </a:r>
            <a:endParaRPr lang="zh-CN" altLang="en-US"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a:t>（二）电水气事故</a:t>
            </a:r>
            <a:endParaRPr lang="zh-CN" altLang="en-US"/>
          </a:p>
        </p:txBody>
      </p:sp>
      <p:sp>
        <p:nvSpPr>
          <p:cNvPr id="6" name="矩形 5"/>
          <p:cNvSpPr/>
          <p:nvPr>
            <p:custDataLst>
              <p:tags r:id="rId2"/>
            </p:custDataLst>
          </p:nvPr>
        </p:nvSpPr>
        <p:spPr>
          <a:xfrm>
            <a:off x="469920" y="575606"/>
            <a:ext cx="115146" cy="476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469920" y="1609633"/>
            <a:ext cx="11264880" cy="4415586"/>
          </a:xfrm>
          <a:prstGeom prst="rect">
            <a:avLst/>
          </a:prstGeom>
          <a:solidFill>
            <a:schemeClr val="bg2"/>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nSpc>
                <a:spcPct val="130000"/>
              </a:lnSpc>
            </a:pPr>
            <a:endParaRPr lang="zh-CN" altLang="en-US" kern="0" spc="0" dirty="0">
              <a:ln>
                <a:noFill/>
                <a:prstDash val="sysDot"/>
              </a:ln>
              <a:solidFill>
                <a:schemeClr val="tx1">
                  <a:lumMod val="85000"/>
                  <a:lumOff val="15000"/>
                </a:schemeClr>
              </a:solidFill>
              <a:latin typeface="+mn-ea"/>
              <a:ea typeface="+mn-ea"/>
              <a:sym typeface="+mn-ea"/>
            </a:endParaRPr>
          </a:p>
        </p:txBody>
      </p:sp>
      <p:cxnSp>
        <p:nvCxnSpPr>
          <p:cNvPr id="21" name="直接连接符 20"/>
          <p:cNvCxnSpPr/>
          <p:nvPr>
            <p:custDataLst>
              <p:tags r:id="rId4"/>
            </p:custDataLst>
          </p:nvPr>
        </p:nvCxnSpPr>
        <p:spPr>
          <a:xfrm>
            <a:off x="1285240" y="5554980"/>
            <a:ext cx="450427"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5"/>
            </p:custDataLst>
          </p:nvPr>
        </p:nvCxnSpPr>
        <p:spPr>
          <a:xfrm>
            <a:off x="1971040" y="5554980"/>
            <a:ext cx="8938260" cy="0"/>
          </a:xfrm>
          <a:prstGeom prst="line">
            <a:avLst/>
          </a:prstGeom>
          <a:ln w="12700">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6"/>
            </p:custDataLst>
          </p:nvPr>
        </p:nvSpPr>
        <p:spPr>
          <a:xfrm>
            <a:off x="1210945" y="1784985"/>
            <a:ext cx="10017125" cy="3547110"/>
          </a:xfrm>
          <a:prstGeom prst="rect">
            <a:avLst/>
          </a:prstGeom>
          <a:noFill/>
        </p:spPr>
        <p:txBody>
          <a:bodyPr wrap="square" rtlCol="0" anchor="ctr" anchorCtr="0">
            <a:noAutofit/>
          </a:bodyPr>
          <a:lstStyle/>
          <a:p>
            <a:pPr marL="0" lvl="0" indent="0" fontAlgn="auto">
              <a:lnSpc>
                <a:spcPct val="150000"/>
              </a:lnSpc>
            </a:pPr>
            <a:r>
              <a:rPr lang="zh-CN" altLang="en-US" b="1" kern="0" dirty="0">
                <a:ln>
                  <a:noFill/>
                  <a:prstDash val="sysDot"/>
                </a:ln>
                <a:solidFill>
                  <a:schemeClr val="tx1">
                    <a:lumMod val="85000"/>
                    <a:lumOff val="15000"/>
                  </a:schemeClr>
                </a:solidFill>
                <a:latin typeface="+mn-ea"/>
                <a:sym typeface="+mn-ea"/>
              </a:rPr>
              <a:t>4. 燃气事故</a:t>
            </a:r>
            <a:r>
              <a:rPr lang="zh-CN" altLang="en-US" b="1" kern="0" dirty="0">
                <a:ln>
                  <a:noFill/>
                  <a:prstDash val="sysDot"/>
                </a:ln>
                <a:solidFill>
                  <a:schemeClr val="tx1">
                    <a:lumMod val="85000"/>
                    <a:lumOff val="15000"/>
                  </a:schemeClr>
                </a:solidFill>
                <a:latin typeface="+mn-ea"/>
                <a:sym typeface="+mn-ea"/>
              </a:rPr>
              <a:t>应急要点</a:t>
            </a:r>
            <a:endParaRPr lang="zh-CN" altLang="en-US" b="1" kern="0" dirty="0">
              <a:ln>
                <a:noFill/>
                <a:prstDash val="sysDot"/>
              </a:ln>
              <a:solidFill>
                <a:schemeClr val="tx1">
                  <a:lumMod val="85000"/>
                  <a:lumOff val="15000"/>
                </a:schemeClr>
              </a:solidFill>
              <a:latin typeface="+mn-ea"/>
              <a:sym typeface="+mn-ea"/>
            </a:endParaRPr>
          </a:p>
          <a:p>
            <a:pPr marL="457200" lvl="1" indent="0" fontAlgn="auto">
              <a:lnSpc>
                <a:spcPct val="150000"/>
              </a:lnSpc>
            </a:pPr>
            <a:r>
              <a:rPr lang="zh-CN" altLang="en-US" kern="0" dirty="0">
                <a:ln>
                  <a:noFill/>
                  <a:prstDash val="sysDot"/>
                </a:ln>
                <a:solidFill>
                  <a:schemeClr val="tx1">
                    <a:lumMod val="85000"/>
                    <a:lumOff val="15000"/>
                  </a:schemeClr>
                </a:solidFill>
                <a:latin typeface="+mn-ea"/>
                <a:sym typeface="+mn-ea"/>
              </a:rPr>
              <a:t>发现燃气泄漏时，立即切断气源。切记“断气即断火”，应立即关闭燃气前阀、表前煤气总阀门(若是液化气瓶，立即关闭角阀)。如果阀门处有火焰，可用湿毛巾、湿衣物包住手再关闭阀门。立刻打开门窗通风换气。动作要小心，避免金属摩擦或人体静电产生火花，引起爆炸。液化气罐着火时，应迅速用浸湿的毛巾、被褥、衣物扑压，并立即关闭燃气阀门。千万不要开启或关闭任何电器设备，不要打开抽油烟机或排风扇排风，不要在充满燃气的房间内拨打电话或手机。不要在室内停留，防止窒息、中毒。及时离开泄漏源，在安全场所拨打110报警。在公共区域发生煤气设施泄漏时，附近居民或经过的行人应避免吸烟，不要发动机动车引擎或开关各种用电设备，以免引起燃烧或爆炸。</a:t>
            </a:r>
            <a:endParaRPr lang="zh-CN" altLang="en-US" kern="0" dirty="0">
              <a:ln>
                <a:noFill/>
                <a:prstDash val="sysDot"/>
              </a:ln>
              <a:solidFill>
                <a:schemeClr val="tx1">
                  <a:lumMod val="85000"/>
                  <a:lumOff val="15000"/>
                </a:schemeClr>
              </a:solidFill>
              <a:latin typeface="+mn-ea"/>
              <a:sym typeface="+mn-ea"/>
            </a:endParaRPr>
          </a:p>
        </p:txBody>
      </p:sp>
    </p:spTree>
    <p:custDataLst>
      <p:tags r:id="rId7"/>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任意多边形 6"/>
          <p:cNvSpPr/>
          <p:nvPr>
            <p:custDataLst>
              <p:tags r:id="rId1"/>
            </p:custDataLst>
          </p:nvPr>
        </p:nvSpPr>
        <p:spPr>
          <a:xfrm>
            <a:off x="0" y="0"/>
            <a:ext cx="12192000" cy="5060315"/>
          </a:xfrm>
          <a:custGeom>
            <a:avLst/>
            <a:gdLst/>
            <a:ahLst/>
            <a:cxnLst>
              <a:cxn ang="3">
                <a:pos x="hc" y="t"/>
              </a:cxn>
              <a:cxn ang="cd2">
                <a:pos x="l" y="vc"/>
              </a:cxn>
              <a:cxn ang="cd4">
                <a:pos x="hc" y="b"/>
              </a:cxn>
              <a:cxn ang="0">
                <a:pos x="r" y="vc"/>
              </a:cxn>
            </a:cxnLst>
            <a:rect l="l" t="t" r="r" b="b"/>
            <a:pathLst>
              <a:path w="19220" h="7969">
                <a:moveTo>
                  <a:pt x="1" y="0"/>
                </a:moveTo>
                <a:lnTo>
                  <a:pt x="19220" y="0"/>
                </a:lnTo>
                <a:lnTo>
                  <a:pt x="19220" y="7245"/>
                </a:lnTo>
                <a:lnTo>
                  <a:pt x="12845" y="7229"/>
                </a:lnTo>
                <a:lnTo>
                  <a:pt x="11288" y="7969"/>
                </a:lnTo>
                <a:lnTo>
                  <a:pt x="11284" y="7243"/>
                </a:lnTo>
                <a:lnTo>
                  <a:pt x="0" y="7210"/>
                </a:lnTo>
                <a:lnTo>
                  <a:pt x="1" y="0"/>
                </a:lnTo>
                <a:close/>
              </a:path>
            </a:pathLst>
          </a:custGeom>
          <a:gradFill>
            <a:gsLst>
              <a:gs pos="0">
                <a:schemeClr val="accent4"/>
              </a:gs>
              <a:gs pos="38000">
                <a:schemeClr val="accent4">
                  <a:lumMod val="90000"/>
                </a:schemeClr>
              </a:gs>
            </a:gsLst>
            <a:lin ang="0"/>
          </a:gradFill>
          <a:ln w="38100" cap="rnd">
            <a:noFill/>
            <a:round/>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effectLst/>
              <a:latin typeface="+mn-ea"/>
              <a:sym typeface="+mn-ea"/>
            </a:endParaRPr>
          </a:p>
        </p:txBody>
      </p:sp>
      <p:sp>
        <p:nvSpPr>
          <p:cNvPr id="4" name="标题 3"/>
          <p:cNvSpPr>
            <a:spLocks noGrp="1"/>
          </p:cNvSpPr>
          <p:nvPr>
            <p:ph type="title"/>
            <p:custDataLst>
              <p:tags r:id="rId2"/>
            </p:custDataLst>
          </p:nvPr>
        </p:nvSpPr>
        <p:spPr>
          <a:xfrm>
            <a:off x="4349750" y="5191760"/>
            <a:ext cx="7008495" cy="1229995"/>
          </a:xfrm>
          <a:effectLst/>
        </p:spPr>
        <p:txBody>
          <a:bodyPr vert="horz" wrap="square" lIns="0" tIns="0" rIns="0" bIns="0" rtlCol="0" anchor="t" anchorCtr="0">
            <a:normAutofit/>
          </a:bodyPr>
          <a:lstStyle/>
          <a:p>
            <a:pPr lvl="0" algn="l">
              <a:lnSpc>
                <a:spcPct val="130000"/>
              </a:lnSpc>
              <a:buClrTx/>
              <a:buSzTx/>
              <a:buFontTx/>
            </a:pPr>
            <a:r>
              <a:rPr lang="zh-CN" altLang="en-US" sz="5000">
                <a:solidFill>
                  <a:schemeClr val="tx1">
                    <a:lumMod val="85000"/>
                    <a:lumOff val="15000"/>
                    <a:alpha val="80000"/>
                  </a:schemeClr>
                </a:solidFill>
                <a:effectLst/>
                <a:sym typeface="+mn-ea"/>
              </a:rPr>
              <a:t>（二）电水气事故</a:t>
            </a:r>
            <a:endParaRPr lang="zh-CN" altLang="en-US" sz="5000">
              <a:solidFill>
                <a:schemeClr val="tx1">
                  <a:lumMod val="85000"/>
                  <a:lumOff val="15000"/>
                  <a:alpha val="80000"/>
                </a:schemeClr>
              </a:solidFill>
              <a:effectLst/>
              <a:sym typeface="+mn-ea"/>
            </a:endParaRPr>
          </a:p>
        </p:txBody>
      </p:sp>
      <p:sp>
        <p:nvSpPr>
          <p:cNvPr id="11" name="文本框 10"/>
          <p:cNvSpPr txBox="1"/>
          <p:nvPr>
            <p:custDataLst>
              <p:tags r:id="rId3"/>
            </p:custDataLst>
          </p:nvPr>
        </p:nvSpPr>
        <p:spPr>
          <a:xfrm>
            <a:off x="1677035" y="1233805"/>
            <a:ext cx="9681210" cy="2355850"/>
          </a:xfrm>
          <a:prstGeom prst="rect">
            <a:avLst/>
          </a:prstGeom>
          <a:noFill/>
        </p:spPr>
        <p:txBody>
          <a:bodyPr wrap="square" tIns="36195" bIns="323850" rtlCol="0" anchor="t" anchorCtr="0"/>
          <a:lstStyle/>
          <a:p>
            <a:pPr marL="0" lvl="0" indent="0" algn="just" fontAlgn="auto">
              <a:lnSpc>
                <a:spcPct val="120000"/>
              </a:lnSpc>
              <a:spcBef>
                <a:spcPct val="0"/>
              </a:spcBef>
              <a:spcAft>
                <a:spcPct val="0"/>
              </a:spcAft>
              <a:buNone/>
            </a:pPr>
            <a:r>
              <a:rPr lang="zh-CN" altLang="en-US" sz="2800" b="1" spc="100">
                <a:ln>
                  <a:noFill/>
                  <a:prstDash val="sysDot"/>
                </a:ln>
                <a:solidFill>
                  <a:srgbClr val="FFFFFF"/>
                </a:solidFill>
                <a:effectLst/>
                <a:uFillTx/>
                <a:latin typeface="+mn-ea"/>
                <a:cs typeface="+mn-ea"/>
                <a:sym typeface="+mn-ea"/>
              </a:rPr>
              <a:t>5. 供水事故</a:t>
            </a:r>
            <a:r>
              <a:rPr lang="zh-CN" altLang="en-US" sz="2800" b="1" spc="100">
                <a:ln>
                  <a:noFill/>
                  <a:prstDash val="sysDot"/>
                </a:ln>
                <a:solidFill>
                  <a:srgbClr val="FFFFFF"/>
                </a:solidFill>
                <a:effectLst/>
                <a:uFillTx/>
                <a:latin typeface="+mn-ea"/>
                <a:cs typeface="+mn-ea"/>
                <a:sym typeface="+mn-ea"/>
              </a:rPr>
              <a:t>应急要点</a:t>
            </a:r>
            <a:endParaRPr lang="zh-CN" altLang="en-US" sz="2800" b="1" spc="100">
              <a:ln>
                <a:noFill/>
                <a:prstDash val="sysDot"/>
              </a:ln>
              <a:solidFill>
                <a:srgbClr val="FFFFFF"/>
              </a:solidFill>
              <a:effectLst/>
              <a:uFillTx/>
              <a:latin typeface="+mn-ea"/>
              <a:cs typeface="+mn-ea"/>
              <a:sym typeface="+mn-ea"/>
            </a:endParaRPr>
          </a:p>
          <a:p>
            <a:pPr marL="457200" lvl="1" indent="0" algn="just" fontAlgn="auto">
              <a:lnSpc>
                <a:spcPct val="120000"/>
              </a:lnSpc>
              <a:spcBef>
                <a:spcPct val="0"/>
              </a:spcBef>
              <a:spcAft>
                <a:spcPct val="0"/>
              </a:spcAft>
              <a:buNone/>
            </a:pPr>
            <a:r>
              <a:rPr lang="zh-CN" altLang="en-US" sz="2400" spc="100">
                <a:ln>
                  <a:noFill/>
                  <a:prstDash val="sysDot"/>
                </a:ln>
                <a:solidFill>
                  <a:srgbClr val="FFFFFF"/>
                </a:solidFill>
                <a:effectLst/>
                <a:uFillTx/>
                <a:latin typeface="+mn-ea"/>
                <a:cs typeface="+mn-ea"/>
                <a:sym typeface="+mn-ea"/>
              </a:rPr>
              <a:t>停水后，应立即关好水龙头，防止来水后造成跑水事故。发现水管爆裂后，应立即向有关部门报告水管爆裂的准确地点，同时设法关闭供水总阀门。水管爆裂现场附近的人员、车辆应立即撤离事故区低洼处，防止积水淹泡造成损失。行人及车辆要远离抢修现场，防止因土质松软、水土流失导致地面塌陷，造成伤害。</a:t>
            </a:r>
            <a:endParaRPr lang="zh-CN" altLang="en-US" sz="2400" spc="100">
              <a:ln>
                <a:noFill/>
                <a:prstDash val="sysDot"/>
              </a:ln>
              <a:solidFill>
                <a:srgbClr val="FFFFFF"/>
              </a:solidFill>
              <a:effectLst/>
              <a:uFillTx/>
              <a:latin typeface="+mn-ea"/>
              <a:cs typeface="+mn-ea"/>
              <a:sym typeface="+mn-ea"/>
            </a:endParaRPr>
          </a:p>
        </p:txBody>
      </p:sp>
      <p:cxnSp>
        <p:nvCxnSpPr>
          <p:cNvPr id="3" name="直接连接符 2"/>
          <p:cNvCxnSpPr/>
          <p:nvPr>
            <p:custDataLst>
              <p:tags r:id="rId4"/>
            </p:custDataLst>
          </p:nvPr>
        </p:nvCxnSpPr>
        <p:spPr>
          <a:xfrm>
            <a:off x="1487805" y="947420"/>
            <a:ext cx="0" cy="972185"/>
          </a:xfrm>
          <a:prstGeom prst="line">
            <a:avLst/>
          </a:prstGeom>
          <a:ln w="31750" cap="rnd">
            <a:solidFill>
              <a:srgbClr val="FFFFFF">
                <a:alpha val="60000"/>
              </a:srgbClr>
            </a:solidFill>
          </a:ln>
        </p:spPr>
        <p:style>
          <a:lnRef idx="2">
            <a:schemeClr val="accent1"/>
          </a:lnRef>
          <a:fillRef idx="0">
            <a:srgbClr val="FFFFFF"/>
          </a:fillRef>
          <a:effectRef idx="0">
            <a:srgbClr val="FFFFFF"/>
          </a:effectRef>
          <a:fontRef idx="minor">
            <a:schemeClr val="tx1"/>
          </a:fontRef>
        </p:style>
      </p:cxnSp>
      <p:cxnSp>
        <p:nvCxnSpPr>
          <p:cNvPr id="5" name="直接连接符 4"/>
          <p:cNvCxnSpPr/>
          <p:nvPr>
            <p:custDataLst>
              <p:tags r:id="rId5"/>
            </p:custDataLst>
          </p:nvPr>
        </p:nvCxnSpPr>
        <p:spPr>
          <a:xfrm>
            <a:off x="1322070" y="1137920"/>
            <a:ext cx="1283970" cy="0"/>
          </a:xfrm>
          <a:prstGeom prst="line">
            <a:avLst/>
          </a:prstGeom>
          <a:ln w="31750" cap="rnd">
            <a:solidFill>
              <a:srgbClr val="FFFFFF">
                <a:alpha val="60000"/>
              </a:srgbClr>
            </a:solidFill>
          </a:ln>
        </p:spPr>
        <p:style>
          <a:lnRef idx="2">
            <a:schemeClr val="accent1"/>
          </a:lnRef>
          <a:fillRef idx="0">
            <a:srgbClr val="FFFFFF"/>
          </a:fillRef>
          <a:effectRef idx="0">
            <a:srgbClr val="FFFFFF"/>
          </a:effectRef>
          <a:fontRef idx="minor">
            <a:schemeClr val="tx1"/>
          </a:fontRef>
        </p:style>
      </p:cxnSp>
    </p:spTree>
    <p:custDataLst>
      <p:tags r:id="rId6"/>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32130" y="2036445"/>
            <a:ext cx="2563495" cy="2195830"/>
          </a:xfrm>
        </p:spPr>
        <p:txBody>
          <a:bodyPr anchor="b" anchorCtr="0"/>
          <a:lstStyle/>
          <a:p>
            <a:pPr algn="ctr"/>
            <a:r>
              <a:rPr lang="zh-CN" altLang="en-US" sz="3600"/>
              <a:t>（二）电水气事故</a:t>
            </a:r>
            <a:endParaRPr lang="zh-CN" altLang="en-US" sz="3600"/>
          </a:p>
        </p:txBody>
      </p:sp>
      <p:sp>
        <p:nvSpPr>
          <p:cNvPr id="3" name="矩形 2"/>
          <p:cNvSpPr/>
          <p:nvPr>
            <p:custDataLst>
              <p:tags r:id="rId2"/>
            </p:custDataLst>
          </p:nvPr>
        </p:nvSpPr>
        <p:spPr>
          <a:xfrm>
            <a:off x="754380" y="4300855"/>
            <a:ext cx="2157095" cy="1250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3"/>
            </p:custDataLst>
          </p:nvPr>
        </p:nvSpPr>
        <p:spPr>
          <a:xfrm>
            <a:off x="1804670" y="758825"/>
            <a:ext cx="8893175" cy="5588635"/>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accent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520000" anchor="ctr"/>
          <a:lstStyle/>
          <a:p>
            <a:pPr indent="0" algn="just" fontAlgn="auto">
              <a:lnSpc>
                <a:spcPct val="150000"/>
              </a:lnSpc>
            </a:pPr>
            <a:endParaRPr lang="zh-CN" altLang="en-US" kern="0" spc="0" dirty="0">
              <a:ln>
                <a:noFill/>
                <a:prstDash val="sysDot"/>
              </a:ln>
              <a:solidFill>
                <a:schemeClr val="tx1">
                  <a:lumMod val="85000"/>
                  <a:lumOff val="15000"/>
                </a:schemeClr>
              </a:solidFill>
              <a:latin typeface="+mn-ea"/>
              <a:ea typeface="+mn-ea"/>
              <a:sym typeface="+mn-ea"/>
            </a:endParaRPr>
          </a:p>
        </p:txBody>
      </p:sp>
      <p:sp>
        <p:nvSpPr>
          <p:cNvPr id="4" name="文本框 3"/>
          <p:cNvSpPr txBox="1"/>
          <p:nvPr>
            <p:custDataLst>
              <p:tags r:id="rId4"/>
            </p:custDataLst>
          </p:nvPr>
        </p:nvSpPr>
        <p:spPr>
          <a:xfrm>
            <a:off x="2912110" y="1229995"/>
            <a:ext cx="7785735" cy="4405630"/>
          </a:xfrm>
          <a:prstGeom prst="rect">
            <a:avLst/>
          </a:prstGeom>
          <a:noFill/>
        </p:spPr>
        <p:txBody>
          <a:bodyPr wrap="square" rtlCol="0" anchor="ctr" anchorCtr="0">
            <a:noAutofit/>
          </a:bodyPr>
          <a:lstStyle/>
          <a:p>
            <a:pPr marL="0" lvl="0" indent="0" fontAlgn="auto">
              <a:lnSpc>
                <a:spcPct val="150000"/>
              </a:lnSpc>
            </a:pPr>
            <a:r>
              <a:rPr lang="zh-CN" altLang="en-US" sz="2000" b="1"/>
              <a:t>6. 饮用水污染事故</a:t>
            </a:r>
            <a:r>
              <a:rPr lang="zh-CN" altLang="en-US" sz="2000" b="1">
                <a:sym typeface="+mn-ea"/>
              </a:rPr>
              <a:t>应急要点</a:t>
            </a:r>
            <a:endParaRPr lang="zh-CN" altLang="en-US" sz="2000" b="1"/>
          </a:p>
          <a:p>
            <a:pPr marL="457200" lvl="1" indent="0" fontAlgn="auto">
              <a:lnSpc>
                <a:spcPct val="150000"/>
              </a:lnSpc>
            </a:pPr>
            <a:r>
              <a:rPr lang="zh-CN" altLang="en-US" sz="2000"/>
              <a:t>因暴雨、洪水或突发环境污染等事件引起饮用水源水质污染时，政府部门将根据污染情况发布饮用水安全预警信息，要通过电台、电视、网络等媒体密切关注，做到早预防、早准备。</a:t>
            </a:r>
            <a:endParaRPr lang="zh-CN" altLang="en-US" sz="2000"/>
          </a:p>
          <a:p>
            <a:pPr marL="457200" lvl="1" indent="0" fontAlgn="auto">
              <a:lnSpc>
                <a:spcPct val="150000"/>
              </a:lnSpc>
            </a:pPr>
            <a:r>
              <a:rPr lang="zh-CN" altLang="en-US" sz="2000"/>
              <a:t>发现自来水有问题时，立即停止饮用，及时告知居委会、物业部门和周围邻居，并向供水部门或卫生检疫部门反应情况。不要在受污染的水体附近进行捕捞、放牧、引灌等作业及洗涤、游泳等活动，防止受到污染。用干净的容器留取3 ~ 5 升水作为样本，提供给水质检验部门检验。</a:t>
            </a:r>
            <a:endParaRPr lang="zh-CN" altLang="en-US" sz="2000"/>
          </a:p>
          <a:p>
            <a:pPr marL="457200" lvl="1" indent="0" fontAlgn="auto">
              <a:lnSpc>
                <a:spcPct val="150000"/>
              </a:lnSpc>
            </a:pPr>
            <a:r>
              <a:rPr lang="zh-CN" altLang="en-US" sz="2000"/>
              <a:t>若不慎饮用了被污染的水，要密切关注自己的身体</a:t>
            </a:r>
            <a:r>
              <a:rPr lang="zh-CN" altLang="en-US" sz="2000"/>
              <a:t>状况。不适应立即到医院就诊。接到政府部门有关水污染问题被解决的正式通知后，才可以继续使用自来水。</a:t>
            </a:r>
            <a:endParaRPr lang="zh-CN" altLang="en-US" sz="2000"/>
          </a:p>
        </p:txBody>
      </p:sp>
    </p:spTree>
    <p:custDataLst>
      <p:tags r:id="rId5"/>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319378" y="1526650"/>
            <a:ext cx="11553245" cy="4858247"/>
          </a:xfrm>
          <a:prstGeom prst="rect">
            <a:avLst/>
          </a:prstGeom>
          <a:noFill/>
          <a:ln w="6350">
            <a:solidFill>
              <a:schemeClr val="accent1">
                <a:alpha val="2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2"/>
            </p:custDataLst>
          </p:nvPr>
        </p:nvSpPr>
        <p:spPr>
          <a:xfrm>
            <a:off x="604978" y="2130236"/>
            <a:ext cx="5023412" cy="3952512"/>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0" marR="0" lvl="0" indent="-381000" algn="l" defTabSz="914400" rtl="0" eaLnBrk="1" fontAlgn="auto" latinLnBrk="0" hangingPunct="1">
              <a:lnSpc>
                <a:spcPct val="120000"/>
              </a:lnSpc>
              <a:spcBef>
                <a:spcPts val="0"/>
              </a:spcBef>
              <a:spcAft>
                <a:spcPts val="800"/>
              </a:spcAft>
              <a:buClr>
                <a:srgbClr val="000000">
                  <a:lumMod val="75000"/>
                  <a:lumOff val="25000"/>
                </a:srgbClr>
              </a:buClr>
              <a:buSzPct val="90000"/>
              <a:buFont typeface="Wingdings" panose="05000000000000000000" pitchFamily="2" charset="2"/>
              <a:buChar char="n"/>
            </a:pPr>
            <a:r>
              <a:rPr kumimoji="0" lang="zh-CN" altLang="en-US" sz="2400" b="0" i="0" u="none" kern="1200" cap="none" spc="14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一旦确定煤气泄漏，首先</a:t>
            </a:r>
            <a:r>
              <a:rPr kumimoji="0" lang="zh-CN" altLang="en-US" sz="2400" b="1" i="0" u="none" kern="1200" cap="none" spc="140" normalizeH="0" noProof="0">
                <a:ln>
                  <a:noFill/>
                </a:ln>
                <a:solidFill>
                  <a:srgbClr val="FF0000"/>
                </a:solidFill>
                <a:effectLst/>
                <a:uLnTx/>
                <a:uFillTx/>
                <a:latin typeface="Arial" panose="020B0604020202020204" pitchFamily="34" charset="0"/>
                <a:ea typeface="微软雅黑" panose="020B0503020204020204" charset="-122"/>
              </a:rPr>
              <a:t>应绝对禁止一切能引起火花的行为</a:t>
            </a:r>
            <a:r>
              <a:rPr kumimoji="0" lang="zh-CN" altLang="en-US" sz="2400" b="0" i="0" u="none" kern="1200" cap="none" spc="14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a:t>
            </a:r>
            <a:r>
              <a:rPr kumimoji="0" lang="zh-CN" altLang="en-US" sz="2400" b="0" i="0" u="none" kern="1200" cap="none" spc="14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如打开或关闭电灯、 抽油烟机、排风扇等家用电器，因为火花会引起煤气的燃烧，容易发生火灾。</a:t>
            </a:r>
            <a:endParaRPr kumimoji="0" lang="zh-CN" altLang="en-US" sz="2400" b="0" i="0" u="none" kern="1200" cap="none" spc="14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endParaRPr>
          </a:p>
        </p:txBody>
      </p:sp>
      <p:sp>
        <p:nvSpPr>
          <p:cNvPr id="8" name="矩形 7"/>
          <p:cNvSpPr/>
          <p:nvPr>
            <p:custDataLst>
              <p:tags r:id="rId3"/>
            </p:custDataLst>
          </p:nvPr>
        </p:nvSpPr>
        <p:spPr>
          <a:xfrm>
            <a:off x="319379" y="524787"/>
            <a:ext cx="11553244" cy="526373"/>
          </a:xfrm>
          <a:prstGeom prst="rect">
            <a:avLst/>
          </a:prstGeom>
        </p:spPr>
        <p:txBody>
          <a:bodyPr wrap="square" anchor="b">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SzPct val="100000"/>
              <a:buFontTx/>
              <a:buNone/>
            </a:pPr>
            <a:r>
              <a:rPr kumimoji="0" lang="zh-CN" altLang="en-US" sz="2800" b="1" i="0" u="none" kern="1200" cap="none" spc="120" normalizeH="0" noProof="0">
                <a:ln>
                  <a:noFill/>
                </a:ln>
                <a:solidFill>
                  <a:schemeClr val="accent1"/>
                </a:solidFill>
                <a:effectLst/>
                <a:uLnTx/>
                <a:uFillTx/>
                <a:latin typeface="Arial" panose="020B0604020202020204" pitchFamily="34" charset="0"/>
                <a:ea typeface="微软雅黑" panose="020B0503020204020204" charset="-122"/>
                <a:sym typeface="+mn-ea"/>
              </a:rPr>
              <a:t>（三）煤气中毒事故</a:t>
            </a:r>
            <a:endParaRPr kumimoji="0" lang="zh-CN" altLang="en-US" sz="2800" b="1" i="0" u="none" kern="1200" cap="none" spc="120" normalizeH="0" noProof="0">
              <a:ln>
                <a:noFill/>
              </a:ln>
              <a:solidFill>
                <a:schemeClr val="accent1"/>
              </a:solidFill>
              <a:effectLst/>
              <a:uLnTx/>
              <a:uFillTx/>
              <a:latin typeface="Arial" panose="020B0604020202020204" pitchFamily="34" charset="0"/>
              <a:ea typeface="微软雅黑" panose="020B0503020204020204" charset="-122"/>
              <a:sym typeface="+mn-ea"/>
            </a:endParaRPr>
          </a:p>
        </p:txBody>
      </p:sp>
      <p:cxnSp>
        <p:nvCxnSpPr>
          <p:cNvPr id="12" name="直接连接符 11"/>
          <p:cNvCxnSpPr/>
          <p:nvPr>
            <p:custDataLst>
              <p:tags r:id="rId4"/>
            </p:custDataLst>
          </p:nvPr>
        </p:nvCxnSpPr>
        <p:spPr>
          <a:xfrm>
            <a:off x="6096000" y="1789043"/>
            <a:ext cx="0" cy="4293705"/>
          </a:xfrm>
          <a:prstGeom prst="line">
            <a:avLst/>
          </a:prstGeom>
          <a:ln w="6350" cmpd="sng">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custDataLst>
              <p:tags r:id="rId5"/>
            </p:custDataLst>
          </p:nvPr>
        </p:nvSpPr>
        <p:spPr>
          <a:xfrm>
            <a:off x="6601460" y="2095572"/>
            <a:ext cx="5023485" cy="3952240"/>
          </a:xfrm>
          <a:prstGeom prst="rect">
            <a:avLst/>
          </a:prstGeom>
          <a:ln>
            <a:noFill/>
          </a:ln>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04800" marR="0" lvl="0" indent="-304800" algn="l" defTabSz="914400" rtl="0" eaLnBrk="1" fontAlgn="auto" latinLnBrk="0" hangingPunct="1">
              <a:lnSpc>
                <a:spcPct val="120000"/>
              </a:lnSpc>
              <a:spcBef>
                <a:spcPts val="0"/>
              </a:spcBef>
              <a:spcAft>
                <a:spcPts val="800"/>
              </a:spcAft>
              <a:buClr>
                <a:srgbClr val="000000">
                  <a:lumMod val="75000"/>
                  <a:lumOff val="25000"/>
                </a:srgbClr>
              </a:buClr>
              <a:buSzPct val="90000"/>
              <a:buFont typeface="Wingdings" panose="05000000000000000000" pitchFamily="2" charset="2"/>
              <a:buChar char="n"/>
            </a:pPr>
            <a:r>
              <a:rPr kumimoji="0" lang="zh-CN" altLang="en-US" sz="1600" b="0" i="0" u="none" kern="1200" cap="none" spc="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应急要点：如果在厨房或者家里闻到了</a:t>
            </a:r>
            <a:r>
              <a:rPr kumimoji="0" lang="zh-CN" altLang="en-US" sz="1600" b="1" i="0" u="none" kern="1200" cap="none" spc="80" normalizeH="0" noProof="0">
                <a:ln>
                  <a:noFill/>
                </a:ln>
                <a:solidFill>
                  <a:schemeClr val="accent1"/>
                </a:solidFill>
                <a:effectLst/>
                <a:uLnTx/>
                <a:uFillTx/>
                <a:latin typeface="Arial" panose="020B0604020202020204" pitchFamily="34" charset="0"/>
                <a:ea typeface="微软雅黑" panose="020B0503020204020204" charset="-122"/>
              </a:rPr>
              <a:t>刺激性气味</a:t>
            </a:r>
            <a:r>
              <a:rPr kumimoji="0" lang="zh-CN" altLang="en-US" sz="1600" b="0" i="0" u="none" kern="1200" cap="none" spc="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，这很有可能是家里的煤气发生了泄漏，发现煤气泄漏的时候首先要保持镇定，不要慌张，先</a:t>
            </a:r>
            <a:r>
              <a:rPr kumimoji="0" lang="zh-CN" altLang="en-US" sz="1600" b="1" i="0" u="none" kern="1200" cap="none" spc="80" normalizeH="0" noProof="0">
                <a:ln>
                  <a:noFill/>
                </a:ln>
                <a:solidFill>
                  <a:schemeClr val="accent1"/>
                </a:solidFill>
                <a:effectLst/>
                <a:uLnTx/>
                <a:uFillTx/>
                <a:latin typeface="Arial" panose="020B0604020202020204" pitchFamily="34" charset="0"/>
                <a:ea typeface="微软雅黑" panose="020B0503020204020204" charset="-122"/>
              </a:rPr>
              <a:t>让其他人员撤离</a:t>
            </a:r>
            <a:r>
              <a:rPr kumimoji="0" lang="zh-CN" altLang="en-US" sz="1600" b="0" i="0" u="none" kern="1200" cap="none" spc="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，不要马上跑去关掉阀门，因为身上的衣服，特别是在秋天，可能会因为跑产生静电而引起火花，应该</a:t>
            </a:r>
            <a:r>
              <a:rPr kumimoji="0" lang="zh-CN" altLang="en-US" sz="1600" b="1" i="0" u="none" kern="1200" cap="none" spc="80" normalizeH="0" noProof="0">
                <a:ln>
                  <a:noFill/>
                </a:ln>
                <a:solidFill>
                  <a:schemeClr val="accent1"/>
                </a:solidFill>
                <a:effectLst/>
                <a:uLnTx/>
                <a:uFillTx/>
                <a:latin typeface="Arial" panose="020B0604020202020204" pitchFamily="34" charset="0"/>
                <a:ea typeface="微软雅黑" panose="020B0503020204020204" charset="-122"/>
              </a:rPr>
              <a:t>暂时屏住呼吸，镇定平稳地走过去把阀门关掉</a:t>
            </a:r>
            <a:r>
              <a:rPr kumimoji="0" lang="zh-CN" altLang="en-US" sz="1600" b="0" i="0" u="none" kern="1200" cap="none" spc="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。用湿毛巾捂住鼻子和嘴，并</a:t>
            </a:r>
            <a:r>
              <a:rPr kumimoji="0" lang="zh-CN" altLang="en-US" sz="1600" b="1" i="0" u="none" kern="1200" cap="none" spc="80" normalizeH="0" noProof="0">
                <a:ln>
                  <a:noFill/>
                </a:ln>
                <a:solidFill>
                  <a:schemeClr val="accent1"/>
                </a:solidFill>
                <a:effectLst/>
                <a:uLnTx/>
                <a:uFillTx/>
                <a:latin typeface="Arial" panose="020B0604020202020204" pitchFamily="34" charset="0"/>
                <a:ea typeface="微软雅黑" panose="020B0503020204020204" charset="-122"/>
              </a:rPr>
              <a:t>尽快打开窗户</a:t>
            </a:r>
            <a:r>
              <a:rPr kumimoji="0" lang="zh-CN" altLang="en-US" sz="1600" b="0" i="0" u="none" kern="1200" cap="none" spc="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，让新鲜空气进来，这样可以大大降低室内煤气的浓度。如果看到煤气的阀门处 已经着火，千万不要慌，应</a:t>
            </a:r>
            <a:r>
              <a:rPr kumimoji="0" lang="zh-CN" altLang="en-US" sz="1600" b="1" i="0" u="none" kern="1200" cap="none" spc="80" normalizeH="0" noProof="0">
                <a:ln>
                  <a:noFill/>
                </a:ln>
                <a:solidFill>
                  <a:schemeClr val="accent1"/>
                </a:solidFill>
                <a:effectLst/>
                <a:uLnTx/>
                <a:uFillTx/>
                <a:latin typeface="Arial" panose="020B0604020202020204" pitchFamily="34" charset="0"/>
                <a:ea typeface="微软雅黑" panose="020B0503020204020204" charset="-122"/>
              </a:rPr>
              <a:t>尽快关闭阀门</a:t>
            </a:r>
            <a:r>
              <a:rPr kumimoji="0" lang="zh-CN" altLang="en-US" sz="1600" b="0" i="0" u="none" kern="1200" cap="none" spc="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rPr>
              <a:t>，不要因为害怕而把燃气设备移到屋外任其燃烧，这样反而会引起爆炸。</a:t>
            </a:r>
            <a:endParaRPr kumimoji="0" lang="zh-CN" altLang="en-US" sz="1600" b="0" i="0" u="none" kern="1200" cap="none" spc="80" normalizeH="0" noProof="0">
              <a:ln>
                <a:noFill/>
              </a:ln>
              <a:solidFill>
                <a:schemeClr val="tx1">
                  <a:lumMod val="65000"/>
                  <a:lumOff val="35000"/>
                </a:schemeClr>
              </a:solidFill>
              <a:effectLst/>
              <a:uLnTx/>
              <a:uFillTx/>
              <a:latin typeface="Arial" panose="020B0604020202020204" pitchFamily="34" charset="0"/>
              <a:ea typeface="微软雅黑" panose="020B0503020204020204" charset="-122"/>
            </a:endParaRPr>
          </a:p>
        </p:txBody>
      </p:sp>
    </p:spTree>
    <p:custDataLst>
      <p:tags r:id="rId6"/>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任务三   应对公共卫生事件</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a:t>
            </a:r>
            <a:r>
              <a:rPr lang="en-US" altLang="zh-CN" sz="2000" kern="0" dirty="0">
                <a:ln>
                  <a:noFill/>
                  <a:prstDash val="sysDot"/>
                </a:ln>
                <a:solidFill>
                  <a:schemeClr val="tx1">
                    <a:lumMod val="85000"/>
                    <a:lumOff val="15000"/>
                  </a:schemeClr>
                </a:solidFill>
                <a:uFillTx/>
                <a:latin typeface="+mn-ea"/>
                <a:sym typeface="+mn-ea"/>
              </a:rPr>
              <a:t>2014 </a:t>
            </a:r>
            <a:r>
              <a:rPr lang="zh-CN" altLang="en-US" sz="2000" kern="0" dirty="0">
                <a:ln>
                  <a:noFill/>
                  <a:prstDash val="sysDot"/>
                </a:ln>
                <a:solidFill>
                  <a:schemeClr val="tx1">
                    <a:lumMod val="85000"/>
                    <a:lumOff val="15000"/>
                  </a:schemeClr>
                </a:solidFill>
                <a:uFillTx/>
                <a:latin typeface="+mn-ea"/>
                <a:sym typeface="+mn-ea"/>
              </a:rPr>
              <a:t>年</a:t>
            </a:r>
            <a:r>
              <a:rPr lang="en-US" altLang="zh-CN" sz="2000" kern="0" dirty="0">
                <a:ln>
                  <a:noFill/>
                  <a:prstDash val="sysDot"/>
                </a:ln>
                <a:solidFill>
                  <a:schemeClr val="tx1">
                    <a:lumMod val="85000"/>
                    <a:lumOff val="15000"/>
                  </a:schemeClr>
                </a:solidFill>
                <a:uFillTx/>
                <a:latin typeface="+mn-ea"/>
                <a:sym typeface="+mn-ea"/>
              </a:rPr>
              <a:t> 3 </a:t>
            </a:r>
            <a:r>
              <a:rPr lang="zh-CN" altLang="en-US" sz="2000" kern="0" dirty="0">
                <a:ln>
                  <a:noFill/>
                  <a:prstDash val="sysDot"/>
                </a:ln>
                <a:solidFill>
                  <a:schemeClr val="tx1">
                    <a:lumMod val="85000"/>
                    <a:lumOff val="15000"/>
                  </a:schemeClr>
                </a:solidFill>
                <a:uFillTx/>
                <a:latin typeface="+mn-ea"/>
                <a:sym typeface="+mn-ea"/>
              </a:rPr>
              <a:t>月</a:t>
            </a:r>
            <a:r>
              <a:rPr lang="en-US" altLang="zh-CN" sz="2000" kern="0" dirty="0">
                <a:ln>
                  <a:noFill/>
                  <a:prstDash val="sysDot"/>
                </a:ln>
                <a:solidFill>
                  <a:schemeClr val="tx1">
                    <a:lumMod val="85000"/>
                    <a:lumOff val="15000"/>
                  </a:schemeClr>
                </a:solidFill>
                <a:uFillTx/>
                <a:latin typeface="+mn-ea"/>
                <a:sym typeface="+mn-ea"/>
              </a:rPr>
              <a:t> 21 </a:t>
            </a:r>
            <a:r>
              <a:rPr lang="zh-CN" altLang="en-US" sz="2000" kern="0" dirty="0">
                <a:ln>
                  <a:noFill/>
                  <a:prstDash val="sysDot"/>
                </a:ln>
                <a:solidFill>
                  <a:schemeClr val="tx1">
                    <a:lumMod val="85000"/>
                    <a:lumOff val="15000"/>
                  </a:schemeClr>
                </a:solidFill>
                <a:uFillTx/>
                <a:latin typeface="+mn-ea"/>
                <a:sym typeface="+mn-ea"/>
              </a:rPr>
              <a:t>日，几内亚卫生部报告了一种急性传染病，当时感染病例</a:t>
            </a:r>
            <a:r>
              <a:rPr lang="en-US" altLang="zh-CN" sz="2000" kern="0" dirty="0">
                <a:ln>
                  <a:noFill/>
                  <a:prstDash val="sysDot"/>
                </a:ln>
                <a:solidFill>
                  <a:schemeClr val="tx1">
                    <a:lumMod val="85000"/>
                    <a:lumOff val="15000"/>
                  </a:schemeClr>
                </a:solidFill>
                <a:uFillTx/>
                <a:latin typeface="+mn-ea"/>
                <a:sym typeface="+mn-ea"/>
              </a:rPr>
              <a:t> 49 </a:t>
            </a:r>
            <a:r>
              <a:rPr lang="zh-CN" altLang="en-US" sz="2000" kern="0" dirty="0">
                <a:ln>
                  <a:noFill/>
                  <a:prstDash val="sysDot"/>
                </a:ln>
                <a:solidFill>
                  <a:schemeClr val="tx1">
                    <a:lumMod val="85000"/>
                    <a:lumOff val="15000"/>
                  </a:schemeClr>
                </a:solidFill>
                <a:uFillTx/>
                <a:latin typeface="+mn-ea"/>
                <a:sym typeface="+mn-ea"/>
              </a:rPr>
              <a:t>例，早期表现特征为发热、严重腹泻、呕吐和高病死率（</a:t>
            </a:r>
            <a:r>
              <a:rPr lang="en-US" altLang="zh-CN" sz="2000" kern="0" dirty="0">
                <a:ln>
                  <a:noFill/>
                  <a:prstDash val="sysDot"/>
                </a:ln>
                <a:solidFill>
                  <a:schemeClr val="tx1">
                    <a:lumMod val="85000"/>
                    <a:lumOff val="15000"/>
                  </a:schemeClr>
                </a:solidFill>
                <a:uFillTx/>
                <a:latin typeface="+mn-ea"/>
                <a:sym typeface="+mn-ea"/>
              </a:rPr>
              <a:t>59</a:t>
            </a:r>
            <a:r>
              <a:rPr lang="zh-CN" altLang="en-US" sz="2000" kern="0" dirty="0">
                <a:ln>
                  <a:noFill/>
                  <a:prstDash val="sysDot"/>
                </a:ln>
                <a:solidFill>
                  <a:schemeClr val="tx1">
                    <a:lumMod val="85000"/>
                    <a:lumOff val="15000"/>
                  </a:schemeClr>
                </a:solidFill>
                <a:uFillTx/>
                <a:latin typeface="+mn-ea"/>
                <a:sym typeface="+mn-ea"/>
              </a:rPr>
              <a:t>％）。</a:t>
            </a:r>
            <a:r>
              <a:rPr lang="en-US" altLang="zh-CN" sz="2000" kern="0" dirty="0">
                <a:ln>
                  <a:noFill/>
                  <a:prstDash val="sysDot"/>
                </a:ln>
                <a:solidFill>
                  <a:schemeClr val="tx1">
                    <a:lumMod val="85000"/>
                    <a:lumOff val="15000"/>
                  </a:schemeClr>
                </a:solidFill>
                <a:uFillTx/>
                <a:latin typeface="+mn-ea"/>
                <a:sym typeface="+mn-ea"/>
              </a:rPr>
              <a:t>20</a:t>
            </a:r>
            <a:r>
              <a:rPr lang="zh-CN" altLang="en-US" sz="2000" kern="0" dirty="0">
                <a:ln>
                  <a:noFill/>
                  <a:prstDash val="sysDot"/>
                </a:ln>
                <a:solidFill>
                  <a:schemeClr val="tx1">
                    <a:lumMod val="85000"/>
                    <a:lumOff val="15000"/>
                  </a:schemeClr>
                </a:solidFill>
                <a:uFillTx/>
                <a:latin typeface="+mn-ea"/>
                <a:sym typeface="+mn-ea"/>
              </a:rPr>
              <a:t>人标本被紧急送往法国里昂巴斯德研究所，经聚合酶链式反应法验证其中</a:t>
            </a:r>
            <a:r>
              <a:rPr lang="en-US" altLang="zh-CN" sz="2000" kern="0" dirty="0">
                <a:ln>
                  <a:noFill/>
                  <a:prstDash val="sysDot"/>
                </a:ln>
                <a:solidFill>
                  <a:schemeClr val="tx1">
                    <a:lumMod val="85000"/>
                    <a:lumOff val="15000"/>
                  </a:schemeClr>
                </a:solidFill>
                <a:uFillTx/>
                <a:latin typeface="+mn-ea"/>
                <a:sym typeface="+mn-ea"/>
              </a:rPr>
              <a:t> 15 </a:t>
            </a:r>
            <a:r>
              <a:rPr lang="zh-CN" altLang="en-US" sz="2000" kern="0" dirty="0">
                <a:ln>
                  <a:noFill/>
                  <a:prstDash val="sysDot"/>
                </a:ln>
                <a:solidFill>
                  <a:schemeClr val="tx1">
                    <a:lumMod val="85000"/>
                    <a:lumOff val="15000"/>
                  </a:schemeClr>
                </a:solidFill>
                <a:uFillTx/>
                <a:latin typeface="+mn-ea"/>
                <a:sym typeface="+mn-ea"/>
              </a:rPr>
              <a:t>例为埃博拉病毒感染，自此拉开了</a:t>
            </a:r>
            <a:r>
              <a:rPr lang="en-US" altLang="zh-CN" sz="2000" kern="0" dirty="0">
                <a:ln>
                  <a:noFill/>
                  <a:prstDash val="sysDot"/>
                </a:ln>
                <a:solidFill>
                  <a:schemeClr val="tx1">
                    <a:lumMod val="85000"/>
                    <a:lumOff val="15000"/>
                  </a:schemeClr>
                </a:solidFill>
                <a:uFillTx/>
                <a:latin typeface="+mn-ea"/>
                <a:sym typeface="+mn-ea"/>
              </a:rPr>
              <a:t> 2014 </a:t>
            </a:r>
            <a:r>
              <a:rPr lang="zh-CN" altLang="en-US" sz="2000" kern="0" dirty="0">
                <a:ln>
                  <a:noFill/>
                  <a:prstDash val="sysDot"/>
                </a:ln>
                <a:solidFill>
                  <a:schemeClr val="tx1">
                    <a:lumMod val="85000"/>
                    <a:lumOff val="15000"/>
                  </a:schemeClr>
                </a:solidFill>
                <a:uFillTx/>
                <a:latin typeface="+mn-ea"/>
                <a:sym typeface="+mn-ea"/>
              </a:rPr>
              <a:t>年西非埃博拉病毒疫情的序幕。</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en-US" altLang="zh-CN" sz="2000" kern="0" dirty="0">
                <a:ln>
                  <a:noFill/>
                  <a:prstDash val="sysDot"/>
                </a:ln>
                <a:solidFill>
                  <a:schemeClr val="tx1">
                    <a:lumMod val="85000"/>
                    <a:lumOff val="15000"/>
                  </a:schemeClr>
                </a:solidFill>
                <a:uFillTx/>
                <a:latin typeface="+mn-ea"/>
                <a:sym typeface="+mn-ea"/>
              </a:rPr>
              <a:t>2014 </a:t>
            </a:r>
            <a:r>
              <a:rPr lang="zh-CN" altLang="en-US" sz="2000" kern="0" dirty="0">
                <a:ln>
                  <a:noFill/>
                  <a:prstDash val="sysDot"/>
                </a:ln>
                <a:solidFill>
                  <a:schemeClr val="tx1">
                    <a:lumMod val="85000"/>
                    <a:lumOff val="15000"/>
                  </a:schemeClr>
                </a:solidFill>
                <a:uFillTx/>
                <a:latin typeface="+mn-ea"/>
                <a:sym typeface="+mn-ea"/>
              </a:rPr>
              <a:t>年西非埃博拉病毒疫情是自</a:t>
            </a:r>
            <a:r>
              <a:rPr lang="en-US" altLang="zh-CN" sz="2000" kern="0" dirty="0">
                <a:ln>
                  <a:noFill/>
                  <a:prstDash val="sysDot"/>
                </a:ln>
                <a:solidFill>
                  <a:schemeClr val="tx1">
                    <a:lumMod val="85000"/>
                    <a:lumOff val="15000"/>
                  </a:schemeClr>
                </a:solidFill>
                <a:uFillTx/>
                <a:latin typeface="+mn-ea"/>
                <a:sym typeface="+mn-ea"/>
              </a:rPr>
              <a:t> 2014 </a:t>
            </a:r>
            <a:r>
              <a:rPr lang="zh-CN" altLang="en-US" sz="2000" kern="0" dirty="0">
                <a:ln>
                  <a:noFill/>
                  <a:prstDash val="sysDot"/>
                </a:ln>
                <a:solidFill>
                  <a:schemeClr val="tx1">
                    <a:lumMod val="85000"/>
                    <a:lumOff val="15000"/>
                  </a:schemeClr>
                </a:solidFill>
                <a:uFillTx/>
                <a:latin typeface="+mn-ea"/>
                <a:sym typeface="+mn-ea"/>
              </a:rPr>
              <a:t>年</a:t>
            </a:r>
            <a:r>
              <a:rPr lang="en-US" altLang="zh-CN" sz="2000" kern="0" dirty="0">
                <a:ln>
                  <a:noFill/>
                  <a:prstDash val="sysDot"/>
                </a:ln>
                <a:solidFill>
                  <a:schemeClr val="tx1">
                    <a:lumMod val="85000"/>
                    <a:lumOff val="15000"/>
                  </a:schemeClr>
                </a:solidFill>
                <a:uFillTx/>
                <a:latin typeface="+mn-ea"/>
                <a:sym typeface="+mn-ea"/>
              </a:rPr>
              <a:t> 2 </a:t>
            </a:r>
            <a:r>
              <a:rPr lang="zh-CN" altLang="en-US" sz="2000" kern="0" dirty="0">
                <a:ln>
                  <a:noFill/>
                  <a:prstDash val="sysDot"/>
                </a:ln>
                <a:solidFill>
                  <a:schemeClr val="tx1">
                    <a:lumMod val="85000"/>
                    <a:lumOff val="15000"/>
                  </a:schemeClr>
                </a:solidFill>
                <a:uFillTx/>
                <a:latin typeface="+mn-ea"/>
                <a:sym typeface="+mn-ea"/>
              </a:rPr>
              <a:t>月开始，爆发于西非的大规模病毒疫情，截至</a:t>
            </a:r>
            <a:r>
              <a:rPr lang="en-US" altLang="zh-CN" sz="2000" kern="0" dirty="0">
                <a:ln>
                  <a:noFill/>
                  <a:prstDash val="sysDot"/>
                </a:ln>
                <a:solidFill>
                  <a:schemeClr val="tx1">
                    <a:lumMod val="85000"/>
                    <a:lumOff val="15000"/>
                  </a:schemeClr>
                </a:solidFill>
                <a:uFillTx/>
                <a:latin typeface="+mn-ea"/>
                <a:sym typeface="+mn-ea"/>
              </a:rPr>
              <a:t> 2014 </a:t>
            </a:r>
            <a:r>
              <a:rPr lang="zh-CN" altLang="en-US" sz="2000" kern="0" dirty="0">
                <a:ln>
                  <a:noFill/>
                  <a:prstDash val="sysDot"/>
                </a:ln>
                <a:solidFill>
                  <a:schemeClr val="tx1">
                    <a:lumMod val="85000"/>
                    <a:lumOff val="15000"/>
                  </a:schemeClr>
                </a:solidFill>
                <a:uFillTx/>
                <a:latin typeface="+mn-ea"/>
                <a:sym typeface="+mn-ea"/>
              </a:rPr>
              <a:t>年</a:t>
            </a:r>
            <a:r>
              <a:rPr lang="en-US" altLang="zh-CN" sz="2000" kern="0" dirty="0">
                <a:ln>
                  <a:noFill/>
                  <a:prstDash val="sysDot"/>
                </a:ln>
                <a:solidFill>
                  <a:schemeClr val="tx1">
                    <a:lumMod val="85000"/>
                    <a:lumOff val="15000"/>
                  </a:schemeClr>
                </a:solidFill>
                <a:uFillTx/>
                <a:latin typeface="+mn-ea"/>
                <a:sym typeface="+mn-ea"/>
              </a:rPr>
              <a:t> 12 </a:t>
            </a:r>
            <a:r>
              <a:rPr lang="zh-CN" altLang="en-US" sz="2000" kern="0" dirty="0">
                <a:ln>
                  <a:noFill/>
                  <a:prstDash val="sysDot"/>
                </a:ln>
                <a:solidFill>
                  <a:schemeClr val="tx1">
                    <a:lumMod val="85000"/>
                    <a:lumOff val="15000"/>
                  </a:schemeClr>
                </a:solidFill>
                <a:uFillTx/>
                <a:latin typeface="+mn-ea"/>
                <a:sym typeface="+mn-ea"/>
              </a:rPr>
              <a:t>月</a:t>
            </a:r>
            <a:r>
              <a:rPr lang="en-US" altLang="zh-CN" sz="2000" kern="0" dirty="0">
                <a:ln>
                  <a:noFill/>
                  <a:prstDash val="sysDot"/>
                </a:ln>
                <a:solidFill>
                  <a:schemeClr val="tx1">
                    <a:lumMod val="85000"/>
                    <a:lumOff val="15000"/>
                  </a:schemeClr>
                </a:solidFill>
                <a:uFillTx/>
                <a:latin typeface="+mn-ea"/>
                <a:sym typeface="+mn-ea"/>
              </a:rPr>
              <a:t> 2 </a:t>
            </a:r>
            <a:r>
              <a:rPr lang="zh-CN" altLang="en-US" sz="2000" kern="0" dirty="0">
                <a:ln>
                  <a:noFill/>
                  <a:prstDash val="sysDot"/>
                </a:ln>
                <a:solidFill>
                  <a:schemeClr val="tx1">
                    <a:lumMod val="85000"/>
                    <a:lumOff val="15000"/>
                  </a:schemeClr>
                </a:solidFill>
                <a:uFillTx/>
                <a:latin typeface="+mn-ea"/>
                <a:sym typeface="+mn-ea"/>
              </a:rPr>
              <a:t>日，世界卫生组织关于埃博拉疫情报告称，几内亚、利比里亚、塞拉利昂、马里、美国以及已结束疫情的尼日利亚、塞内加尔与西班牙累计出现埃博拉确诊、疑似和可能感染病例</a:t>
            </a:r>
            <a:r>
              <a:rPr lang="en-US" altLang="zh-CN" sz="2000" kern="0" dirty="0">
                <a:ln>
                  <a:noFill/>
                  <a:prstDash val="sysDot"/>
                </a:ln>
                <a:solidFill>
                  <a:schemeClr val="tx1">
                    <a:lumMod val="85000"/>
                    <a:lumOff val="15000"/>
                  </a:schemeClr>
                </a:solidFill>
                <a:uFillTx/>
                <a:latin typeface="+mn-ea"/>
                <a:sym typeface="+mn-ea"/>
              </a:rPr>
              <a:t>17290</a:t>
            </a:r>
            <a:r>
              <a:rPr lang="zh-CN" altLang="en-US" sz="2000" kern="0" dirty="0">
                <a:ln>
                  <a:noFill/>
                  <a:prstDash val="sysDot"/>
                </a:ln>
                <a:solidFill>
                  <a:schemeClr val="tx1">
                    <a:lumMod val="85000"/>
                    <a:lumOff val="15000"/>
                  </a:schemeClr>
                </a:solidFill>
                <a:uFillTx/>
                <a:latin typeface="+mn-ea"/>
                <a:sym typeface="+mn-ea"/>
              </a:rPr>
              <a:t>例，其中</a:t>
            </a:r>
            <a:r>
              <a:rPr lang="en-US" altLang="zh-CN" sz="2000" kern="0" dirty="0">
                <a:ln>
                  <a:noFill/>
                  <a:prstDash val="sysDot"/>
                </a:ln>
                <a:solidFill>
                  <a:schemeClr val="tx1">
                    <a:lumMod val="85000"/>
                    <a:lumOff val="15000"/>
                  </a:schemeClr>
                </a:solidFill>
                <a:uFillTx/>
                <a:latin typeface="+mn-ea"/>
                <a:sym typeface="+mn-ea"/>
              </a:rPr>
              <a:t>6128</a:t>
            </a:r>
            <a:r>
              <a:rPr lang="zh-CN" altLang="en-US" sz="2000" kern="0" dirty="0">
                <a:ln>
                  <a:noFill/>
                  <a:prstDash val="sysDot"/>
                </a:ln>
                <a:solidFill>
                  <a:schemeClr val="tx1">
                    <a:lumMod val="85000"/>
                    <a:lumOff val="15000"/>
                  </a:schemeClr>
                </a:solidFill>
                <a:uFillTx/>
                <a:latin typeface="+mn-ea"/>
                <a:sym typeface="+mn-ea"/>
              </a:rPr>
              <a:t>人死亡。</a:t>
            </a: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3" name="直接连接符 2"/>
          <p:cNvCxnSpPr/>
          <p:nvPr>
            <p:custDataLst>
              <p:tags r:id="rId5"/>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6"/>
            </p:custDataLst>
          </p:nvPr>
        </p:nvSpPr>
        <p:spPr>
          <a:xfrm>
            <a:off x="1092835" y="1600200"/>
            <a:ext cx="10089515" cy="3031490"/>
          </a:xfrm>
          <a:prstGeom prst="rect">
            <a:avLst/>
          </a:prstGeom>
          <a:noFill/>
        </p:spPr>
        <p:txBody>
          <a:bodyPr wrap="square" rtlCol="0" anchor="t" anchorCtr="0"/>
          <a:lstStyle/>
          <a:p>
            <a:pPr lvl="0" indent="457200" fontAlgn="auto">
              <a:lnSpc>
                <a:spcPct val="150000"/>
              </a:lnSpc>
            </a:pPr>
            <a:r>
              <a:rPr lang="zh-CN" altLang="en-US" kern="0" dirty="0">
                <a:ln>
                  <a:noFill/>
                  <a:prstDash val="sysDot"/>
                </a:ln>
                <a:solidFill>
                  <a:schemeClr val="tx1">
                    <a:lumMod val="85000"/>
                    <a:lumOff val="15000"/>
                  </a:schemeClr>
                </a:solidFill>
                <a:latin typeface="+mn-ea"/>
                <a:sym typeface="+mn-ea"/>
              </a:rPr>
              <a:t>【评析】</a:t>
            </a:r>
            <a:endParaRPr lang="zh-CN" altLang="en-US"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kern="0" dirty="0">
                <a:ln>
                  <a:noFill/>
                  <a:prstDash val="sysDot"/>
                </a:ln>
                <a:solidFill>
                  <a:schemeClr val="tx1">
                    <a:lumMod val="85000"/>
                    <a:lumOff val="15000"/>
                  </a:schemeClr>
                </a:solidFill>
                <a:latin typeface="+mn-ea"/>
                <a:sym typeface="+mn-ea"/>
              </a:rPr>
              <a:t>埃博拉病毒是一种能引起人类和灵长类动物产生埃博拉出血热的烈性传染病病毒，首次被发现是在</a:t>
            </a:r>
            <a:r>
              <a:rPr lang="en-US" altLang="zh-CN" kern="0" dirty="0">
                <a:ln>
                  <a:noFill/>
                  <a:prstDash val="sysDot"/>
                </a:ln>
                <a:solidFill>
                  <a:schemeClr val="tx1">
                    <a:lumMod val="85000"/>
                    <a:lumOff val="15000"/>
                  </a:schemeClr>
                </a:solidFill>
                <a:latin typeface="+mn-ea"/>
                <a:sym typeface="+mn-ea"/>
              </a:rPr>
              <a:t> 1976 </a:t>
            </a:r>
            <a:r>
              <a:rPr lang="zh-CN" altLang="en-US" kern="0" dirty="0">
                <a:ln>
                  <a:noFill/>
                  <a:prstDash val="sysDot"/>
                </a:ln>
                <a:solidFill>
                  <a:schemeClr val="tx1">
                    <a:lumMod val="85000"/>
                    <a:lumOff val="15000"/>
                  </a:schemeClr>
                </a:solidFill>
                <a:latin typeface="+mn-ea"/>
                <a:sym typeface="+mn-ea"/>
              </a:rPr>
              <a:t>年的苏丹南部和扎伊尔（刚果金的旧称）的埃博拉河地区，因其极高的致死率而被世界卫生组织列为对人类危害最严重的病毒之一</a:t>
            </a:r>
            <a:r>
              <a:rPr lang="en-US" altLang="zh-CN" kern="0" dirty="0">
                <a:ln>
                  <a:noFill/>
                  <a:prstDash val="sysDot"/>
                </a:ln>
                <a:solidFill>
                  <a:schemeClr val="tx1">
                    <a:lumMod val="85000"/>
                    <a:lumOff val="15000"/>
                  </a:schemeClr>
                </a:solidFill>
                <a:latin typeface="+mn-ea"/>
                <a:sym typeface="+mn-ea"/>
              </a:rPr>
              <a:t> </a:t>
            </a:r>
            <a:r>
              <a:rPr lang="zh-CN" altLang="en-US" kern="0" dirty="0">
                <a:ln>
                  <a:noFill/>
                  <a:prstDash val="sysDot"/>
                </a:ln>
                <a:solidFill>
                  <a:schemeClr val="tx1">
                    <a:lumMod val="85000"/>
                    <a:lumOff val="15000"/>
                  </a:schemeClr>
                </a:solidFill>
                <a:latin typeface="+mn-ea"/>
                <a:sym typeface="+mn-ea"/>
              </a:rPr>
              <a:t>。</a:t>
            </a:r>
            <a:endParaRPr lang="zh-CN" altLang="en-US"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kern="0" dirty="0">
                <a:ln>
                  <a:noFill/>
                  <a:prstDash val="sysDot"/>
                </a:ln>
                <a:solidFill>
                  <a:schemeClr val="tx1">
                    <a:lumMod val="85000"/>
                    <a:lumOff val="15000"/>
                  </a:schemeClr>
                </a:solidFill>
                <a:latin typeface="+mn-ea"/>
                <a:sym typeface="+mn-ea"/>
              </a:rPr>
              <a:t>埃博拉病毒属包括五个不同的属种，而西非爆发的就是其中最易致病且致死的病毒分型。因此，做好埃博拉病毒的针对性预防是避免感染埃博拉病毒的有效措施。可以采用两大类预防方法。</a:t>
            </a:r>
            <a:endParaRPr lang="zh-CN" altLang="en-US"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 1 </a:t>
            </a:r>
            <a:r>
              <a:rPr lang="zh-CN" altLang="en-US" kern="0" dirty="0">
                <a:ln>
                  <a:noFill/>
                  <a:prstDash val="sysDot"/>
                </a:ln>
                <a:solidFill>
                  <a:schemeClr val="tx1">
                    <a:lumMod val="85000"/>
                    <a:lumOff val="15000"/>
                  </a:schemeClr>
                </a:solidFill>
                <a:latin typeface="+mn-ea"/>
                <a:sym typeface="+mn-ea"/>
              </a:rPr>
              <a:t>）接种疫苗。目前全球范围内都开展了埃博拉病毒研究，并且取得了不错的结果。</a:t>
            </a:r>
            <a:endParaRPr lang="zh-CN" altLang="en-US"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 2 </a:t>
            </a:r>
            <a:r>
              <a:rPr lang="zh-CN" altLang="en-US" kern="0" dirty="0">
                <a:ln>
                  <a:noFill/>
                  <a:prstDash val="sysDot"/>
                </a:ln>
                <a:solidFill>
                  <a:schemeClr val="tx1">
                    <a:lumMod val="85000"/>
                    <a:lumOff val="15000"/>
                  </a:schemeClr>
                </a:solidFill>
                <a:latin typeface="+mn-ea"/>
                <a:sym typeface="+mn-ea"/>
              </a:rPr>
              <a:t>）综合性保护措施。避免或禁止进入埃博拉出血热患者的生活、生产的区域，减少触碰埃博拉病毒患者的可能性，或者采用比较高级别的防护措施，如防护面罩、防护面屏或者穿着有效防护服等。</a:t>
            </a:r>
            <a:endParaRPr lang="zh-CN" altLang="en-US" kern="0" dirty="0">
              <a:ln>
                <a:noFill/>
                <a:prstDash val="sysDot"/>
              </a:ln>
              <a:solidFill>
                <a:schemeClr val="tx1">
                  <a:lumMod val="85000"/>
                  <a:lumOff val="15000"/>
                </a:schemeClr>
              </a:solidFill>
              <a:latin typeface="+mn-ea"/>
              <a:sym typeface="+mn-ea"/>
            </a:endParaRPr>
          </a:p>
        </p:txBody>
      </p:sp>
      <p:cxnSp>
        <p:nvCxnSpPr>
          <p:cNvPr id="8" name="直接连接符 7"/>
          <p:cNvCxnSpPr/>
          <p:nvPr>
            <p:custDataLst>
              <p:tags r:id="rId7"/>
            </p:custDataLst>
          </p:nvPr>
        </p:nvCxnSpPr>
        <p:spPr>
          <a:xfrm>
            <a:off x="608965" y="160020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9" name="直接连接符 8"/>
          <p:cNvCxnSpPr/>
          <p:nvPr>
            <p:custDataLst>
              <p:tags r:id="rId8"/>
            </p:custDataLst>
          </p:nvPr>
        </p:nvCxnSpPr>
        <p:spPr>
          <a:xfrm>
            <a:off x="2518410" y="170624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 name="任意多边形: 形状 1397"/>
          <p:cNvSpPr/>
          <p:nvPr>
            <p:custDataLst>
              <p:tags r:id="rId9"/>
            </p:custDataLst>
          </p:nvPr>
        </p:nvSpPr>
        <p:spPr>
          <a:xfrm>
            <a:off x="10650855" y="142303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任意多边形: 形状 1397"/>
          <p:cNvSpPr/>
          <p:nvPr>
            <p:custDataLst>
              <p:tags r:id="rId10"/>
            </p:custDataLst>
          </p:nvPr>
        </p:nvSpPr>
        <p:spPr>
          <a:xfrm>
            <a:off x="11108055" y="154114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2" name="直接连接符 11"/>
          <p:cNvCxnSpPr/>
          <p:nvPr>
            <p:custDataLst>
              <p:tags r:id="rId11"/>
            </p:custDataLst>
          </p:nvPr>
        </p:nvCxnSpPr>
        <p:spPr>
          <a:xfrm>
            <a:off x="740410" y="131572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Tree>
    <p:custDataLst>
      <p:tags r:id="rId1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一、传染病疫情</a:t>
            </a:r>
            <a:endParaRPr lang="zh-CN" altLang="en-US"/>
          </a:p>
        </p:txBody>
      </p:sp>
      <p:sp>
        <p:nvSpPr>
          <p:cNvPr id="5" name="任意多边形 4"/>
          <p:cNvSpPr/>
          <p:nvPr>
            <p:custDataLst>
              <p:tags r:id="rId2"/>
            </p:custDataLst>
          </p:nvPr>
        </p:nvSpPr>
        <p:spPr>
          <a:xfrm>
            <a:off x="695960" y="1423035"/>
            <a:ext cx="10800080" cy="510921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（一）传染病的分类</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45210" y="2665095"/>
            <a:ext cx="10062210" cy="3445510"/>
          </a:xfrm>
          <a:prstGeom prst="rect">
            <a:avLst/>
          </a:prstGeom>
          <a:noFill/>
        </p:spPr>
        <p:txBody>
          <a:bodyPr wrap="square" rtlCol="0" anchor="ctr" anchorCtr="0"/>
          <a:lstStyle/>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《中华人民共和国传染病防治法》将传染病主要分为甲、乙、</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丙三类。</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zh-CN" dirty="0">
                <a:ln>
                  <a:noFill/>
                  <a:prstDash val="sysDot"/>
                </a:ln>
                <a:solidFill>
                  <a:schemeClr val="tx1">
                    <a:lumMod val="85000"/>
                    <a:lumOff val="15000"/>
                  </a:schemeClr>
                </a:solidFill>
                <a:latin typeface="+mn-ea"/>
                <a:cs typeface="+mn-ea"/>
                <a:sym typeface="+mn-ea"/>
              </a:rPr>
              <a:t>1. </a:t>
            </a:r>
            <a:r>
              <a:rPr lang="zh-CN" altLang="en-US" dirty="0">
                <a:ln>
                  <a:noFill/>
                  <a:prstDash val="sysDot"/>
                </a:ln>
                <a:solidFill>
                  <a:schemeClr val="tx1">
                    <a:lumMod val="85000"/>
                    <a:lumOff val="15000"/>
                  </a:schemeClr>
                </a:solidFill>
                <a:latin typeface="+mn-ea"/>
                <a:cs typeface="+mn-ea"/>
                <a:sym typeface="+mn-ea"/>
              </a:rPr>
              <a:t>甲类传染病。需要进行强制管理，需要对患者、携带者、疑似感染者和密切接触的对象，以及相关疫情区进行严格的控制、隔离。本类传染病主要有鼠疫和霍乱。</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zh-CN" dirty="0">
                <a:ln>
                  <a:noFill/>
                  <a:prstDash val="sysDot"/>
                </a:ln>
                <a:solidFill>
                  <a:schemeClr val="tx1">
                    <a:lumMod val="85000"/>
                    <a:lumOff val="15000"/>
                  </a:schemeClr>
                </a:solidFill>
                <a:latin typeface="+mn-ea"/>
                <a:cs typeface="+mn-ea"/>
                <a:sym typeface="+mn-ea"/>
              </a:rPr>
              <a:t>2. </a:t>
            </a:r>
            <a:r>
              <a:rPr lang="zh-CN" altLang="en-US" dirty="0">
                <a:ln>
                  <a:noFill/>
                  <a:prstDash val="sysDot"/>
                </a:ln>
                <a:solidFill>
                  <a:schemeClr val="tx1">
                    <a:lumMod val="85000"/>
                    <a:lumOff val="15000"/>
                  </a:schemeClr>
                </a:solidFill>
                <a:latin typeface="+mn-ea"/>
                <a:cs typeface="+mn-ea"/>
                <a:sym typeface="+mn-ea"/>
              </a:rPr>
              <a:t>乙类传染病。需要进行严格的控制管理，需及时地对患者进行控制、隔离并治疗。本类传染病主要有传染性非典型肺炎、艾滋病、病毒性肝炎、脊髓灰质炎、人感染高致病性禽流感、麻疹、流行性出血热、狂犬病、流行性乙型脑炎、登革热、炭疽、细菌性和阿米巴性痢疾、肺结核、伤寒和副伤寒、流行性脑脊髓膜炎、百日咳、白喉、新生儿破</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伤风、猩红热、布鲁氏菌病、淋病、梅毒、钩端螺旋体病、血吸虫病、疟疾。</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zh-CN" dirty="0">
                <a:ln>
                  <a:noFill/>
                  <a:prstDash val="sysDot"/>
                </a:ln>
                <a:solidFill>
                  <a:schemeClr val="tx1">
                    <a:lumMod val="85000"/>
                    <a:lumOff val="15000"/>
                  </a:schemeClr>
                </a:solidFill>
                <a:latin typeface="+mn-ea"/>
                <a:cs typeface="+mn-ea"/>
                <a:sym typeface="+mn-ea"/>
              </a:rPr>
              <a:t>3. </a:t>
            </a:r>
            <a:r>
              <a:rPr lang="zh-CN" altLang="en-US" dirty="0">
                <a:ln>
                  <a:noFill/>
                  <a:prstDash val="sysDot"/>
                </a:ln>
                <a:solidFill>
                  <a:schemeClr val="tx1">
                    <a:lumMod val="85000"/>
                    <a:lumOff val="15000"/>
                  </a:schemeClr>
                </a:solidFill>
                <a:latin typeface="+mn-ea"/>
                <a:cs typeface="+mn-ea"/>
                <a:sym typeface="+mn-ea"/>
              </a:rPr>
              <a:t>丙类传染病。需要进行监测管理，包括风疹、麻风病、急性出血性结膜炎、流行性感冒、流行性腮腺炎、流行性和地方性斑疹伤寒、黑热病、包虫病、丝虫病、其他感染性腹泻病。</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normAutofit/>
          </a:bodyPr>
          <a:lstStyle/>
          <a:p>
            <a:r>
              <a:rPr lang="zh-CN" altLang="en-US"/>
              <a:t>任务一</a:t>
            </a:r>
            <a:r>
              <a:rPr lang="en-US" altLang="zh-CN"/>
              <a:t>  </a:t>
            </a:r>
            <a:r>
              <a:rPr lang="zh-CN" altLang="en-US"/>
              <a:t> </a:t>
            </a:r>
            <a:r>
              <a:rPr lang="zh-CN" altLang="en-US">
                <a:sym typeface="+mn-ea"/>
              </a:rPr>
              <a:t>了解公共安全</a:t>
            </a:r>
            <a:endParaRPr lang="zh-CN" altLang="en-US"/>
          </a:p>
        </p:txBody>
      </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一、传染病疫情</a:t>
            </a:r>
            <a:endParaRPr lang="zh-CN" altLang="en-US"/>
          </a:p>
        </p:txBody>
      </p:sp>
      <p:sp>
        <p:nvSpPr>
          <p:cNvPr id="5" name="任意多边形 4"/>
          <p:cNvSpPr/>
          <p:nvPr>
            <p:custDataLst>
              <p:tags r:id="rId2"/>
            </p:custDataLst>
          </p:nvPr>
        </p:nvSpPr>
        <p:spPr>
          <a:xfrm>
            <a:off x="695960" y="1431290"/>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sym typeface="+mn-ea"/>
              </a:rPr>
              <a:t>（二）应对传染病疫情</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normAutofit/>
          </a:bodyPr>
          <a:lstStyle/>
          <a:p>
            <a:pPr indent="457200" fontAlgn="auto">
              <a:lnSpc>
                <a:spcPct val="150000"/>
              </a:lnSpc>
              <a:spcAft>
                <a:spcPts val="600"/>
              </a:spcAft>
            </a:pPr>
            <a:r>
              <a:rPr lang="zh-CN" altLang="en-US">
                <a:sym typeface="+mn-ea"/>
              </a:rPr>
              <a:t>（</a:t>
            </a:r>
            <a:r>
              <a:rPr lang="en-US" altLang="zh-CN">
                <a:sym typeface="+mn-ea"/>
              </a:rPr>
              <a:t> 1 </a:t>
            </a:r>
            <a:r>
              <a:rPr lang="zh-CN" altLang="en-US">
                <a:sym typeface="+mn-ea"/>
              </a:rPr>
              <a:t>）在家要勤开窗通风、常消毒，多使用流动的水洗手。在饮食方面要多加注意，奶类、蛋类、肉类食品必须煮熟再食用，切记不要贪图口腹之欲吃生食。需要外出的同学尽可能少去人流密集的地方，在外出时记得戴口罩，戴的口罩选取普通医用外科口罩即可。</a:t>
            </a:r>
            <a:endParaRPr lang="zh-CN" altLang="en-US"/>
          </a:p>
          <a:p>
            <a:pPr indent="457200" fontAlgn="auto">
              <a:lnSpc>
                <a:spcPct val="150000"/>
              </a:lnSpc>
              <a:spcAft>
                <a:spcPts val="600"/>
              </a:spcAft>
            </a:pPr>
            <a:r>
              <a:rPr lang="zh-CN" altLang="en-US">
                <a:sym typeface="+mn-ea"/>
              </a:rPr>
              <a:t>（</a:t>
            </a:r>
            <a:r>
              <a:rPr lang="en-US" altLang="zh-CN">
                <a:sym typeface="+mn-ea"/>
              </a:rPr>
              <a:t>2</a:t>
            </a:r>
            <a:r>
              <a:rPr lang="zh-CN" altLang="en-US">
                <a:sym typeface="+mn-ea"/>
              </a:rPr>
              <a:t>）尽量少接触野生动物、禽鸟及其排泄物，也尽量少去海鲜市场、活禽市场或农场，若不得不去，一定要做好相应的防护措施。此外，外出归来后一定要使用肥皂或洗手液洗手，降低与病原体接触的可能性。</a:t>
            </a:r>
            <a:endParaRPr lang="zh-CN" altLang="en-US"/>
          </a:p>
          <a:p>
            <a:pPr indent="457200" fontAlgn="auto">
              <a:lnSpc>
                <a:spcPct val="150000"/>
              </a:lnSpc>
              <a:spcAft>
                <a:spcPts val="600"/>
              </a:spcAft>
            </a:pPr>
            <a:r>
              <a:rPr lang="zh-CN" altLang="en-US">
                <a:sym typeface="+mn-ea"/>
              </a:rPr>
              <a:t>（</a:t>
            </a:r>
            <a:r>
              <a:rPr lang="en-US" altLang="zh-CN">
                <a:sym typeface="+mn-ea"/>
              </a:rPr>
              <a:t>3</a:t>
            </a:r>
            <a:r>
              <a:rPr lang="zh-CN" altLang="en-US">
                <a:sym typeface="+mn-ea"/>
              </a:rPr>
              <a:t>）如果出现发烧等症状，要及时就医，积极配合治疗。</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二、食物中毒</a:t>
            </a:r>
            <a:endParaRPr lang="zh-CN" altLang="en-US"/>
          </a:p>
        </p:txBody>
      </p:sp>
      <p:sp>
        <p:nvSpPr>
          <p:cNvPr id="2" name="圆角矩形 1"/>
          <p:cNvSpPr/>
          <p:nvPr>
            <p:custDataLst>
              <p:tags r:id="rId2"/>
            </p:custDataLst>
          </p:nvPr>
        </p:nvSpPr>
        <p:spPr>
          <a:xfrm>
            <a:off x="701040" y="1496695"/>
            <a:ext cx="2559050" cy="4828540"/>
          </a:xfrm>
          <a:prstGeom prst="roundRect">
            <a:avLst>
              <a:gd name="adj" fmla="val 3766"/>
            </a:avLst>
          </a:prstGeom>
          <a:gradFill>
            <a:gsLst>
              <a:gs pos="0">
                <a:srgbClr val="FFFFFF">
                  <a:alpha val="10000"/>
                </a:srgbClr>
              </a:gs>
              <a:gs pos="100000">
                <a:schemeClr val="accent1">
                  <a:alpha val="15000"/>
                </a:schemeClr>
              </a:gs>
            </a:gsLst>
            <a:lin ang="5400000" scaled="0"/>
          </a:gradFill>
          <a:ln w="12700">
            <a:solidFill>
              <a:schemeClr val="accent1">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任意多边形: 形状 1"/>
          <p:cNvSpPr/>
          <p:nvPr>
            <p:custDataLst>
              <p:tags r:id="rId3"/>
            </p:custDataLst>
          </p:nvPr>
        </p:nvSpPr>
        <p:spPr>
          <a:xfrm>
            <a:off x="1127125" y="144399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4" name="任意多边形: 形状 3"/>
          <p:cNvSpPr/>
          <p:nvPr>
            <p:custDataLst>
              <p:tags r:id="rId4"/>
            </p:custDataLst>
          </p:nvPr>
        </p:nvSpPr>
        <p:spPr>
          <a:xfrm>
            <a:off x="2594610" y="144399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5" name="任意多边形: 形状 4" descr="D:\51PPT模板网\51pptmoban.com\图片.jpg"/>
          <p:cNvSpPr/>
          <p:nvPr>
            <p:custDataLst>
              <p:tags r:id="rId5"/>
            </p:custDataLst>
          </p:nvPr>
        </p:nvSpPr>
        <p:spPr>
          <a:xfrm>
            <a:off x="1212215" y="1447165"/>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1">
                  <a:lumMod val="60000"/>
                  <a:lumOff val="40000"/>
                </a:schemeClr>
              </a:gs>
              <a:gs pos="100000">
                <a:schemeClr val="accent1"/>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cs typeface="+mn-ea"/>
              <a:sym typeface="+mn-lt"/>
            </a:endParaRPr>
          </a:p>
        </p:txBody>
      </p:sp>
      <p:sp>
        <p:nvSpPr>
          <p:cNvPr id="6" name="形状9"/>
          <p:cNvSpPr/>
          <p:nvPr>
            <p:custDataLst>
              <p:tags r:id="rId6"/>
            </p:custDataLst>
          </p:nvPr>
        </p:nvSpPr>
        <p:spPr>
          <a:xfrm>
            <a:off x="1351280" y="6325235"/>
            <a:ext cx="1259205" cy="50800"/>
          </a:xfrm>
          <a:prstGeom prst="roundRect">
            <a:avLst>
              <a:gd name="adj" fmla="val 50000"/>
            </a:avLst>
          </a:prstGeom>
          <a:solidFill>
            <a:schemeClr val="accent1">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3200" b="1" dirty="0">
              <a:effectLst>
                <a:reflection blurRad="6350" stA="26000" endPos="60000" dist="30480" dir="5400000" sy="-100000" algn="bl" rotWithShape="0"/>
              </a:effectLst>
              <a:cs typeface="+mn-ea"/>
              <a:sym typeface="+mn-lt"/>
            </a:endParaRPr>
          </a:p>
        </p:txBody>
      </p:sp>
      <p:sp>
        <p:nvSpPr>
          <p:cNvPr id="7" name="矩形 6"/>
          <p:cNvSpPr/>
          <p:nvPr>
            <p:custDataLst>
              <p:tags r:id="rId7"/>
            </p:custDataLst>
          </p:nvPr>
        </p:nvSpPr>
        <p:spPr>
          <a:xfrm>
            <a:off x="819785" y="2665095"/>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500" dirty="0">
                <a:ln>
                  <a:noFill/>
                  <a:prstDash val="sysDot"/>
                </a:ln>
                <a:solidFill>
                  <a:schemeClr val="tx1">
                    <a:lumMod val="85000"/>
                    <a:lumOff val="15000"/>
                  </a:schemeClr>
                </a:solidFill>
                <a:latin typeface="+mn-ea"/>
                <a:cs typeface="+mn-ea"/>
              </a:rPr>
              <a:t>多见于夏秋季节，以恶心、 呕吐、腹痛、腹泻等急性胃肠炎症状为主要特征。</a:t>
            </a:r>
            <a:endParaRPr lang="zh-CN" altLang="en-US" sz="1500" dirty="0">
              <a:ln>
                <a:noFill/>
                <a:prstDash val="sysDot"/>
              </a:ln>
              <a:solidFill>
                <a:schemeClr val="tx1">
                  <a:lumMod val="85000"/>
                  <a:lumOff val="15000"/>
                </a:schemeClr>
              </a:solidFill>
              <a:latin typeface="+mn-ea"/>
              <a:cs typeface="+mn-ea"/>
            </a:endParaRPr>
          </a:p>
        </p:txBody>
      </p:sp>
      <p:sp>
        <p:nvSpPr>
          <p:cNvPr id="8" name="标题"/>
          <p:cNvSpPr txBox="1"/>
          <p:nvPr>
            <p:custDataLst>
              <p:tags r:id="rId8"/>
            </p:custDataLst>
          </p:nvPr>
        </p:nvSpPr>
        <p:spPr>
          <a:xfrm>
            <a:off x="819150" y="1841500"/>
            <a:ext cx="2322830" cy="662305"/>
          </a:xfrm>
          <a:prstGeom prst="rect">
            <a:avLst/>
          </a:prstGeom>
          <a:noFill/>
        </p:spPr>
        <p:txBody>
          <a:bodyPr wrap="square" lIns="0" tIns="0" rIns="0" bIns="0" rtlCol="0" anchor="ctr">
            <a:noAutofit/>
          </a:bodyPr>
          <a:p>
            <a:pPr algn="ctr"/>
            <a:r>
              <a:rPr lang="zh-CN" altLang="en-US" sz="1600" b="1" spc="300" dirty="0">
                <a:solidFill>
                  <a:schemeClr val="accent1"/>
                </a:solidFill>
                <a:latin typeface="+mn-ea"/>
              </a:rPr>
              <a:t>胃肠型食物中毒</a:t>
            </a:r>
            <a:endParaRPr lang="zh-CN" altLang="en-US" sz="1600" b="1" spc="300" dirty="0">
              <a:solidFill>
                <a:schemeClr val="accent1"/>
              </a:solidFill>
              <a:latin typeface="+mn-ea"/>
            </a:endParaRPr>
          </a:p>
        </p:txBody>
      </p:sp>
      <p:cxnSp>
        <p:nvCxnSpPr>
          <p:cNvPr id="9" name="直接连接符 8"/>
          <p:cNvCxnSpPr/>
          <p:nvPr>
            <p:custDataLst>
              <p:tags r:id="rId9"/>
            </p:custDataLst>
          </p:nvPr>
        </p:nvCxnSpPr>
        <p:spPr>
          <a:xfrm>
            <a:off x="858520" y="2562860"/>
            <a:ext cx="2244090" cy="0"/>
          </a:xfrm>
          <a:prstGeom prst="line">
            <a:avLst/>
          </a:prstGeom>
          <a:ln w="19050">
            <a:gradFill>
              <a:gsLst>
                <a:gs pos="100000">
                  <a:schemeClr val="accent1">
                    <a:alpha val="0"/>
                  </a:schemeClr>
                </a:gs>
                <a:gs pos="0">
                  <a:schemeClr val="accent1">
                    <a:alpha val="44000"/>
                  </a:schemeClr>
                </a:gs>
              </a:gsLst>
              <a:path path="circle">
                <a:fillToRect l="50000" t="50000" r="50000" b="50000"/>
              </a:path>
              <a:tileRect/>
            </a:gradFill>
          </a:ln>
          <a:effectLst>
            <a:outerShdw blurRad="50800" dist="25400" dir="5400000" algn="t" rotWithShape="0">
              <a:schemeClr val="accent1">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11" name="圆角矩形 1"/>
          <p:cNvSpPr/>
          <p:nvPr>
            <p:custDataLst>
              <p:tags r:id="rId10"/>
            </p:custDataLst>
          </p:nvPr>
        </p:nvSpPr>
        <p:spPr>
          <a:xfrm>
            <a:off x="3446145" y="1496695"/>
            <a:ext cx="2559050" cy="4828540"/>
          </a:xfrm>
          <a:prstGeom prst="roundRect">
            <a:avLst>
              <a:gd name="adj" fmla="val 3766"/>
            </a:avLst>
          </a:prstGeom>
          <a:gradFill>
            <a:gsLst>
              <a:gs pos="0">
                <a:srgbClr val="FFFFFF">
                  <a:alpha val="10000"/>
                </a:srgbClr>
              </a:gs>
              <a:gs pos="100000">
                <a:schemeClr val="accent1">
                  <a:alpha val="15000"/>
                </a:schemeClr>
              </a:gs>
            </a:gsLst>
            <a:lin ang="5400000" scaled="0"/>
          </a:gradFill>
          <a:ln w="12700">
            <a:solidFill>
              <a:schemeClr val="accent1">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任意多边形: 形状 1"/>
          <p:cNvSpPr/>
          <p:nvPr>
            <p:custDataLst>
              <p:tags r:id="rId11"/>
            </p:custDataLst>
          </p:nvPr>
        </p:nvSpPr>
        <p:spPr>
          <a:xfrm>
            <a:off x="3872230" y="144399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6" name="任意多边形: 形状 3"/>
          <p:cNvSpPr/>
          <p:nvPr>
            <p:custDataLst>
              <p:tags r:id="rId12"/>
            </p:custDataLst>
          </p:nvPr>
        </p:nvSpPr>
        <p:spPr>
          <a:xfrm>
            <a:off x="5339715" y="144399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9" name="任意多边形: 形状 4" descr="D:\51PPT模板网\51pptmoban.com\图片.jpg"/>
          <p:cNvSpPr/>
          <p:nvPr>
            <p:custDataLst>
              <p:tags r:id="rId13"/>
            </p:custDataLst>
          </p:nvPr>
        </p:nvSpPr>
        <p:spPr>
          <a:xfrm>
            <a:off x="3957320" y="1447165"/>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1">
                  <a:lumMod val="60000"/>
                  <a:lumOff val="40000"/>
                </a:schemeClr>
              </a:gs>
              <a:gs pos="100000">
                <a:schemeClr val="accent1"/>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cs typeface="+mn-ea"/>
              <a:sym typeface="+mn-lt"/>
            </a:endParaRPr>
          </a:p>
        </p:txBody>
      </p:sp>
      <p:sp>
        <p:nvSpPr>
          <p:cNvPr id="21" name="形状9"/>
          <p:cNvSpPr/>
          <p:nvPr>
            <p:custDataLst>
              <p:tags r:id="rId14"/>
            </p:custDataLst>
          </p:nvPr>
        </p:nvSpPr>
        <p:spPr>
          <a:xfrm>
            <a:off x="4096385" y="6325235"/>
            <a:ext cx="1259205" cy="50800"/>
          </a:xfrm>
          <a:prstGeom prst="roundRect">
            <a:avLst>
              <a:gd name="adj" fmla="val 50000"/>
            </a:avLst>
          </a:prstGeom>
          <a:solidFill>
            <a:schemeClr val="accent1">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3200" b="1" dirty="0">
              <a:effectLst>
                <a:reflection blurRad="6350" stA="26000" endPos="60000" dist="30480" dir="5400000" sy="-100000" algn="bl" rotWithShape="0"/>
              </a:effectLst>
              <a:cs typeface="+mn-ea"/>
              <a:sym typeface="+mn-lt"/>
            </a:endParaRPr>
          </a:p>
        </p:txBody>
      </p:sp>
      <p:sp>
        <p:nvSpPr>
          <p:cNvPr id="22" name="矩形 21"/>
          <p:cNvSpPr/>
          <p:nvPr>
            <p:custDataLst>
              <p:tags r:id="rId15"/>
            </p:custDataLst>
          </p:nvPr>
        </p:nvSpPr>
        <p:spPr>
          <a:xfrm>
            <a:off x="3650615" y="2665095"/>
            <a:ext cx="216344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500">
                <a:ln>
                  <a:noFill/>
                  <a:prstDash val="sysDot"/>
                </a:ln>
                <a:solidFill>
                  <a:schemeClr val="tx1">
                    <a:lumMod val="85000"/>
                    <a:lumOff val="15000"/>
                  </a:schemeClr>
                </a:solidFill>
                <a:latin typeface="+mn-ea"/>
                <a:cs typeface="+mn-ea"/>
              </a:rPr>
              <a:t>被污染的食物在室温(20 ℃~22℃) 搁置5小时以上时，病菌就会大量繁殖并产生肠毒素，这种毒素耐热力很强，经加热煮沸30分钟后仍可保持其毒力而致病。</a:t>
            </a:r>
            <a:endParaRPr lang="zh-CN" altLang="en-US" sz="1500">
              <a:ln>
                <a:noFill/>
                <a:prstDash val="sysDot"/>
              </a:ln>
              <a:solidFill>
                <a:schemeClr val="tx1">
                  <a:lumMod val="85000"/>
                  <a:lumOff val="15000"/>
                </a:schemeClr>
              </a:solidFill>
              <a:latin typeface="+mn-ea"/>
              <a:cs typeface="+mn-ea"/>
            </a:endParaRPr>
          </a:p>
        </p:txBody>
      </p:sp>
      <p:sp>
        <p:nvSpPr>
          <p:cNvPr id="23" name="标题"/>
          <p:cNvSpPr txBox="1"/>
          <p:nvPr>
            <p:custDataLst>
              <p:tags r:id="rId16"/>
            </p:custDataLst>
          </p:nvPr>
        </p:nvSpPr>
        <p:spPr>
          <a:xfrm>
            <a:off x="3564255" y="1841500"/>
            <a:ext cx="2322830" cy="662305"/>
          </a:xfrm>
          <a:prstGeom prst="rect">
            <a:avLst/>
          </a:prstGeom>
          <a:noFill/>
        </p:spPr>
        <p:txBody>
          <a:bodyPr wrap="square" lIns="0" tIns="0" rIns="0" bIns="0" rtlCol="0" anchor="ctr">
            <a:noAutofit/>
          </a:bodyPr>
          <a:p>
            <a:pPr algn="ctr"/>
            <a:r>
              <a:rPr lang="zh-CN" altLang="en-US" sz="1600" b="1" spc="300">
                <a:solidFill>
                  <a:schemeClr val="accent1"/>
                </a:solidFill>
                <a:latin typeface="+mn-ea"/>
              </a:rPr>
              <a:t>葡萄球菌性食物中毒</a:t>
            </a:r>
            <a:endParaRPr lang="zh-CN" altLang="en-US" sz="1600" b="1" spc="300">
              <a:solidFill>
                <a:schemeClr val="accent1"/>
              </a:solidFill>
              <a:latin typeface="+mn-ea"/>
            </a:endParaRPr>
          </a:p>
        </p:txBody>
      </p:sp>
      <p:cxnSp>
        <p:nvCxnSpPr>
          <p:cNvPr id="24" name="直接连接符 23"/>
          <p:cNvCxnSpPr/>
          <p:nvPr>
            <p:custDataLst>
              <p:tags r:id="rId17"/>
            </p:custDataLst>
          </p:nvPr>
        </p:nvCxnSpPr>
        <p:spPr>
          <a:xfrm>
            <a:off x="3603625" y="2562860"/>
            <a:ext cx="2244090" cy="0"/>
          </a:xfrm>
          <a:prstGeom prst="line">
            <a:avLst/>
          </a:prstGeom>
          <a:ln w="19050">
            <a:gradFill>
              <a:gsLst>
                <a:gs pos="100000">
                  <a:schemeClr val="accent1">
                    <a:alpha val="0"/>
                  </a:schemeClr>
                </a:gs>
                <a:gs pos="0">
                  <a:schemeClr val="accent1">
                    <a:alpha val="44000"/>
                  </a:schemeClr>
                </a:gs>
              </a:gsLst>
              <a:path path="circle">
                <a:fillToRect l="50000" t="50000" r="50000" b="50000"/>
              </a:path>
              <a:tileRect/>
            </a:gradFill>
          </a:ln>
          <a:effectLst>
            <a:outerShdw blurRad="50800" dist="25400" dir="5400000" algn="t" rotWithShape="0">
              <a:schemeClr val="accent1">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25" name="圆角矩形 1"/>
          <p:cNvSpPr/>
          <p:nvPr>
            <p:custDataLst>
              <p:tags r:id="rId18"/>
            </p:custDataLst>
          </p:nvPr>
        </p:nvSpPr>
        <p:spPr>
          <a:xfrm>
            <a:off x="8936355" y="1496695"/>
            <a:ext cx="2559050" cy="4828540"/>
          </a:xfrm>
          <a:prstGeom prst="roundRect">
            <a:avLst>
              <a:gd name="adj" fmla="val 3766"/>
            </a:avLst>
          </a:prstGeom>
          <a:gradFill>
            <a:gsLst>
              <a:gs pos="0">
                <a:srgbClr val="FFFFFF">
                  <a:alpha val="10000"/>
                </a:srgbClr>
              </a:gs>
              <a:gs pos="100000">
                <a:schemeClr val="accent1">
                  <a:alpha val="15000"/>
                </a:schemeClr>
              </a:gs>
            </a:gsLst>
            <a:lin ang="5400000" scaled="0"/>
          </a:gradFill>
          <a:ln w="12700">
            <a:solidFill>
              <a:schemeClr val="accent1">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任意多边形: 形状 1"/>
          <p:cNvSpPr/>
          <p:nvPr>
            <p:custDataLst>
              <p:tags r:id="rId19"/>
            </p:custDataLst>
          </p:nvPr>
        </p:nvSpPr>
        <p:spPr>
          <a:xfrm>
            <a:off x="9362440" y="144399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27" name="任意多边形: 形状 3"/>
          <p:cNvSpPr/>
          <p:nvPr>
            <p:custDataLst>
              <p:tags r:id="rId20"/>
            </p:custDataLst>
          </p:nvPr>
        </p:nvSpPr>
        <p:spPr>
          <a:xfrm>
            <a:off x="10829925" y="144399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28" name="任意多边形: 形状 4" descr="D:\51PPT模板网\51pptmoban.com\图片.jpg"/>
          <p:cNvSpPr/>
          <p:nvPr>
            <p:custDataLst>
              <p:tags r:id="rId21"/>
            </p:custDataLst>
          </p:nvPr>
        </p:nvSpPr>
        <p:spPr>
          <a:xfrm>
            <a:off x="9447530" y="1447165"/>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1">
                  <a:lumMod val="60000"/>
                  <a:lumOff val="40000"/>
                </a:schemeClr>
              </a:gs>
              <a:gs pos="100000">
                <a:schemeClr val="accent1"/>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cs typeface="+mn-ea"/>
              <a:sym typeface="+mn-lt"/>
            </a:endParaRPr>
          </a:p>
        </p:txBody>
      </p:sp>
      <p:sp>
        <p:nvSpPr>
          <p:cNvPr id="29" name="形状9"/>
          <p:cNvSpPr/>
          <p:nvPr>
            <p:custDataLst>
              <p:tags r:id="rId22"/>
            </p:custDataLst>
          </p:nvPr>
        </p:nvSpPr>
        <p:spPr>
          <a:xfrm>
            <a:off x="9586595" y="6325235"/>
            <a:ext cx="1259205" cy="50800"/>
          </a:xfrm>
          <a:prstGeom prst="roundRect">
            <a:avLst>
              <a:gd name="adj" fmla="val 50000"/>
            </a:avLst>
          </a:prstGeom>
          <a:solidFill>
            <a:schemeClr val="accent1">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3200" b="1" dirty="0">
              <a:effectLst>
                <a:reflection blurRad="6350" stA="26000" endPos="60000" dist="30480" dir="5400000" sy="-100000" algn="bl" rotWithShape="0"/>
              </a:effectLst>
              <a:cs typeface="+mn-ea"/>
              <a:sym typeface="+mn-lt"/>
            </a:endParaRPr>
          </a:p>
        </p:txBody>
      </p:sp>
      <p:sp>
        <p:nvSpPr>
          <p:cNvPr id="30" name="矩形 29"/>
          <p:cNvSpPr/>
          <p:nvPr>
            <p:custDataLst>
              <p:tags r:id="rId23"/>
            </p:custDataLst>
          </p:nvPr>
        </p:nvSpPr>
        <p:spPr>
          <a:xfrm>
            <a:off x="9055100" y="2665095"/>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500">
                <a:ln>
                  <a:noFill/>
                  <a:prstDash val="sysDot"/>
                </a:ln>
                <a:solidFill>
                  <a:schemeClr val="tx1">
                    <a:lumMod val="85000"/>
                    <a:lumOff val="15000"/>
                  </a:schemeClr>
                </a:solidFill>
                <a:latin typeface="+mn-ea"/>
                <a:cs typeface="+mn-ea"/>
              </a:rPr>
              <a:t>夏秋季节发 病率较高，临床表现为胃肠型及过敏型。</a:t>
            </a:r>
            <a:endParaRPr lang="zh-CN" altLang="en-US" sz="1500">
              <a:ln>
                <a:noFill/>
                <a:prstDash val="sysDot"/>
              </a:ln>
              <a:solidFill>
                <a:schemeClr val="tx1">
                  <a:lumMod val="85000"/>
                  <a:lumOff val="15000"/>
                </a:schemeClr>
              </a:solidFill>
              <a:latin typeface="+mn-ea"/>
              <a:cs typeface="+mn-ea"/>
            </a:endParaRPr>
          </a:p>
        </p:txBody>
      </p:sp>
      <p:sp>
        <p:nvSpPr>
          <p:cNvPr id="31" name="标题"/>
          <p:cNvSpPr txBox="1"/>
          <p:nvPr>
            <p:custDataLst>
              <p:tags r:id="rId24"/>
            </p:custDataLst>
          </p:nvPr>
        </p:nvSpPr>
        <p:spPr>
          <a:xfrm>
            <a:off x="9054465" y="1841500"/>
            <a:ext cx="2322830" cy="662305"/>
          </a:xfrm>
          <a:prstGeom prst="rect">
            <a:avLst/>
          </a:prstGeom>
          <a:noFill/>
        </p:spPr>
        <p:txBody>
          <a:bodyPr wrap="square" lIns="0" tIns="0" rIns="0" bIns="0" rtlCol="0" anchor="ctr">
            <a:noAutofit/>
          </a:bodyPr>
          <a:p>
            <a:pPr algn="ctr"/>
            <a:r>
              <a:rPr lang="zh-CN" altLang="en-US" sz="1600" b="1" spc="300">
                <a:solidFill>
                  <a:schemeClr val="accent1"/>
                </a:solidFill>
                <a:latin typeface="+mn-ea"/>
              </a:rPr>
              <a:t>变形杆菌食物中毒</a:t>
            </a:r>
            <a:endParaRPr lang="zh-CN" altLang="en-US" sz="1600" b="1" spc="300">
              <a:solidFill>
                <a:schemeClr val="accent1"/>
              </a:solidFill>
              <a:latin typeface="+mn-ea"/>
            </a:endParaRPr>
          </a:p>
        </p:txBody>
      </p:sp>
      <p:cxnSp>
        <p:nvCxnSpPr>
          <p:cNvPr id="32" name="直接连接符 31"/>
          <p:cNvCxnSpPr/>
          <p:nvPr>
            <p:custDataLst>
              <p:tags r:id="rId25"/>
            </p:custDataLst>
          </p:nvPr>
        </p:nvCxnSpPr>
        <p:spPr>
          <a:xfrm>
            <a:off x="9093835" y="2562860"/>
            <a:ext cx="2244090" cy="0"/>
          </a:xfrm>
          <a:prstGeom prst="line">
            <a:avLst/>
          </a:prstGeom>
          <a:ln w="19050">
            <a:gradFill>
              <a:gsLst>
                <a:gs pos="100000">
                  <a:schemeClr val="accent1">
                    <a:alpha val="0"/>
                  </a:schemeClr>
                </a:gs>
                <a:gs pos="0">
                  <a:schemeClr val="accent1">
                    <a:alpha val="44000"/>
                  </a:schemeClr>
                </a:gs>
              </a:gsLst>
              <a:path path="circle">
                <a:fillToRect l="50000" t="50000" r="50000" b="50000"/>
              </a:path>
              <a:tileRect/>
            </a:gradFill>
          </a:ln>
          <a:effectLst>
            <a:outerShdw blurRad="50800" dist="25400" dir="5400000" algn="t" rotWithShape="0">
              <a:schemeClr val="accent1">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33" name="圆角矩形 1"/>
          <p:cNvSpPr/>
          <p:nvPr>
            <p:custDataLst>
              <p:tags r:id="rId26"/>
            </p:custDataLst>
          </p:nvPr>
        </p:nvSpPr>
        <p:spPr>
          <a:xfrm>
            <a:off x="6191250" y="1496695"/>
            <a:ext cx="2559050" cy="4828540"/>
          </a:xfrm>
          <a:prstGeom prst="roundRect">
            <a:avLst>
              <a:gd name="adj" fmla="val 3766"/>
            </a:avLst>
          </a:prstGeom>
          <a:gradFill>
            <a:gsLst>
              <a:gs pos="0">
                <a:srgbClr val="FFFFFF">
                  <a:alpha val="10000"/>
                </a:srgbClr>
              </a:gs>
              <a:gs pos="100000">
                <a:schemeClr val="accent1">
                  <a:alpha val="15000"/>
                </a:schemeClr>
              </a:gs>
            </a:gsLst>
            <a:lin ang="5400000" scaled="0"/>
          </a:gradFill>
          <a:ln w="12700">
            <a:solidFill>
              <a:schemeClr val="accent1">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4" name="任意多边形: 形状 1"/>
          <p:cNvSpPr/>
          <p:nvPr>
            <p:custDataLst>
              <p:tags r:id="rId27"/>
            </p:custDataLst>
          </p:nvPr>
        </p:nvSpPr>
        <p:spPr>
          <a:xfrm>
            <a:off x="6617335" y="144399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35" name="任意多边形: 形状 3"/>
          <p:cNvSpPr/>
          <p:nvPr>
            <p:custDataLst>
              <p:tags r:id="rId28"/>
            </p:custDataLst>
          </p:nvPr>
        </p:nvSpPr>
        <p:spPr>
          <a:xfrm>
            <a:off x="8084820" y="144399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36" name="任意多边形: 形状 4" descr="D:\51PPT模板网\51pptmoban.com\图片.jpg"/>
          <p:cNvSpPr/>
          <p:nvPr>
            <p:custDataLst>
              <p:tags r:id="rId29"/>
            </p:custDataLst>
          </p:nvPr>
        </p:nvSpPr>
        <p:spPr>
          <a:xfrm>
            <a:off x="6702425" y="1447165"/>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1">
                  <a:lumMod val="60000"/>
                  <a:lumOff val="40000"/>
                </a:schemeClr>
              </a:gs>
              <a:gs pos="100000">
                <a:schemeClr val="accent1"/>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cs typeface="+mn-ea"/>
              <a:sym typeface="+mn-lt"/>
            </a:endParaRPr>
          </a:p>
        </p:txBody>
      </p:sp>
      <p:sp>
        <p:nvSpPr>
          <p:cNvPr id="37" name="形状9"/>
          <p:cNvSpPr/>
          <p:nvPr>
            <p:custDataLst>
              <p:tags r:id="rId30"/>
            </p:custDataLst>
          </p:nvPr>
        </p:nvSpPr>
        <p:spPr>
          <a:xfrm>
            <a:off x="6841490" y="6325235"/>
            <a:ext cx="1259205" cy="50800"/>
          </a:xfrm>
          <a:prstGeom prst="roundRect">
            <a:avLst>
              <a:gd name="adj" fmla="val 50000"/>
            </a:avLst>
          </a:prstGeom>
          <a:solidFill>
            <a:schemeClr val="accent1">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3200" b="1" dirty="0">
              <a:effectLst>
                <a:reflection blurRad="6350" stA="26000" endPos="60000" dist="30480" dir="5400000" sy="-100000" algn="bl" rotWithShape="0"/>
              </a:effectLst>
              <a:cs typeface="+mn-ea"/>
              <a:sym typeface="+mn-lt"/>
            </a:endParaRPr>
          </a:p>
        </p:txBody>
      </p:sp>
      <p:sp>
        <p:nvSpPr>
          <p:cNvPr id="38" name="矩形 37"/>
          <p:cNvSpPr/>
          <p:nvPr>
            <p:custDataLst>
              <p:tags r:id="rId31"/>
            </p:custDataLst>
          </p:nvPr>
        </p:nvSpPr>
        <p:spPr>
          <a:xfrm>
            <a:off x="6309995" y="2665095"/>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500">
                <a:ln>
                  <a:noFill/>
                  <a:prstDash val="sysDot"/>
                </a:ln>
                <a:solidFill>
                  <a:schemeClr val="tx1">
                    <a:lumMod val="85000"/>
                    <a:lumOff val="15000"/>
                  </a:schemeClr>
                </a:solidFill>
                <a:latin typeface="+mn-ea"/>
                <a:cs typeface="+mn-ea"/>
              </a:rPr>
              <a:t>以胃肠道症状，如恶心、呕吐、腹痛、腹泻及水样便等为主要症状。该菌引起的食物中毒具有暴发起病(同一时间、同一区域、相同或 相似症状、同一污染食物)、潜伏期短(数小时至数天)、有一定季节性(多夏秋季)等细菌性食物中毒的常见特点。</a:t>
            </a:r>
            <a:endParaRPr lang="zh-CN" altLang="en-US" sz="1500">
              <a:ln>
                <a:noFill/>
                <a:prstDash val="sysDot"/>
              </a:ln>
              <a:solidFill>
                <a:schemeClr val="tx1">
                  <a:lumMod val="85000"/>
                  <a:lumOff val="15000"/>
                </a:schemeClr>
              </a:solidFill>
              <a:latin typeface="+mn-ea"/>
              <a:cs typeface="+mn-ea"/>
            </a:endParaRPr>
          </a:p>
        </p:txBody>
      </p:sp>
      <p:sp>
        <p:nvSpPr>
          <p:cNvPr id="39" name="标题"/>
          <p:cNvSpPr txBox="1"/>
          <p:nvPr>
            <p:custDataLst>
              <p:tags r:id="rId32"/>
            </p:custDataLst>
          </p:nvPr>
        </p:nvSpPr>
        <p:spPr>
          <a:xfrm>
            <a:off x="6309360" y="1841500"/>
            <a:ext cx="2322830" cy="662305"/>
          </a:xfrm>
          <a:prstGeom prst="rect">
            <a:avLst/>
          </a:prstGeom>
          <a:noFill/>
        </p:spPr>
        <p:txBody>
          <a:bodyPr wrap="square" lIns="0" tIns="0" rIns="0" bIns="0" rtlCol="0" anchor="ctr">
            <a:noAutofit/>
          </a:bodyPr>
          <a:p>
            <a:pPr algn="ctr"/>
            <a:r>
              <a:rPr lang="zh-CN" altLang="en-US" sz="1600" b="1" spc="300">
                <a:solidFill>
                  <a:schemeClr val="accent1"/>
                </a:solidFill>
                <a:latin typeface="+mn-ea"/>
              </a:rPr>
              <a:t>副溶血性弧菌食物中毒</a:t>
            </a:r>
            <a:endParaRPr lang="zh-CN" altLang="en-US" sz="1600" b="1" spc="300">
              <a:solidFill>
                <a:schemeClr val="accent1"/>
              </a:solidFill>
              <a:latin typeface="+mn-ea"/>
            </a:endParaRPr>
          </a:p>
        </p:txBody>
      </p:sp>
      <p:cxnSp>
        <p:nvCxnSpPr>
          <p:cNvPr id="40" name="直接连接符 39"/>
          <p:cNvCxnSpPr/>
          <p:nvPr>
            <p:custDataLst>
              <p:tags r:id="rId33"/>
            </p:custDataLst>
          </p:nvPr>
        </p:nvCxnSpPr>
        <p:spPr>
          <a:xfrm>
            <a:off x="6348730" y="2562860"/>
            <a:ext cx="2244090" cy="0"/>
          </a:xfrm>
          <a:prstGeom prst="line">
            <a:avLst/>
          </a:prstGeom>
          <a:ln w="19050">
            <a:gradFill>
              <a:gsLst>
                <a:gs pos="100000">
                  <a:schemeClr val="accent1">
                    <a:alpha val="0"/>
                  </a:schemeClr>
                </a:gs>
                <a:gs pos="0">
                  <a:schemeClr val="accent1">
                    <a:alpha val="44000"/>
                  </a:schemeClr>
                </a:gs>
              </a:gsLst>
              <a:path path="circle">
                <a:fillToRect l="50000" t="50000" r="50000" b="50000"/>
              </a:path>
              <a:tileRect/>
            </a:gradFill>
          </a:ln>
          <a:effectLst>
            <a:outerShdw blurRad="50800" dist="25400" dir="5400000" algn="t" rotWithShape="0">
              <a:schemeClr val="accent1">
                <a:lumMod val="75000"/>
                <a:alpha val="16000"/>
              </a:schemeClr>
            </a:outerShdw>
          </a:effectLst>
        </p:spPr>
        <p:style>
          <a:lnRef idx="2">
            <a:schemeClr val="accent1"/>
          </a:lnRef>
          <a:fillRef idx="0">
            <a:srgbClr val="FFFFFF"/>
          </a:fillRef>
          <a:effectRef idx="0">
            <a:srgbClr val="FFFFFF"/>
          </a:effectRef>
          <a:fontRef idx="minor">
            <a:schemeClr val="tx1"/>
          </a:fontRef>
        </p:style>
      </p:cxnSp>
    </p:spTree>
    <p:custDataLst>
      <p:tags r:id="rId34"/>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a:sym typeface="+mn-ea"/>
              </a:rPr>
              <a:t>预防食物中毒应在日常生活中做到以下几点：</a:t>
            </a:r>
            <a:endParaRPr lang="zh-CN" altLang="en-US">
              <a:sym typeface="+mn-ea"/>
            </a:endParaRPr>
          </a:p>
        </p:txBody>
      </p:sp>
      <p:sp>
        <p:nvSpPr>
          <p:cNvPr id="8" name="矩形 7"/>
          <p:cNvSpPr/>
          <p:nvPr userDrawn="1">
            <p:custDataLst>
              <p:tags r:id="rId2"/>
            </p:custDataLst>
          </p:nvPr>
        </p:nvSpPr>
        <p:spPr>
          <a:xfrm>
            <a:off x="0" y="3048000"/>
            <a:ext cx="12192000" cy="381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useBgFill="1">
        <p:nvSpPr>
          <p:cNvPr id="5" name="矩形 4"/>
          <p:cNvSpPr/>
          <p:nvPr>
            <p:custDataLst>
              <p:tags r:id="rId3"/>
            </p:custDataLst>
          </p:nvPr>
        </p:nvSpPr>
        <p:spPr>
          <a:xfrm>
            <a:off x="701040" y="1185545"/>
            <a:ext cx="10800715" cy="4540885"/>
          </a:xfrm>
          <a:prstGeom prst="rect">
            <a:avLst/>
          </a:prstGeom>
          <a:ln>
            <a:noFill/>
          </a:ln>
          <a:effectLst>
            <a:outerShdw blurRad="127000" dist="38100" dir="5400000" algn="t" rotWithShape="0">
              <a:schemeClr val="dk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noAutofit/>
          </a:bodyPr>
          <a:lstStyle/>
          <a:p>
            <a:pPr algn="just">
              <a:lnSpc>
                <a:spcPct val="130000"/>
              </a:lnSpc>
            </a:pPr>
            <a:endParaRPr lang="zh-CN" altLang="en-US" spc="150" dirty="0">
              <a:ln w="3175">
                <a:noFill/>
                <a:prstDash val="dash"/>
              </a:ln>
              <a:solidFill>
                <a:srgbClr val="262626"/>
              </a:solidFill>
              <a:uFillTx/>
              <a:latin typeface="+mn-ea"/>
              <a:ea typeface="微软雅黑" panose="020B0503020204020204" charset="-122"/>
              <a:cs typeface="微软雅黑" panose="020B0503020204020204" charset="-122"/>
              <a:sym typeface="+mn-ea"/>
            </a:endParaRPr>
          </a:p>
        </p:txBody>
      </p:sp>
      <p:sp>
        <p:nvSpPr>
          <p:cNvPr id="6" name="文本框 5"/>
          <p:cNvSpPr txBox="1"/>
          <p:nvPr>
            <p:custDataLst>
              <p:tags r:id="rId4"/>
            </p:custDataLst>
          </p:nvPr>
        </p:nvSpPr>
        <p:spPr>
          <a:xfrm>
            <a:off x="963930" y="1283335"/>
            <a:ext cx="10362565" cy="4127500"/>
          </a:xfrm>
          <a:prstGeom prst="rect">
            <a:avLst/>
          </a:prstGeom>
          <a:noFill/>
        </p:spPr>
        <p:txBody>
          <a:bodyPr wrap="square" lIns="0" tIns="0" rIns="0" bIns="0" rtlCol="0" anchor="ctr" anchorCtr="0"/>
          <a:lstStyle/>
          <a:p>
            <a:pPr indent="0" fontAlgn="auto">
              <a:lnSpc>
                <a:spcPct val="150000"/>
              </a:lnSpc>
            </a:pPr>
            <a:r>
              <a:rPr lang="zh-CN" altLang="en-US" sz="2400">
                <a:sym typeface="+mn-ea"/>
              </a:rPr>
              <a:t>（</a:t>
            </a:r>
            <a:r>
              <a:rPr lang="en-US" altLang="zh-CN" sz="2400">
                <a:sym typeface="+mn-ea"/>
              </a:rPr>
              <a:t>1</a:t>
            </a:r>
            <a:r>
              <a:rPr lang="zh-CN" altLang="en-US" sz="2400">
                <a:sym typeface="+mn-ea"/>
              </a:rPr>
              <a:t>）禁止食用病死禽畜肉或其他变质肉类。少食醉虾、腌蟹等。</a:t>
            </a:r>
            <a:endParaRPr lang="zh-CN" altLang="en-US" sz="2400"/>
          </a:p>
          <a:p>
            <a:pPr indent="0" fontAlgn="auto">
              <a:lnSpc>
                <a:spcPct val="150000"/>
              </a:lnSpc>
            </a:pPr>
            <a:r>
              <a:rPr lang="zh-CN" altLang="en-US" sz="2400">
                <a:sym typeface="+mn-ea"/>
              </a:rPr>
              <a:t>（</a:t>
            </a:r>
            <a:r>
              <a:rPr lang="en-US" altLang="zh-CN" sz="2400">
                <a:sym typeface="+mn-ea"/>
              </a:rPr>
              <a:t>2</a:t>
            </a:r>
            <a:r>
              <a:rPr lang="zh-CN" altLang="en-US" sz="2400">
                <a:sym typeface="+mn-ea"/>
              </a:rPr>
              <a:t>）应确保冷藏食品的新鲜度和质量没有问题，食用肉类前应彻底加热煮透，食用</a:t>
            </a:r>
            <a:r>
              <a:rPr lang="en-US" altLang="zh-CN" sz="2400">
                <a:sym typeface="+mn-ea"/>
              </a:rPr>
              <a:t> </a:t>
            </a:r>
            <a:r>
              <a:rPr lang="zh-CN" altLang="en-US" sz="2400">
                <a:sym typeface="+mn-ea"/>
              </a:rPr>
              <a:t>剩菜前也应充分加热。</a:t>
            </a:r>
            <a:endParaRPr lang="zh-CN" altLang="en-US" sz="2400"/>
          </a:p>
          <a:p>
            <a:pPr indent="0" fontAlgn="auto">
              <a:lnSpc>
                <a:spcPct val="150000"/>
              </a:lnSpc>
            </a:pPr>
            <a:r>
              <a:rPr lang="zh-CN" altLang="en-US" sz="2400">
                <a:sym typeface="+mn-ea"/>
              </a:rPr>
              <a:t>（</a:t>
            </a:r>
            <a:r>
              <a:rPr lang="en-US" altLang="zh-CN" sz="2400">
                <a:sym typeface="+mn-ea"/>
              </a:rPr>
              <a:t>3</a:t>
            </a:r>
            <a:r>
              <a:rPr lang="zh-CN" altLang="en-US" sz="2400">
                <a:sym typeface="+mn-ea"/>
              </a:rPr>
              <a:t>）烹调时要生熟分开，避免交叉污染。</a:t>
            </a:r>
            <a:endParaRPr lang="zh-CN" altLang="en-US" sz="2400"/>
          </a:p>
          <a:p>
            <a:pPr indent="0" fontAlgn="auto">
              <a:lnSpc>
                <a:spcPct val="150000"/>
              </a:lnSpc>
            </a:pPr>
            <a:r>
              <a:rPr lang="zh-CN" altLang="en-US" sz="2400">
                <a:sym typeface="+mn-ea"/>
              </a:rPr>
              <a:t>（</a:t>
            </a:r>
            <a:r>
              <a:rPr lang="en-US" altLang="zh-CN" sz="2400">
                <a:sym typeface="+mn-ea"/>
              </a:rPr>
              <a:t>4</a:t>
            </a:r>
            <a:r>
              <a:rPr lang="zh-CN" altLang="en-US" sz="2400">
                <a:sym typeface="+mn-ea"/>
              </a:rPr>
              <a:t>）腌腊及罐头食品在食前应煮沸</a:t>
            </a:r>
            <a:r>
              <a:rPr lang="en-US" altLang="zh-CN" sz="2400">
                <a:sym typeface="+mn-ea"/>
              </a:rPr>
              <a:t> 6</a:t>
            </a:r>
            <a:r>
              <a:rPr lang="zh-CN" altLang="en-US" sz="2400">
                <a:sym typeface="+mn-ea"/>
              </a:rPr>
              <a:t>～</a:t>
            </a:r>
            <a:r>
              <a:rPr lang="en-US" altLang="zh-CN" sz="2400">
                <a:sym typeface="+mn-ea"/>
              </a:rPr>
              <a:t>10 </a:t>
            </a:r>
            <a:r>
              <a:rPr lang="zh-CN" altLang="en-US" sz="2400">
                <a:sym typeface="+mn-ea"/>
              </a:rPr>
              <a:t>分钟。</a:t>
            </a:r>
            <a:endParaRPr lang="zh-CN" altLang="en-US" sz="2400"/>
          </a:p>
          <a:p>
            <a:pPr indent="0" fontAlgn="auto">
              <a:lnSpc>
                <a:spcPct val="150000"/>
              </a:lnSpc>
            </a:pPr>
            <a:r>
              <a:rPr lang="zh-CN" altLang="en-US" sz="2400">
                <a:sym typeface="+mn-ea"/>
              </a:rPr>
              <a:t>（</a:t>
            </a:r>
            <a:r>
              <a:rPr lang="en-US" altLang="zh-CN" sz="2400">
                <a:sym typeface="+mn-ea"/>
              </a:rPr>
              <a:t>5</a:t>
            </a:r>
            <a:r>
              <a:rPr lang="zh-CN" altLang="en-US" sz="2400">
                <a:sym typeface="+mn-ea"/>
              </a:rPr>
              <a:t>）不食用毒蕈、河豚等有毒动植物。</a:t>
            </a:r>
            <a:endParaRPr lang="zh-CN" altLang="en-US" sz="2400" kern="0" dirty="0">
              <a:ln>
                <a:noFill/>
                <a:prstDash val="sysDot"/>
              </a:ln>
              <a:solidFill>
                <a:schemeClr val="tx1">
                  <a:lumMod val="85000"/>
                  <a:lumOff val="15000"/>
                </a:schemeClr>
              </a:solidFill>
              <a:latin typeface="+mn-ea"/>
              <a:sym typeface="+mn-ea"/>
            </a:endParaRPr>
          </a:p>
        </p:txBody>
      </p:sp>
    </p:spTree>
    <p:custDataLst>
      <p:tags r:id="rId5"/>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（二）应对食物中毒</a:t>
            </a:r>
            <a:endParaRPr lang="zh-CN" altLang="en-US"/>
          </a:p>
        </p:txBody>
      </p:sp>
      <p:sp>
        <p:nvSpPr>
          <p:cNvPr id="31" name="任意多边形: 形状 30"/>
          <p:cNvSpPr/>
          <p:nvPr>
            <p:custDataLst>
              <p:tags r:id="rId2"/>
            </p:custDataLst>
          </p:nvPr>
        </p:nvSpPr>
        <p:spPr>
          <a:xfrm>
            <a:off x="684530" y="2112328"/>
            <a:ext cx="3191256" cy="3191256"/>
          </a:xfrm>
          <a:custGeom>
            <a:avLst/>
            <a:gdLst>
              <a:gd name="connsiteX0" fmla="*/ 1583813 w 3191256"/>
              <a:gd name="connsiteY0" fmla="*/ 492315 h 3191256"/>
              <a:gd name="connsiteX1" fmla="*/ 491213 w 3191256"/>
              <a:gd name="connsiteY1" fmla="*/ 1584915 h 3191256"/>
              <a:gd name="connsiteX2" fmla="*/ 1583813 w 3191256"/>
              <a:gd name="connsiteY2" fmla="*/ 2677515 h 3191256"/>
              <a:gd name="connsiteX3" fmla="*/ 2676413 w 3191256"/>
              <a:gd name="connsiteY3" fmla="*/ 1584915 h 3191256"/>
              <a:gd name="connsiteX4" fmla="*/ 1583813 w 3191256"/>
              <a:gd name="connsiteY4" fmla="*/ 492315 h 3191256"/>
              <a:gd name="connsiteX5" fmla="*/ 1595628 w 3191256"/>
              <a:gd name="connsiteY5" fmla="*/ 0 h 3191256"/>
              <a:gd name="connsiteX6" fmla="*/ 3191256 w 3191256"/>
              <a:gd name="connsiteY6" fmla="*/ 1595628 h 3191256"/>
              <a:gd name="connsiteX7" fmla="*/ 1595628 w 3191256"/>
              <a:gd name="connsiteY7" fmla="*/ 3191256 h 3191256"/>
              <a:gd name="connsiteX8" fmla="*/ 0 w 3191256"/>
              <a:gd name="connsiteY8" fmla="*/ 1595628 h 3191256"/>
              <a:gd name="connsiteX9" fmla="*/ 1595628 w 3191256"/>
              <a:gd name="connsiteY9" fmla="*/ 0 h 31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1256" h="3191256">
                <a:moveTo>
                  <a:pt x="1583813" y="492315"/>
                </a:moveTo>
                <a:cubicBezTo>
                  <a:pt x="980387" y="492315"/>
                  <a:pt x="491213" y="981489"/>
                  <a:pt x="491213" y="1584915"/>
                </a:cubicBezTo>
                <a:cubicBezTo>
                  <a:pt x="491213" y="2188341"/>
                  <a:pt x="980387" y="2677515"/>
                  <a:pt x="1583813" y="2677515"/>
                </a:cubicBezTo>
                <a:cubicBezTo>
                  <a:pt x="2187239" y="2677515"/>
                  <a:pt x="2676413" y="2188341"/>
                  <a:pt x="2676413" y="1584915"/>
                </a:cubicBezTo>
                <a:cubicBezTo>
                  <a:pt x="2676413" y="981489"/>
                  <a:pt x="2187239" y="492315"/>
                  <a:pt x="1583813" y="492315"/>
                </a:cubicBezTo>
                <a:close/>
                <a:moveTo>
                  <a:pt x="1595628" y="0"/>
                </a:moveTo>
                <a:cubicBezTo>
                  <a:pt x="2476869" y="0"/>
                  <a:pt x="3191256" y="714387"/>
                  <a:pt x="3191256" y="1595628"/>
                </a:cubicBezTo>
                <a:cubicBezTo>
                  <a:pt x="3191256" y="2476869"/>
                  <a:pt x="2476869" y="3191256"/>
                  <a:pt x="1595628" y="3191256"/>
                </a:cubicBezTo>
                <a:cubicBezTo>
                  <a:pt x="714387" y="3191256"/>
                  <a:pt x="0" y="2476869"/>
                  <a:pt x="0" y="1595628"/>
                </a:cubicBezTo>
                <a:cubicBezTo>
                  <a:pt x="0" y="714387"/>
                  <a:pt x="714387" y="0"/>
                  <a:pt x="1595628" y="0"/>
                </a:cubicBezTo>
                <a:close/>
              </a:path>
            </a:pathLst>
          </a:custGeom>
          <a:solidFill>
            <a:schemeClr val="tx1">
              <a:lumMod val="40000"/>
              <a:lumOff val="60000"/>
              <a:alpha val="15000"/>
            </a:schemeClr>
          </a:solidFill>
        </p:spPr>
        <p:txBody>
          <a:bodyPr wrap="square">
            <a:noAutofit/>
          </a:bodyPr>
          <a:p>
            <a:endParaRPr lang="zh-CN" altLang="en-US"/>
          </a:p>
        </p:txBody>
      </p:sp>
      <p:sp>
        <p:nvSpPr>
          <p:cNvPr id="34" name="任意多边形: 形状 33"/>
          <p:cNvSpPr/>
          <p:nvPr>
            <p:custDataLst>
              <p:tags r:id="rId3"/>
            </p:custDataLst>
          </p:nvPr>
        </p:nvSpPr>
        <p:spPr>
          <a:xfrm>
            <a:off x="2294890" y="4248467"/>
            <a:ext cx="1628002" cy="1357077"/>
          </a:xfrm>
          <a:custGeom>
            <a:avLst/>
            <a:gdLst>
              <a:gd name="connsiteX0" fmla="*/ 925566 w 1628002"/>
              <a:gd name="connsiteY0" fmla="*/ 0 h 1357077"/>
              <a:gd name="connsiteX1" fmla="*/ 1600200 w 1628002"/>
              <a:gd name="connsiteY1" fmla="*/ 387813 h 1357077"/>
              <a:gd name="connsiteX2" fmla="*/ 1618488 w 1628002"/>
              <a:gd name="connsiteY2" fmla="*/ 460965 h 1357077"/>
              <a:gd name="connsiteX3" fmla="*/ 950976 w 1628002"/>
              <a:gd name="connsiteY3" fmla="*/ 1110189 h 1357077"/>
              <a:gd name="connsiteX4" fmla="*/ 54864 w 1628002"/>
              <a:gd name="connsiteY4" fmla="*/ 1357077 h 1357077"/>
              <a:gd name="connsiteX5" fmla="*/ 0 w 1628002"/>
              <a:gd name="connsiteY5" fmla="*/ 1293069 h 1357077"/>
              <a:gd name="connsiteX6" fmla="*/ 0 w 1628002"/>
              <a:gd name="connsiteY6" fmla="*/ 550646 h 1357077"/>
              <a:gd name="connsiteX7" fmla="*/ 88695 w 1628002"/>
              <a:gd name="connsiteY7" fmla="*/ 546167 h 1357077"/>
              <a:gd name="connsiteX8" fmla="*/ 882984 w 1628002"/>
              <a:gd name="connsiteY8" fmla="*/ 70091 h 135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8002" h="1357077">
                <a:moveTo>
                  <a:pt x="925566" y="0"/>
                </a:moveTo>
                <a:lnTo>
                  <a:pt x="1600200" y="387813"/>
                </a:lnTo>
                <a:cubicBezTo>
                  <a:pt x="1627632" y="406101"/>
                  <a:pt x="1636776" y="433533"/>
                  <a:pt x="1618488" y="460965"/>
                </a:cubicBezTo>
                <a:cubicBezTo>
                  <a:pt x="1453896" y="726141"/>
                  <a:pt x="1225296" y="945597"/>
                  <a:pt x="950976" y="1110189"/>
                </a:cubicBezTo>
                <a:cubicBezTo>
                  <a:pt x="676656" y="1265637"/>
                  <a:pt x="356616" y="1357077"/>
                  <a:pt x="54864" y="1357077"/>
                </a:cubicBezTo>
                <a:cubicBezTo>
                  <a:pt x="27432" y="1357077"/>
                  <a:pt x="0" y="1329645"/>
                  <a:pt x="0" y="1293069"/>
                </a:cubicBezTo>
                <a:lnTo>
                  <a:pt x="0" y="550646"/>
                </a:lnTo>
                <a:lnTo>
                  <a:pt x="88695" y="546167"/>
                </a:lnTo>
                <a:cubicBezTo>
                  <a:pt x="419265" y="512596"/>
                  <a:pt x="706271" y="331661"/>
                  <a:pt x="882984" y="70091"/>
                </a:cubicBezTo>
                <a:close/>
              </a:path>
            </a:pathLst>
          </a:custGeom>
          <a:solidFill>
            <a:schemeClr val="accent1">
              <a:lumMod val="20000"/>
              <a:lumOff val="80000"/>
            </a:schemeClr>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33" name="任意多边形: 形状 32"/>
          <p:cNvSpPr/>
          <p:nvPr>
            <p:custDataLst>
              <p:tags r:id="rId4"/>
            </p:custDataLst>
          </p:nvPr>
        </p:nvSpPr>
        <p:spPr>
          <a:xfrm>
            <a:off x="3209925" y="2725102"/>
            <a:ext cx="1069282" cy="1962654"/>
          </a:xfrm>
          <a:custGeom>
            <a:avLst/>
            <a:gdLst>
              <a:gd name="connsiteX0" fmla="*/ 778817 w 1069282"/>
              <a:gd name="connsiteY0" fmla="*/ 799 h 1962654"/>
              <a:gd name="connsiteX1" fmla="*/ 831538 w 1069282"/>
              <a:gd name="connsiteY1" fmla="*/ 27802 h 1962654"/>
              <a:gd name="connsiteX2" fmla="*/ 1069282 w 1069282"/>
              <a:gd name="connsiteY2" fmla="*/ 978778 h 1962654"/>
              <a:gd name="connsiteX3" fmla="*/ 831538 w 1069282"/>
              <a:gd name="connsiteY3" fmla="*/ 1938898 h 1962654"/>
              <a:gd name="connsiteX4" fmla="*/ 758386 w 1069282"/>
              <a:gd name="connsiteY4" fmla="*/ 1957186 h 1962654"/>
              <a:gd name="connsiteX5" fmla="*/ 0 w 1069282"/>
              <a:gd name="connsiteY5" fmla="*/ 1517667 h 1962654"/>
              <a:gd name="connsiteX6" fmla="*/ 64993 w 1069282"/>
              <a:gd name="connsiteY6" fmla="*/ 1397926 h 1962654"/>
              <a:gd name="connsiteX7" fmla="*/ 150855 w 1069282"/>
              <a:gd name="connsiteY7" fmla="*/ 972637 h 1962654"/>
              <a:gd name="connsiteX8" fmla="*/ 64993 w 1069282"/>
              <a:gd name="connsiteY8" fmla="*/ 547348 h 1962654"/>
              <a:gd name="connsiteX9" fmla="*/ 8847 w 1069282"/>
              <a:gd name="connsiteY9" fmla="*/ 443906 h 1962654"/>
              <a:gd name="connsiteX10" fmla="*/ 758386 w 1069282"/>
              <a:gd name="connsiteY10" fmla="*/ 9514 h 1962654"/>
              <a:gd name="connsiteX11" fmla="*/ 778817 w 1069282"/>
              <a:gd name="connsiteY11" fmla="*/ 799 h 196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282" h="1962654">
                <a:moveTo>
                  <a:pt x="778817" y="799"/>
                </a:moveTo>
                <a:cubicBezTo>
                  <a:pt x="798963" y="-3059"/>
                  <a:pt x="817822" y="7228"/>
                  <a:pt x="831538" y="27802"/>
                </a:cubicBezTo>
                <a:cubicBezTo>
                  <a:pt x="986986" y="320410"/>
                  <a:pt x="1069282" y="649594"/>
                  <a:pt x="1069282" y="978778"/>
                </a:cubicBezTo>
                <a:cubicBezTo>
                  <a:pt x="1069282" y="1317106"/>
                  <a:pt x="986986" y="1646290"/>
                  <a:pt x="831538" y="1938898"/>
                </a:cubicBezTo>
                <a:cubicBezTo>
                  <a:pt x="813250" y="1966330"/>
                  <a:pt x="785818" y="1966330"/>
                  <a:pt x="758386" y="1957186"/>
                </a:cubicBezTo>
                <a:lnTo>
                  <a:pt x="0" y="1517667"/>
                </a:lnTo>
                <a:lnTo>
                  <a:pt x="64993" y="1397926"/>
                </a:lnTo>
                <a:cubicBezTo>
                  <a:pt x="120282" y="1267209"/>
                  <a:pt x="150855" y="1123494"/>
                  <a:pt x="150855" y="972637"/>
                </a:cubicBezTo>
                <a:cubicBezTo>
                  <a:pt x="150855" y="821781"/>
                  <a:pt x="120282" y="678065"/>
                  <a:pt x="64993" y="547348"/>
                </a:cubicBezTo>
                <a:lnTo>
                  <a:pt x="8847" y="443906"/>
                </a:lnTo>
                <a:lnTo>
                  <a:pt x="758386" y="9514"/>
                </a:lnTo>
                <a:cubicBezTo>
                  <a:pt x="765244" y="4942"/>
                  <a:pt x="772102" y="2085"/>
                  <a:pt x="778817" y="799"/>
                </a:cubicBezTo>
                <a:close/>
              </a:path>
            </a:pathLst>
          </a:custGeom>
          <a:solidFill>
            <a:schemeClr val="accent1">
              <a:lumMod val="60000"/>
              <a:lumOff val="40000"/>
            </a:schemeClr>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32" name="任意多边形: 形状 31"/>
          <p:cNvSpPr/>
          <p:nvPr>
            <p:custDataLst>
              <p:tags r:id="rId5"/>
            </p:custDataLst>
          </p:nvPr>
        </p:nvSpPr>
        <p:spPr>
          <a:xfrm>
            <a:off x="2275205" y="1609408"/>
            <a:ext cx="1803510" cy="1555664"/>
          </a:xfrm>
          <a:custGeom>
            <a:avLst/>
            <a:gdLst>
              <a:gd name="connsiteX0" fmla="*/ 56636 w 1803510"/>
              <a:gd name="connsiteY0" fmla="*/ 0 h 1555664"/>
              <a:gd name="connsiteX1" fmla="*/ 1053332 w 1803510"/>
              <a:gd name="connsiteY1" fmla="*/ 283464 h 1555664"/>
              <a:gd name="connsiteX2" fmla="*/ 1793996 w 1803510"/>
              <a:gd name="connsiteY2" fmla="*/ 1005840 h 1555664"/>
              <a:gd name="connsiteX3" fmla="*/ 1775708 w 1803510"/>
              <a:gd name="connsiteY3" fmla="*/ 1078992 h 1555664"/>
              <a:gd name="connsiteX4" fmla="*/ 947101 w 1803510"/>
              <a:gd name="connsiteY4" fmla="*/ 1555664 h 1555664"/>
              <a:gd name="connsiteX5" fmla="*/ 899282 w 1803510"/>
              <a:gd name="connsiteY5" fmla="*/ 1476952 h 1555664"/>
              <a:gd name="connsiteX6" fmla="*/ 104993 w 1803510"/>
              <a:gd name="connsiteY6" fmla="*/ 1000876 h 1555664"/>
              <a:gd name="connsiteX7" fmla="*/ 46060 w 1803510"/>
              <a:gd name="connsiteY7" fmla="*/ 997900 h 1555664"/>
              <a:gd name="connsiteX8" fmla="*/ 1772 w 1803510"/>
              <a:gd name="connsiteY8" fmla="*/ 45720 h 1555664"/>
              <a:gd name="connsiteX9" fmla="*/ 56636 w 1803510"/>
              <a:gd name="connsiteY9" fmla="*/ 0 h 1555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3510" h="1555664">
                <a:moveTo>
                  <a:pt x="56636" y="0"/>
                </a:moveTo>
                <a:cubicBezTo>
                  <a:pt x="404108" y="9144"/>
                  <a:pt x="751580" y="100584"/>
                  <a:pt x="1053332" y="283464"/>
                </a:cubicBezTo>
                <a:cubicBezTo>
                  <a:pt x="1355084" y="457200"/>
                  <a:pt x="1611116" y="704088"/>
                  <a:pt x="1793996" y="1005840"/>
                </a:cubicBezTo>
                <a:cubicBezTo>
                  <a:pt x="1812284" y="1033272"/>
                  <a:pt x="1803140" y="1060704"/>
                  <a:pt x="1775708" y="1078992"/>
                </a:cubicBezTo>
                <a:lnTo>
                  <a:pt x="947101" y="1555664"/>
                </a:lnTo>
                <a:lnTo>
                  <a:pt x="899282" y="1476952"/>
                </a:lnTo>
                <a:cubicBezTo>
                  <a:pt x="722569" y="1215382"/>
                  <a:pt x="435563" y="1034447"/>
                  <a:pt x="104993" y="1000876"/>
                </a:cubicBezTo>
                <a:lnTo>
                  <a:pt x="46060" y="997900"/>
                </a:lnTo>
                <a:lnTo>
                  <a:pt x="1772" y="45720"/>
                </a:lnTo>
                <a:cubicBezTo>
                  <a:pt x="-7372" y="18288"/>
                  <a:pt x="20060" y="0"/>
                  <a:pt x="56636" y="0"/>
                </a:cubicBezTo>
                <a:close/>
              </a:path>
            </a:pathLst>
          </a:custGeom>
          <a:solidFill>
            <a:schemeClr val="accent1"/>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2" name="对象16"/>
          <p:cNvSpPr/>
          <p:nvPr>
            <p:custDataLst>
              <p:tags r:id="rId6"/>
            </p:custDataLst>
          </p:nvPr>
        </p:nvSpPr>
        <p:spPr>
          <a:xfrm>
            <a:off x="1270635" y="2706688"/>
            <a:ext cx="2002536" cy="2002536"/>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1">
              <a:alpha val="38000"/>
            </a:schemeClr>
          </a:solidFill>
        </p:spPr>
        <p:txBody>
          <a:bodyPr anchor="ctr" anchorCtr="0">
            <a:noAutofit/>
          </a:bodyPr>
          <a:p>
            <a:pPr lvl="0" algn="ctr">
              <a:buClrTx/>
              <a:buSzTx/>
              <a:buFontTx/>
            </a:pPr>
            <a:r>
              <a:rPr lang="zh-CN" altLang="en-US" sz="2800" b="1">
                <a:solidFill>
                  <a:schemeClr val="accent1"/>
                </a:solidFill>
                <a:sym typeface="+mn-ea"/>
              </a:rPr>
              <a:t>患者不同</a:t>
            </a:r>
            <a:endParaRPr lang="zh-CN" altLang="en-US" sz="2800" b="1">
              <a:solidFill>
                <a:schemeClr val="accent1"/>
              </a:solidFill>
              <a:sym typeface="+mn-ea"/>
            </a:endParaRPr>
          </a:p>
          <a:p>
            <a:pPr lvl="0" algn="ctr">
              <a:buClrTx/>
              <a:buSzTx/>
              <a:buFontTx/>
            </a:pPr>
            <a:r>
              <a:rPr lang="zh-CN" altLang="en-US" sz="2800" b="1">
                <a:solidFill>
                  <a:schemeClr val="accent1"/>
                </a:solidFill>
                <a:sym typeface="+mn-ea"/>
              </a:rPr>
              <a:t>情况</a:t>
            </a:r>
            <a:endParaRPr lang="zh-CN" altLang="en-US" sz="2800" b="1">
              <a:solidFill>
                <a:schemeClr val="accent1"/>
              </a:solidFill>
              <a:sym typeface="+mn-ea"/>
            </a:endParaRPr>
          </a:p>
        </p:txBody>
      </p:sp>
      <p:pic>
        <p:nvPicPr>
          <p:cNvPr id="10" name="图片 16" descr="343439383331313b343532303033323bd3a6d3c3b9dcc0ed"/>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2947035" y="2238693"/>
            <a:ext cx="316328" cy="316328"/>
          </a:xfrm>
          <a:prstGeom prst="rect">
            <a:avLst/>
          </a:prstGeom>
        </p:spPr>
      </p:pic>
      <p:pic>
        <p:nvPicPr>
          <p:cNvPr id="9" name="图片 15" descr="343439383331313b343532303033313bd3a6d3c3c9ccb3c7"/>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646805" y="3540442"/>
            <a:ext cx="316865" cy="316865"/>
          </a:xfrm>
          <a:prstGeom prst="rect">
            <a:avLst/>
          </a:prstGeom>
        </p:spPr>
      </p:pic>
      <p:pic>
        <p:nvPicPr>
          <p:cNvPr id="14" name="图片 19" descr="343435383038363b343532323339393bd6b4d0d0d5aad2aa"/>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2970530" y="4790122"/>
            <a:ext cx="316865" cy="316865"/>
          </a:xfrm>
          <a:prstGeom prst="rect">
            <a:avLst/>
          </a:prstGeom>
        </p:spPr>
      </p:pic>
      <p:sp>
        <p:nvSpPr>
          <p:cNvPr id="20" name="矩形 19"/>
          <p:cNvSpPr/>
          <p:nvPr>
            <p:custDataLst>
              <p:tags r:id="rId16"/>
            </p:custDataLst>
          </p:nvPr>
        </p:nvSpPr>
        <p:spPr>
          <a:xfrm>
            <a:off x="4938395" y="4957762"/>
            <a:ext cx="6557645" cy="13614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b="1">
                <a:solidFill>
                  <a:schemeClr val="tx1">
                    <a:lumMod val="85000"/>
                    <a:lumOff val="15000"/>
                  </a:schemeClr>
                </a:solidFill>
                <a:latin typeface="+mn-ea"/>
                <a:cs typeface="+mn-ea"/>
              </a:rPr>
              <a:t>3. 患者无意识、没有心跳、没有呼吸</a:t>
            </a:r>
            <a:endParaRPr lang="zh-CN" altLang="en-US" b="1">
              <a:solidFill>
                <a:schemeClr val="tx1">
                  <a:lumMod val="85000"/>
                  <a:lumOff val="15000"/>
                </a:schemeClr>
              </a:solidFill>
              <a:latin typeface="+mn-ea"/>
              <a:cs typeface="+mn-ea"/>
            </a:endParaRPr>
          </a:p>
          <a:p>
            <a:pPr algn="just">
              <a:lnSpc>
                <a:spcPct val="150000"/>
              </a:lnSpc>
              <a:spcBef>
                <a:spcPct val="0"/>
              </a:spcBef>
              <a:spcAft>
                <a:spcPct val="0"/>
              </a:spcAft>
            </a:pPr>
            <a:r>
              <a:rPr lang="zh-CN" altLang="en-US">
                <a:solidFill>
                  <a:schemeClr val="tx1">
                    <a:lumMod val="85000"/>
                    <a:lumOff val="15000"/>
                  </a:schemeClr>
                </a:solidFill>
                <a:latin typeface="+mn-ea"/>
                <a:cs typeface="+mn-ea"/>
              </a:rPr>
              <a:t>若患者无意识、没有心跳、没有呼吸，在场人员应立即拨打 120 急救电话，同时应 采取胸外心脏按压、人工呼吸等急救措施。</a:t>
            </a:r>
            <a:endParaRPr lang="zh-CN" altLang="en-US">
              <a:solidFill>
                <a:schemeClr val="tx1">
                  <a:lumMod val="85000"/>
                  <a:lumOff val="15000"/>
                </a:schemeClr>
              </a:solidFill>
              <a:latin typeface="+mn-ea"/>
              <a:cs typeface="+mn-ea"/>
            </a:endParaRPr>
          </a:p>
        </p:txBody>
      </p:sp>
      <p:sp>
        <p:nvSpPr>
          <p:cNvPr id="21" name="矩形 20"/>
          <p:cNvSpPr/>
          <p:nvPr>
            <p:custDataLst>
              <p:tags r:id="rId17"/>
            </p:custDataLst>
          </p:nvPr>
        </p:nvSpPr>
        <p:spPr>
          <a:xfrm>
            <a:off x="4927600" y="1565593"/>
            <a:ext cx="6557645" cy="13614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zh-CN" b="1">
                <a:solidFill>
                  <a:schemeClr val="tx1">
                    <a:lumMod val="85000"/>
                    <a:lumOff val="15000"/>
                  </a:schemeClr>
                </a:solidFill>
                <a:latin typeface="+mn-ea"/>
                <a:cs typeface="+mn-ea"/>
              </a:rPr>
              <a:t>1.</a:t>
            </a:r>
            <a:r>
              <a:rPr lang="zh-CN" altLang="en-US" b="1">
                <a:solidFill>
                  <a:schemeClr val="tx1">
                    <a:lumMod val="85000"/>
                    <a:lumOff val="15000"/>
                  </a:schemeClr>
                </a:solidFill>
                <a:latin typeface="+mn-ea"/>
                <a:cs typeface="+mn-ea"/>
              </a:rPr>
              <a:t>神志清醒的患者</a:t>
            </a:r>
            <a:endParaRPr lang="zh-CN" altLang="en-US" b="1">
              <a:solidFill>
                <a:schemeClr val="tx1">
                  <a:lumMod val="85000"/>
                  <a:lumOff val="15000"/>
                </a:schemeClr>
              </a:solidFill>
              <a:latin typeface="+mn-ea"/>
              <a:cs typeface="+mn-ea"/>
            </a:endParaRPr>
          </a:p>
          <a:p>
            <a:pPr algn="just">
              <a:lnSpc>
                <a:spcPct val="150000"/>
              </a:lnSpc>
              <a:spcBef>
                <a:spcPct val="0"/>
              </a:spcBef>
              <a:spcAft>
                <a:spcPct val="0"/>
              </a:spcAft>
            </a:pPr>
            <a:r>
              <a:rPr lang="zh-CN" altLang="en-US">
                <a:solidFill>
                  <a:schemeClr val="tx1">
                    <a:lumMod val="85000"/>
                    <a:lumOff val="15000"/>
                  </a:schemeClr>
                </a:solidFill>
                <a:latin typeface="+mn-ea"/>
                <a:cs typeface="+mn-ea"/>
              </a:rPr>
              <a:t>应立即催吐，然后喝水 300 ~ 500 毫升后再催吐，直到吐干净或者 吐清水为止。呕吐停止后可以服用糖水或盐水，也可口服补液盐。</a:t>
            </a:r>
            <a:endParaRPr lang="zh-CN" altLang="en-US">
              <a:solidFill>
                <a:schemeClr val="tx1">
                  <a:lumMod val="85000"/>
                  <a:lumOff val="15000"/>
                </a:schemeClr>
              </a:solidFill>
              <a:latin typeface="+mn-ea"/>
              <a:cs typeface="+mn-ea"/>
            </a:endParaRPr>
          </a:p>
        </p:txBody>
      </p:sp>
      <p:sp>
        <p:nvSpPr>
          <p:cNvPr id="22" name="矩形 21"/>
          <p:cNvSpPr/>
          <p:nvPr>
            <p:custDataLst>
              <p:tags r:id="rId18"/>
            </p:custDataLst>
          </p:nvPr>
        </p:nvSpPr>
        <p:spPr>
          <a:xfrm>
            <a:off x="4927600" y="3173412"/>
            <a:ext cx="6557645" cy="13614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b="1">
                <a:solidFill>
                  <a:schemeClr val="tx1">
                    <a:lumMod val="85000"/>
                    <a:lumOff val="15000"/>
                  </a:schemeClr>
                </a:solidFill>
                <a:latin typeface="+mn-ea"/>
                <a:cs typeface="+mn-ea"/>
              </a:rPr>
              <a:t>2. 神志不清、有心跳和呼吸的患者</a:t>
            </a:r>
            <a:endParaRPr lang="zh-CN" altLang="en-US" b="1">
              <a:solidFill>
                <a:schemeClr val="tx1">
                  <a:lumMod val="85000"/>
                  <a:lumOff val="15000"/>
                </a:schemeClr>
              </a:solidFill>
              <a:latin typeface="+mn-ea"/>
              <a:cs typeface="+mn-ea"/>
            </a:endParaRPr>
          </a:p>
          <a:p>
            <a:pPr algn="just">
              <a:lnSpc>
                <a:spcPct val="150000"/>
              </a:lnSpc>
              <a:spcBef>
                <a:spcPct val="0"/>
              </a:spcBef>
              <a:spcAft>
                <a:spcPct val="0"/>
              </a:spcAft>
            </a:pPr>
            <a:r>
              <a:rPr lang="zh-CN" altLang="en-US">
                <a:solidFill>
                  <a:schemeClr val="tx1">
                    <a:lumMod val="85000"/>
                    <a:lumOff val="15000"/>
                  </a:schemeClr>
                </a:solidFill>
                <a:latin typeface="+mn-ea"/>
                <a:cs typeface="+mn-ea"/>
              </a:rPr>
              <a:t>神志不清、有心跳和呼吸的患者应由在场人员迅速拨打急救电话，同时及时清理患 者口鼻内的呕吐物，应采用侧卧位放置患者，防止其将呕吐物误吸入气管，从而导致肺炎或窒息。</a:t>
            </a:r>
            <a:endParaRPr lang="zh-CN" altLang="en-US">
              <a:solidFill>
                <a:schemeClr val="tx1">
                  <a:lumMod val="85000"/>
                  <a:lumOff val="15000"/>
                </a:schemeClr>
              </a:solidFill>
              <a:latin typeface="+mn-ea"/>
              <a:cs typeface="+mn-ea"/>
            </a:endParaRPr>
          </a:p>
        </p:txBody>
      </p:sp>
      <p:sp>
        <p:nvSpPr>
          <p:cNvPr id="23" name="任意多边形: 形状 88"/>
          <p:cNvSpPr/>
          <p:nvPr>
            <p:custDataLst>
              <p:tags r:id="rId19"/>
            </p:custDataLst>
          </p:nvPr>
        </p:nvSpPr>
        <p:spPr>
          <a:xfrm>
            <a:off x="3600450" y="1848168"/>
            <a:ext cx="1163955" cy="236855"/>
          </a:xfrm>
          <a:custGeom>
            <a:avLst/>
            <a:gdLst>
              <a:gd name="connsiteX0" fmla="*/ 0 w 1833"/>
              <a:gd name="connsiteY0" fmla="*/ 373 h 373"/>
              <a:gd name="connsiteX1" fmla="*/ 288 w 1833"/>
              <a:gd name="connsiteY1" fmla="*/ 0 h 373"/>
              <a:gd name="connsiteX2" fmla="*/ 1833 w 1833"/>
              <a:gd name="connsiteY2" fmla="*/ 0 h 373"/>
            </a:gdLst>
            <a:ahLst/>
            <a:cxnLst>
              <a:cxn ang="0">
                <a:pos x="connsiteX0" y="connsiteY0"/>
              </a:cxn>
              <a:cxn ang="0">
                <a:pos x="connsiteX1" y="connsiteY1"/>
              </a:cxn>
              <a:cxn ang="0">
                <a:pos x="connsiteX2" y="connsiteY2"/>
              </a:cxn>
            </a:cxnLst>
            <a:rect l="l" t="t" r="r" b="b"/>
            <a:pathLst>
              <a:path w="1833" h="373">
                <a:moveTo>
                  <a:pt x="0" y="373"/>
                </a:moveTo>
                <a:lnTo>
                  <a:pt x="288" y="0"/>
                </a:lnTo>
                <a:lnTo>
                  <a:pt x="1833" y="0"/>
                </a:lnTo>
              </a:path>
            </a:pathLst>
          </a:cu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en-US" altLang="zh-CN"/>
          </a:p>
        </p:txBody>
      </p:sp>
      <p:cxnSp>
        <p:nvCxnSpPr>
          <p:cNvPr id="24" name="直接连接符 23"/>
          <p:cNvCxnSpPr/>
          <p:nvPr>
            <p:custDataLst>
              <p:tags r:id="rId20"/>
            </p:custDataLst>
          </p:nvPr>
        </p:nvCxnSpPr>
        <p:spPr>
          <a:xfrm>
            <a:off x="4279265" y="3676332"/>
            <a:ext cx="484960" cy="0"/>
          </a:xfrm>
          <a:prstGeom prst="line">
            <a:avLst/>
          </a:prstGeom>
          <a:noFill/>
          <a:ln>
            <a:solidFill>
              <a:schemeClr val="accent1">
                <a:alpha val="70000"/>
              </a:schemeClr>
            </a:solidFill>
            <a:prstDash val="dash"/>
          </a:ln>
        </p:spPr>
        <p:style>
          <a:lnRef idx="2">
            <a:schemeClr val="accent1">
              <a:shade val="15000"/>
            </a:schemeClr>
          </a:lnRef>
          <a:fillRef idx="1">
            <a:schemeClr val="accent1"/>
          </a:fillRef>
          <a:effectRef idx="0">
            <a:schemeClr val="accent1"/>
          </a:effectRef>
          <a:fontRef idx="minor">
            <a:schemeClr val="lt1"/>
          </a:fontRef>
        </p:style>
      </p:cxnSp>
      <p:sp>
        <p:nvSpPr>
          <p:cNvPr id="25" name="任意多边形: 形状 5"/>
          <p:cNvSpPr/>
          <p:nvPr>
            <p:custDataLst>
              <p:tags r:id="rId21"/>
            </p:custDataLst>
          </p:nvPr>
        </p:nvSpPr>
        <p:spPr>
          <a:xfrm flipV="1">
            <a:off x="3520440" y="5157152"/>
            <a:ext cx="1243965" cy="347345"/>
          </a:xfrm>
          <a:custGeom>
            <a:avLst/>
            <a:gdLst>
              <a:gd name="connsiteX0" fmla="*/ 0 w 1959"/>
              <a:gd name="connsiteY0" fmla="*/ 547 h 547"/>
              <a:gd name="connsiteX1" fmla="*/ 414 w 1959"/>
              <a:gd name="connsiteY1" fmla="*/ 0 h 547"/>
              <a:gd name="connsiteX2" fmla="*/ 1959 w 1959"/>
              <a:gd name="connsiteY2" fmla="*/ 0 h 547"/>
            </a:gdLst>
            <a:ahLst/>
            <a:cxnLst>
              <a:cxn ang="0">
                <a:pos x="connsiteX0" y="connsiteY0"/>
              </a:cxn>
              <a:cxn ang="0">
                <a:pos x="connsiteX1" y="connsiteY1"/>
              </a:cxn>
              <a:cxn ang="0">
                <a:pos x="connsiteX2" y="connsiteY2"/>
              </a:cxn>
            </a:cxnLst>
            <a:rect l="l" t="t" r="r" b="b"/>
            <a:pathLst>
              <a:path w="1959" h="547">
                <a:moveTo>
                  <a:pt x="0" y="547"/>
                </a:moveTo>
                <a:lnTo>
                  <a:pt x="414" y="0"/>
                </a:lnTo>
                <a:lnTo>
                  <a:pt x="1959" y="0"/>
                </a:lnTo>
              </a:path>
            </a:pathLst>
          </a:cu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045210" y="1612265"/>
            <a:ext cx="10267315" cy="47853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spcAft>
                <a:spcPts val="600"/>
              </a:spcAft>
            </a:pP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高校毕业生小林为了庆祝毕业，和舍友一行六人到烧烤店就餐。他们在路边找了一家别的同学都说</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正宗</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的烧烤店，六人都吃了不少。吃着吃着，小林突然感觉自己恶心、腹痛，同行的舍友也有同样的感觉。小林当即判断大家可能是食物中毒了，立刻拨打了</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120</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并且实施自救，和舍友喝了大量的水来催吐。</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后续六人到医院检查时已无大碍，医生也表明是小林反应及时，才没有让情况进一步恶化。经公安机关调查，发现这家烧烤店的食物亚硝酸盐含量超标，小林六人都是亚硝酸盐中毒。随后警方扣押了相关食材，送去检验，并勒令烧烤店暂时停业。小林掌握基本的常识与急救知识，在关键时刻救了大家。</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1"/>
            </p:custDataLst>
          </p:nvPr>
        </p:nvSpPr>
        <p:spPr/>
        <p:txBody>
          <a:bodyPr/>
          <a:lstStyle/>
          <a:p>
            <a:r>
              <a:rPr lang="zh-CN" altLang="en-US" dirty="0"/>
              <a:t>三、自然灾害引发的公共卫生事件</a:t>
            </a:r>
            <a:endParaRPr lang="zh-CN" altLang="en-US" dirty="0"/>
          </a:p>
        </p:txBody>
      </p:sp>
      <p:cxnSp>
        <p:nvCxnSpPr>
          <p:cNvPr id="13" name="直接连接符 12"/>
          <p:cNvCxnSpPr/>
          <p:nvPr>
            <p:custDataLst>
              <p:tags r:id="rId2"/>
            </p:custDataLst>
          </p:nvPr>
        </p:nvCxnSpPr>
        <p:spPr>
          <a:xfrm>
            <a:off x="1773080" y="2636254"/>
            <a:ext cx="8464967"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4" name="矩形 3"/>
          <p:cNvSpPr/>
          <p:nvPr>
            <p:custDataLst>
              <p:tags r:id="rId3"/>
            </p:custDataLst>
          </p:nvPr>
        </p:nvSpPr>
        <p:spPr>
          <a:xfrm>
            <a:off x="1902379" y="4575108"/>
            <a:ext cx="1847134" cy="1271337"/>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mn-ea"/>
                <a:cs typeface="+mn-ea"/>
              </a:rPr>
              <a:t>1. 水源污染</a:t>
            </a:r>
            <a:endParaRPr lang="zh-CN" altLang="en-US" sz="140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a:solidFill>
                  <a:schemeClr val="tx1">
                    <a:lumMod val="85000"/>
                    <a:lumOff val="15000"/>
                  </a:schemeClr>
                </a:solidFill>
                <a:latin typeface="+mn-ea"/>
                <a:cs typeface="+mn-ea"/>
              </a:rPr>
              <a:t>2. 虫媒传染病</a:t>
            </a:r>
            <a:endParaRPr lang="zh-CN" altLang="en-US" sz="140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a:solidFill>
                  <a:schemeClr val="tx1">
                    <a:lumMod val="85000"/>
                    <a:lumOff val="15000"/>
                  </a:schemeClr>
                </a:solidFill>
                <a:latin typeface="+mn-ea"/>
                <a:cs typeface="+mn-ea"/>
              </a:rPr>
              <a:t>3. 水源性和食源性疾病</a:t>
            </a:r>
            <a:endParaRPr lang="zh-CN" altLang="en-US" sz="1400">
              <a:solidFill>
                <a:schemeClr val="tx1">
                  <a:lumMod val="85000"/>
                  <a:lumOff val="15000"/>
                </a:schemeClr>
              </a:solidFill>
              <a:latin typeface="+mn-ea"/>
              <a:cs typeface="+mn-ea"/>
            </a:endParaRPr>
          </a:p>
        </p:txBody>
      </p:sp>
      <p:sp>
        <p:nvSpPr>
          <p:cNvPr id="6" name="矩形 5"/>
          <p:cNvSpPr/>
          <p:nvPr>
            <p:custDataLst>
              <p:tags r:id="rId4"/>
            </p:custDataLst>
          </p:nvPr>
        </p:nvSpPr>
        <p:spPr>
          <a:xfrm>
            <a:off x="1902379" y="3936891"/>
            <a:ext cx="1847134" cy="606369"/>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1"/>
                </a:solidFill>
                <a:latin typeface="+mn-ea"/>
                <a:cs typeface="+mn-ea"/>
              </a:rPr>
              <a:t>水旱灾害引发的公共卫生事件</a:t>
            </a:r>
            <a:endParaRPr lang="zh-CN" altLang="en-US" sz="2000" b="1">
              <a:solidFill>
                <a:schemeClr val="accent1"/>
              </a:solidFill>
              <a:latin typeface="+mn-ea"/>
              <a:cs typeface="+mn-ea"/>
            </a:endParaRPr>
          </a:p>
        </p:txBody>
      </p:sp>
      <p:sp>
        <p:nvSpPr>
          <p:cNvPr id="12" name="矩形 11"/>
          <p:cNvSpPr/>
          <p:nvPr>
            <p:custDataLst>
              <p:tags r:id="rId5"/>
            </p:custDataLst>
          </p:nvPr>
        </p:nvSpPr>
        <p:spPr>
          <a:xfrm>
            <a:off x="4123398" y="4575108"/>
            <a:ext cx="1847134" cy="1271337"/>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mn-ea"/>
                <a:cs typeface="+mn-ea"/>
              </a:rPr>
              <a:t>1. 生态环境破坏</a:t>
            </a:r>
            <a:endParaRPr lang="zh-CN" altLang="en-US" sz="140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a:solidFill>
                  <a:schemeClr val="tx1">
                    <a:lumMod val="85000"/>
                    <a:lumOff val="15000"/>
                  </a:schemeClr>
                </a:solidFill>
                <a:latin typeface="+mn-ea"/>
                <a:cs typeface="+mn-ea"/>
              </a:rPr>
              <a:t>2. 水源污染</a:t>
            </a:r>
            <a:endParaRPr lang="zh-CN" altLang="en-US" sz="140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a:solidFill>
                  <a:schemeClr val="tx1">
                    <a:lumMod val="85000"/>
                    <a:lumOff val="15000"/>
                  </a:schemeClr>
                </a:solidFill>
                <a:latin typeface="+mn-ea"/>
                <a:cs typeface="+mn-ea"/>
              </a:rPr>
              <a:t>3. 食品污染</a:t>
            </a:r>
            <a:endParaRPr lang="zh-CN" altLang="en-US" sz="140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a:solidFill>
                  <a:schemeClr val="tx1">
                    <a:lumMod val="85000"/>
                    <a:lumOff val="15000"/>
                  </a:schemeClr>
                </a:solidFill>
                <a:latin typeface="+mn-ea"/>
                <a:cs typeface="+mn-ea"/>
              </a:rPr>
              <a:t>4. 媒介生物滋生</a:t>
            </a:r>
            <a:endParaRPr lang="zh-CN" altLang="en-US" sz="140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a:solidFill>
                  <a:schemeClr val="tx1">
                    <a:lumMod val="85000"/>
                    <a:lumOff val="15000"/>
                  </a:schemeClr>
                </a:solidFill>
                <a:latin typeface="+mn-ea"/>
                <a:cs typeface="+mn-ea"/>
              </a:rPr>
              <a:t>5. 传染病流行</a:t>
            </a:r>
            <a:endParaRPr lang="zh-CN" altLang="en-US" sz="1400">
              <a:solidFill>
                <a:schemeClr val="tx1">
                  <a:lumMod val="85000"/>
                  <a:lumOff val="15000"/>
                </a:schemeClr>
              </a:solidFill>
              <a:latin typeface="+mn-ea"/>
              <a:cs typeface="+mn-ea"/>
            </a:endParaRPr>
          </a:p>
        </p:txBody>
      </p:sp>
      <p:sp>
        <p:nvSpPr>
          <p:cNvPr id="14" name="矩形 13"/>
          <p:cNvSpPr/>
          <p:nvPr>
            <p:custDataLst>
              <p:tags r:id="rId6"/>
            </p:custDataLst>
          </p:nvPr>
        </p:nvSpPr>
        <p:spPr>
          <a:xfrm>
            <a:off x="6344417" y="4575108"/>
            <a:ext cx="1847134" cy="1271337"/>
          </a:xfrm>
          <a:prstGeom prst="rect">
            <a:avLst/>
          </a:prstGeom>
          <a:noFill/>
        </p:spPr>
        <p:txBody>
          <a:bodyPr wrap="square" lIns="0" tIns="0" rIns="0" bIns="0" rtlCol="0" anchor="t" anchorCtr="0">
            <a:noAutofit/>
          </a:bodyPr>
          <a:lstStyle/>
          <a:p>
            <a:pPr algn="ct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17" name="矩形 16"/>
          <p:cNvSpPr/>
          <p:nvPr>
            <p:custDataLst>
              <p:tags r:id="rId7"/>
            </p:custDataLst>
          </p:nvPr>
        </p:nvSpPr>
        <p:spPr>
          <a:xfrm>
            <a:off x="8565436" y="4575108"/>
            <a:ext cx="1847134" cy="1271337"/>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mn-ea"/>
                <a:cs typeface="+mn-ea"/>
              </a:rPr>
              <a:t>1. 危害生命安全</a:t>
            </a:r>
            <a:endParaRPr lang="zh-CN" altLang="en-US" sz="1400" dirty="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dirty="0">
                <a:solidFill>
                  <a:schemeClr val="tx1">
                    <a:lumMod val="85000"/>
                    <a:lumOff val="15000"/>
                  </a:schemeClr>
                </a:solidFill>
                <a:latin typeface="+mn-ea"/>
                <a:cs typeface="+mn-ea"/>
              </a:rPr>
              <a:t>2. 造成经济损失</a:t>
            </a:r>
            <a:endParaRPr lang="zh-CN" altLang="en-US" sz="1400" dirty="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dirty="0">
                <a:solidFill>
                  <a:schemeClr val="tx1">
                    <a:lumMod val="85000"/>
                    <a:lumOff val="15000"/>
                  </a:schemeClr>
                </a:solidFill>
                <a:latin typeface="+mn-ea"/>
                <a:cs typeface="+mn-ea"/>
              </a:rPr>
              <a:t>3. 破坏文明成果</a:t>
            </a:r>
            <a:endParaRPr lang="zh-CN" altLang="en-US" sz="1400" dirty="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dirty="0">
                <a:solidFill>
                  <a:schemeClr val="tx1">
                    <a:lumMod val="85000"/>
                    <a:lumOff val="15000"/>
                  </a:schemeClr>
                </a:solidFill>
                <a:latin typeface="+mn-ea"/>
                <a:cs typeface="+mn-ea"/>
              </a:rPr>
              <a:t>4. 影响社会稳定</a:t>
            </a:r>
            <a:endParaRPr lang="zh-CN" altLang="en-US" sz="1400" dirty="0">
              <a:solidFill>
                <a:schemeClr val="tx1">
                  <a:lumMod val="85000"/>
                  <a:lumOff val="15000"/>
                </a:schemeClr>
              </a:solidFill>
              <a:latin typeface="+mn-ea"/>
              <a:cs typeface="+mn-ea"/>
            </a:endParaRPr>
          </a:p>
          <a:p>
            <a:pPr algn="ctr">
              <a:lnSpc>
                <a:spcPct val="130000"/>
              </a:lnSpc>
              <a:spcBef>
                <a:spcPct val="0"/>
              </a:spcBef>
              <a:spcAft>
                <a:spcPct val="0"/>
              </a:spcAft>
            </a:pPr>
            <a:r>
              <a:rPr lang="zh-CN" altLang="en-US" sz="1400" dirty="0">
                <a:solidFill>
                  <a:schemeClr val="tx1">
                    <a:lumMod val="85000"/>
                    <a:lumOff val="15000"/>
                  </a:schemeClr>
                </a:solidFill>
                <a:latin typeface="+mn-ea"/>
                <a:cs typeface="+mn-ea"/>
              </a:rPr>
              <a:t>5. 破坏生态环境</a:t>
            </a:r>
            <a:endParaRPr lang="zh-CN" altLang="en-US" sz="1400" dirty="0">
              <a:solidFill>
                <a:schemeClr val="tx1">
                  <a:lumMod val="85000"/>
                  <a:lumOff val="15000"/>
                </a:schemeClr>
              </a:solidFill>
              <a:latin typeface="+mn-ea"/>
              <a:cs typeface="+mn-ea"/>
            </a:endParaRPr>
          </a:p>
        </p:txBody>
      </p:sp>
      <p:sp>
        <p:nvSpPr>
          <p:cNvPr id="26" name="矩形 25"/>
          <p:cNvSpPr/>
          <p:nvPr>
            <p:custDataLst>
              <p:tags r:id="rId8"/>
            </p:custDataLst>
          </p:nvPr>
        </p:nvSpPr>
        <p:spPr>
          <a:xfrm>
            <a:off x="8565436" y="3936891"/>
            <a:ext cx="1847134" cy="606369"/>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4"/>
                </a:solidFill>
                <a:latin typeface="+mn-ea"/>
                <a:cs typeface="+mn-ea"/>
              </a:rPr>
              <a:t>大型火灾引发的公共卫生事件</a:t>
            </a:r>
            <a:endParaRPr lang="zh-CN" altLang="en-US" sz="2000" b="1">
              <a:solidFill>
                <a:schemeClr val="accent4"/>
              </a:solidFill>
              <a:latin typeface="+mn-ea"/>
              <a:cs typeface="+mn-ea"/>
            </a:endParaRPr>
          </a:p>
        </p:txBody>
      </p:sp>
      <p:sp>
        <p:nvSpPr>
          <p:cNvPr id="27" name="任意多边形: 形状 36"/>
          <p:cNvSpPr/>
          <p:nvPr>
            <p:custDataLst>
              <p:tags r:id="rId9"/>
            </p:custDataLst>
          </p:nvPr>
        </p:nvSpPr>
        <p:spPr>
          <a:xfrm>
            <a:off x="2128494" y="2307592"/>
            <a:ext cx="380892" cy="328662"/>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8" name="任意多边形: 形状 38"/>
          <p:cNvSpPr/>
          <p:nvPr>
            <p:custDataLst>
              <p:tags r:id="rId10"/>
            </p:custDataLst>
          </p:nvPr>
        </p:nvSpPr>
        <p:spPr>
          <a:xfrm>
            <a:off x="2306838" y="2306955"/>
            <a:ext cx="1216560" cy="158853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chemeClr val="lt1">
                    <a:lumMod val="100000"/>
                  </a:schemeClr>
                </a:solidFill>
                <a:latin typeface="+mn-ea"/>
                <a:cs typeface="+mn-ea"/>
                <a:sym typeface="+mn-ea"/>
              </a:rPr>
              <a:t>01</a:t>
            </a:r>
            <a:endParaRPr lang="en-US" altLang="zh-CN" sz="2400" b="1" dirty="0">
              <a:solidFill>
                <a:schemeClr val="lt1">
                  <a:lumMod val="100000"/>
                </a:schemeClr>
              </a:solidFill>
              <a:latin typeface="+mn-ea"/>
              <a:cs typeface="+mn-ea"/>
              <a:sym typeface="+mn-ea"/>
            </a:endParaRPr>
          </a:p>
        </p:txBody>
      </p:sp>
      <p:sp>
        <p:nvSpPr>
          <p:cNvPr id="30" name="任意多边形: 形状 36"/>
          <p:cNvSpPr/>
          <p:nvPr>
            <p:custDataLst>
              <p:tags r:id="rId11"/>
            </p:custDataLst>
          </p:nvPr>
        </p:nvSpPr>
        <p:spPr>
          <a:xfrm>
            <a:off x="4349513" y="2307592"/>
            <a:ext cx="380892" cy="328662"/>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2" name="任意多边形: 形状 38"/>
          <p:cNvSpPr/>
          <p:nvPr>
            <p:custDataLst>
              <p:tags r:id="rId12"/>
            </p:custDataLst>
          </p:nvPr>
        </p:nvSpPr>
        <p:spPr>
          <a:xfrm>
            <a:off x="4527857" y="2306955"/>
            <a:ext cx="1216560" cy="158853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02</a:t>
            </a:r>
            <a:endParaRPr lang="en-US" altLang="zh-CN" sz="2400" b="1">
              <a:solidFill>
                <a:schemeClr val="lt1">
                  <a:lumMod val="100000"/>
                </a:schemeClr>
              </a:solidFill>
              <a:latin typeface="+mn-ea"/>
              <a:cs typeface="+mn-ea"/>
              <a:sym typeface="+mn-ea"/>
            </a:endParaRPr>
          </a:p>
        </p:txBody>
      </p:sp>
      <p:sp>
        <p:nvSpPr>
          <p:cNvPr id="33" name="矩形 32"/>
          <p:cNvSpPr/>
          <p:nvPr>
            <p:custDataLst>
              <p:tags r:id="rId13"/>
            </p:custDataLst>
          </p:nvPr>
        </p:nvSpPr>
        <p:spPr>
          <a:xfrm>
            <a:off x="4123398" y="3936891"/>
            <a:ext cx="1847134" cy="606369"/>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2"/>
                </a:solidFill>
                <a:latin typeface="+mn-ea"/>
                <a:cs typeface="+mn-ea"/>
              </a:rPr>
              <a:t>地震灾害引发的公共卫生事件</a:t>
            </a:r>
            <a:endParaRPr lang="zh-CN" altLang="en-US" sz="2000" b="1">
              <a:solidFill>
                <a:schemeClr val="accent2"/>
              </a:solidFill>
              <a:latin typeface="+mn-ea"/>
              <a:cs typeface="+mn-ea"/>
            </a:endParaRPr>
          </a:p>
        </p:txBody>
      </p:sp>
      <p:sp>
        <p:nvSpPr>
          <p:cNvPr id="34" name="任意多边形: 形状 36"/>
          <p:cNvSpPr/>
          <p:nvPr>
            <p:custDataLst>
              <p:tags r:id="rId14"/>
            </p:custDataLst>
          </p:nvPr>
        </p:nvSpPr>
        <p:spPr>
          <a:xfrm>
            <a:off x="6570532" y="2307592"/>
            <a:ext cx="380892" cy="328662"/>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5" name="任意多边形: 形状 38"/>
          <p:cNvSpPr/>
          <p:nvPr>
            <p:custDataLst>
              <p:tags r:id="rId15"/>
            </p:custDataLst>
          </p:nvPr>
        </p:nvSpPr>
        <p:spPr>
          <a:xfrm>
            <a:off x="6748876" y="2306955"/>
            <a:ext cx="1216560" cy="158853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03</a:t>
            </a:r>
            <a:endParaRPr lang="en-US" altLang="zh-CN" sz="2400" b="1">
              <a:solidFill>
                <a:schemeClr val="lt1">
                  <a:lumMod val="100000"/>
                </a:schemeClr>
              </a:solidFill>
              <a:latin typeface="+mn-ea"/>
              <a:cs typeface="+mn-ea"/>
              <a:sym typeface="+mn-ea"/>
            </a:endParaRPr>
          </a:p>
        </p:txBody>
      </p:sp>
      <p:sp>
        <p:nvSpPr>
          <p:cNvPr id="36" name="矩形 35"/>
          <p:cNvSpPr/>
          <p:nvPr>
            <p:custDataLst>
              <p:tags r:id="rId16"/>
            </p:custDataLst>
          </p:nvPr>
        </p:nvSpPr>
        <p:spPr>
          <a:xfrm>
            <a:off x="6344417" y="3936891"/>
            <a:ext cx="1847134" cy="606369"/>
          </a:xfrm>
          <a:prstGeom prst="rect">
            <a:avLst/>
          </a:prstGeom>
          <a:noFill/>
        </p:spPr>
        <p:txBody>
          <a:bodyPr wrap="square" lIns="0" tIns="0" rIns="0" bIns="0" rtlCol="0" anchor="b">
            <a:noAutofit/>
          </a:bodyPr>
          <a:lstStyle/>
          <a:p>
            <a:pPr algn="ctr">
              <a:spcBef>
                <a:spcPct val="0"/>
              </a:spcBef>
              <a:spcAft>
                <a:spcPct val="0"/>
              </a:spcAft>
            </a:pPr>
            <a:r>
              <a:rPr lang="zh-CN" altLang="en-US" sz="2000" b="1" dirty="0">
                <a:solidFill>
                  <a:schemeClr val="accent3">
                    <a:lumMod val="60000"/>
                    <a:lumOff val="40000"/>
                  </a:schemeClr>
                </a:solidFill>
                <a:latin typeface="+mn-ea"/>
                <a:cs typeface="+mn-ea"/>
                <a:sym typeface="+mn-ea"/>
              </a:rPr>
              <a:t>气象灾害引发的公共卫生事件</a:t>
            </a:r>
            <a:endParaRPr lang="zh-CN" altLang="en-US" sz="2000" b="1" dirty="0">
              <a:solidFill>
                <a:schemeClr val="accent3">
                  <a:lumMod val="60000"/>
                  <a:lumOff val="40000"/>
                </a:schemeClr>
              </a:solidFill>
              <a:latin typeface="+mn-ea"/>
              <a:cs typeface="+mn-ea"/>
              <a:sym typeface="+mn-ea"/>
            </a:endParaRPr>
          </a:p>
        </p:txBody>
      </p:sp>
      <p:sp>
        <p:nvSpPr>
          <p:cNvPr id="37" name="任意多边形: 形状 36"/>
          <p:cNvSpPr/>
          <p:nvPr>
            <p:custDataLst>
              <p:tags r:id="rId17"/>
            </p:custDataLst>
          </p:nvPr>
        </p:nvSpPr>
        <p:spPr>
          <a:xfrm>
            <a:off x="8791551" y="2307592"/>
            <a:ext cx="380892" cy="328662"/>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4"/>
          </a:solidFill>
          <a:ln>
            <a:noFill/>
          </a:ln>
          <a:effectLst>
            <a:outerShdw blurRad="50800" dist="63500" dir="8100000" algn="tr" rotWithShape="0">
              <a:schemeClr val="accent4">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9" name="任意多边形: 形状 38"/>
          <p:cNvSpPr/>
          <p:nvPr>
            <p:custDataLst>
              <p:tags r:id="rId18"/>
            </p:custDataLst>
          </p:nvPr>
        </p:nvSpPr>
        <p:spPr>
          <a:xfrm>
            <a:off x="8969895" y="2306955"/>
            <a:ext cx="1216560" cy="158853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4">
                  <a:lumMod val="40000"/>
                  <a:lumOff val="60000"/>
                </a:schemeClr>
              </a:gs>
              <a:gs pos="90000">
                <a:schemeClr val="accent4"/>
              </a:gs>
            </a:gsLst>
            <a:lin ang="8100000" scaled="0"/>
            <a:tileRect/>
          </a:gradFill>
          <a:ln>
            <a:noFill/>
          </a:ln>
          <a:effectLst>
            <a:outerShdw blurRad="50800" dist="63500" dir="8100000" algn="tr"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04</a:t>
            </a:r>
            <a:endParaRPr lang="en-US" altLang="zh-CN" sz="2400" b="1">
              <a:solidFill>
                <a:schemeClr val="lt1">
                  <a:lumMod val="100000"/>
                </a:schemeClr>
              </a:solidFill>
              <a:latin typeface="+mn-ea"/>
              <a:cs typeface="+mn-ea"/>
              <a:sym typeface="+mn-ea"/>
            </a:endParaRPr>
          </a:p>
        </p:txBody>
      </p:sp>
    </p:spTree>
    <p:custDataLst>
      <p:tags r:id="rId19"/>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6"/>
            <p:custDataLst>
              <p:tags r:id="rId1"/>
            </p:custDataLst>
          </p:nvPr>
        </p:nvSpPr>
        <p:spPr/>
        <p:txBody>
          <a:bodyPr/>
          <a:lstStyle/>
          <a:p>
            <a:r>
              <a:rPr lang="zh-CN" altLang="en-US"/>
              <a:t>感谢观看！</a:t>
            </a:r>
            <a:endParaRPr lang="zh-CN" altLang="en-US"/>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【案例】盐酸克仑特罗（俗称</a:t>
            </a:r>
            <a:r>
              <a:rPr lang="en-US" altLang="zh-CN" kern="0" dirty="0">
                <a:ln>
                  <a:noFill/>
                  <a:prstDash val="sysDot"/>
                </a:ln>
                <a:solidFill>
                  <a:schemeClr val="tx1">
                    <a:lumMod val="85000"/>
                    <a:lumOff val="15000"/>
                  </a:schemeClr>
                </a:solidFill>
                <a:uFillTx/>
                <a:latin typeface="+mn-ea"/>
                <a:sym typeface="+mn-ea"/>
              </a:rPr>
              <a:t>“</a:t>
            </a:r>
            <a:r>
              <a:rPr lang="zh-CN" altLang="en-US" kern="0" dirty="0">
                <a:ln>
                  <a:noFill/>
                  <a:prstDash val="sysDot"/>
                </a:ln>
                <a:solidFill>
                  <a:schemeClr val="tx1">
                    <a:lumMod val="85000"/>
                    <a:lumOff val="15000"/>
                  </a:schemeClr>
                </a:solidFill>
                <a:uFillTx/>
                <a:latin typeface="+mn-ea"/>
                <a:sym typeface="+mn-ea"/>
              </a:rPr>
              <a:t>瘦肉精</a:t>
            </a:r>
            <a:r>
              <a:rPr lang="en-US" altLang="zh-CN" kern="0" dirty="0">
                <a:ln>
                  <a:noFill/>
                  <a:prstDash val="sysDot"/>
                </a:ln>
                <a:solidFill>
                  <a:schemeClr val="tx1">
                    <a:lumMod val="85000"/>
                    <a:lumOff val="15000"/>
                  </a:schemeClr>
                </a:solidFill>
                <a:uFillTx/>
                <a:latin typeface="+mn-ea"/>
                <a:sym typeface="+mn-ea"/>
              </a:rPr>
              <a:t>”</a:t>
            </a:r>
            <a:r>
              <a:rPr lang="zh-CN" altLang="en-US" kern="0" dirty="0">
                <a:ln>
                  <a:noFill/>
                  <a:prstDash val="sysDot"/>
                </a:ln>
                <a:solidFill>
                  <a:schemeClr val="tx1">
                    <a:lumMod val="85000"/>
                    <a:lumOff val="15000"/>
                  </a:schemeClr>
                </a:solidFill>
                <a:uFillTx/>
                <a:latin typeface="+mn-ea"/>
                <a:sym typeface="+mn-ea"/>
              </a:rPr>
              <a:t>）是国家法律禁止在饲料和动物饮用水</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中使用的药品，且使用盐酸克仑特罗饲养的生猪流入市场会对消费者的身体</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健康、生命安全造成危害。</a:t>
            </a:r>
            <a:endParaRPr lang="zh-CN" altLang="en-US"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en-US" altLang="zh-CN" kern="0" dirty="0">
                <a:ln>
                  <a:noFill/>
                  <a:prstDash val="sysDot"/>
                </a:ln>
                <a:solidFill>
                  <a:schemeClr val="tx1">
                    <a:lumMod val="85000"/>
                    <a:lumOff val="15000"/>
                  </a:schemeClr>
                </a:solidFill>
                <a:uFillTx/>
                <a:latin typeface="+mn-ea"/>
                <a:sym typeface="+mn-ea"/>
              </a:rPr>
              <a:t>2007 </a:t>
            </a:r>
            <a:r>
              <a:rPr lang="zh-CN" altLang="en-US" kern="0" dirty="0">
                <a:ln>
                  <a:noFill/>
                  <a:prstDash val="sysDot"/>
                </a:ln>
                <a:solidFill>
                  <a:schemeClr val="tx1">
                    <a:lumMod val="85000"/>
                    <a:lumOff val="15000"/>
                  </a:schemeClr>
                </a:solidFill>
                <a:uFillTx/>
                <a:latin typeface="+mn-ea"/>
                <a:sym typeface="+mn-ea"/>
              </a:rPr>
              <a:t>年，作为个体工商户的刘某与同伙研制出盐酸克仑特罗后，进行</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试验、推销，他们明知其危害，却仍将生产的盐酸克仑特罗出售给收猪经纪</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人使用。</a:t>
            </a:r>
            <a:endParaRPr lang="zh-CN" altLang="en-US"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此后，刘某等人开始大量生产、销售盐酸克仑特罗。截至</a:t>
            </a:r>
            <a:r>
              <a:rPr lang="en-US" altLang="zh-CN" kern="0" dirty="0">
                <a:ln>
                  <a:noFill/>
                  <a:prstDash val="sysDot"/>
                </a:ln>
                <a:solidFill>
                  <a:schemeClr val="tx1">
                    <a:lumMod val="85000"/>
                    <a:lumOff val="15000"/>
                  </a:schemeClr>
                </a:solidFill>
                <a:uFillTx/>
                <a:latin typeface="+mn-ea"/>
                <a:sym typeface="+mn-ea"/>
              </a:rPr>
              <a:t> 2011 </a:t>
            </a:r>
            <a:r>
              <a:rPr lang="zh-CN" altLang="en-US" kern="0" dirty="0">
                <a:ln>
                  <a:noFill/>
                  <a:prstDash val="sysDot"/>
                </a:ln>
                <a:solidFill>
                  <a:schemeClr val="tx1">
                    <a:lumMod val="85000"/>
                    <a:lumOff val="15000"/>
                  </a:schemeClr>
                </a:solidFill>
                <a:uFillTx/>
                <a:latin typeface="+mn-ea"/>
                <a:sym typeface="+mn-ea"/>
              </a:rPr>
              <a:t>年</a:t>
            </a:r>
            <a:r>
              <a:rPr lang="en-US" altLang="zh-CN" kern="0" dirty="0">
                <a:ln>
                  <a:noFill/>
                  <a:prstDash val="sysDot"/>
                </a:ln>
                <a:solidFill>
                  <a:schemeClr val="tx1">
                    <a:lumMod val="85000"/>
                    <a:lumOff val="15000"/>
                  </a:schemeClr>
                </a:solidFill>
                <a:uFillTx/>
                <a:latin typeface="+mn-ea"/>
                <a:sym typeface="+mn-ea"/>
              </a:rPr>
              <a:t> 3 </a:t>
            </a:r>
            <a:r>
              <a:rPr lang="zh-CN" altLang="en-US" kern="0" dirty="0">
                <a:ln>
                  <a:noFill/>
                  <a:prstDash val="sysDot"/>
                </a:ln>
                <a:solidFill>
                  <a:schemeClr val="tx1">
                    <a:lumMod val="85000"/>
                    <a:lumOff val="15000"/>
                  </a:schemeClr>
                </a:solidFill>
                <a:uFillTx/>
                <a:latin typeface="+mn-ea"/>
                <a:sym typeface="+mn-ea"/>
              </a:rPr>
              <a:t>月，</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刘某等人共生产、销售盐酸克仑特罗</a:t>
            </a:r>
            <a:r>
              <a:rPr lang="en-US" altLang="zh-CN" kern="0" dirty="0">
                <a:ln>
                  <a:noFill/>
                  <a:prstDash val="sysDot"/>
                </a:ln>
                <a:solidFill>
                  <a:schemeClr val="tx1">
                    <a:lumMod val="85000"/>
                    <a:lumOff val="15000"/>
                  </a:schemeClr>
                </a:solidFill>
                <a:uFillTx/>
                <a:latin typeface="+mn-ea"/>
                <a:sym typeface="+mn-ea"/>
              </a:rPr>
              <a:t> 2700 </a:t>
            </a:r>
            <a:r>
              <a:rPr lang="zh-CN" altLang="en-US" kern="0" dirty="0">
                <a:ln>
                  <a:noFill/>
                  <a:prstDash val="sysDot"/>
                </a:ln>
                <a:solidFill>
                  <a:schemeClr val="tx1">
                    <a:lumMod val="85000"/>
                    <a:lumOff val="15000"/>
                  </a:schemeClr>
                </a:solidFill>
                <a:uFillTx/>
                <a:latin typeface="+mn-ea"/>
                <a:sym typeface="+mn-ea"/>
              </a:rPr>
              <a:t>余千克，销售金额</a:t>
            </a:r>
            <a:r>
              <a:rPr lang="en-US" altLang="zh-CN" kern="0" dirty="0">
                <a:ln>
                  <a:noFill/>
                  <a:prstDash val="sysDot"/>
                </a:ln>
                <a:solidFill>
                  <a:schemeClr val="tx1">
                    <a:lumMod val="85000"/>
                    <a:lumOff val="15000"/>
                  </a:schemeClr>
                </a:solidFill>
                <a:uFillTx/>
                <a:latin typeface="+mn-ea"/>
                <a:sym typeface="+mn-ea"/>
              </a:rPr>
              <a:t> 640 </a:t>
            </a:r>
            <a:r>
              <a:rPr lang="zh-CN" altLang="en-US" kern="0" dirty="0">
                <a:ln>
                  <a:noFill/>
                  <a:prstDash val="sysDot"/>
                </a:ln>
                <a:solidFill>
                  <a:schemeClr val="tx1">
                    <a:lumMod val="85000"/>
                    <a:lumOff val="15000"/>
                  </a:schemeClr>
                </a:solidFill>
                <a:uFillTx/>
                <a:latin typeface="+mn-ea"/>
                <a:sym typeface="+mn-ea"/>
              </a:rPr>
              <a:t>万余元，</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这些的盐酸克仑特罗被八个不同省市的生猪养殖户用于饲养生猪，致使大量</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含有盐酸克仑特罗的猪肉流入市场，给广大消费者的身体健康造成严重危</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害，并使公私财产遭受了特别重大的损失。</a:t>
            </a:r>
            <a:endParaRPr lang="zh-CN" altLang="en-US"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案发后，</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法院依法判处被告人刘某死刑，</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缓期二年执行，</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剥夺政治权</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利终身；</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判处被告人奚某某无期徒刑，剥夺政治权利终身；</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判处被告人肖某</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有期徒刑十五年，剥夺政治权利五年；判处被告人陈某某有期徒刑十四年，</a:t>
            </a:r>
            <a:r>
              <a:rPr lang="en-US" altLang="zh-CN" kern="0" dirty="0">
                <a:ln>
                  <a:noFill/>
                  <a:prstDash val="sysDot"/>
                </a:ln>
                <a:solidFill>
                  <a:schemeClr val="tx1">
                    <a:lumMod val="85000"/>
                    <a:lumOff val="15000"/>
                  </a:schemeClr>
                </a:solidFill>
                <a:uFillTx/>
                <a:latin typeface="+mn-ea"/>
                <a:sym typeface="+mn-ea"/>
              </a:rPr>
              <a:t> </a:t>
            </a:r>
            <a:r>
              <a:rPr lang="zh-CN" altLang="en-US" kern="0" dirty="0">
                <a:ln>
                  <a:noFill/>
                  <a:prstDash val="sysDot"/>
                </a:ln>
                <a:solidFill>
                  <a:schemeClr val="tx1">
                    <a:lumMod val="85000"/>
                    <a:lumOff val="15000"/>
                  </a:schemeClr>
                </a:solidFill>
                <a:uFillTx/>
                <a:latin typeface="+mn-ea"/>
                <a:sym typeface="+mn-ea"/>
              </a:rPr>
              <a:t>剥夺政治权利三年；判处被告人刘某某有期徒刑九年。</a:t>
            </a:r>
            <a:endParaRPr lang="zh-CN" altLang="en-US"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36320" y="1921510"/>
            <a:ext cx="10015220" cy="3486150"/>
          </a:xfrm>
          <a:prstGeom prst="rect">
            <a:avLst/>
          </a:prstGeom>
          <a:noFill/>
        </p:spPr>
        <p:txBody>
          <a:bodyPr wrap="square" rtlCol="0" anchor="t" anchorCtr="0"/>
          <a:lstStyle/>
          <a:p>
            <a:pPr lvl="0" indent="457200" fontAlgn="auto">
              <a:lnSpc>
                <a:spcPct val="150000"/>
              </a:lnSpc>
            </a:pPr>
            <a:r>
              <a:rPr lang="zh-CN" altLang="en-US" kern="0" dirty="0">
                <a:ln>
                  <a:noFill/>
                  <a:prstDash val="sysDot"/>
                </a:ln>
                <a:solidFill>
                  <a:schemeClr val="tx1">
                    <a:lumMod val="85000"/>
                    <a:lumOff val="15000"/>
                  </a:schemeClr>
                </a:solidFill>
                <a:latin typeface="+mn-ea"/>
                <a:sym typeface="+mn-ea"/>
              </a:rPr>
              <a:t>【评析】</a:t>
            </a:r>
            <a:endParaRPr lang="zh-CN" altLang="en-US"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kern="0" dirty="0">
                <a:ln>
                  <a:noFill/>
                  <a:prstDash val="sysDot"/>
                </a:ln>
                <a:solidFill>
                  <a:schemeClr val="tx1">
                    <a:lumMod val="85000"/>
                    <a:lumOff val="15000"/>
                  </a:schemeClr>
                </a:solidFill>
                <a:latin typeface="+mn-ea"/>
                <a:sym typeface="+mn-ea"/>
              </a:rPr>
              <a:t>盐酸克仑特罗（俗称</a:t>
            </a:r>
            <a:r>
              <a:rPr lang="en-US" altLang="zh-CN" kern="0" dirty="0">
                <a:ln>
                  <a:noFill/>
                  <a:prstDash val="sysDot"/>
                </a:ln>
                <a:solidFill>
                  <a:schemeClr val="tx1">
                    <a:lumMod val="85000"/>
                    <a:lumOff val="15000"/>
                  </a:schemeClr>
                </a:solidFill>
                <a:latin typeface="+mn-ea"/>
                <a:sym typeface="+mn-ea"/>
              </a:rPr>
              <a:t>“</a:t>
            </a:r>
            <a:r>
              <a:rPr lang="zh-CN" altLang="en-US" kern="0" dirty="0">
                <a:ln>
                  <a:noFill/>
                  <a:prstDash val="sysDot"/>
                </a:ln>
                <a:solidFill>
                  <a:schemeClr val="tx1">
                    <a:lumMod val="85000"/>
                    <a:lumOff val="15000"/>
                  </a:schemeClr>
                </a:solidFill>
                <a:latin typeface="+mn-ea"/>
                <a:sym typeface="+mn-ea"/>
              </a:rPr>
              <a:t>瘦肉精</a:t>
            </a:r>
            <a:r>
              <a:rPr lang="en-US" altLang="zh-CN" kern="0" dirty="0">
                <a:ln>
                  <a:noFill/>
                  <a:prstDash val="sysDot"/>
                </a:ln>
                <a:solidFill>
                  <a:schemeClr val="tx1">
                    <a:lumMod val="85000"/>
                    <a:lumOff val="15000"/>
                  </a:schemeClr>
                </a:solidFill>
                <a:latin typeface="+mn-ea"/>
                <a:sym typeface="+mn-ea"/>
              </a:rPr>
              <a:t>”</a:t>
            </a:r>
            <a:r>
              <a:rPr lang="zh-CN" altLang="en-US" kern="0" dirty="0">
                <a:ln>
                  <a:noFill/>
                  <a:prstDash val="sysDot"/>
                </a:ln>
                <a:solidFill>
                  <a:schemeClr val="tx1">
                    <a:lumMod val="85000"/>
                    <a:lumOff val="15000"/>
                  </a:schemeClr>
                </a:solidFill>
                <a:latin typeface="+mn-ea"/>
                <a:sym typeface="+mn-ea"/>
              </a:rPr>
              <a:t>）是国家法律禁止在饲料和动物饮用水</a:t>
            </a:r>
            <a:r>
              <a:rPr lang="en-US" altLang="zh-CN" kern="0" dirty="0">
                <a:ln>
                  <a:noFill/>
                  <a:prstDash val="sysDot"/>
                </a:ln>
                <a:solidFill>
                  <a:schemeClr val="tx1">
                    <a:lumMod val="85000"/>
                    <a:lumOff val="15000"/>
                  </a:schemeClr>
                </a:solidFill>
                <a:latin typeface="+mn-ea"/>
                <a:sym typeface="+mn-ea"/>
              </a:rPr>
              <a:t> </a:t>
            </a:r>
            <a:r>
              <a:rPr lang="zh-CN" altLang="en-US" kern="0" dirty="0">
                <a:ln>
                  <a:noFill/>
                  <a:prstDash val="sysDot"/>
                </a:ln>
                <a:solidFill>
                  <a:schemeClr val="tx1">
                    <a:lumMod val="85000"/>
                    <a:lumOff val="15000"/>
                  </a:schemeClr>
                </a:solidFill>
                <a:latin typeface="+mn-ea"/>
                <a:sym typeface="+mn-ea"/>
              </a:rPr>
              <a:t>中使用的药品，且使用盐酸克仑特罗饲养的生猪流入市场会对消费者的身体健康、生命安全造成危害。</a:t>
            </a:r>
            <a:endParaRPr lang="zh-CN" altLang="en-US"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kern="0" dirty="0">
                <a:ln>
                  <a:noFill/>
                  <a:prstDash val="sysDot"/>
                </a:ln>
                <a:solidFill>
                  <a:schemeClr val="tx1">
                    <a:lumMod val="85000"/>
                    <a:lumOff val="15000"/>
                  </a:schemeClr>
                </a:solidFill>
                <a:latin typeface="+mn-ea"/>
                <a:sym typeface="+mn-ea"/>
              </a:rPr>
              <a:t>作为个体工商户的刘某与同伙研制出盐酸克仑特罗后，进行试验、推销，他们明知其危害，却仍将生产的盐酸克仑特罗出售给收猪经纪人使用</a:t>
            </a:r>
            <a:r>
              <a:rPr lang="en-US" altLang="zh-CN" kern="0" dirty="0">
                <a:ln>
                  <a:noFill/>
                  <a:prstDash val="sysDot"/>
                </a:ln>
                <a:solidFill>
                  <a:schemeClr val="tx1">
                    <a:lumMod val="85000"/>
                    <a:lumOff val="15000"/>
                  </a:schemeClr>
                </a:solidFill>
                <a:latin typeface="+mn-ea"/>
                <a:sym typeface="+mn-ea"/>
              </a:rPr>
              <a:t>，</a:t>
            </a:r>
            <a:r>
              <a:rPr lang="zh-CN" altLang="en-US" kern="0" dirty="0">
                <a:ln>
                  <a:noFill/>
                  <a:prstDash val="sysDot"/>
                </a:ln>
                <a:solidFill>
                  <a:schemeClr val="tx1">
                    <a:lumMod val="85000"/>
                    <a:lumOff val="15000"/>
                  </a:schemeClr>
                </a:solidFill>
                <a:latin typeface="+mn-ea"/>
                <a:sym typeface="+mn-ea"/>
              </a:rPr>
              <a:t>大量生产、销售盐酸克仑特罗。致使大量含有盐酸克仑特罗的猪肉流入市场，给广大消费者的身体健康造成严重危害，并使公私财产遭受了特别重大的损失。案发后，法院依法判处被告人刘某死刑，</a:t>
            </a:r>
            <a:r>
              <a:rPr lang="en-US" altLang="zh-CN" kern="0" dirty="0">
                <a:ln>
                  <a:noFill/>
                  <a:prstDash val="sysDot"/>
                </a:ln>
                <a:solidFill>
                  <a:schemeClr val="tx1">
                    <a:lumMod val="85000"/>
                    <a:lumOff val="15000"/>
                  </a:schemeClr>
                </a:solidFill>
                <a:latin typeface="+mn-ea"/>
                <a:sym typeface="+mn-ea"/>
              </a:rPr>
              <a:t> </a:t>
            </a:r>
            <a:r>
              <a:rPr lang="zh-CN" altLang="en-US" kern="0" dirty="0">
                <a:ln>
                  <a:noFill/>
                  <a:prstDash val="sysDot"/>
                </a:ln>
                <a:solidFill>
                  <a:schemeClr val="tx1">
                    <a:lumMod val="85000"/>
                    <a:lumOff val="15000"/>
                  </a:schemeClr>
                </a:solidFill>
                <a:latin typeface="+mn-ea"/>
                <a:sym typeface="+mn-ea"/>
              </a:rPr>
              <a:t>缓期二年执行，</a:t>
            </a:r>
            <a:r>
              <a:rPr lang="en-US" altLang="zh-CN" kern="0" dirty="0">
                <a:ln>
                  <a:noFill/>
                  <a:prstDash val="sysDot"/>
                </a:ln>
                <a:solidFill>
                  <a:schemeClr val="tx1">
                    <a:lumMod val="85000"/>
                    <a:lumOff val="15000"/>
                  </a:schemeClr>
                </a:solidFill>
                <a:latin typeface="+mn-ea"/>
                <a:sym typeface="+mn-ea"/>
              </a:rPr>
              <a:t> </a:t>
            </a:r>
            <a:r>
              <a:rPr lang="zh-CN" altLang="en-US" kern="0" dirty="0">
                <a:ln>
                  <a:noFill/>
                  <a:prstDash val="sysDot"/>
                </a:ln>
                <a:solidFill>
                  <a:schemeClr val="tx1">
                    <a:lumMod val="85000"/>
                    <a:lumOff val="15000"/>
                  </a:schemeClr>
                </a:solidFill>
                <a:latin typeface="+mn-ea"/>
                <a:sym typeface="+mn-ea"/>
              </a:rPr>
              <a:t>剥夺政治权利终身；</a:t>
            </a:r>
            <a:r>
              <a:rPr lang="en-US" altLang="zh-CN" kern="0" dirty="0">
                <a:ln>
                  <a:noFill/>
                  <a:prstDash val="sysDot"/>
                </a:ln>
                <a:solidFill>
                  <a:schemeClr val="tx1">
                    <a:lumMod val="85000"/>
                    <a:lumOff val="15000"/>
                  </a:schemeClr>
                </a:solidFill>
                <a:latin typeface="+mn-ea"/>
                <a:sym typeface="+mn-ea"/>
              </a:rPr>
              <a:t> </a:t>
            </a:r>
            <a:r>
              <a:rPr lang="zh-CN" altLang="en-US" kern="0" dirty="0">
                <a:ln>
                  <a:noFill/>
                  <a:prstDash val="sysDot"/>
                </a:ln>
                <a:solidFill>
                  <a:schemeClr val="tx1">
                    <a:lumMod val="85000"/>
                    <a:lumOff val="15000"/>
                  </a:schemeClr>
                </a:solidFill>
                <a:latin typeface="+mn-ea"/>
                <a:sym typeface="+mn-ea"/>
              </a:rPr>
              <a:t>判处被告人奚某某无期徒刑，剥夺政治权利终身；</a:t>
            </a:r>
            <a:r>
              <a:rPr lang="en-US" altLang="zh-CN" kern="0" dirty="0">
                <a:ln>
                  <a:noFill/>
                  <a:prstDash val="sysDot"/>
                </a:ln>
                <a:solidFill>
                  <a:schemeClr val="tx1">
                    <a:lumMod val="85000"/>
                    <a:lumOff val="15000"/>
                  </a:schemeClr>
                </a:solidFill>
                <a:latin typeface="+mn-ea"/>
                <a:sym typeface="+mn-ea"/>
              </a:rPr>
              <a:t> </a:t>
            </a:r>
            <a:r>
              <a:rPr lang="zh-CN" altLang="en-US" kern="0" dirty="0">
                <a:ln>
                  <a:noFill/>
                  <a:prstDash val="sysDot"/>
                </a:ln>
                <a:solidFill>
                  <a:schemeClr val="tx1">
                    <a:lumMod val="85000"/>
                    <a:lumOff val="15000"/>
                  </a:schemeClr>
                </a:solidFill>
                <a:latin typeface="+mn-ea"/>
                <a:sym typeface="+mn-ea"/>
              </a:rPr>
              <a:t>判处被告人肖某有期徒刑十五年，剥夺政治权利五年；判处被告人陈某某有期徒刑十四年，</a:t>
            </a:r>
            <a:r>
              <a:rPr lang="en-US" altLang="zh-CN" kern="0" dirty="0">
                <a:ln>
                  <a:noFill/>
                  <a:prstDash val="sysDot"/>
                </a:ln>
                <a:solidFill>
                  <a:schemeClr val="tx1">
                    <a:lumMod val="85000"/>
                    <a:lumOff val="15000"/>
                  </a:schemeClr>
                </a:solidFill>
                <a:latin typeface="+mn-ea"/>
                <a:sym typeface="+mn-ea"/>
              </a:rPr>
              <a:t> </a:t>
            </a:r>
            <a:r>
              <a:rPr lang="zh-CN" altLang="en-US" kern="0" dirty="0">
                <a:ln>
                  <a:noFill/>
                  <a:prstDash val="sysDot"/>
                </a:ln>
                <a:solidFill>
                  <a:schemeClr val="tx1">
                    <a:lumMod val="85000"/>
                    <a:lumOff val="15000"/>
                  </a:schemeClr>
                </a:solidFill>
                <a:latin typeface="+mn-ea"/>
                <a:sym typeface="+mn-ea"/>
              </a:rPr>
              <a:t>剥夺政治权利三年；判处被告人刘某某有期徒刑九年。</a:t>
            </a:r>
            <a:endParaRPr lang="en-US" altLang="zh-CN"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一、公共安全的内涵及分类</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（一）公共安全的内涵</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noAutofit/>
          </a:bodyPr>
          <a:lstStyle/>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公共安全是指社会和公民个人从事和进行正常的生活、工作、学习、娱乐和交往所</a:t>
            </a:r>
            <a:r>
              <a:rPr lang="en-US" altLang="zh-CN" sz="2000" dirty="0">
                <a:ln>
                  <a:noFill/>
                  <a:prstDash val="sysDot"/>
                </a:ln>
                <a:solidFill>
                  <a:schemeClr val="tx1">
                    <a:lumMod val="85000"/>
                    <a:lumOff val="15000"/>
                  </a:schemeClr>
                </a:solidFill>
                <a:latin typeface="+mn-ea"/>
                <a:cs typeface="+mn-ea"/>
                <a:sym typeface="+mn-ea"/>
              </a:rPr>
              <a:t> </a:t>
            </a:r>
            <a:r>
              <a:rPr lang="zh-CN" altLang="en-US" sz="2000" dirty="0">
                <a:ln>
                  <a:noFill/>
                  <a:prstDash val="sysDot"/>
                </a:ln>
                <a:solidFill>
                  <a:schemeClr val="tx1">
                    <a:lumMod val="85000"/>
                    <a:lumOff val="15000"/>
                  </a:schemeClr>
                </a:solidFill>
                <a:latin typeface="+mn-ea"/>
                <a:cs typeface="+mn-ea"/>
                <a:sym typeface="+mn-ea"/>
              </a:rPr>
              <a:t>需要的稳定的外部环境和秩序。公共安全管理，则是指国家行政机关为了维护社会的公</a:t>
            </a:r>
            <a:r>
              <a:rPr lang="en-US" altLang="zh-CN" sz="2000" dirty="0">
                <a:ln>
                  <a:noFill/>
                  <a:prstDash val="sysDot"/>
                </a:ln>
                <a:solidFill>
                  <a:schemeClr val="tx1">
                    <a:lumMod val="85000"/>
                    <a:lumOff val="15000"/>
                  </a:schemeClr>
                </a:solidFill>
                <a:latin typeface="+mn-ea"/>
                <a:cs typeface="+mn-ea"/>
                <a:sym typeface="+mn-ea"/>
              </a:rPr>
              <a:t> </a:t>
            </a:r>
            <a:r>
              <a:rPr lang="zh-CN" altLang="en-US" sz="2000" dirty="0">
                <a:ln>
                  <a:noFill/>
                  <a:prstDash val="sysDot"/>
                </a:ln>
                <a:solidFill>
                  <a:schemeClr val="tx1">
                    <a:lumMod val="85000"/>
                    <a:lumOff val="15000"/>
                  </a:schemeClr>
                </a:solidFill>
                <a:latin typeface="+mn-ea"/>
                <a:cs typeface="+mn-ea"/>
                <a:sym typeface="+mn-ea"/>
              </a:rPr>
              <a:t>共安全和秩序，保障公民的合法权益，以及社会各项活动的正常进行而做出的各种行政</a:t>
            </a:r>
            <a:r>
              <a:rPr lang="en-US" altLang="zh-CN" sz="2000" dirty="0">
                <a:ln>
                  <a:noFill/>
                  <a:prstDash val="sysDot"/>
                </a:ln>
                <a:solidFill>
                  <a:schemeClr val="tx1">
                    <a:lumMod val="85000"/>
                    <a:lumOff val="15000"/>
                  </a:schemeClr>
                </a:solidFill>
                <a:latin typeface="+mn-ea"/>
                <a:cs typeface="+mn-ea"/>
                <a:sym typeface="+mn-ea"/>
              </a:rPr>
              <a:t> </a:t>
            </a:r>
            <a:r>
              <a:rPr lang="zh-CN" altLang="en-US" sz="2000" dirty="0">
                <a:ln>
                  <a:noFill/>
                  <a:prstDash val="sysDot"/>
                </a:ln>
                <a:solidFill>
                  <a:schemeClr val="tx1">
                    <a:lumMod val="85000"/>
                    <a:lumOff val="15000"/>
                  </a:schemeClr>
                </a:solidFill>
                <a:latin typeface="+mn-ea"/>
                <a:cs typeface="+mn-ea"/>
                <a:sym typeface="+mn-ea"/>
              </a:rPr>
              <a:t>活动的总和。公共安全包括信息安全、食品安全、公共卫生安全、公众出行安全、避难</a:t>
            </a:r>
            <a:r>
              <a:rPr lang="en-US" altLang="zh-CN" sz="2000" dirty="0">
                <a:ln>
                  <a:noFill/>
                  <a:prstDash val="sysDot"/>
                </a:ln>
                <a:solidFill>
                  <a:schemeClr val="tx1">
                    <a:lumMod val="85000"/>
                    <a:lumOff val="15000"/>
                  </a:schemeClr>
                </a:solidFill>
                <a:latin typeface="+mn-ea"/>
                <a:cs typeface="+mn-ea"/>
                <a:sym typeface="+mn-ea"/>
              </a:rPr>
              <a:t> </a:t>
            </a:r>
            <a:r>
              <a:rPr lang="zh-CN" altLang="en-US" sz="2000" dirty="0">
                <a:ln>
                  <a:noFill/>
                  <a:prstDash val="sysDot"/>
                </a:ln>
                <a:solidFill>
                  <a:schemeClr val="tx1">
                    <a:lumMod val="85000"/>
                    <a:lumOff val="15000"/>
                  </a:schemeClr>
                </a:solidFill>
                <a:latin typeface="+mn-ea"/>
                <a:cs typeface="+mn-ea"/>
                <a:sym typeface="+mn-ea"/>
              </a:rPr>
              <a:t>者行为安全、人员疏散的场地安全、建筑安全、城市生命线安全、网络安全、恶意和非</a:t>
            </a:r>
            <a:r>
              <a:rPr lang="en-US" altLang="zh-CN" sz="2000" dirty="0">
                <a:ln>
                  <a:noFill/>
                  <a:prstDash val="sysDot"/>
                </a:ln>
                <a:solidFill>
                  <a:schemeClr val="tx1">
                    <a:lumMod val="85000"/>
                    <a:lumOff val="15000"/>
                  </a:schemeClr>
                </a:solidFill>
                <a:latin typeface="+mn-ea"/>
                <a:cs typeface="+mn-ea"/>
                <a:sym typeface="+mn-ea"/>
              </a:rPr>
              <a:t> </a:t>
            </a:r>
            <a:r>
              <a:rPr lang="zh-CN" altLang="en-US" sz="2000" dirty="0">
                <a:ln>
                  <a:noFill/>
                  <a:prstDash val="sysDot"/>
                </a:ln>
                <a:solidFill>
                  <a:schemeClr val="tx1">
                    <a:lumMod val="85000"/>
                    <a:lumOff val="15000"/>
                  </a:schemeClr>
                </a:solidFill>
                <a:latin typeface="+mn-ea"/>
                <a:cs typeface="+mn-ea"/>
                <a:sym typeface="+mn-ea"/>
              </a:rPr>
              <a:t>恶意的人身安全和人员疏散等。</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609556" y="1524012"/>
            <a:ext cx="10972888" cy="4724438"/>
          </a:xfrm>
          <a:prstGeom prst="rect">
            <a:avLst/>
          </a:prstGeom>
          <a:solidFill>
            <a:schemeClr val="lt1"/>
          </a:solidFill>
          <a:ln>
            <a:noFill/>
          </a:ln>
          <a:effectLst>
            <a:outerShdw blurRad="1524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8" name="文本框 7"/>
          <p:cNvSpPr txBox="1"/>
          <p:nvPr>
            <p:custDataLst>
              <p:tags r:id="rId2"/>
            </p:custDataLst>
          </p:nvPr>
        </p:nvSpPr>
        <p:spPr>
          <a:xfrm>
            <a:off x="1066800" y="609600"/>
            <a:ext cx="10210876" cy="609600"/>
          </a:xfrm>
          <a:prstGeom prst="rect">
            <a:avLst/>
          </a:prstGeom>
          <a:noFill/>
        </p:spPr>
        <p:txBody>
          <a:bodyPr wrap="square" lIns="63500" tIns="25400" rIns="63500" bIns="25400" rtlCol="0" anchor="t" anchorCtr="0">
            <a:normAutofit/>
          </a:bodyPr>
          <a:p>
            <a:pPr marL="0" indent="0" algn="l">
              <a:lnSpc>
                <a:spcPct val="100000"/>
              </a:lnSpc>
              <a:spcBef>
                <a:spcPts val="0"/>
              </a:spcBef>
              <a:spcAft>
                <a:spcPts val="0"/>
              </a:spcAft>
              <a:buSzPct val="100000"/>
              <a:buNone/>
            </a:pPr>
            <a:r>
              <a:rPr lang="zh-CN" altLang="en-US" sz="3400" b="1" spc="180">
                <a:solidFill>
                  <a:schemeClr val="accent1"/>
                </a:solidFill>
                <a:uFillTx/>
                <a:latin typeface="微软雅黑" panose="020B0503020204020204" charset="-122"/>
                <a:ea typeface="微软雅黑" panose="020B0503020204020204" charset="-122"/>
              </a:rPr>
              <a:t>一、公共安全的内涵及分类</a:t>
            </a:r>
            <a:endParaRPr lang="zh-CN" altLang="en-US" sz="3400" b="1" spc="180">
              <a:solidFill>
                <a:schemeClr val="accent1"/>
              </a:solidFill>
              <a:uFillTx/>
              <a:latin typeface="微软雅黑" panose="020B0503020204020204" charset="-122"/>
              <a:ea typeface="微软雅黑" panose="020B0503020204020204" charset="-122"/>
            </a:endParaRPr>
          </a:p>
        </p:txBody>
      </p:sp>
      <p:sp>
        <p:nvSpPr>
          <p:cNvPr id="60" name="矩形 1"/>
          <p:cNvSpPr>
            <a:spLocks noChangeArrowheads="1"/>
          </p:cNvSpPr>
          <p:nvPr>
            <p:custDataLst>
              <p:tags r:id="rId3"/>
            </p:custDataLst>
          </p:nvPr>
        </p:nvSpPr>
        <p:spPr bwMode="auto">
          <a:xfrm>
            <a:off x="8178866" y="2805996"/>
            <a:ext cx="2651497" cy="208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a:bodyPr>
          <a:p>
            <a:pPr marL="0" indent="0" algn="ctr">
              <a:lnSpc>
                <a:spcPct val="120000"/>
              </a:lnSpc>
              <a:spcBef>
                <a:spcPts val="0"/>
              </a:spcBef>
              <a:spcAft>
                <a:spcPts val="0"/>
              </a:spcAft>
              <a:buSzPct val="100000"/>
              <a:buNone/>
            </a:pPr>
            <a:r>
              <a:rPr lang="zh-CN" altLang="en-US" sz="3600" spc="280">
                <a:solidFill>
                  <a:schemeClr val="tx2">
                    <a:lumMod val="75000"/>
                  </a:schemeClr>
                </a:solidFill>
                <a:uFillTx/>
                <a:latin typeface="微软雅黑" panose="020B0503020204020204" charset="-122"/>
                <a:ea typeface="微软雅黑" panose="020B0503020204020204" charset="-122"/>
                <a:cs typeface="+mj-cs"/>
              </a:rPr>
              <a:t>（二）公共安全事件的分类</a:t>
            </a:r>
            <a:endParaRPr lang="zh-CN" altLang="en-US" sz="3600" spc="280">
              <a:solidFill>
                <a:schemeClr val="tx2">
                  <a:lumMod val="75000"/>
                </a:schemeClr>
              </a:solidFill>
              <a:uFillTx/>
              <a:latin typeface="微软雅黑" panose="020B0503020204020204" charset="-122"/>
              <a:ea typeface="微软雅黑" panose="020B0503020204020204" charset="-122"/>
              <a:cs typeface="+mj-cs"/>
            </a:endParaRPr>
          </a:p>
        </p:txBody>
      </p:sp>
      <p:sp>
        <p:nvSpPr>
          <p:cNvPr id="10" name="Freeform 39"/>
          <p:cNvSpPr/>
          <p:nvPr>
            <p:custDataLst>
              <p:tags r:id="rId4"/>
            </p:custDataLst>
          </p:nvPr>
        </p:nvSpPr>
        <p:spPr bwMode="auto">
          <a:xfrm>
            <a:off x="5357368" y="2189086"/>
            <a:ext cx="2742005" cy="1712852"/>
          </a:xfrm>
          <a:custGeom>
            <a:avLst/>
            <a:gdLst>
              <a:gd name="T0" fmla="*/ 0 w 518"/>
              <a:gd name="T1" fmla="*/ 0 h 351"/>
              <a:gd name="T2" fmla="*/ 518 w 518"/>
              <a:gd name="T3" fmla="*/ 340 h 351"/>
            </a:gdLst>
            <a:ahLst/>
            <a:cxnLst>
              <a:cxn ang="0">
                <a:pos x="T0" y="T1"/>
              </a:cxn>
              <a:cxn ang="0">
                <a:pos x="T2" y="T3"/>
              </a:cxn>
            </a:cxnLst>
            <a:rect l="0" t="0" r="r" b="b"/>
            <a:pathLst>
              <a:path w="518" h="351">
                <a:moveTo>
                  <a:pt x="0" y="0"/>
                </a:moveTo>
                <a:cubicBezTo>
                  <a:pt x="411" y="0"/>
                  <a:pt x="260" y="351"/>
                  <a:pt x="518" y="340"/>
                </a:cubicBezTo>
              </a:path>
            </a:pathLst>
          </a:custGeom>
          <a:noFill/>
          <a:ln w="14"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62" name="矩形 61"/>
          <p:cNvSpPr/>
          <p:nvPr>
            <p:custDataLst>
              <p:tags r:id="rId5"/>
            </p:custDataLst>
          </p:nvPr>
        </p:nvSpPr>
        <p:spPr>
          <a:xfrm>
            <a:off x="1362531" y="1828403"/>
            <a:ext cx="3994840" cy="6142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p>
            <a:pPr marL="0" lvl="0" indent="0" algn="ctr">
              <a:lnSpc>
                <a:spcPct val="100000"/>
              </a:lnSpc>
              <a:spcBef>
                <a:spcPts val="0"/>
              </a:spcBef>
              <a:spcAft>
                <a:spcPts val="800"/>
              </a:spcAft>
              <a:buSzPct val="100000"/>
            </a:pPr>
            <a:r>
              <a:rPr lang="en-US" altLang="zh-CN" sz="3800" spc="300" dirty="0">
                <a:solidFill>
                  <a:schemeClr val="lt1"/>
                </a:solidFill>
                <a:uFillTx/>
                <a:latin typeface="微软雅黑" panose="020B0503020204020204" charset="-122"/>
                <a:ea typeface="微软雅黑" panose="020B0503020204020204" charset="-122"/>
                <a:sym typeface="+mn-ea"/>
              </a:rPr>
              <a:t>自然灾害</a:t>
            </a:r>
            <a:endParaRPr lang="en-US" altLang="zh-CN" sz="3800" spc="300" dirty="0">
              <a:solidFill>
                <a:schemeClr val="lt1"/>
              </a:solidFill>
              <a:uFillTx/>
              <a:latin typeface="微软雅黑" panose="020B0503020204020204" charset="-122"/>
              <a:ea typeface="微软雅黑" panose="020B0503020204020204" charset="-122"/>
              <a:sym typeface="+mn-ea"/>
            </a:endParaRPr>
          </a:p>
        </p:txBody>
      </p:sp>
      <p:sp>
        <p:nvSpPr>
          <p:cNvPr id="13" name="Freeform 38"/>
          <p:cNvSpPr/>
          <p:nvPr>
            <p:custDataLst>
              <p:tags r:id="rId6"/>
            </p:custDataLst>
          </p:nvPr>
        </p:nvSpPr>
        <p:spPr bwMode="auto">
          <a:xfrm>
            <a:off x="5357368" y="3036760"/>
            <a:ext cx="2742005" cy="838299"/>
          </a:xfrm>
          <a:custGeom>
            <a:avLst/>
            <a:gdLst>
              <a:gd name="T0" fmla="*/ 0 w 518"/>
              <a:gd name="T1" fmla="*/ 0 h 95"/>
              <a:gd name="T2" fmla="*/ 518 w 518"/>
              <a:gd name="T3" fmla="*/ 92 h 95"/>
            </a:gdLst>
            <a:ahLst/>
            <a:cxnLst>
              <a:cxn ang="0">
                <a:pos x="T0" y="T1"/>
              </a:cxn>
              <a:cxn ang="0">
                <a:pos x="T2" y="T3"/>
              </a:cxn>
            </a:cxnLst>
            <a:rect l="0" t="0" r="r" b="b"/>
            <a:pathLst>
              <a:path w="518" h="95">
                <a:moveTo>
                  <a:pt x="0" y="0"/>
                </a:moveTo>
                <a:cubicBezTo>
                  <a:pt x="411" y="0"/>
                  <a:pt x="260" y="95"/>
                  <a:pt x="518" y="92"/>
                </a:cubicBezTo>
              </a:path>
            </a:pathLst>
          </a:custGeom>
          <a:noFill/>
          <a:ln w="14"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64" name="矩形 63"/>
          <p:cNvSpPr/>
          <p:nvPr>
            <p:custDataLst>
              <p:tags r:id="rId7"/>
            </p:custDataLst>
          </p:nvPr>
        </p:nvSpPr>
        <p:spPr>
          <a:xfrm>
            <a:off x="1362531" y="2752732"/>
            <a:ext cx="3994840" cy="6142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p>
            <a:pPr marL="0" lvl="0" indent="0" algn="ctr">
              <a:lnSpc>
                <a:spcPct val="100000"/>
              </a:lnSpc>
              <a:spcBef>
                <a:spcPts val="0"/>
              </a:spcBef>
              <a:spcAft>
                <a:spcPts val="800"/>
              </a:spcAft>
              <a:buSzPct val="100000"/>
            </a:pPr>
            <a:r>
              <a:rPr lang="en-US" altLang="zh-CN" sz="3800" spc="300" dirty="0">
                <a:solidFill>
                  <a:schemeClr val="lt1"/>
                </a:solidFill>
                <a:uFillTx/>
                <a:latin typeface="微软雅黑" panose="020B0503020204020204" charset="-122"/>
                <a:ea typeface="微软雅黑" panose="020B0503020204020204" charset="-122"/>
                <a:sym typeface="+mn-ea"/>
              </a:rPr>
              <a:t>事故灾难</a:t>
            </a:r>
            <a:endParaRPr lang="en-US" altLang="zh-CN" sz="3800" spc="300" dirty="0">
              <a:solidFill>
                <a:schemeClr val="lt1"/>
              </a:solidFill>
              <a:uFillTx/>
              <a:latin typeface="微软雅黑" panose="020B0503020204020204" charset="-122"/>
              <a:ea typeface="微软雅黑" panose="020B0503020204020204" charset="-122"/>
              <a:sym typeface="+mn-ea"/>
            </a:endParaRPr>
          </a:p>
        </p:txBody>
      </p:sp>
      <p:sp>
        <p:nvSpPr>
          <p:cNvPr id="14" name="Freeform 41"/>
          <p:cNvSpPr/>
          <p:nvPr>
            <p:custDataLst>
              <p:tags r:id="rId8"/>
            </p:custDataLst>
          </p:nvPr>
        </p:nvSpPr>
        <p:spPr bwMode="auto">
          <a:xfrm>
            <a:off x="5357368" y="3828200"/>
            <a:ext cx="2742005" cy="905504"/>
          </a:xfrm>
          <a:custGeom>
            <a:avLst/>
            <a:gdLst>
              <a:gd name="T0" fmla="*/ 0 w 518"/>
              <a:gd name="T1" fmla="*/ 117 h 117"/>
              <a:gd name="T2" fmla="*/ 518 w 518"/>
              <a:gd name="T3" fmla="*/ 4 h 117"/>
            </a:gdLst>
            <a:ahLst/>
            <a:cxnLst>
              <a:cxn ang="0">
                <a:pos x="T0" y="T1"/>
              </a:cxn>
              <a:cxn ang="0">
                <a:pos x="T2" y="T3"/>
              </a:cxn>
            </a:cxnLst>
            <a:rect l="0" t="0" r="r" b="b"/>
            <a:pathLst>
              <a:path w="518" h="117">
                <a:moveTo>
                  <a:pt x="0" y="117"/>
                </a:moveTo>
                <a:cubicBezTo>
                  <a:pt x="411" y="117"/>
                  <a:pt x="260" y="0"/>
                  <a:pt x="518" y="4"/>
                </a:cubicBezTo>
              </a:path>
            </a:pathLst>
          </a:custGeom>
          <a:noFill/>
          <a:ln w="14"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65" name="矩形 64"/>
          <p:cNvSpPr/>
          <p:nvPr>
            <p:custDataLst>
              <p:tags r:id="rId9"/>
            </p:custDataLst>
          </p:nvPr>
        </p:nvSpPr>
        <p:spPr>
          <a:xfrm>
            <a:off x="1362531" y="4404754"/>
            <a:ext cx="3994840" cy="6142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p>
            <a:pPr marL="0" lvl="0" indent="0" algn="ctr">
              <a:lnSpc>
                <a:spcPct val="100000"/>
              </a:lnSpc>
              <a:spcBef>
                <a:spcPts val="0"/>
              </a:spcBef>
              <a:spcAft>
                <a:spcPts val="800"/>
              </a:spcAft>
              <a:buSzPct val="100000"/>
            </a:pPr>
            <a:r>
              <a:rPr lang="en-US" altLang="zh-CN" sz="3800" spc="300" dirty="0">
                <a:solidFill>
                  <a:schemeClr val="lt1"/>
                </a:solidFill>
                <a:uFillTx/>
                <a:latin typeface="微软雅黑" panose="020B0503020204020204" charset="-122"/>
                <a:ea typeface="微软雅黑" panose="020B0503020204020204" charset="-122"/>
                <a:sym typeface="+mn-ea"/>
              </a:rPr>
              <a:t>公共卫生事件</a:t>
            </a:r>
            <a:endParaRPr lang="en-US" altLang="zh-CN" sz="3800" spc="300" dirty="0">
              <a:solidFill>
                <a:schemeClr val="lt1"/>
              </a:solidFill>
              <a:uFillTx/>
              <a:latin typeface="微软雅黑" panose="020B0503020204020204" charset="-122"/>
              <a:ea typeface="微软雅黑" panose="020B0503020204020204" charset="-122"/>
              <a:sym typeface="+mn-ea"/>
            </a:endParaRPr>
          </a:p>
        </p:txBody>
      </p:sp>
      <p:sp>
        <p:nvSpPr>
          <p:cNvPr id="15" name="Freeform 42"/>
          <p:cNvSpPr/>
          <p:nvPr>
            <p:custDataLst>
              <p:tags r:id="rId10"/>
            </p:custDataLst>
          </p:nvPr>
        </p:nvSpPr>
        <p:spPr bwMode="auto">
          <a:xfrm>
            <a:off x="5357368" y="3801322"/>
            <a:ext cx="2742005" cy="1728615"/>
          </a:xfrm>
          <a:custGeom>
            <a:avLst/>
            <a:gdLst>
              <a:gd name="T0" fmla="*/ 0 w 518"/>
              <a:gd name="T1" fmla="*/ 327 h 327"/>
              <a:gd name="T2" fmla="*/ 518 w 518"/>
              <a:gd name="T3" fmla="*/ 10 h 327"/>
            </a:gdLst>
            <a:ahLst/>
            <a:cxnLst>
              <a:cxn ang="0">
                <a:pos x="T0" y="T1"/>
              </a:cxn>
              <a:cxn ang="0">
                <a:pos x="T2" y="T3"/>
              </a:cxn>
            </a:cxnLst>
            <a:rect l="0" t="0" r="r" b="b"/>
            <a:pathLst>
              <a:path w="518" h="327">
                <a:moveTo>
                  <a:pt x="0" y="327"/>
                </a:moveTo>
                <a:cubicBezTo>
                  <a:pt x="411" y="327"/>
                  <a:pt x="260" y="0"/>
                  <a:pt x="518" y="10"/>
                </a:cubicBezTo>
              </a:path>
            </a:pathLst>
          </a:custGeom>
          <a:noFill/>
          <a:ln w="14"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67" name="矩形 66"/>
          <p:cNvSpPr/>
          <p:nvPr>
            <p:custDataLst>
              <p:tags r:id="rId11"/>
            </p:custDataLst>
          </p:nvPr>
        </p:nvSpPr>
        <p:spPr>
          <a:xfrm>
            <a:off x="1362531" y="5329082"/>
            <a:ext cx="3994840" cy="6142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p>
            <a:pPr marL="0" lvl="0" indent="0" algn="ctr">
              <a:lnSpc>
                <a:spcPct val="100000"/>
              </a:lnSpc>
              <a:spcBef>
                <a:spcPts val="0"/>
              </a:spcBef>
              <a:spcAft>
                <a:spcPts val="800"/>
              </a:spcAft>
              <a:buSzPct val="100000"/>
            </a:pPr>
            <a:r>
              <a:rPr lang="en-US" altLang="zh-CN" sz="3800" spc="300" dirty="0">
                <a:solidFill>
                  <a:schemeClr val="lt1"/>
                </a:solidFill>
                <a:uFillTx/>
                <a:latin typeface="微软雅黑" panose="020B0503020204020204" charset="-122"/>
                <a:ea typeface="微软雅黑" panose="020B0503020204020204" charset="-122"/>
                <a:sym typeface="+mn-ea"/>
              </a:rPr>
              <a:t>社会安全事件</a:t>
            </a:r>
            <a:endParaRPr lang="en-US" altLang="zh-CN" sz="3800" spc="300" dirty="0">
              <a:solidFill>
                <a:schemeClr val="lt1"/>
              </a:solidFill>
              <a:uFillTx/>
              <a:latin typeface="微软雅黑" panose="020B0503020204020204" charset="-122"/>
              <a:ea typeface="微软雅黑" panose="020B0503020204020204" charset="-122"/>
              <a:sym typeface="+mn-ea"/>
            </a:endParaRPr>
          </a:p>
        </p:txBody>
      </p:sp>
      <p:sp>
        <p:nvSpPr>
          <p:cNvPr id="21" name="Freeform 227"/>
          <p:cNvSpPr/>
          <p:nvPr>
            <p:custDataLst>
              <p:tags r:id="rId12"/>
            </p:custDataLst>
          </p:nvPr>
        </p:nvSpPr>
        <p:spPr bwMode="auto">
          <a:xfrm>
            <a:off x="7929120" y="3716192"/>
            <a:ext cx="344991" cy="264344"/>
          </a:xfrm>
          <a:custGeom>
            <a:avLst/>
            <a:gdLst>
              <a:gd name="T0" fmla="*/ 0 w 154"/>
              <a:gd name="T1" fmla="*/ 0 h 118"/>
              <a:gd name="T2" fmla="*/ 154 w 154"/>
              <a:gd name="T3" fmla="*/ 59 h 118"/>
              <a:gd name="T4" fmla="*/ 0 w 154"/>
              <a:gd name="T5" fmla="*/ 118 h 118"/>
              <a:gd name="T6" fmla="*/ 0 w 154"/>
              <a:gd name="T7" fmla="*/ 0 h 118"/>
            </a:gdLst>
            <a:ahLst/>
            <a:cxnLst>
              <a:cxn ang="0">
                <a:pos x="T0" y="T1"/>
              </a:cxn>
              <a:cxn ang="0">
                <a:pos x="T2" y="T3"/>
              </a:cxn>
              <a:cxn ang="0">
                <a:pos x="T4" y="T5"/>
              </a:cxn>
              <a:cxn ang="0">
                <a:pos x="T6" y="T7"/>
              </a:cxn>
            </a:cxnLst>
            <a:rect l="0" t="0" r="r" b="b"/>
            <a:pathLst>
              <a:path w="154" h="118">
                <a:moveTo>
                  <a:pt x="0" y="0"/>
                </a:moveTo>
                <a:lnTo>
                  <a:pt x="154" y="59"/>
                </a:lnTo>
                <a:lnTo>
                  <a:pt x="0" y="118"/>
                </a:lnTo>
                <a:lnTo>
                  <a:pt x="0" y="0"/>
                </a:lnTo>
                <a:close/>
              </a:path>
            </a:pathLst>
          </a:custGeom>
          <a:solidFill>
            <a:schemeClr val="accent1">
              <a:lumMod val="50000"/>
            </a:schemeClr>
          </a:solidFill>
          <a:ln>
            <a:noFill/>
          </a:ln>
        </p:spPr>
        <p:txBody>
          <a:bodyPr vert="horz" wrap="square" lIns="91440" tIns="45720" rIns="91440" bIns="45720" numCol="1" anchor="t" anchorCtr="0" compatLnSpc="1">
            <a:normAutofit fontScale="60000"/>
          </a:bodyPr>
          <a:p>
            <a:endParaRPr lang="zh-CN" altLang="en-US">
              <a:sym typeface="Arial" panose="020B0604020202020204" pitchFamily="34" charset="0"/>
            </a:endParaRPr>
          </a:p>
        </p:txBody>
      </p:sp>
      <p:sp>
        <p:nvSpPr>
          <p:cNvPr id="6" name="矩形 5"/>
          <p:cNvSpPr/>
          <p:nvPr>
            <p:custDataLst>
              <p:tags r:id="rId13"/>
            </p:custDataLst>
          </p:nvPr>
        </p:nvSpPr>
        <p:spPr>
          <a:xfrm>
            <a:off x="609605" y="609600"/>
            <a:ext cx="152401" cy="609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7"/>
  <p:tag name="KSO_WM_TEMPLATE_CATEGORY" val="custom"/>
  <p:tag name="KSO_WM_TEMPLATE_INDEX" val="20235212"/>
  <p:tag name="KSO_WM_UNIT_LAYERLEVEL" val="1"/>
  <p:tag name="KSO_WM_TAG_VERSION" val="3.0"/>
  <p:tag name="KSO_WM_BEAUTIFY_FLAG" val="#wm#"/>
  <p:tag name="KSO_WM_UNIT_TYPE" val="i"/>
  <p:tag name="KSO_WM_UNIT_INDEX" val="7"/>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8"/>
  <p:tag name="KSO_WM_TEMPLATE_CATEGORY" val="custom"/>
  <p:tag name="KSO_WM_TEMPLATE_INDEX" val="20235212"/>
  <p:tag name="KSO_WM_UNIT_LAYERLEVEL" val="1"/>
  <p:tag name="KSO_WM_TAG_VERSION" val="3.0"/>
  <p:tag name="KSO_WM_BEAUTIFY_FLAG" val="#wm#"/>
  <p:tag name="KSO_WM_UNIT_TYPE" val="i"/>
  <p:tag name="KSO_WM_UNIT_INDEX" val="8"/>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a*1"/>
  <p:tag name="KSO_WM_TEMPLATE_CATEGORY" val="custom"/>
  <p:tag name="KSO_WM_TEMPLATE_INDEX" val="20235212"/>
  <p:tag name="KSO_WM_UNIT_LAYERLEVEL" val="1"/>
  <p:tag name="KSO_WM_TAG_VERSION" val="3.0"/>
  <p:tag name="KSO_WM_UNIT_ISCONTENTSTITLE" val="0"/>
  <p:tag name="KSO_WM_UNIT_ISNUMDGMTITLE" val="0"/>
  <p:tag name="KSO_WM_UNIT_NOCLEAR" val="0"/>
  <p:tag name="KSO_WM_UNIT_PRESET_TEXT" val="添加标题"/>
  <p:tag name="KSO_WM_UNIT_TEXT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f*1"/>
  <p:tag name="KSO_WM_TEMPLATE_CATEGORY" val="custom"/>
  <p:tag name="KSO_WM_TEMPLATE_INDEX" val="20235212"/>
  <p:tag name="KSO_WM_UNIT_LAYERLEVEL" val="1"/>
  <p:tag name="KSO_WM_TAG_VERSION" val="3.0"/>
  <p:tag name="KSO_WM_UNIT_SUBTYPE" val="a"/>
  <p:tag name="KSO_WM_UNIT_NOCLEAR" val="0"/>
  <p:tag name="KSO_WM_UNIT_VALUE" val="36"/>
  <p:tag name="KSO_WM_DIAGRAM_VERSION" val="3"/>
  <p:tag name="KSO_WM_DIAGRAM_COLOR_TRICK" val="1"/>
  <p:tag name="KSO_WM_DIAGRAM_COLOR_TEXT_CAN_REMOVE" val="n"/>
  <p:tag name="KSO_WM_DIAGRAM_MAX_ITEMCNT" val="4"/>
  <p:tag name="KSO_WM_DIAGRAM_MIN_ITEMCNT" val="1"/>
  <p:tag name="KSO_WM_DIAGRAM_VIRTUALLY_FRAME" val="{&quot;height&quot;:335.95001220703125,&quot;left&quot;:60.61255768062565,&quot;top&quot;:141.03208051065758,&quot;width&quot;:343.774963378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输入您的项正文"/>
</p:tagLst>
</file>

<file path=ppt/tags/tag104.xml><?xml version="1.0" encoding="utf-8"?>
<p:tagLst xmlns:p="http://schemas.openxmlformats.org/presentationml/2006/main">
  <p:tag name="KSO_WM_SLIDE_ID" val="custom2023521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TAG_VERSION" val="3.0"/>
  <p:tag name="KSO_WM_BEAUTIFY_FLAG" val="#wm#"/>
  <p:tag name="KSO_WM_TEMPLATE_CATEGORY" val="custom"/>
  <p:tag name="KSO_WM_TEMPLATE_INDEX" val="20235212"/>
  <p:tag name="KSO_WM_SLIDE_LAYOUT" val="a_f"/>
  <p:tag name="KSO_WM_SLIDE_LAYOUT_CNT" val="1_1"/>
  <p:tag name="KSO_WM_TEMPLATE_THUMBS_INDEX" val="1、4、7、12、13、14、15、16、17、18、20、24、25、28、33、36、40、43、44"/>
  <p:tag name="KSO_WM_SLIDE_SIZE" val="960*539"/>
  <p:tag name="KSO_WM_SLIDE_POSITION" val="0*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106.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10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10.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12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1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129.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0.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699_1*i*1"/>
  <p:tag name="KSO_WM_TEMPLATE_CATEGORY" val="diagram"/>
  <p:tag name="KSO_WM_TEMPLATE_INDEX" val="20212699"/>
  <p:tag name="KSO_WM_UNIT_LAYERLEVEL" val="1"/>
  <p:tag name="KSO_WM_TAG_VERSION" val="1.0"/>
  <p:tag name="KSO_WM_BEAUTIFY_FLAG" val="#wm#"/>
  <p:tag name="KSO_WM_UNIT_BLOCK" val="0"/>
  <p:tag name="KSO_WM_UNIT_SM_LIMIT_TYPE" val="2"/>
  <p:tag name="KSO_WM_UNIT_DEC_AREA_ID" val="462f2f4f3ede498aa7d98d7315d1e9bd"/>
  <p:tag name="KSO_WM_UNIT_DECORATE_INFO" val="{&quot;DecorateInfoH&quot;:{&quot;IsAbs&quot;:false},&quot;DecorateInfoW&quot;:{&quot;IsAbs&quot;:false},&quot;DecorateInfoX&quot;:{&quot;IsAbs&quot;:false,&quot;Pos&quot;:1},&quot;DecorateInfoY&quot;:{&quot;IsAbs&quot;:false,&quot;Pos&quot;:1},&quot;ReferentInfo&quot;:{&quot;Id&quot;:&quot;99c6afd96b22485bb30bea811c562038&quot;,&quot;X&quot;:{&quot;Pos&quot;:1},&quot;Y&quot;:{&quot;Pos&quot;:1}},&quot;whChangeMode&quot;:1}"/>
  <p:tag name="KSO_WM_CHIP_GROUPID" val="5f708c7a747e3ea6e292a7fb"/>
  <p:tag name="KSO_WM_CHIP_XID" val="5f708c7a747e3ea6e292a7fc"/>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816"/>
  <p:tag name="KSO_WM_TEMPLATE_ASSEMBLE_XID" val="60656f644054ed1e2fb8092f"/>
  <p:tag name="KSO_WM_TEMPLATE_ASSEMBLE_GROUPID" val="60656f644054ed1e2fb8092f"/>
</p:tagLst>
</file>

<file path=ppt/tags/tag132.xml><?xml version="1.0" encoding="utf-8"?>
<p:tagLst xmlns:p="http://schemas.openxmlformats.org/presentationml/2006/main">
  <p:tag name="KSO_WM_UNIT_ISCONTENTSTITLE" val="0"/>
  <p:tag name="KSO_WM_UNIT_ISNUMDGMTITLE" val="0"/>
  <p:tag name="KSO_WM_UNIT_NOCLEAR" val="0"/>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diagram20212699_1*a*1"/>
  <p:tag name="KSO_WM_TEMPLATE_CATEGORY" val="diagram"/>
  <p:tag name="KSO_WM_TEMPLATE_INDEX" val="2021269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44660ad41c9b4afcb22ca6bead5f9c0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3077f9c1a354450ba6003239b8d3f36"/>
  <p:tag name="KSO_WM_UNIT_TEXT_FILL_FORE_SCHEMECOLOR_INDEX_BRIGHTNESS" val="0"/>
  <p:tag name="KSO_WM_UNIT_TEXT_FILL_FORE_SCHEMECOLOR_INDEX" val="13"/>
  <p:tag name="KSO_WM_UNIT_TEXT_FILL_TYPE" val="1"/>
  <p:tag name="KSO_WM_TEMPLATE_ASSEMBLE_XID" val="60656f644054ed1e2fb8092f"/>
  <p:tag name="KSO_WM_TEMPLATE_ASSEMBLE_GROUPID" val="60656f644054ed1e2fb8092f"/>
</p:tagLst>
</file>

<file path=ppt/tags/tag133.xml><?xml version="1.0" encoding="utf-8"?>
<p:tagLst xmlns:p="http://schemas.openxmlformats.org/presentationml/2006/main">
  <p:tag name="KSO_WM_TEMPLATE_CATEGORY" val="diagram"/>
  <p:tag name="KSO_WM_TEMPLATE_INDEX" val="20210778"/>
  <p:tag name="KSO_WM_UNIT_TYPE" val="n_h_a"/>
  <p:tag name="KSO_WM_UNIT_INDEX" val="1_2_1"/>
  <p:tag name="KSO_WM_UNIT_ID" val="diagram20210778_3*n_h_a*1_2_1"/>
  <p:tag name="KSO_WM_UNIT_LAYERLEVEL" val="1_1_1"/>
  <p:tag name="KSO_WM_UNIT_VALUE" val="36"/>
  <p:tag name="KSO_WM_UNIT_HIGHLIGHT" val="0"/>
  <p:tag name="KSO_WM_UNIT_COMPATIBLE" val="0"/>
  <p:tag name="KSO_WM_UNIT_PRESET_TEXT_INDEX" val="0"/>
  <p:tag name="KSO_WM_BEAUTIFY_FLAG" val="#wm#"/>
  <p:tag name="KSO_WM_TAG_VERSION" val="1.0"/>
  <p:tag name="KSO_WM_UNIT_PRESET_TEXT_LEN" val="8"/>
  <p:tag name="KSO_WM_DIAGRAM_GROUP_CODE" val="n1-1"/>
  <p:tag name="KSO_WM_UNIT_ISCONTENTSTITLE" val="0"/>
  <p:tag name="KSO_WM_UNIT_ISNUMDGMTITLE" val="0"/>
  <p:tag name="KSO_WM_UNIT_NOCLEAR" val="0"/>
  <p:tag name="KSO_WM_UNIT_DIAGRAM_ISNUMVISUAL" val="0"/>
  <p:tag name="KSO_WM_UNIT_DIAGRAM_ISREFERUNIT" val="0"/>
  <p:tag name="KSO_WM_UNIT_TEXT_FILL_FORE_SCHEMECOLOR_INDEX_BRIGHTNESS" val="-0.25"/>
  <p:tag name="KSO_WM_UNIT_TEXT_FILL_FORE_SCHEMECOLOR_INDEX" val="15"/>
  <p:tag name="KSO_WM_UNIT_TEXT_FILL_TYPE" val="1"/>
  <p:tag name="KSO_WM_UNIT_USESOURCEFORMAT_APPLY" val="1"/>
</p:tagLst>
</file>

<file path=ppt/tags/tag134.xml><?xml version="1.0" encoding="utf-8"?>
<p:tagLst xmlns:p="http://schemas.openxmlformats.org/presentationml/2006/main">
  <p:tag name="KSO_WM_TEMPLATE_CATEGORY" val="diagram"/>
  <p:tag name="KSO_WM_TEMPLATE_INDEX" val="20210778"/>
  <p:tag name="KSO_WM_TAG_VERSION" val="1.0"/>
  <p:tag name="KSO_WM_UNIT_TYPE" val="n_h_h_i"/>
  <p:tag name="KSO_WM_UNIT_INDEX" val="1_1_1_1"/>
  <p:tag name="KSO_WM_UNIT_ID" val="diagram20210778_3*n_h_h_i*1_1_1_1"/>
  <p:tag name="KSO_WM_UNIT_LAYERLEVEL" val="1_1_1_1"/>
  <p:tag name="KSO_WM_BEAUTIFY_FLAG" val="#wm#"/>
  <p:tag name="KSO_WM_DIAGRAM_GROUP_CODE" val="n1-1"/>
  <p:tag name="KSO_WM_UNIT_HIGHLIGHT" val="0"/>
  <p:tag name="KSO_WM_UNIT_COMPATIBLE" val="0"/>
  <p:tag name="KSO_WM_UNIT_DIAGRAM_ISNUMVISUAL" val="0"/>
  <p:tag name="KSO_WM_UNIT_DIAGRAM_ISREFERUNIT" val="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TEMPLATE_CATEGORY" val="diagram"/>
  <p:tag name="KSO_WM_TEMPLATE_INDEX" val="20210778"/>
  <p:tag name="KSO_WM_UNIT_TYPE" val="n_h_h_f"/>
  <p:tag name="KSO_WM_UNIT_INDEX" val="1_1_1_1"/>
  <p:tag name="KSO_WM_UNIT_ID" val="diagram20210778_3*n_h_h_f*1_1_1_1"/>
  <p:tag name="KSO_WM_UNIT_LAYERLEVEL" val="1_1_1_1"/>
  <p:tag name="KSO_WM_UNIT_VALUE" val="12"/>
  <p:tag name="KSO_WM_UNIT_HIGHLIGHT" val="0"/>
  <p:tag name="KSO_WM_UNIT_COMPATIBLE" val="0"/>
  <p:tag name="KSO_WM_UNIT_PRESET_TEXT_INDEX" val="3"/>
  <p:tag name="KSO_WM_BEAUTIFY_FLAG" val="#wm#"/>
  <p:tag name="KSO_WM_TAG_VERSION" val="1.0"/>
  <p:tag name="KSO_WM_UNIT_PRESET_TEXT_LEN" val="8"/>
  <p:tag name="KSO_WM_DIAGRAM_GROUP_CODE" val="n1-1"/>
  <p:tag name="KSO_WM_UNIT_SUBTYPE" val="a"/>
  <p:tag name="KSO_WM_UNIT_NOCLEAR" val="0"/>
  <p:tag name="KSO_WM_UNIT_DIAGRAM_ISNUMVISUAL" val="0"/>
  <p:tag name="KSO_WM_UNIT_DIAGRAM_ISREFERUNIT"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36.xml><?xml version="1.0" encoding="utf-8"?>
<p:tagLst xmlns:p="http://schemas.openxmlformats.org/presentationml/2006/main">
  <p:tag name="KSO_WM_TEMPLATE_CATEGORY" val="diagram"/>
  <p:tag name="KSO_WM_TEMPLATE_INDEX" val="20210778"/>
  <p:tag name="KSO_WM_TAG_VERSION" val="1.0"/>
  <p:tag name="KSO_WM_UNIT_TYPE" val="n_h_h_i"/>
  <p:tag name="KSO_WM_UNIT_INDEX" val="1_1_2_1"/>
  <p:tag name="KSO_WM_UNIT_ID" val="diagram20210778_3*n_h_h_i*1_1_2_1"/>
  <p:tag name="KSO_WM_UNIT_LAYERLEVEL" val="1_1_1_1"/>
  <p:tag name="KSO_WM_BEAUTIFY_FLAG" val="#wm#"/>
  <p:tag name="KSO_WM_DIAGRAM_GROUP_CODE" val="n1-1"/>
  <p:tag name="KSO_WM_UNIT_HIGHLIGHT" val="0"/>
  <p:tag name="KSO_WM_UNIT_COMPATIBLE" val="0"/>
  <p:tag name="KSO_WM_UNIT_DIAGRAM_ISNUMVISUAL" val="0"/>
  <p:tag name="KSO_WM_UNIT_DIAGRAM_ISREFERUNIT" val="0"/>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TEMPLATE_CATEGORY" val="diagram"/>
  <p:tag name="KSO_WM_TEMPLATE_INDEX" val="20210778"/>
  <p:tag name="KSO_WM_UNIT_TYPE" val="n_h_h_f"/>
  <p:tag name="KSO_WM_UNIT_INDEX" val="1_1_2_1"/>
  <p:tag name="KSO_WM_UNIT_ID" val="diagram20210778_3*n_h_h_f*1_1_2_1"/>
  <p:tag name="KSO_WM_UNIT_LAYERLEVEL" val="1_1_1_1"/>
  <p:tag name="KSO_WM_UNIT_VALUE" val="12"/>
  <p:tag name="KSO_WM_UNIT_HIGHLIGHT" val="0"/>
  <p:tag name="KSO_WM_UNIT_COMPATIBLE" val="0"/>
  <p:tag name="KSO_WM_UNIT_PRESET_TEXT_INDEX" val="3"/>
  <p:tag name="KSO_WM_BEAUTIFY_FLAG" val="#wm#"/>
  <p:tag name="KSO_WM_TAG_VERSION" val="1.0"/>
  <p:tag name="KSO_WM_UNIT_PRESET_TEXT_LEN" val="8"/>
  <p:tag name="KSO_WM_DIAGRAM_GROUP_CODE" val="n1-1"/>
  <p:tag name="KSO_WM_UNIT_SUBTYPE" val="a"/>
  <p:tag name="KSO_WM_UNIT_NOCLEAR"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38.xml><?xml version="1.0" encoding="utf-8"?>
<p:tagLst xmlns:p="http://schemas.openxmlformats.org/presentationml/2006/main">
  <p:tag name="KSO_WM_TEMPLATE_CATEGORY" val="diagram"/>
  <p:tag name="KSO_WM_TEMPLATE_INDEX" val="20210778"/>
  <p:tag name="KSO_WM_TAG_VERSION" val="1.0"/>
  <p:tag name="KSO_WM_UNIT_TYPE" val="n_h_h_i"/>
  <p:tag name="KSO_WM_UNIT_INDEX" val="1_1_3_1"/>
  <p:tag name="KSO_WM_UNIT_ID" val="diagram20210778_3*n_h_h_i*1_1_3_1"/>
  <p:tag name="KSO_WM_UNIT_LAYERLEVEL" val="1_1_1_1"/>
  <p:tag name="KSO_WM_BEAUTIFY_FLAG" val="#wm#"/>
  <p:tag name="KSO_WM_DIAGRAM_GROUP_CODE" val="n1-1"/>
  <p:tag name="KSO_WM_UNIT_HIGHLIGHT" val="0"/>
  <p:tag name="KSO_WM_UNIT_COMPATIBLE" val="0"/>
  <p:tag name="KSO_WM_UNIT_DIAGRAM_ISNUMVISUAL" val="0"/>
  <p:tag name="KSO_WM_UNIT_DIAGRAM_ISREFERUNIT" val="0"/>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TEMPLATE_CATEGORY" val="diagram"/>
  <p:tag name="KSO_WM_TEMPLATE_INDEX" val="20210778"/>
  <p:tag name="KSO_WM_UNIT_TYPE" val="n_h_h_f"/>
  <p:tag name="KSO_WM_UNIT_INDEX" val="1_1_3_1"/>
  <p:tag name="KSO_WM_UNIT_ID" val="diagram20210778_3*n_h_h_f*1_1_3_1"/>
  <p:tag name="KSO_WM_UNIT_LAYERLEVEL" val="1_1_1_1"/>
  <p:tag name="KSO_WM_UNIT_VALUE" val="12"/>
  <p:tag name="KSO_WM_UNIT_HIGHLIGHT" val="0"/>
  <p:tag name="KSO_WM_UNIT_COMPATIBLE" val="0"/>
  <p:tag name="KSO_WM_UNIT_PRESET_TEXT_INDEX" val="3"/>
  <p:tag name="KSO_WM_BEAUTIFY_FLAG" val="#wm#"/>
  <p:tag name="KSO_WM_TAG_VERSION" val="1.0"/>
  <p:tag name="KSO_WM_UNIT_PRESET_TEXT_LEN" val="8"/>
  <p:tag name="KSO_WM_DIAGRAM_GROUP_CODE" val="n1-1"/>
  <p:tag name="KSO_WM_UNIT_SUBTYPE" val="a"/>
  <p:tag name="KSO_WM_UNIT_NOCLEAR"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0.xml><?xml version="1.0" encoding="utf-8"?>
<p:tagLst xmlns:p="http://schemas.openxmlformats.org/presentationml/2006/main">
  <p:tag name="KSO_WM_TEMPLATE_CATEGORY" val="diagram"/>
  <p:tag name="KSO_WM_TEMPLATE_INDEX" val="20210778"/>
  <p:tag name="KSO_WM_TAG_VERSION" val="1.0"/>
  <p:tag name="KSO_WM_UNIT_TYPE" val="n_h_h_i"/>
  <p:tag name="KSO_WM_UNIT_INDEX" val="1_1_4_1"/>
  <p:tag name="KSO_WM_UNIT_ID" val="diagram20210778_3*n_h_h_i*1_1_4_1"/>
  <p:tag name="KSO_WM_UNIT_LAYERLEVEL" val="1_1_1_1"/>
  <p:tag name="KSO_WM_BEAUTIFY_FLAG" val="#wm#"/>
  <p:tag name="KSO_WM_DIAGRAM_GROUP_CODE" val="n1-1"/>
  <p:tag name="KSO_WM_UNIT_HIGHLIGHT" val="0"/>
  <p:tag name="KSO_WM_UNIT_COMPATIBLE" val="0"/>
  <p:tag name="KSO_WM_UNIT_DIAGRAM_ISNUMVISUAL" val="0"/>
  <p:tag name="KSO_WM_UNIT_DIAGRAM_ISREFERUNIT" val="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TEMPLATE_CATEGORY" val="diagram"/>
  <p:tag name="KSO_WM_TEMPLATE_INDEX" val="20210778"/>
  <p:tag name="KSO_WM_UNIT_TYPE" val="n_h_h_f"/>
  <p:tag name="KSO_WM_UNIT_INDEX" val="1_1_4_1"/>
  <p:tag name="KSO_WM_UNIT_ID" val="diagram20210778_3*n_h_h_f*1_1_4_1"/>
  <p:tag name="KSO_WM_UNIT_LAYERLEVEL" val="1_1_1_1"/>
  <p:tag name="KSO_WM_UNIT_VALUE" val="12"/>
  <p:tag name="KSO_WM_UNIT_HIGHLIGHT" val="0"/>
  <p:tag name="KSO_WM_UNIT_COMPATIBLE" val="0"/>
  <p:tag name="KSO_WM_UNIT_PRESET_TEXT_INDEX" val="3"/>
  <p:tag name="KSO_WM_BEAUTIFY_FLAG" val="#wm#"/>
  <p:tag name="KSO_WM_TAG_VERSION" val="1.0"/>
  <p:tag name="KSO_WM_UNIT_PRESET_TEXT_LEN" val="8"/>
  <p:tag name="KSO_WM_DIAGRAM_GROUP_CODE" val="n1-1"/>
  <p:tag name="KSO_WM_UNIT_SUBTYPE" val="a"/>
  <p:tag name="KSO_WM_UNIT_NOCLEAR" val="0"/>
  <p:tag name="KSO_WM_UNIT_DIAGRAM_ISNUMVISUAL" val="0"/>
  <p:tag name="KSO_WM_UNIT_DIAGRAM_ISREFERUNIT"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42.xml><?xml version="1.0" encoding="utf-8"?>
<p:tagLst xmlns:p="http://schemas.openxmlformats.org/presentationml/2006/main">
  <p:tag name="KSO_WM_TEMPLATE_CATEGORY" val="diagram"/>
  <p:tag name="KSO_WM_TEMPLATE_INDEX" val="20210778"/>
  <p:tag name="KSO_WM_TAG_VERSION" val="1.0"/>
  <p:tag name="KSO_WM_UNIT_TYPE" val="n_h_i"/>
  <p:tag name="KSO_WM_UNIT_INDEX" val="1_2_1"/>
  <p:tag name="KSO_WM_UNIT_ID" val="diagram20210778_3*n_h_i*1_2_1"/>
  <p:tag name="KSO_WM_UNIT_LAYERLEVEL" val="1_1_1"/>
  <p:tag name="KSO_WM_BEAUTIFY_FLAG" val="#wm#"/>
  <p:tag name="KSO_WM_DIAGRAM_GROUP_CODE" val="n1-1"/>
  <p:tag name="KSO_WM_UNIT_HIGHLIGHT" val="0"/>
  <p:tag name="KSO_WM_UNIT_COMPATIBLE" val="0"/>
  <p:tag name="KSO_WM_UNIT_DIAGRAM_ISNUMVISUAL" val="0"/>
  <p:tag name="KSO_WM_UNIT_DIAGRAM_ISREFERUNIT" val="0"/>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699_1*i*2"/>
  <p:tag name="KSO_WM_TEMPLATE_CATEGORY" val="diagram"/>
  <p:tag name="KSO_WM_TEMPLATE_INDEX" val="20212699"/>
  <p:tag name="KSO_WM_UNIT_LAYERLEVEL" val="1"/>
  <p:tag name="KSO_WM_TAG_VERSION" val="1.0"/>
  <p:tag name="KSO_WM_BEAUTIFY_FLAG" val="#wm#"/>
  <p:tag name="KSO_WM_UNIT_BLOCK" val="0"/>
  <p:tag name="KSO_WM_UNIT_SM_LIMIT_TYPE" val="2"/>
  <p:tag name="KSO_WM_UNIT_DEC_AREA_ID" val="ab9e3ede4f02433781ee8c4bc865c2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08c7a747e3ea6e292a7fb"/>
  <p:tag name="KSO_WM_CHIP_XID" val="5f708c7a747e3ea6e292a7f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f644054ed1e2fb8092f"/>
  <p:tag name="KSO_WM_TEMPLATE_ASSEMBLE_GROUPID" val="60656f644054ed1e2fb8092f"/>
</p:tagLst>
</file>

<file path=ppt/tags/tag144.xml><?xml version="1.0" encoding="utf-8"?>
<p:tagLst xmlns:p="http://schemas.openxmlformats.org/presentationml/2006/main">
  <p:tag name="KSO_WM_SLIDE_ID" val="diagram20212699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2699"/>
  <p:tag name="KSO_WM_SLIDE_LAYOUT" val="a_d"/>
  <p:tag name="KSO_WM_SLIDE_LAYOUT_CNT" val="1_1"/>
  <p:tag name="KSO_WM_SLIDE_TYPE" val="text"/>
  <p:tag name="KSO_WM_SLIDE_SUBTYPE" val="picTxt"/>
  <p:tag name="KSO_WM_SLIDE_SIZE" val="864*444"/>
  <p:tag name="KSO_WM_SLIDE_POSITION" val="47*48"/>
  <p:tag name="KSO_WM_SLIDE_LAYOUT_INFO" val="{&quot;backgroundInfo&quot;:[{&quot;bottom&quot;:0,&quot;bottomAbs&quot;:false,&quot;left&quot;:0,&quot;leftAbs&quot;:false,&quot;right&quot;:0,&quot;rightAbs&quot;:false,&quot;top&quot;:0,&quot;topAbs&quot;:false,&quot;type&quot;:&quot;general&quot;}],&quot;id&quot;:&quot;2021-04-01T15:43:52&quot;,&quot;maxSize&quot;:{&quot;size1&quot;:26.7},&quot;minSize&quot;:{&quot;size1&quot;:17.9},&quot;normalSize&quot;:{&quot;size1&quot;:17.9},&quot;subLayout&quot;:[{&quot;id&quot;:&quot;2021-04-01T15:43:52&quot;,&quot;margin&quot;:{&quot;bottom&quot;:0.0260000042617321,&quot;left&quot;:2.9629998207092285,&quot;right&quot;:2.5399999618530273,&quot;top&quot;:1.6929999589920044},&quot;type&quot;:0},{&quot;id&quot;:&quot;2021-04-01T15:43:52&quot;,&quot;margin&quot;:{&quot;bottom&quot;:2.5399999618530273,&quot;left&quot;:2.5399999618530273,&quot;right&quot;:2.5399999618530273,&quot;top&quot;:1.6670000553131104},&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c7a747e3ea6e292a7fc"/>
  <p:tag name="KSO_WM_CHIP_FILLPROP" val="[[{&quot;text_align&quot;:&quot;lt&quot;,&quot;text_direction&quot;:&quot;horizontal&quot;,&quot;support_big_font&quot;:false,&quot;picture_toward&quot;:0,&quot;picture_dockside&quot;:[],&quot;fill_id&quot;:&quot;577fb6fb92184a2fb8c769fd05bb9d24&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ca3f0f9c0eb4416e9bcff006547ecf8f&quot;,&quot;fill_align&quot;:&quot;cm&quot;,&quot;chip_types&quot;:[&quot;diagram&quot;,&quot;text&quot;,&quot;picture&quot;,&quot;chart&quot;,&quot;table&quot;,&quot;video&quot;]}]]"/>
  <p:tag name="KSO_WM_CHIP_DECFILLPROP" val="[]"/>
  <p:tag name="KSO_WM_SLIDE_CAN_ADD_NAVIGATION" val="1"/>
  <p:tag name="KSO_WM_CHIP_GROUPID" val="5f708c7a747e3ea6e292a7fb"/>
  <p:tag name="KSO_WM_SLIDE_BK_DARK_LIGHT" val="2"/>
  <p:tag name="KSO_WM_SLIDE_BACKGROUND_TYPE" val="general"/>
  <p:tag name="KSO_WM_SLIDE_SUPPORT_FEATURE_TYPE" val="3"/>
  <p:tag name="KSO_WM_TEMPLATE_ASSEMBLE_XID" val="60656f644054ed1e2fb8092f"/>
  <p:tag name="KSO_WM_TEMPLATE_ASSEMBLE_GROUPID" val="60656f644054ed1e2fb8092f"/>
</p:tagLst>
</file>

<file path=ppt/tags/tag145.xml><?xml version="1.0" encoding="utf-8"?>
<p:tagLst xmlns:p="http://schemas.openxmlformats.org/presentationml/2006/main">
  <p:tag name="KSO_WM_UNIT_VALUE" val="1904*2327"/>
  <p:tag name="KSO_WM_UNIT_HIGHLIGHT" val="0"/>
  <p:tag name="KSO_WM_UNIT_COMPATIBLE" val="1"/>
  <p:tag name="KSO_WM_UNIT_DIAGRAM_ISNUMVISUAL" val="0"/>
  <p:tag name="KSO_WM_UNIT_DIAGRAM_ISREFERUNIT" val="0"/>
  <p:tag name="KSO_WM_UNIT_TYPE" val="d"/>
  <p:tag name="KSO_WM_UNIT_INDEX" val="1"/>
  <p:tag name="KSO_WM_UNIT_ID" val="diagram20212584_1*d*1"/>
  <p:tag name="KSO_WM_TEMPLATE_CATEGORY" val="diagram"/>
  <p:tag name="KSO_WM_TEMPLATE_INDEX" val="20212584"/>
  <p:tag name="KSO_WM_UNIT_LAYERLEVEL" val="1"/>
  <p:tag name="KSO_WM_TAG_VERSION" val="1.0"/>
  <p:tag name="KSO_WM_BEAUTIFY_FLAG" val="#wm#"/>
  <p:tag name="KSO_WM_CHIP_GROUPID" val="5e7310da9a230a26b9e88a19"/>
  <p:tag name="KSO_WM_CHIP_XID" val="5e7310da9a230a26b9e88a1a"/>
  <p:tag name="KSO_WM_UNIT_DEC_AREA_ID" val="233cada58848464ca89eb9aa6560edc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b780e85e3a0444b8cbf5d9edc572229"/>
  <p:tag name="KSO_WM_UNIT_PLACING_PICTURE" val="1b780e85e3a0444b8cbf5d9edc572229"/>
  <p:tag name="KSO_WM_UNIT_MASK_COLOR_TYPE" val="black"/>
  <p:tag name="KSO_WM_TEMPLATE_ASSEMBLE_XID" val="60656f5d4054ed1e2fb808ab"/>
  <p:tag name="KSO_WM_TEMPLATE_ASSEMBLE_GROUPID" val="60656f5d4054ed1e2fb808ab"/>
</p:tagLst>
</file>

<file path=ppt/tags/tag146.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2584_1*i*1"/>
  <p:tag name="KSO_WM_TEMPLATE_CATEGORY" val="diagram"/>
  <p:tag name="KSO_WM_TEMPLATE_INDEX" val="20212584"/>
  <p:tag name="KSO_WM_UNIT_LAYERLEVEL" val="1"/>
  <p:tag name="KSO_WM_TAG_VERSION" val="1.0"/>
  <p:tag name="KSO_WM_BEAUTIFY_FLAG" val="#wm#"/>
  <p:tag name="KSO_WM_UNIT_MASK_COLOR_TYPE" val="black"/>
  <p:tag name="KSO_WM_UNIT_DEC_AREA_ID" val="ea5099226c734c71b242c4cd6eb167b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9e635473d2384101fd9d01"/>
  <p:tag name="KSO_WM_CHIP_XID" val="5ea2ed51660c33b3b8e688ae"/>
  <p:tag name="KSO_WM_UNIT_FILL_FORE_SCHEMECOLOR_INDEX_1_BRIGHTNESS" val="0"/>
  <p:tag name="KSO_WM_UNIT_FILL_FORE_SCHEMECOLOR_INDEX_1" val="13"/>
  <p:tag name="KSO_WM_UNIT_FILL_FORE_SCHEMECOLOR_INDEX_1_POS" val="0"/>
  <p:tag name="KSO_WM_UNIT_FILL_FORE_SCHEMECOLOR_INDEX_1_TRANS" val="1"/>
  <p:tag name="KSO_WM_UNIT_FILL_FORE_SCHEMECOLOR_INDEX_2_BRIGHTNESS" val="0"/>
  <p:tag name="KSO_WM_UNIT_FILL_FORE_SCHEMECOLOR_INDEX_2" val="13"/>
  <p:tag name="KSO_WM_UNIT_FILL_FORE_SCHEMECOLOR_INDEX_2_POS" val="0.4"/>
  <p:tag name="KSO_WM_UNIT_FILL_FORE_SCHEMECOLOR_INDEX_2_TRANS" val="0"/>
  <p:tag name="KSO_WM_UNIT_FILL_GRADIENT_TYPE" val="0"/>
  <p:tag name="KSO_WM_UNIT_FILL_GRADIENT_ANGLE" val="0"/>
  <p:tag name="KSO_WM_UNIT_FILL_GRADIENT_Direction" val="3"/>
  <p:tag name="KSO_WM_UNIT_FILL_TYPE" val="3"/>
  <p:tag name="KSO_WM_UNIT_TEXT_FILL_FORE_SCHEMECOLOR_INDEX_BRIGHTNESS" val="0"/>
  <p:tag name="KSO_WM_UNIT_TEXT_FILL_FORE_SCHEMECOLOR_INDEX" val="2"/>
  <p:tag name="KSO_WM_UNIT_TEXT_FILL_TYPE" val="1"/>
  <p:tag name="KSO_WM_UNIT_VALUE" val="750"/>
  <p:tag name="KSO_WM_TEMPLATE_ASSEMBLE_XID" val="60656f5d4054ed1e2fb808ab"/>
  <p:tag name="KSO_WM_TEMPLATE_ASSEMBLE_GROUPID" val="60656f5d4054ed1e2fb808ab"/>
</p:tagLst>
</file>

<file path=ppt/tags/tag1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2584_1*a*1"/>
  <p:tag name="KSO_WM_TEMPLATE_CATEGORY" val="diagram"/>
  <p:tag name="KSO_WM_TEMPLATE_INDEX" val="2021258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89ca016c0e34834adfafe213b2c0ac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26b0ef84b79419291b73101f9bbd845"/>
  <p:tag name="KSO_WM_UNIT_TEXT_FILL_FORE_SCHEMECOLOR_INDEX_BRIGHTNESS" val="0"/>
  <p:tag name="KSO_WM_UNIT_TEXT_FILL_FORE_SCHEMECOLOR_INDEX" val="13"/>
  <p:tag name="KSO_WM_UNIT_TEXT_FILL_TYPE" val="1"/>
  <p:tag name="KSO_WM_TEMPLATE_ASSEMBLE_XID" val="60656f5d4054ed1e2fb808ab"/>
  <p:tag name="KSO_WM_TEMPLATE_ASSEMBLE_GROUPID" val="60656f5d4054ed1e2fb808ab"/>
</p:tagLst>
</file>

<file path=ppt/tags/tag14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584_1*f*1"/>
  <p:tag name="KSO_WM_TEMPLATE_CATEGORY" val="diagram"/>
  <p:tag name="KSO_WM_TEMPLATE_INDEX" val="20212584"/>
  <p:tag name="KSO_WM_UNIT_LAYERLEVEL" val="1"/>
  <p:tag name="KSO_WM_TAG_VERSION" val="1.0"/>
  <p:tag name="KSO_WM_BEAUTIFY_FLAG" val="#wm#"/>
  <p:tag name="KSO_WM_UNIT_DEFAULT_FONT" val="14;20;2"/>
  <p:tag name="KSO_WM_UNIT_BLOCK" val="0"/>
  <p:tag name="KSO_WM_UNIT_VALUE" val="70"/>
  <p:tag name="KSO_WM_UNIT_SHOW_EDIT_AREA_INDICATION" val="1"/>
  <p:tag name="KSO_WM_CHIP_GROUPID" val="5e6b05596848fb12bee65ac8"/>
  <p:tag name="KSO_WM_CHIP_XID" val="5e6b05596848fb12bee65aca"/>
  <p:tag name="KSO_WM_UNIT_DEC_AREA_ID" val="4cf96fb0d3a442e68dd96342e4bff7e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a35014734ca84e728ecf33760e0c7f1d"/>
  <p:tag name="KSO_WM_UNIT_TEXT_FILL_FORE_SCHEMECOLOR_INDEX_BRIGHTNESS" val="0.25"/>
  <p:tag name="KSO_WM_UNIT_TEXT_FILL_FORE_SCHEMECOLOR_INDEX" val="13"/>
  <p:tag name="KSO_WM_UNIT_TEXT_FILL_TYPE" val="1"/>
  <p:tag name="KSO_WM_TEMPLATE_ASSEMBLE_XID" val="60656f5d4054ed1e2fb808ab"/>
  <p:tag name="KSO_WM_TEMPLATE_ASSEMBLE_GROUPID" val="60656f5d4054ed1e2fb808ab"/>
</p:tagLst>
</file>

<file path=ppt/tags/tag149.xml><?xml version="1.0" encoding="utf-8"?>
<p:tagLst xmlns:p="http://schemas.openxmlformats.org/presentationml/2006/main">
  <p:tag name="KSO_WM_BEAUTIFY_FLAG" val="#wm#"/>
  <p:tag name="KSO_WM_TEMPLATE_CATEGORY" val="diagram"/>
  <p:tag name="KSO_WM_TEMPLATE_INDEX" val="20212584"/>
  <p:tag name="KSO_WM_SLIDE_LAYOUT_INFO" val="{&quot;backgroundInfo&quot;:[{&quot;bottom&quot;:0,&quot;bottomAbs&quot;:false,&quot;left&quot;:0,&quot;leftAbs&quot;:false,&quot;right&quot;:0,&quot;rightAbs&quot;:false,&quot;top&quot;:0,&quot;topAbs&quot;:false,&quot;type&quot;:&quot;general&quot;}],&quot;id&quot;:&quot;2021-04-01T15:42:24&quot;,&quot;maxSize&quot;:{&quot;size1&quot;:42.2},&quot;minSize&quot;:{&quot;size1&quot;:31.1},&quot;normalSize&quot;:{&quot;size1&quot;:37.8},&quot;subLayout&quot;:[{&quot;id&quot;:&quot;2021-04-01T15:42:24&quot;,&quot;margin&quot;:{&quot;bottom&quot;:0.02600000612437725,&quot;left&quot;:22.013999938964844,&quot;right&quot;:1.6929999589920044,&quot;top&quot;:4.2330002784729},&quot;type&quot;:0},{&quot;id&quot;:&quot;2021-04-01T15:42:24&quot;,&quot;margin&quot;:{&quot;bottom&quot;:3.38700008392334,&quot;left&quot;:22.013999938964844,&quot;right&quot;:1.6929999589920044,&quot;top&quot;:0.3970000147819519},&quot;type&quot;:0}],&quot;type&quot;:0}"/>
  <p:tag name="KSO_WM_SLIDE_BACKGROUND" val="[&quot;general&quot;]"/>
  <p:tag name="KSO_WM_SLIDE_RATIO" val="1.777778"/>
  <p:tag name="KSO_WM_SLIDE_ID" val="diagram2021258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1"/>
  <p:tag name="KSO_WM_CHIP_INFOS" val="{&quot;type&quot;:0,&quot;layout_type&quot;:&quot;full&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a2ed51660c33b3b8e688ae"/>
  <p:tag name="KSO_WM_CHIP_FILLPROP" val="[[{&quot;text_align&quot;:&quot;cm&quot;,&quot;text_direction&quot;:&quot;horizontal&quot;,&quot;support_big_font&quot;:false,&quot;fill_id&quot;:&quot;4743f5eed83046a6b72c217d25ce9c61&quot;,&quot;fill_align&quot;:&quot;cm&quot;,&quot;chip_types&quot;:[&quot;picture&quot;]},{&quot;text_align&quot;:&quot;lb&quot;,&quot;text_direction&quot;:&quot;horizontal&quot;,&quot;support_big_font&quot;:false,&quot;fill_id&quot;:&quot;2271dd969db9450bbaab0bb1a01edd80&quot;,&quot;fill_align&quot;:&quot;lb&quot;,&quot;chip_types&quot;:[&quot;text&quot;,&quot;header&quot;]},{&quot;text_align&quot;:&quot;lt&quot;,&quot;text_direction&quot;:&quot;horizontal&quot;,&quot;support_big_font&quot;:false,&quot;fill_id&quot;:&quot;50bf7eeae6224896bc21c61b57bc9f76&quot;,&quot;fill_align&quot;:&quot;lt&quot;,&quot;chip_types&quot;:[&quot;text&quot;]}]]"/>
  <p:tag name="KSO_WM_CHIP_DECFILLPROP" val="[]"/>
  <p:tag name="KSO_WM_CHIP_GROUPID" val="5e9e635473d2384101fd9d01"/>
  <p:tag name="KSO_WM_SLIDE_BK_DARK_LIGHT" val="2"/>
  <p:tag name="KSO_WM_SLIDE_BACKGROUND_TYPE" val="general"/>
  <p:tag name="KSO_WM_SLIDE_SUPPORT_FEATURE_TYPE" val="0"/>
  <p:tag name="KSO_WM_TEMPLATE_ASSEMBLE_XID" val="60656f5d4054ed1e2fb808ab"/>
  <p:tag name="KSO_WM_TEMPLATE_ASSEMBLE_GROUPID" val="60656f5d4054ed1e2fb808ab"/>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8599"/>
</p:tagLst>
</file>

<file path=ppt/tags/tag150.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8440_1*a*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大标题内容"/>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0_1*i*1"/>
  <p:tag name="KSO_WM_UNIT_LAYERLEVEL" val="1"/>
  <p:tag name="KSO_WM_TAG_VERSION" val="3.0"/>
  <p:tag name="KSO_WM_BEAUTIFY_FLAG" val="#wm#"/>
  <p:tag name="KSO_WM_UNIT_TYPE" val="i"/>
  <p:tag name="KSO_WM_UNIT_INDEX" val="1"/>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custom"/>
  <p:tag name="KSO_WM_TEMPLATE_INDEX" val="20238440"/>
  <p:tag name="KSO_WM_TEMPLATE_ASSEMBLE_XID" val="637600a50c9383becde15bb6"/>
  <p:tag name="KSO_WM_TEMPLATE_ASSEMBLE_GROUPID" val="637600a50c9383becde15bb6"/>
</p:tagLst>
</file>

<file path=ppt/tags/tag152.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custom20238440_1*i*2"/>
  <p:tag name="KSO_WM_TEMPLATE_CATEGORY" val="custom"/>
  <p:tag name="KSO_WM_TEMPLATE_INDEX" val="20238440"/>
  <p:tag name="KSO_WM_UNIT_LAYERLEVEL" val="1"/>
  <p:tag name="KSO_WM_TAG_VERSION" val="3.0"/>
  <p:tag name="KSO_WM_BEAUTIFY_FLAG" val="#wm#"/>
  <p:tag name="KSO_WM_CHIP_GROUPID" val="5eda18a25860357932c55e72"/>
  <p:tag name="KSO_WM_UNIT_SM_LIMIT_TYPE" val="2"/>
  <p:tag name="KSO_WM_UNIT_DECORATE_INFO" val="{&quot;DecorateInfoH&quot;:{&quot;IsAbs&quot;:false},&quot;DecorateInfoW&quot;:{&quot;IsAbs&quot;:false},&quot;DecorateInfoX&quot;:{&quot;IsAbs&quot;:false,&quot;Pos&quot;:1},&quot;DecorateInfoY&quot;:{&quot;IsAbs&quot;:false,&quot;Pos&quot;:1},&quot;ReferentInfo&quot;:{&quot;Id&quot;:&quot;72e7dc758fee4e6db4f5488c2d49ac62&quot;,&quot;X&quot;:{&quot;Pos&quot;:1},&quot;Y&quot;:{&quot;Pos&quot;:1}},&quot;whChangeMode&quot;:0}"/>
  <p:tag name="KSO_WM_UNIT_DEC_AREA_ID" val="0a8fc41e3c7145f98573150470e3ff5e"/>
  <p:tag name="KSO_WM_CHIP_XID" val="5eda18ef5860357932c55e83"/>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VALUE" val="864"/>
  <p:tag name="KSO_WM_TEMPLATE_ASSEMBLE_XID" val="637600a50c9383becde15bb6"/>
  <p:tag name="KSO_WM_TEMPLATE_ASSEMBLE_GROUPID" val="637600a50c9383becde15bb6"/>
</p:tagLst>
</file>

<file path=ppt/tags/tag15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0_1*f*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154.xml><?xml version="1.0" encoding="utf-8"?>
<p:tagLst xmlns:p="http://schemas.openxmlformats.org/presentationml/2006/main">
  <p:tag name="KSO_WM_BEAUTIFY_FLAG" val="#wm#"/>
  <p:tag name="KSO_WM_TEMPLATE_CATEGORY" val="custom"/>
  <p:tag name="KSO_WM_TEMPLATE_INDEX" val="202384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2-11-17T17:36:38&quot;,&quot;maxSize&quot;:{&quot;size1&quot;:26.699999999999999},&quot;minSize&quot;:{&quot;size1&quot;:20},&quot;normalSize&quot;:{&quot;size1&quot;:20},&quot;subLayout&quot;:[{&quot;id&quot;:&quot;2022-11-17T17:36:38&quot;,&quot;margin&quot;:{&quot;bottom&quot;:0,&quot;left&quot;:1.6929999589920044,&quot;right&quot;:1.6929999589920044,&quot;top&quot;:1.6929999589920044},&quot;type&quot;:0},{&quot;id&quot;:&quot;2022-11-17T17:36:38&quot;,&quot;margin&quot;:{&quot;bottom&quot;:2.5399999618530273,&quot;left&quot;:2.5399999618530273,&quot;right&quot;:2.5399999618530273,&quot;top&quot;:2.1170001029968262},&quot;type&quot;:0}],&quot;type&quot;:0}"/>
  <p:tag name="KSO_WM_SLIDE_BACKGROUND" val="[&quot;bottomTop&quot;,&quot;general&quot;]"/>
  <p:tag name="KSO_WM_SLIDE_RATIO" val="1.777778"/>
  <p:tag name="KSO_WM_SLIDE_ID" val="custom2023844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12"/>
  <p:tag name="KSO_WM_SLIDE_POSITION" val="0*28"/>
  <p:tag name="KSO_WM_TAG_VERSION" val="3.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XID" val="5eda18ef5860357932c55e83"/>
  <p:tag name="KSO_WM_CHIP_DECFILLPROP" val="[]"/>
  <p:tag name="KSO_WM_SLIDE_BK_DARK_LIGHT" val="2"/>
  <p:tag name="KSO_WM_SLIDE_BACKGROUND_TYPE" val="bottomTop"/>
  <p:tag name="KSO_WM_SLIDE_SUPPORT_FEATURE_TYPE" val="0"/>
  <p:tag name="KSO_WM_TEMPLATE_ASSEMBLE_XID" val="637600a50c9383becde15bb6"/>
  <p:tag name="KSO_WM_TEMPLATE_ASSEMBLE_GROUPID" val="637600a50c9383becde15bb6"/>
</p:tagLst>
</file>

<file path=ppt/tags/tag155.xml><?xml version="1.0" encoding="utf-8"?>
<p:tagLst xmlns:p="http://schemas.openxmlformats.org/presentationml/2006/main">
  <p:tag name="KSO_WM_UNIT_VALUE" val="1904*2327"/>
  <p:tag name="KSO_WM_UNIT_HIGHLIGHT" val="0"/>
  <p:tag name="KSO_WM_UNIT_COMPATIBLE" val="1"/>
  <p:tag name="KSO_WM_UNIT_DIAGRAM_ISNUMVISUAL" val="0"/>
  <p:tag name="KSO_WM_UNIT_DIAGRAM_ISREFERUNIT" val="0"/>
  <p:tag name="KSO_WM_UNIT_TYPE" val="d"/>
  <p:tag name="KSO_WM_UNIT_INDEX" val="1"/>
  <p:tag name="KSO_WM_UNIT_ID" val="diagram20215150_1*d*1"/>
  <p:tag name="KSO_WM_TEMPLATE_CATEGORY" val="diagram"/>
  <p:tag name="KSO_WM_TEMPLATE_INDEX" val="20215150"/>
  <p:tag name="KSO_WM_UNIT_LAYERLEVEL" val="1"/>
  <p:tag name="KSO_WM_TAG_VERSION" val="1.0"/>
  <p:tag name="KSO_WM_BEAUTIFY_FLAG" val="#wm#"/>
  <p:tag name="KSO_WM_CHIP_GROUPID" val="5e7310da9a230a26b9e88a19"/>
  <p:tag name="KSO_WM_CHIP_XID" val="5e7310da9a230a26b9e88a1a"/>
  <p:tag name="KSO_WM_UNIT_DEC_AREA_ID" val="219898d2e9a64afe85feef7c9251d2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d34e7fcbb154f1ab3eede38c6c8f639"/>
  <p:tag name="KSO_WM_UNIT_PLACING_PICTURE" val="fd34e7fcbb154f1ab3eede38c6c8f639"/>
  <p:tag name="KSO_WM_UNIT_MASK_COLOR_TYPE" val="black"/>
  <p:tag name="KSO_WM_TEMPLATE_ASSEMBLE_XID" val="60656e6b4054ed1e2fb7f863"/>
  <p:tag name="KSO_WM_TEMPLATE_ASSEMBLE_GROUPID" val="60656e6b4054ed1e2fb7f863"/>
</p:tagLst>
</file>

<file path=ppt/tags/tag156.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5150_1*i*1"/>
  <p:tag name="KSO_WM_TEMPLATE_CATEGORY" val="diagram"/>
  <p:tag name="KSO_WM_TEMPLATE_INDEX" val="20215150"/>
  <p:tag name="KSO_WM_UNIT_LAYERLEVEL" val="1"/>
  <p:tag name="KSO_WM_TAG_VERSION" val="1.0"/>
  <p:tag name="KSO_WM_BEAUTIFY_FLAG" val="#wm#"/>
  <p:tag name="KSO_WM_UNIT_MASK_COLOR_TYPE" val="black"/>
  <p:tag name="KSO_WM_UNIT_DEC_AREA_ID" val="b2d8d1619cd3453b859ae9d34445161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9e60bf73d2384101fd9cf6"/>
  <p:tag name="KSO_WM_CHIP_XID" val="5ea2ea8c660c33b3b8e68896"/>
  <p:tag name="KSO_WM_UNIT_FILL_FORE_SCHEMECOLOR_INDEX_1_BRIGHTNESS" val="0"/>
  <p:tag name="KSO_WM_UNIT_FILL_FORE_SCHEMECOLOR_INDEX_1" val="13"/>
  <p:tag name="KSO_WM_UNIT_FILL_FORE_SCHEMECOLOR_INDEX_1_POS" val="0"/>
  <p:tag name="KSO_WM_UNIT_FILL_FORE_SCHEMECOLOR_INDEX_1_TRANS" val="1"/>
  <p:tag name="KSO_WM_UNIT_FILL_FORE_SCHEMECOLOR_INDEX_2_BRIGHTNESS" val="0"/>
  <p:tag name="KSO_WM_UNIT_FILL_FORE_SCHEMECOLOR_INDEX_2" val="13"/>
  <p:tag name="KSO_WM_UNIT_FILL_FORE_SCHEMECOLOR_INDEX_2_POS" val="0.4"/>
  <p:tag name="KSO_WM_UNIT_FILL_FORE_SCHEMECOLOR_INDEX_2_TRANS" val="0"/>
  <p:tag name="KSO_WM_UNIT_FILL_GRADIENT_TYPE" val="0"/>
  <p:tag name="KSO_WM_UNIT_FILL_GRADIENT_ANGLE" val="0"/>
  <p:tag name="KSO_WM_UNIT_FILL_GRADIENT_Direction" val="3"/>
  <p:tag name="KSO_WM_UNIT_FILL_TYPE" val="3"/>
  <p:tag name="KSO_WM_UNIT_TEXT_FILL_FORE_SCHEMECOLOR_INDEX_BRIGHTNESS" val="0"/>
  <p:tag name="KSO_WM_UNIT_TEXT_FILL_FORE_SCHEMECOLOR_INDEX" val="2"/>
  <p:tag name="KSO_WM_UNIT_TEXT_FILL_TYPE" val="1"/>
  <p:tag name="KSO_WM_UNIT_VALUE" val="750"/>
  <p:tag name="KSO_WM_TEMPLATE_ASSEMBLE_XID" val="60656e6b4054ed1e2fb7f863"/>
  <p:tag name="KSO_WM_TEMPLATE_ASSEMBLE_GROUPID" val="60656e6b4054ed1e2fb7f863"/>
</p:tagLst>
</file>

<file path=ppt/tags/tag15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UNIT_TYPE" val="h_a"/>
  <p:tag name="KSO_WM_UNIT_INDEX" val="1_1"/>
  <p:tag name="KSO_WM_UNIT_ID" val="diagram20215150_1*h_a*1_1"/>
  <p:tag name="KSO_WM_TEMPLATE_CATEGORY" val="diagram"/>
  <p:tag name="KSO_WM_TEMPLATE_INDEX" val="20215150"/>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5177ecc6b0b04578938131ced70890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9ba89cf69b6412d89ddce3c32a66cd5"/>
  <p:tag name="KSO_WM_UNIT_TEXT_FILL_FORE_SCHEMECOLOR_INDEX_BRIGHTNESS" val="0"/>
  <p:tag name="KSO_WM_UNIT_TEXT_FILL_FORE_SCHEMECOLOR_INDEX" val="13"/>
  <p:tag name="KSO_WM_UNIT_TEXT_FILL_TYPE" val="1"/>
  <p:tag name="KSO_WM_TEMPLATE_ASSEMBLE_XID" val="60656e6b4054ed1e2fb7f863"/>
  <p:tag name="KSO_WM_TEMPLATE_ASSEMBLE_GROUPID" val="60656e6b4054ed1e2fb7f863"/>
</p:tagLst>
</file>

<file path=ppt/tags/tag158.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5150_1*h_f*1_1"/>
  <p:tag name="KSO_WM_TEMPLATE_CATEGORY" val="diagram"/>
  <p:tag name="KSO_WM_TEMPLATE_INDEX" val="20215150"/>
  <p:tag name="KSO_WM_UNIT_LAYERLEVEL" val="1_1"/>
  <p:tag name="KSO_WM_TAG_VERSION" val="1.0"/>
  <p:tag name="KSO_WM_BEAUTIFY_FLAG" val="#wm#"/>
  <p:tag name="KSO_WM_UNIT_SUBTYPE" val="a"/>
  <p:tag name="KSO_WM_UNIT_DEFAULT_FONT" val="14;20;2"/>
  <p:tag name="KSO_WM_UNIT_BLOCK" val="0"/>
  <p:tag name="KSO_WM_UNIT_VALUE" val="70"/>
  <p:tag name="KSO_WM_UNIT_SHOW_EDIT_AREA_INDICATION" val="1"/>
  <p:tag name="KSO_WM_CHIP_GROUPID" val="5e6b05b36848fb12bee65ad8"/>
  <p:tag name="KSO_WM_CHIP_XID" val="5e6b05b36848fb12bee65ada"/>
  <p:tag name="KSO_WM_UNIT_DEC_AREA_ID" val="591643c3a47a4d7e9ae0afe268e202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9ba89cf69b6412d89ddce3c32a66cd5"/>
  <p:tag name="KSO_WM_UNIT_TEXT_FILL_FORE_SCHEMECOLOR_INDEX_BRIGHTNESS" val="0.25"/>
  <p:tag name="KSO_WM_UNIT_TEXT_FILL_FORE_SCHEMECOLOR_INDEX" val="13"/>
  <p:tag name="KSO_WM_UNIT_TEXT_FILL_TYPE" val="1"/>
  <p:tag name="KSO_WM_TEMPLATE_ASSEMBLE_XID" val="60656e6b4054ed1e2fb7f863"/>
  <p:tag name="KSO_WM_TEMPLATE_ASSEMBLE_GROUPID" val="60656e6b4054ed1e2fb7f863"/>
</p:tagLst>
</file>

<file path=ppt/tags/tag159.xml><?xml version="1.0" encoding="utf-8"?>
<p:tagLst xmlns:p="http://schemas.openxmlformats.org/presentationml/2006/main">
  <p:tag name="KSO_WM_BEAUTIFY_FLAG" val="#wm#"/>
  <p:tag name="KSO_WM_TEMPLATE_CATEGORY" val="diagram"/>
  <p:tag name="KSO_WM_TEMPLATE_INDEX" val="20215150"/>
  <p:tag name="KSO_WM_SLIDE_LAYOUT_INFO" val="{&quot;backgroundInfo&quot;:[{&quot;bottom&quot;:0,&quot;bottomAbs&quot;:false,&quot;left&quot;:0,&quot;leftAbs&quot;:false,&quot;right&quot;:0,&quot;rightAbs&quot;:false,&quot;top&quot;:0,&quot;topAbs&quot;:false,&quot;type&quot;:&quot;general&quot;}],&quot;id&quot;:&quot;2021-04-01T14:57:57&quot;,&quot;maxSize&quot;:{&quot;size1&quot;:2.2},&quot;minSize&quot;:{&quot;size1&quot;:2.2},&quot;normalSize&quot;:{&quot;size1&quot;:2.2},&quot;subLayout&quot;:[{&quot;id&quot;:&quot;2021-04-01T14:57:57&quot;,&quot;type&quot;:0},{&quot;id&quot;:&quot;2021-04-01T14:57:57&quot;,&quot;margin&quot;:{&quot;bottom&quot;:2.9629998207092285,&quot;left&quot;:22.013999938964844,&quot;right&quot;:1.6929999589920044,&quot;top&quot;:2.9639999866485596},&quot;maxSize&quot;:{&quot;size1&quot;:55.8912351010054},&quot;minSize&quot;:{&quot;size1&quot;:39.991235101005394},&quot;normalSize&quot;:{&quot;size1&quot;:39.991235101005394},&quot;subLayout&quot;:[{&quot;id&quot;:&quot;2021-04-01T14:57:57&quot;,&quot;margin&quot;:{&quot;bottom&quot;:0.04692972078919411,&quot;left&quot;:22.013999938964844,&quot;right&quot;:1.6929999589920044,&quot;top&quot;:2.9639999866485596},&quot;type&quot;:0},{&quot;id&quot;:&quot;2021-04-01T14:57:57&quot;,&quot;margin&quot;:{&quot;bottom&quot;:2.9629998207092285,&quot;left&quot;:22.013999938964844,&quot;right&quot;:1.6929999589920044,&quot;top&quot;:0.14886191487312317},&quot;type&quot;:0}],&quot;type&quot;:0}],&quot;type&quot;:0}"/>
  <p:tag name="KSO_WM_SLIDE_BACKGROUND" val="[&quot;general&quot;]"/>
  <p:tag name="KSO_WM_SLIDE_RATIO" val="1.777778"/>
  <p:tag name="KSO_WM_SLIDE_ID" val="diagram2021515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287.95*156.701"/>
  <p:tag name="KSO_WM_SLIDE_POSITION" val="624.005*227.301"/>
  <p:tag name="KSO_WM_TAG_VERSION" val="1.0"/>
  <p:tag name="KSO_WM_SLIDE_LAYOUT" val="d_h"/>
  <p:tag name="KSO_WM_SLIDE_LAYOUT_CNT" val="1_1"/>
  <p:tag name="KSO_WM_CHIP_INFOS" val="{&quot;type&quot;:0,&quot;layout_type&quot;:&quot;full&quot;,&quot;layout_feature&quot;:2,&quot;aspect_ratio&quot;:&quot;16:9&quot;,&quot;same_font_size&quot;:false,&quot;diagram&quot;:{&quot;type&quot;:[],&quot;direction&quot;:0,&quot;isSupportDecBetweenItems&quot;:false},&quot;tags&quot;:{&quot;style&quot;:[&quot;商务&quot;,&quot;简约&quot;,&quot;文艺清新&quot;,&quot;卡通&quot;,&quot;欧美风&quot;,&quot;黑板风&quot;,&quot;渐变风&quot;]},&quot;slide_type&quot;:[&quot;text&quot;]}"/>
  <p:tag name="KSO_WM_CHIP_XID" val="5ea2ea8c660c33b3b8e68896"/>
  <p:tag name="KSO_WM_CHIP_FILLPROP" val="[[{&quot;text_align&quot;:&quot;cm&quot;,&quot;text_direction&quot;:&quot;horizontal&quot;,&quot;support_big_font&quot;:false,&quot;fill_id&quot;:&quot;72d0449d715045ee8ede22c2f90bf8ba&quot;,&quot;fill_align&quot;:&quot;cm&quot;,&quot;chip_types&quot;:[&quot;picture&quot;]},{&quot;text_align&quot;:&quot;lm&quot;,&quot;text_direction&quot;:&quot;horizontal&quot;,&quot;support_big_font&quot;:false,&quot;fill_id&quot;:&quot;96044404ec404064b29a0f644e56474f&quot;,&quot;fill_align&quot;:&quot;lm&quot;,&quot;chip_types&quot;:[&quot;text&quot;,&quot;header&quot;]}],[{&quot;text_align&quot;:&quot;cm&quot;,&quot;text_direction&quot;:&quot;horizontal&quot;,&quot;support_big_font&quot;:false,&quot;fill_id&quot;:&quot;72d0449d715045ee8ede22c2f90bf8ba&quot;,&quot;fill_align&quot;:&quot;cm&quot;,&quot;chip_types&quot;:[&quot;picture&quot;]},{&quot;text_align&quot;:&quot;cm&quot;,&quot;text_direction&quot;:&quot;horizontal&quot;,&quot;support_big_font&quot;:false,&quot;fill_id&quot;:&quot;96044404ec404064b29a0f644e56474f&quot;,&quot;fill_align&quot;:&quot;cm&quot;,&quot;chip_types&quot;:[&quot;text&quot;,&quot;header&quot;]}]]"/>
  <p:tag name="KSO_WM_SLIDE_CAN_ADD_NAVIGATION" val="1"/>
  <p:tag name="KSO_WM_CHIP_DECFILLPROP" val="[]"/>
  <p:tag name="KSO_WM_CHIP_GROUPID" val="5e9e60bf73d2384101fd9cf6"/>
  <p:tag name="KSO_WM_SLIDE_BK_DARK_LIGHT" val="2"/>
  <p:tag name="KSO_WM_SLIDE_BACKGROUND_TYPE" val="general"/>
  <p:tag name="KSO_WM_SLIDE_SUPPORT_FEATURE_TYPE" val="0"/>
  <p:tag name="KSO_WM_TEMPLATE_ASSEMBLE_XID" val="60656e6b4054ed1e2fb7f863"/>
  <p:tag name="KSO_WM_TEMPLATE_ASSEMBLE_GROUPID" val="60656e6b4054ed1e2fb7f863"/>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8599"/>
</p:tagLst>
</file>

<file path=ppt/tags/tag160.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1_1"/>
  <p:tag name="KSO_WM_UNIT_ID" val="diagram20212567_1*h_a*1_1"/>
  <p:tag name="KSO_WM_TEMPLATE_CATEGORY" val="diagram"/>
  <p:tag name="KSO_WM_TEMPLATE_INDEX" val="20212567"/>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bc76427225dc4c02982dec8716f434e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18b90a0906541b7bd5e54412d8535da"/>
  <p:tag name="KSO_WM_UNIT_TEXT_FILL_FORE_SCHEMECOLOR_INDEX_BRIGHTNESS" val="0"/>
  <p:tag name="KSO_WM_UNIT_TEXT_FILL_FORE_SCHEMECOLOR_INDEX" val="13"/>
  <p:tag name="KSO_WM_UNIT_TEXT_FILL_TYPE" val="1"/>
  <p:tag name="KSO_WM_TEMPLATE_ASSEMBLE_XID" val="60656f514054ed1e2fb807ae"/>
  <p:tag name="KSO_WM_TEMPLATE_ASSEMBLE_GROUPID" val="60656f514054ed1e2fb807ae"/>
</p:tagLst>
</file>

<file path=ppt/tags/tag161.xml><?xml version="1.0" encoding="utf-8"?>
<p:tagLst xmlns:p="http://schemas.openxmlformats.org/presentationml/2006/main">
  <p:tag name="KSO_WM_UNIT_TEX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2567_1*h_f*1_1"/>
  <p:tag name="KSO_WM_TEMPLATE_CATEGORY" val="diagram"/>
  <p:tag name="KSO_WM_TEMPLATE_INDEX" val="20212567"/>
  <p:tag name="KSO_WM_UNIT_LAYERLEVEL" val="1_1"/>
  <p:tag name="KSO_WM_TAG_VERSION" val="1.0"/>
  <p:tag name="KSO_WM_BEAUTIFY_FLAG" val="#wm#"/>
  <p:tag name="KSO_WM_UNIT_SUBTYPE" val="a"/>
  <p:tag name="KSO_WM_UNIT_DEFAULT_FONT" val="14;20;2"/>
  <p:tag name="KSO_WM_UNIT_BLOCK" val="0"/>
  <p:tag name="KSO_WM_UNIT_VALUE" val="34"/>
  <p:tag name="KSO_WM_UNIT_SHOW_EDIT_AREA_INDICATION" val="1"/>
  <p:tag name="KSO_WM_CHIP_GROUPID" val="5e6b05b36848fb12bee65ad8"/>
  <p:tag name="KSO_WM_CHIP_XID" val="5e6b05b36848fb12bee65ada"/>
  <p:tag name="KSO_WM_UNIT_DEC_AREA_ID" val="0854d4abda0c4661b6289cc08da04c9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18b90a0906541b7bd5e54412d8535da"/>
  <p:tag name="KSO_WM_UNIT_TEXT_FILL_FORE_SCHEMECOLOR_INDEX_BRIGHTNESS" val="0.25"/>
  <p:tag name="KSO_WM_UNIT_TEXT_FILL_FORE_SCHEMECOLOR_INDEX" val="13"/>
  <p:tag name="KSO_WM_UNIT_TEXT_FILL_TYPE" val="1"/>
  <p:tag name="KSO_WM_TEMPLATE_ASSEMBLE_XID" val="60656f514054ed1e2fb807ae"/>
  <p:tag name="KSO_WM_TEMPLATE_ASSEMBLE_GROUPID" val="60656f514054ed1e2fb807ae"/>
</p:tagLst>
</file>

<file path=ppt/tags/tag162.xml><?xml version="1.0" encoding="utf-8"?>
<p:tagLst xmlns:p="http://schemas.openxmlformats.org/presentationml/2006/main">
  <p:tag name="KSO_WM_UNIT_VALUE" val="1904*1311"/>
  <p:tag name="KSO_WM_UNIT_HIGHLIGHT" val="0"/>
  <p:tag name="KSO_WM_UNIT_COMPATIBLE" val="1"/>
  <p:tag name="KSO_WM_UNIT_DIAGRAM_ISNUMVISUAL" val="0"/>
  <p:tag name="KSO_WM_UNIT_DIAGRAM_ISREFERUNIT" val="0"/>
  <p:tag name="KSO_WM_UNIT_TYPE" val="d"/>
  <p:tag name="KSO_WM_UNIT_INDEX" val="1"/>
  <p:tag name="KSO_WM_UNIT_ID" val="diagram20212567_1*d*1"/>
  <p:tag name="KSO_WM_TEMPLATE_CATEGORY" val="diagram"/>
  <p:tag name="KSO_WM_TEMPLATE_INDEX" val="20212567"/>
  <p:tag name="KSO_WM_UNIT_LAYERLEVEL" val="1"/>
  <p:tag name="KSO_WM_TAG_VERSION" val="1.0"/>
  <p:tag name="KSO_WM_BEAUTIFY_FLAG" val="#wm#"/>
  <p:tag name="KSO_WM_CHIP_GROUPID" val="5e7310da9a230a26b9e88a19"/>
  <p:tag name="KSO_WM_CHIP_XID" val="5e7310da9a230a26b9e88a1a"/>
  <p:tag name="KSO_WM_UNIT_DEC_AREA_ID" val="7e626145d97d4fc492edc65c2e0e6d9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131a2ae6e2d4824b516ab61b497f0ba"/>
  <p:tag name="KSO_WM_UNIT_PLACING_PICTURE" val="c131a2ae6e2d4824b516ab61b497f0ba"/>
  <p:tag name="KSO_WM_TEMPLATE_ASSEMBLE_XID" val="60656f514054ed1e2fb807ae"/>
  <p:tag name="KSO_WM_TEMPLATE_ASSEMBLE_GROUPID" val="60656f514054ed1e2fb807ae"/>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567_1**"/>
  <p:tag name="KSO_WM_TEMPLATE_CATEGORY" val="diagram"/>
  <p:tag name="KSO_WM_TEMPLATE_INDEX" val="20212567"/>
  <p:tag name="KSO_WM_UNIT_LAYERLEVEL" val="1"/>
  <p:tag name="KSO_WM_TAG_VERSION" val="1.0"/>
  <p:tag name="KSO_WM_BEAUTIFY_FLAG" val="#wm#"/>
  <p:tag name="KSO_WM_UNIT_BLOCK" val="0"/>
  <p:tag name="KSO_WM_UNIT_SM_LIMIT_TYPE" val="2"/>
  <p:tag name="KSO_WM_UNIT_DEC_AREA_ID" val="bba0f37a4ed04eebbfbccb705fa19d7b"/>
  <p:tag name="KSO_WM_CHIP_GROUPID" val="5ed74684afe44fab1839bd41"/>
  <p:tag name="KSO_WM_CHIP_XID" val="5ed201d37ab0972fba70b21b"/>
  <p:tag name="KSO_WM_TEMPLATE_ASSEMBLE_XID" val="60656f514054ed1e2fb807ae"/>
  <p:tag name="KSO_WM_TEMPLATE_ASSEMBLE_GROUPID" val="60656f514054ed1e2fb807ae"/>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567_1*i*1"/>
  <p:tag name="KSO_WM_TEMPLATE_CATEGORY" val="diagram"/>
  <p:tag name="KSO_WM_TEMPLATE_INDEX" val="20212567"/>
  <p:tag name="KSO_WM_UNIT_LAYERLEVEL" val="1"/>
  <p:tag name="KSO_WM_TAG_VERSION" val="1.0"/>
  <p:tag name="KSO_WM_BEAUTIFY_FLAG" val="#wm#"/>
  <p:tag name="KSO_WM_UNIT_SM_LIMIT_TYPE" val="2"/>
  <p:tag name="KSO_WM_CHIP_GROUPID" val="5ed74684afe44fab1839bd41"/>
  <p:tag name="KSO_WM_CHIP_XID" val="5ed201d37ab0972fba70b21b"/>
  <p:tag name="KSO_WM_UNIT_LINE_FORE_SCHEMECOLOR_INDEX_BRIGHTNESS" val="0.6"/>
  <p:tag name="KSO_WM_UNIT_LINE_FORE_SCHEMECOLOR_INDEX" val="5"/>
  <p:tag name="KSO_WM_UNIT_LINE_FILL_TYPE" val="2"/>
  <p:tag name="KSO_WM_TEMPLATE_ASSEMBLE_XID" val="60656f514054ed1e2fb807ae"/>
  <p:tag name="KSO_WM_TEMPLATE_ASSEMBLE_GROUPID" val="60656f514054ed1e2fb807ae"/>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567_1*i*2"/>
  <p:tag name="KSO_WM_TEMPLATE_CATEGORY" val="diagram"/>
  <p:tag name="KSO_WM_TEMPLATE_INDEX" val="20212567"/>
  <p:tag name="KSO_WM_UNIT_LAYERLEVEL" val="1"/>
  <p:tag name="KSO_WM_TAG_VERSION" val="1.0"/>
  <p:tag name="KSO_WM_BEAUTIFY_FLAG" val="#wm#"/>
  <p:tag name="KSO_WM_UNIT_SM_LIMIT_TYPE" val="2"/>
  <p:tag name="KSO_WM_CHIP_GROUPID" val="5ed74684afe44fab1839bd41"/>
  <p:tag name="KSO_WM_CHIP_XID" val="5ed201d37ab0972fba70b21b"/>
  <p:tag name="KSO_WM_UNIT_LINE_FORE_SCHEMECOLOR_INDEX_BRIGHTNESS" val="0.6"/>
  <p:tag name="KSO_WM_UNIT_LINE_FORE_SCHEMECOLOR_INDEX" val="5"/>
  <p:tag name="KSO_WM_UNIT_LINE_FILL_TYPE" val="2"/>
  <p:tag name="KSO_WM_TEMPLATE_ASSEMBLE_XID" val="60656f514054ed1e2fb807ae"/>
  <p:tag name="KSO_WM_TEMPLATE_ASSEMBLE_GROUPID" val="60656f514054ed1e2fb807ae"/>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567_1*i*3"/>
  <p:tag name="KSO_WM_TEMPLATE_CATEGORY" val="diagram"/>
  <p:tag name="KSO_WM_TEMPLATE_INDEX" val="20212567"/>
  <p:tag name="KSO_WM_UNIT_LAYERLEVEL" val="1"/>
  <p:tag name="KSO_WM_TAG_VERSION" val="1.0"/>
  <p:tag name="KSO_WM_BEAUTIFY_FLAG" val="#wm#"/>
  <p:tag name="KSO_WM_UNIT_BLOCK" val="0"/>
  <p:tag name="KSO_WM_UNIT_SM_LIMIT_TYPE" val="2"/>
  <p:tag name="KSO_WM_UNIT_DEC_AREA_ID" val="3166272a538f4943a56ececd163e4fcc"/>
  <p:tag name="KSO_WM_UNIT_DECORATE_INFO" val="{&quot;ReferentInfo&quot;:{&quot;Id&quot;:&quot;slide&quot;,&quot;X&quot;:{&quot;Pos&quot;:1},&quot;Y&quot;:{&quot;Pos&quot;:2}},&quot;DecorateInfoX&quot;:{&quot;Pos&quot;:1,&quot;IsAbs&quot;:false},&quot;DecorateInfoY&quot;:{&quot;Pos&quot;:2,&quot;IsAbs&quot;:false},&quot;DecorateInfoW&quot;:{&quot;IsAbs&quot;:false},&quot;DecorateInfoH&quot;:{&quot;IsAbs&quot;:false},&quot;whChangeMode&quot;:0}"/>
  <p:tag name="KSO_WM_CHIP_GROUPID" val="5ed74684afe44fab1839bd41"/>
  <p:tag name="KSO_WM_CHIP_XID" val="5ed201d37ab0972fba70b21b"/>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1"/>
  <p:tag name="KSO_WM_TEMPLATE_ASSEMBLE_XID" val="60656f514054ed1e2fb807ae"/>
  <p:tag name="KSO_WM_TEMPLATE_ASSEMBLE_GROUPID" val="60656f514054ed1e2fb807ae"/>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2567_1*i*4"/>
  <p:tag name="KSO_WM_TEMPLATE_CATEGORY" val="diagram"/>
  <p:tag name="KSO_WM_TEMPLATE_INDEX" val="20212567"/>
  <p:tag name="KSO_WM_UNIT_LAYERLEVEL" val="1"/>
  <p:tag name="KSO_WM_TAG_VERSION" val="1.0"/>
  <p:tag name="KSO_WM_BEAUTIFY_FLAG" val="#wm#"/>
  <p:tag name="KSO_WM_UNIT_BLOCK" val="0"/>
  <p:tag name="KSO_WM_UNIT_SM_LIMIT_TYPE" val="2"/>
  <p:tag name="KSO_WM_UNIT_DEC_AREA_ID" val="0b6a6729838846b181fa8ab82885e58f"/>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0}"/>
  <p:tag name="KSO_WM_CHIP_GROUPID" val="5ed74684afe44fab1839bd41"/>
  <p:tag name="KSO_WM_CHIP_XID" val="5ed201d37ab0972fba70b21b"/>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1"/>
  <p:tag name="KSO_WM_TEMPLATE_ASSEMBLE_XID" val="60656f514054ed1e2fb807ae"/>
  <p:tag name="KSO_WM_TEMPLATE_ASSEMBLE_GROUPID" val="60656f514054ed1e2fb807ae"/>
</p:tagLst>
</file>

<file path=ppt/tags/tag168.xml><?xml version="1.0" encoding="utf-8"?>
<p:tagLst xmlns:p="http://schemas.openxmlformats.org/presentationml/2006/main">
  <p:tag name="KSO_WM_BEAUTIFY_FLAG" val="#wm#"/>
  <p:tag name="KSO_WM_TEMPLATE_CATEGORY" val="diagram"/>
  <p:tag name="KSO_WM_TEMPLATE_INDEX" val="20212567"/>
  <p:tag name="KSO_WM_SLIDE_ID" val="diagram2021256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347.95*72.7"/>
  <p:tag name="KSO_WM_SLIDE_POSITION" val="72.0005*257.3"/>
  <p:tag name="KSO_WM_TAG_VERSION" val="1.0"/>
  <p:tag name="KSO_WM_SLIDE_LAYOUT" val="d_h"/>
  <p:tag name="KSO_WM_SLIDE_LAYOUT_CNT" val="1_1"/>
  <p:tag name="KSO_WM_SLIDE_LAYOUT_INFO" val="{&quot;direction&quot;:1,&quot;id&quot;:&quot;2021-04-01T15:39:41&quot;,&quot;maxSize&quot;:{&quot;size1&quot;:61.2},&quot;minSize&quot;:{&quot;size1&quot;:61.2},&quot;normalSize&quot;:{&quot;size1&quot;:61.2},&quot;subLayout&quot;:[{&quot;id&quot;:&quot;2021-04-01T15:39:41&quot;,&quot;margin&quot;:{&quot;bottom&quot;:4.657000541687012,&quot;left&quot;:2.5399999618530273,&quot;right&quot;:5.900000095367432,&quot;top&quot;:4.657000541687012},&quot;maxSize&quot;:{&quot;size1&quot;:55.545331773521056},&quot;minSize&quot;:{&quot;size1&quot;:39.64533177352105},&quot;normalSize&quot;:{&quot;size1&quot;:39.64533177352105},&quot;subLayout&quot;:[{&quot;id&quot;:&quot;2021-04-01T15:39:41&quot;,&quot;margin&quot;:{&quot;bottom&quot;:0.04692979156970978,&quot;left&quot;:2.5399999618530273,&quot;right&quot;:5.900000095367432,&quot;top&quot;:4.657000541687012},&quot;type&quot;:0},{&quot;id&quot;:&quot;2021-04-01T15:39:41&quot;,&quot;margin&quot;:{&quot;bottom&quot;:4.657000541687012,&quot;left&quot;:2.5399999618530273,&quot;right&quot;:5.900000095367432,&quot;top&quot;:0.14886198937892914},&quot;type&quot;:0}],&quot;type&quot;:0},{&quot;id&quot;:&quot;2021-04-01T15:39:41&quot;,&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201d37ab0972fba70b21b"/>
  <p:tag name="KSO_WM_CHIP_FILLPROP" val="[[{&quot;text_align&quot;:&quot;lm&quot;,&quot;text_direction&quot;:&quot;horizontal&quot;,&quot;support_big_font&quot;:false,&quot;picture_toward&quot;:0,&quot;picture_dockside&quot;:[],&quot;fill_id&quot;:&quot;638406d0486245d2b45eaefa205bfe8b&quot;,&quot;fill_align&quot;:&quot;cm&quot;,&quot;chip_types&quot;:[&quot;text&quot;,&quot;header&quot;]},{&quot;text_align&quot;:&quot;cm&quot;,&quot;text_direction&quot;:&quot;horizontal&quot;,&quot;support_big_font&quot;:false,&quot;picture_toward&quot;:0,&quot;picture_dockside&quot;:[],&quot;fill_id&quot;:&quot;06040cf8480645abb727ffea16b770ed&quot;,&quot;fill_align&quot;:&quot;cm&quot;,&quot;chip_types&quot;:[&quot;picture&quot;]}]]"/>
  <p:tag name="KSO_WM_CHIP_DECFILLPROP" val="[]"/>
  <p:tag name="KSO_WM_CHIP_GROUPID" val="5ed74684afe44fab1839bd41"/>
  <p:tag name="KSO_WM_SLIDE_BK_DARK_LIGHT" val="2"/>
  <p:tag name="KSO_WM_SLIDE_BACKGROUND_TYPE" val="general"/>
  <p:tag name="KSO_WM_SLIDE_SUPPORT_FEATURE_TYPE" val="0"/>
  <p:tag name="KSO_WM_TEMPLATE_ASSEMBLE_XID" val="60656f514054ed1e2fb807ae"/>
  <p:tag name="KSO_WM_TEMPLATE_ASSEMBLE_GROUPID" val="60656f514054ed1e2fb807ae"/>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17_1*i*1"/>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60656e7d4054ed1e2fb7f9cb"/>
  <p:tag name="KSO_WM_TEMPLATE_ASSEMBLE_GROUPID" val="60656e7d4054ed1e2fb7f9cb"/>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7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17_1*a*1"/>
  <p:tag name="KSO_WM_TEMPLATE_CATEGORY" val="diagram"/>
  <p:tag name="KSO_WM_TEMPLATE_INDEX" val="2020871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4263947f9f84e0894b149f4760c72b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88223b83d2048799750df44bb191ccd"/>
  <p:tag name="KSO_WM_UNIT_SUPPORT_BIG_FONT" val="1"/>
  <p:tag name="KSO_WM_UNIT_TEXT_FILL_FORE_SCHEMECOLOR_INDEX_BRIGHTNESS" val="0"/>
  <p:tag name="KSO_WM_UNIT_TEXT_FILL_FORE_SCHEMECOLOR_INDEX" val="13"/>
  <p:tag name="KSO_WM_UNIT_TEXT_FILL_TYPE" val="1"/>
  <p:tag name="KSO_WM_TEMPLATE_ASSEMBLE_XID" val="60656e7d4054ed1e2fb7f9cb"/>
  <p:tag name="KSO_WM_TEMPLATE_ASSEMBLE_GROUPID" val="60656e7d4054ed1e2fb7f9cb"/>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8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81.xml><?xml version="1.0" encoding="utf-8"?>
<p:tagLst xmlns:p="http://schemas.openxmlformats.org/presentationml/2006/main">
  <p:tag name="KSO_WM_BEAUTIFY_FLAG" val="#wm#"/>
  <p:tag name="KSO_WM_TEMPLATE_CATEGORY" val="diagram"/>
  <p:tag name="KSO_WM_TEMPLATE_INDEX" val="20208717"/>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0.00018518518518},&quot;subLayout&quot;:[{&quot;id&quot;:&quot;2021-04-01T15:01:46&quot;,&quot;margin&quot;:{&quot;bottom&quot;:0.02600000612437725,&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561_1*i*1"/>
  <p:tag name="KSO_WM_TEMPLATE_CATEGORY" val="diagram"/>
  <p:tag name="KSO_WM_TEMPLATE_INDEX" val="20208561"/>
  <p:tag name="KSO_WM_UNIT_LAYERLEVEL" val="1"/>
  <p:tag name="KSO_WM_TAG_VERSION" val="1.0"/>
  <p:tag name="KSO_WM_BEAUTIFY_FLAG" val="#wm#"/>
  <p:tag name="KSO_WM_UNIT_BLOCK" val="0"/>
  <p:tag name="KSO_WM_UNIT_SM_LIMIT_TYPE" val="2"/>
  <p:tag name="KSO_WM_UNIT_DEC_AREA_ID" val="d439360daf21499ca0f584414eea1c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2c8d5a491bb0086638fc7"/>
  <p:tag name="KSO_WM_CHIP_XID" val="5ef2c8d5a491bb0086638fc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6"/>
  <p:tag name="KSO_WM_TEMPLATE_ASSEMBLE_XID" val="60656e7b4054ed1e2fb7f9b8"/>
  <p:tag name="KSO_WM_TEMPLATE_ASSEMBLE_GROUPID" val="60656e7b4054ed1e2fb7f9b8"/>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61_1*i*2"/>
  <p:tag name="KSO_WM_TEMPLATE_CATEGORY" val="diagram"/>
  <p:tag name="KSO_WM_TEMPLATE_INDEX" val="20208561"/>
  <p:tag name="KSO_WM_UNIT_LAYERLEVEL" val="1"/>
  <p:tag name="KSO_WM_TAG_VERSION" val="1.0"/>
  <p:tag name="KSO_WM_BEAUTIFY_FLAG" val="#wm#"/>
  <p:tag name="KSO_WM_UNIT_BLOCK" val="0"/>
  <p:tag name="KSO_WM_UNIT_SM_LIMIT_TYPE" val="2"/>
  <p:tag name="KSO_WM_UNIT_DEC_AREA_ID" val="62faf3c8475e4fe8996c14d337f67bc5"/>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2c8d5a491bb0086638fc7"/>
  <p:tag name="KSO_WM_CHIP_XID" val="5ef2c8d5a491bb0086638fc8"/>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72"/>
  <p:tag name="KSO_WM_TEMPLATE_ASSEMBLE_XID" val="60656e7b4054ed1e2fb7f9b8"/>
  <p:tag name="KSO_WM_TEMPLATE_ASSEMBLE_GROUPID" val="60656e7b4054ed1e2fb7f9b8"/>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61_1*i*3"/>
  <p:tag name="KSO_WM_TEMPLATE_CATEGORY" val="diagram"/>
  <p:tag name="KSO_WM_TEMPLATE_INDEX" val="20208561"/>
  <p:tag name="KSO_WM_UNIT_LAYERLEVEL" val="1"/>
  <p:tag name="KSO_WM_TAG_VERSION" val="1.0"/>
  <p:tag name="KSO_WM_BEAUTIFY_FLAG" val="#wm#"/>
  <p:tag name="KSO_WM_UNIT_BLOCK" val="0"/>
  <p:tag name="KSO_WM_UNIT_SM_LIMIT_TYPE" val="2"/>
  <p:tag name="KSO_WM_UNIT_DEC_AREA_ID" val="a9769b6df2724e28bbd7658674dab369"/>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2c8d5a491bb0086638fc7"/>
  <p:tag name="KSO_WM_CHIP_XID" val="5ef2c8d5a491bb0086638fc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6"/>
  <p:tag name="KSO_WM_TEMPLATE_ASSEMBLE_XID" val="60656e7b4054ed1e2fb7f9b8"/>
  <p:tag name="KSO_WM_TEMPLATE_ASSEMBLE_GROUPID" val="60656e7b4054ed1e2fb7f9b8"/>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561_1*i*4"/>
  <p:tag name="KSO_WM_TEMPLATE_CATEGORY" val="diagram"/>
  <p:tag name="KSO_WM_TEMPLATE_INDEX" val="20208561"/>
  <p:tag name="KSO_WM_UNIT_LAYERLEVEL" val="1"/>
  <p:tag name="KSO_WM_TAG_VERSION" val="1.0"/>
  <p:tag name="KSO_WM_BEAUTIFY_FLAG" val="#wm#"/>
  <p:tag name="KSO_WM_UNIT_BLOCK" val="0"/>
  <p:tag name="KSO_WM_UNIT_SM_LIMIT_TYPE" val="2"/>
  <p:tag name="KSO_WM_UNIT_DEC_AREA_ID" val="00dabcf58f954073b2381526e27b8be9"/>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2c8d5a491bb0086638fc7"/>
  <p:tag name="KSO_WM_CHIP_XID" val="5ef2c8d5a491bb0086638fc8"/>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72"/>
  <p:tag name="KSO_WM_TEMPLATE_ASSEMBLE_XID" val="60656e7b4054ed1e2fb7f9b8"/>
  <p:tag name="KSO_WM_TEMPLATE_ASSEMBLE_GROUPID" val="60656e7b4054ed1e2fb7f9b8"/>
</p:tagLst>
</file>

<file path=ppt/tags/tag186.xml><?xml version="1.0" encoding="utf-8"?>
<p:tagLst xmlns:p="http://schemas.openxmlformats.org/presentationml/2006/main">
  <p:tag name="KSO_WM_UNIT_ISCONTENTSTITLE" val="0"/>
  <p:tag name="KSO_WM_UNIT_ISNUMDGMTITLE" val="0"/>
  <p:tag name="KSO_WM_UNIT_NOCLEAR" val="0"/>
  <p:tag name="KSO_WM_UNIT_VALUE" val="38"/>
  <p:tag name="KSO_WM_UNIT_HIGHLIGHT" val="0"/>
  <p:tag name="KSO_WM_UNIT_COMPATIBLE" val="0"/>
  <p:tag name="KSO_WM_UNIT_DIAGRAM_ISNUMVISUAL" val="0"/>
  <p:tag name="KSO_WM_UNIT_DIAGRAM_ISREFERUNIT" val="0"/>
  <p:tag name="KSO_WM_UNIT_TYPE" val="a"/>
  <p:tag name="KSO_WM_UNIT_INDEX" val="1"/>
  <p:tag name="KSO_WM_UNIT_ID" val="diagram20208561_1*a*1"/>
  <p:tag name="KSO_WM_TEMPLATE_CATEGORY" val="diagram"/>
  <p:tag name="KSO_WM_TEMPLATE_INDEX" val="2020856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03372d1fd7e441b6acf14d24bd7e2a2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a1bfd8691c04e92b601610b9f3ef778"/>
  <p:tag name="KSO_WM_UNIT_SUPPORT_BIG_FONT" val="1"/>
  <p:tag name="KSO_WM_UNIT_TEXT_FILL_FORE_SCHEMECOLOR_INDEX_BRIGHTNESS" val="0"/>
  <p:tag name="KSO_WM_UNIT_TEXT_FILL_FORE_SCHEMECOLOR_INDEX" val="13"/>
  <p:tag name="KSO_WM_UNIT_TEXT_FILL_TYPE" val="1"/>
  <p:tag name="KSO_WM_TEMPLATE_ASSEMBLE_XID" val="60656e7b4054ed1e2fb7f9b8"/>
  <p:tag name="KSO_WM_TEMPLATE_ASSEMBLE_GROUPID" val="60656e7b4054ed1e2fb7f9b8"/>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69_5*l_h_i*1_1_1"/>
  <p:tag name="KSO_WM_TEMPLATE_CATEGORY" val="diagram"/>
  <p:tag name="KSO_WM_TEMPLATE_INDEX" val="2022876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769_5*l_h_i*1_1_2"/>
  <p:tag name="KSO_WM_TEMPLATE_CATEGORY" val="diagram"/>
  <p:tag name="KSO_WM_TEMPLATE_INDEX" val="20228769"/>
  <p:tag name="KSO_WM_UNIT_LAYERLEVEL" val="1_1_1"/>
  <p:tag name="KSO_WM_TAG_VERSION" val="1.0"/>
  <p:tag name="KSO_WM_BEAUTIFY_FLAG" val="#wm#"/>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66"/>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KSO_WM_UNIT_SUBTYPE" val="a"/>
  <p:tag name="KSO_WM_UNIT_PRESET_TEXT" val="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69_5*l_h_f*1_1_1"/>
  <p:tag name="KSO_WM_TEMPLATE_CATEGORY" val="diagram"/>
  <p:tag name="KSO_WM_TEMPLATE_INDEX" val="2022876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69_5*l_h_i*1_2_1"/>
  <p:tag name="KSO_WM_TEMPLATE_CATEGORY" val="diagram"/>
  <p:tag name="KSO_WM_TEMPLATE_INDEX" val="2022876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769_5*l_h_i*1_2_2"/>
  <p:tag name="KSO_WM_TEMPLATE_CATEGORY" val="diagram"/>
  <p:tag name="KSO_WM_TEMPLATE_INDEX" val="20228769"/>
  <p:tag name="KSO_WM_UNIT_LAYERLEVEL" val="1_1_1"/>
  <p:tag name="KSO_WM_TAG_VERSION" val="1.0"/>
  <p:tag name="KSO_WM_BEAUTIFY_FLAG" val="#wm#"/>
  <p:tag name="KSO_WM_UNIT_FILL_FORE_SCHEMECOLOR_INDEX_1_BRIGHTNESS" val="0.8"/>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66"/>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
  <p:tag name="KSO_WM_UNIT_SHADOW_SCHEMECOLOR_INDEX" val="6"/>
  <p:tag name="KSO_WM_UNIT_TEXT_FILL_FORE_SCHEMECOLOR_INDEX_BRIGHTNESS" val="0"/>
  <p:tag name="KSO_WM_UNIT_TEXT_FILL_FORE_SCHEMECOLOR_INDEX" val="2"/>
  <p:tag name="KSO_WM_UNIT_TEXT_FILL_TYPE" val="1"/>
  <p:tag name="KSO_WM_UNIT_USESOURCEFORMAT_APPLY" val="1"/>
</p:tagLst>
</file>

<file path=ppt/tags/tag192.xml><?xml version="1.0" encoding="utf-8"?>
<p:tagLst xmlns:p="http://schemas.openxmlformats.org/presentationml/2006/main">
  <p:tag name="KSO_WM_UNIT_SUBTYPE" val="a"/>
  <p:tag name="KSO_WM_UNIT_PRESET_TEXT" val="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69_5*l_h_f*1_2_1"/>
  <p:tag name="KSO_WM_TEMPLATE_CATEGORY" val="diagram"/>
  <p:tag name="KSO_WM_TEMPLATE_INDEX" val="2022876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69_5*l_h_i*1_3_1"/>
  <p:tag name="KSO_WM_TEMPLATE_CATEGORY" val="diagram"/>
  <p:tag name="KSO_WM_TEMPLATE_INDEX" val="2022876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769_5*l_h_i*1_3_2"/>
  <p:tag name="KSO_WM_TEMPLATE_CATEGORY" val="diagram"/>
  <p:tag name="KSO_WM_TEMPLATE_INDEX" val="20228769"/>
  <p:tag name="KSO_WM_UNIT_LAYERLEVEL" val="1_1_1"/>
  <p:tag name="KSO_WM_TAG_VERSION" val="1.0"/>
  <p:tag name="KSO_WM_BEAUTIFY_FLAG" val="#wm#"/>
  <p:tag name="KSO_WM_UNIT_FILL_FORE_SCHEMECOLOR_INDEX_1_BRIGHTNESS" val="0.8"/>
  <p:tag name="KSO_WM_UNIT_FILL_FORE_SCHEMECOLOR_INDEX_1" val="10"/>
  <p:tag name="KSO_WM_UNIT_FILL_FORE_SCHEMECOLOR_INDEX_1_POS" val="0"/>
  <p:tag name="KSO_WM_UNIT_FILL_FORE_SCHEMECOLOR_INDEX_1_TRANS" val="0"/>
  <p:tag name="KSO_WM_UNIT_FILL_FORE_SCHEMECOLOR_INDEX_2_BRIGHTNESS" val="0"/>
  <p:tag name="KSO_WM_UNIT_FILL_FORE_SCHEMECOLOR_INDEX_2" val="10"/>
  <p:tag name="KSO_WM_UNIT_FILL_FORE_SCHEMECOLOR_INDEX_2_POS" val="0.66"/>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Lst>
</file>

<file path=ppt/tags/tag195.xml><?xml version="1.0" encoding="utf-8"?>
<p:tagLst xmlns:p="http://schemas.openxmlformats.org/presentationml/2006/main">
  <p:tag name="KSO_WM_UNIT_SUBTYPE" val="a"/>
  <p:tag name="KSO_WM_UNIT_PRESET_TEXT" val="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69_5*l_h_f*1_3_1"/>
  <p:tag name="KSO_WM_TEMPLATE_CATEGORY" val="diagram"/>
  <p:tag name="KSO_WM_TEMPLATE_INDEX" val="2022876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69_5*l_h_i*1_4_1"/>
  <p:tag name="KSO_WM_TEMPLATE_CATEGORY" val="diagram"/>
  <p:tag name="KSO_WM_TEMPLATE_INDEX" val="2022876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769_5*l_h_i*1_4_2"/>
  <p:tag name="KSO_WM_TEMPLATE_CATEGORY" val="diagram"/>
  <p:tag name="KSO_WM_TEMPLATE_INDEX" val="20228769"/>
  <p:tag name="KSO_WM_UNIT_LAYERLEVEL" val="1_1_1"/>
  <p:tag name="KSO_WM_TAG_VERSION" val="1.0"/>
  <p:tag name="KSO_WM_BEAUTIFY_FLAG" val="#wm#"/>
  <p:tag name="KSO_WM_UNIT_FILL_FORE_SCHEMECOLOR_INDEX_1_BRIGHTNESS" val="0.8"/>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66"/>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Lst>
</file>

<file path=ppt/tags/tag198.xml><?xml version="1.0" encoding="utf-8"?>
<p:tagLst xmlns:p="http://schemas.openxmlformats.org/presentationml/2006/main">
  <p:tag name="KSO_WM_UNIT_SUBTYPE" val="a"/>
  <p:tag name="KSO_WM_UNIT_PRESET_TEXT" val="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69_5*l_h_f*1_4_1"/>
  <p:tag name="KSO_WM_TEMPLATE_CATEGORY" val="diagram"/>
  <p:tag name="KSO_WM_TEMPLATE_INDEX" val="2022876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769_5*l_h_i*1_5_1"/>
  <p:tag name="KSO_WM_TEMPLATE_CATEGORY" val="diagram"/>
  <p:tag name="KSO_WM_TEMPLATE_INDEX" val="2022876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769_5*l_h_i*1_5_2"/>
  <p:tag name="KSO_WM_TEMPLATE_CATEGORY" val="diagram"/>
  <p:tag name="KSO_WM_TEMPLATE_INDEX" val="20228769"/>
  <p:tag name="KSO_WM_UNIT_LAYERLEVEL" val="1_1_1"/>
  <p:tag name="KSO_WM_TAG_VERSION" val="1.0"/>
  <p:tag name="KSO_WM_BEAUTIFY_FLAG" val="#wm#"/>
  <p:tag name="KSO_WM_UNIT_FILL_FORE_SCHEMECOLOR_INDEX_1_BRIGHTNESS" val="0.8"/>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66"/>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
  <p:tag name="KSO_WM_UNIT_SHADOW_SCHEMECOLOR_INDEX" val="8"/>
  <p:tag name="KSO_WM_UNIT_TEXT_FILL_FORE_SCHEMECOLOR_INDEX_BRIGHTNESS" val="0"/>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UNIT_SUBTYPE" val="a"/>
  <p:tag name="KSO_WM_UNIT_PRESET_TEXT" val="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769_5*l_h_f*1_5_1"/>
  <p:tag name="KSO_WM_TEMPLATE_CATEGORY" val="diagram"/>
  <p:tag name="KSO_WM_TEMPLATE_INDEX" val="2022876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769_5*l_h_i*1_6_1"/>
  <p:tag name="KSO_WM_TEMPLATE_CATEGORY" val="diagram"/>
  <p:tag name="KSO_WM_TEMPLATE_INDEX" val="2022876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8769_5*l_h_i*1_6_2"/>
  <p:tag name="KSO_WM_TEMPLATE_CATEGORY" val="diagram"/>
  <p:tag name="KSO_WM_TEMPLATE_INDEX" val="20228769"/>
  <p:tag name="KSO_WM_UNIT_LAYERLEVEL" val="1_1_1"/>
  <p:tag name="KSO_WM_TAG_VERSION" val="1.0"/>
  <p:tag name="KSO_WM_BEAUTIFY_FLAG" val="#wm#"/>
  <p:tag name="KSO_WM_UNIT_FILL_FORE_SCHEMECOLOR_INDEX_1_BRIGHTNESS" val="0.8"/>
  <p:tag name="KSO_WM_UNIT_FILL_FORE_SCHEMECOLOR_INDEX_1" val="9"/>
  <p:tag name="KSO_WM_UNIT_FILL_FORE_SCHEMECOLOR_INDEX_1_POS" val="0"/>
  <p:tag name="KSO_WM_UNIT_FILL_FORE_SCHEMECOLOR_INDEX_1_TRANS" val="0"/>
  <p:tag name="KSO_WM_UNIT_FILL_FORE_SCHEMECOLOR_INDEX_2_BRIGHTNESS" val="0"/>
  <p:tag name="KSO_WM_UNIT_FILL_FORE_SCHEMECOLOR_INDEX_2" val="9"/>
  <p:tag name="KSO_WM_UNIT_FILL_FORE_SCHEMECOLOR_INDEX_2_POS" val="0.66"/>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Lst>
</file>

<file path=ppt/tags/tag204.xml><?xml version="1.0" encoding="utf-8"?>
<p:tagLst xmlns:p="http://schemas.openxmlformats.org/presentationml/2006/main">
  <p:tag name="KSO_WM_UNIT_SUBTYPE" val="a"/>
  <p:tag name="KSO_WM_UNIT_PRESET_TEXT" val="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28769_5*l_h_f*1_6_1"/>
  <p:tag name="KSO_WM_TEMPLATE_CATEGORY" val="diagram"/>
  <p:tag name="KSO_WM_TEMPLATE_INDEX" val="2022876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769_5*l_h_i*1_5_3"/>
  <p:tag name="KSO_WM_TEMPLATE_CATEGORY" val="diagram"/>
  <p:tag name="KSO_WM_TEMPLATE_INDEX" val="20228769"/>
  <p:tag name="KSO_WM_UNIT_LAYERLEVEL" val="1_1_1"/>
  <p:tag name="KSO_WM_TAG_VERSION" val="1.0"/>
  <p:tag name="KSO_WM_BEAUTIFY_FLAG" val="#wm#"/>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69_5*l_h_i*1_1_3"/>
  <p:tag name="KSO_WM_TEMPLATE_CATEGORY" val="diagram"/>
  <p:tag name="KSO_WM_TEMPLATE_INDEX" val="20228769"/>
  <p:tag name="KSO_WM_UNIT_LAYERLEVEL" val="1_1_1"/>
  <p:tag name="KSO_WM_TAG_VERSION" val="1.0"/>
  <p:tag name="KSO_WM_BEAUTIFY_FLAG" val="#wm#"/>
  <p:tag name="KSO_WM_UNIT_USESOURCEFORMAT_APPLY"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69_5*l_h_i*1_2_3"/>
  <p:tag name="KSO_WM_TEMPLATE_CATEGORY" val="diagram"/>
  <p:tag name="KSO_WM_TEMPLATE_INDEX" val="20228769"/>
  <p:tag name="KSO_WM_UNIT_LAYERLEVEL" val="1_1_1"/>
  <p:tag name="KSO_WM_TAG_VERSION" val="1.0"/>
  <p:tag name="KSO_WM_BEAUTIFY_FLAG" val="#wm#"/>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69_5*l_h_i*1_4_3"/>
  <p:tag name="KSO_WM_TEMPLATE_CATEGORY" val="diagram"/>
  <p:tag name="KSO_WM_TEMPLATE_INDEX" val="20228769"/>
  <p:tag name="KSO_WM_UNIT_LAYERLEVEL" val="1_1_1"/>
  <p:tag name="KSO_WM_TAG_VERSION" val="1.0"/>
  <p:tag name="KSO_WM_BEAUTIFY_FLAG" val="#wm#"/>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69_5*l_h_i*1_3_3"/>
  <p:tag name="KSO_WM_TEMPLATE_CATEGORY" val="diagram"/>
  <p:tag name="KSO_WM_TEMPLATE_INDEX" val="20228769"/>
  <p:tag name="KSO_WM_UNIT_LAYERLEVEL" val="1_1_1"/>
  <p:tag name="KSO_WM_TAG_VERSION" val="1.0"/>
  <p:tag name="KSO_WM_BEAUTIFY_FLAG" val="#wm#"/>
  <p:tag name="KSO_WM_UNIT_USESOURCEFORMAT_APPLY" val="1"/>
</p:tagLst>
</file>

<file path=ppt/tags/tag21.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8599"/>
  <p:tag name="KSO_WM_TEMPLATE_THUMBS_INDEX" val="1、9"/>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769_5*l_h_i*1_6_3"/>
  <p:tag name="KSO_WM_TEMPLATE_CATEGORY" val="diagram"/>
  <p:tag name="KSO_WM_TEMPLATE_INDEX" val="20228769"/>
  <p:tag name="KSO_WM_UNIT_LAYERLEVEL" val="1_1_1"/>
  <p:tag name="KSO_WM_TAG_VERSION" val="1.0"/>
  <p:tag name="KSO_WM_BEAUTIFY_FLAG" val="#wm#"/>
  <p:tag name="KSO_WM_UNIT_USESOURCEFORMAT_APPLY" val="1"/>
</p:tagLst>
</file>

<file path=ppt/tags/tag211.xml><?xml version="1.0" encoding="utf-8"?>
<p:tagLst xmlns:p="http://schemas.openxmlformats.org/presentationml/2006/main">
  <p:tag name="KSO_WM_BEAUTIFY_FLAG" val="#wm#"/>
  <p:tag name="KSO_WM_TEMPLATE_CATEGORY" val="diagram"/>
  <p:tag name="KSO_WM_TEMPLATE_INDEX" val="20208561"/>
  <p:tag name="KSO_WM_SLIDE_ID" val="diagram2020856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35&quot;,&quot;maxSize&quot;:{&quot;size1&quot;:42.09973720974393},&quot;minSize&quot;:{&quot;size1&quot;:35.59973720974393},&quot;normalSize&quot;:{&quot;size1&quot;:36.2664038764106},&quot;subLayout&quot;:[{&quot;id&quot;:&quot;2021-04-01T15:01:35&quot;,&quot;margin&quot;:{&quot;bottom&quot;:0.3970000147819519,&quot;left&quot;:2.9629998207092285,&quot;right&quot;:2.9629998207092285,&quot;top&quot;:3.809999942779541},&quot;type&quot;:0},{&quot;id&quot;:&quot;2021-04-01T15:01:35&quot;,&quot;margin&quot;:{&quot;bottom&quot;:3.809999942779541,&quot;left&quot;:2.9629998207092285,&quot;right&quot;:2.9629998207092285,&quot;top&quot;:0.0260000061243772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8befcf4fdc35420cac61d2bee83d2954&quot;,&quot;fill_align&quot;:&quot;cm&quot;,&quot;chip_types&quot;:[&quot;header&quot;]},{&quot;text_align&quot;:&quot;lm&quot;,&quot;text_direction&quot;:&quot;horizontal&quot;,&quot;support_features&quot;:[&quot;collage&quot;,&quot;carousel&quot;],&quot;support_big_font&quot;:true,&quot;fill_id&quot;:&quot;0277a33398ca42b4aa707deb25582ead&quot;,&quot;fill_align&quot;:&quot;cm&quot;,&quot;chip_types&quot;:[&quot;diagram&quot;,&quot;pictext&quot;,&quot;text&quot;,&quot;picture&quot;,&quot;chart&quot;,&quot;table&quot;,&quot;video&quot;]}],[{&quot;text_align&quot;:&quot;lm&quot;,&quot;text_direction&quot;:&quot;horizontal&quot;,&quot;support_big_font&quot;:true,&quot;fill_id&quot;:&quot;8befcf4fdc35420cac61d2bee83d2954&quot;,&quot;fill_align&quot;:&quot;lm&quot;,&quot;chip_types&quot;:[&quot;header&quot;]},{&quot;text_align&quot;:&quot;lm&quot;,&quot;text_direction&quot;:&quot;horizontal&quot;,&quot;support_features&quot;:[&quot;collage&quot;,&quot;carousel&quot;],&quot;support_big_font&quot;:true,&quot;fill_id&quot;:&quot;0277a33398ca42b4aa707deb25582ead&quot;,&quot;fill_align&quot;:&quot;cm&quot;,&quot;chip_types&quot;:[&quot;diagram&quot;,&quot;pictext&quot;,&quot;text&quot;,&quot;picture&quot;,&quot;chart&quot;,&quot;table&quot;,&quot;video&quot;]}]]"/>
  <p:tag name="KSO_WM_CHIP_XID" val="5ef2c8d5a491bb0086638fc8"/>
  <p:tag name="KSO_WM_CHIP_DECFILLPROP" val="[]"/>
  <p:tag name="KSO_WM_CHIP_GROUPID" val="5ef2c8d5a491bb0086638fc7"/>
  <p:tag name="KSO_WM_SLIDE_BK_DARK_LIGHT" val="2"/>
  <p:tag name="KSO_WM_SLIDE_BACKGROUND_TYPE" val="general"/>
  <p:tag name="KSO_WM_SLIDE_SUPPORT_FEATURE_TYPE" val="3"/>
  <p:tag name="KSO_WM_TEMPLATE_ASSEMBLE_XID" val="60656e7b4054ed1e2fb7f9b8"/>
  <p:tag name="KSO_WM_TEMPLATE_ASSEMBLE_GROUPID" val="60656e7b4054ed1e2fb7f9b8"/>
</p:tagLst>
</file>

<file path=ppt/tags/tag212.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5_1*i*1"/>
  <p:tag name="KSO_WM_TEMPLATE_CATEGORY" val="diagram"/>
  <p:tag name="KSO_WM_TEMPLATE_INDEX" val="20211055"/>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4"/>
  <p:tag name="KSO_WM_TEMPLATE_ASSEMBLE_GROUPID" val="60656ea44054ed1e2fb7fce4"/>
</p:tagLst>
</file>

<file path=ppt/tags/tag213.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5_1*i*2"/>
  <p:tag name="KSO_WM_TEMPLATE_CATEGORY" val="diagram"/>
  <p:tag name="KSO_WM_TEMPLATE_INDEX" val="20211055"/>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a44054ed1e2fb7fce4"/>
  <p:tag name="KSO_WM_TEMPLATE_ASSEMBLE_GROUPID" val="60656ea44054ed1e2fb7fce4"/>
</p:tagLst>
</file>

<file path=ppt/tags/tag214.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5_1*i*3"/>
  <p:tag name="KSO_WM_TEMPLATE_CATEGORY" val="diagram"/>
  <p:tag name="KSO_WM_TEMPLATE_INDEX" val="20211055"/>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60656ea44054ed1e2fb7fce4"/>
  <p:tag name="KSO_WM_TEMPLATE_ASSEMBLE_GROUPID" val="60656ea44054ed1e2fb7fce4"/>
</p:tagLst>
</file>

<file path=ppt/tags/tag215.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1055_1*a*1"/>
  <p:tag name="KSO_WM_TEMPLATE_CATEGORY" val="diagram"/>
  <p:tag name="KSO_WM_TEMPLATE_INDEX" val="20211055"/>
  <p:tag name="KSO_WM_UNIT_LAYERLEVEL" val="1"/>
  <p:tag name="KSO_WM_TAG_VERSION" val="1.0"/>
  <p:tag name="KSO_WM_BEAUTIFY_FLAG" val="#wm#"/>
  <p:tag name="KSO_WM_CHIP_GROUPID" val="5f461bcef3f92eac738049c8"/>
  <p:tag name="KSO_WM_CHIP_XID" val="5f461bcef3f92eac738049c9"/>
  <p:tag name="KSO_WM_UNIT_DEC_AREA_ID" val="574c6ff4371d4cdfb003c12ddbcea7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dc2b88773e8437dada5788def0ab4b7"/>
  <p:tag name="KSO_WM_UNIT_TEXT_FILL_FORE_SCHEMECOLOR_INDEX_BRIGHTNESS" val="0"/>
  <p:tag name="KSO_WM_UNIT_TEXT_FILL_FORE_SCHEMECOLOR_INDEX" val="13"/>
  <p:tag name="KSO_WM_UNIT_TEXT_FILL_TYPE" val="1"/>
  <p:tag name="KSO_WM_TEMPLATE_ASSEMBLE_XID" val="60656ea44054ed1e2fb7fce4"/>
  <p:tag name="KSO_WM_TEMPLATE_ASSEMBLE_GROUPID" val="60656ea44054ed1e2fb7fce4"/>
</p:tagLst>
</file>

<file path=ppt/tags/tag216.xml><?xml version="1.0" encoding="utf-8"?>
<p:tagLst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diagram20211055_1*b*1"/>
  <p:tag name="KSO_WM_TEMPLATE_CATEGORY" val="diagram"/>
  <p:tag name="KSO_WM_TEMPLATE_INDEX" val="20211055"/>
  <p:tag name="KSO_WM_UNIT_LAYERLEVEL" val="1"/>
  <p:tag name="KSO_WM_TAG_VERSION" val="1.0"/>
  <p:tag name="KSO_WM_BEAUTIFY_FLAG" val="#wm#"/>
  <p:tag name="KSO_WM_CHIP_GROUPID" val="5f461bcef3f92eac738049c8"/>
  <p:tag name="KSO_WM_CHIP_XID" val="5f461bcef3f92eac738049c9"/>
  <p:tag name="KSO_WM_UNIT_DEC_AREA_ID" val="d79be3bc0d79487f9e5c7a6179479b0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dc2b88773e8437dada5788def0ab4b7"/>
  <p:tag name="KSO_WM_UNIT_TEXT_FILL_FORE_SCHEMECOLOR_INDEX_BRIGHTNESS" val="-0.5"/>
  <p:tag name="KSO_WM_UNIT_TEXT_FILL_FORE_SCHEMECOLOR_INDEX" val="14"/>
  <p:tag name="KSO_WM_UNIT_TEXT_FILL_TYPE" val="1"/>
  <p:tag name="KSO_WM_TEMPLATE_ASSEMBLE_XID" val="60656ea44054ed1e2fb7fce4"/>
  <p:tag name="KSO_WM_TEMPLATE_ASSEMBLE_GROUPID" val="60656ea44054ed1e2fb7fce4"/>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7_5*l_h_i*1_4_1"/>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7_5*l_h_i*1_4_2"/>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307_5*l_h_i*1_4_3"/>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Lst>
</file>

<file path=ppt/tags/tag220.xml><?xml version="1.0" encoding="utf-8"?>
<p:tagLst xmlns:p="http://schemas.openxmlformats.org/presentationml/2006/main">
  <p:tag name="KSO_WM_UNIT_ISCONTENTSTITLE" val="0"/>
  <p:tag name="KSO_WM_UNIT_SUBTYPE" val="a"/>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7_5*l_h_f*1_4_1"/>
  <p:tag name="KSO_WM_TEMPLATE_CATEGORY" val="diagram"/>
  <p:tag name="KSO_WM_TEMPLATE_INDEX" val="307"/>
  <p:tag name="KSO_WM_UNIT_LAYERLEVEL" val="1_1_1"/>
  <p:tag name="KSO_WM_TAG_VERSION" val="1.0"/>
  <p:tag name="KSO_WM_BEAUTIFY_FLAG" val="#wm#"/>
  <p:tag name="KSO_WM_UNIT_TEXT_FILL_FORE_SCHEMECOLOR_INDEX_BRIGHTNESS" val="-0.25"/>
  <p:tag name="KSO_WM_UNIT_TEXT_FILL_FORE_SCHEMECOLOR_INDEX" val="8"/>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7_5*l_h_i*1_5_1"/>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7_5*l_h_i*1_5_2"/>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3"/>
  <p:tag name="KSO_WM_UNIT_ID" val="diagram307_5*l_h_i*1_5_3"/>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24.xml><?xml version="1.0" encoding="utf-8"?>
<p:tagLst xmlns:p="http://schemas.openxmlformats.org/presentationml/2006/main">
  <p:tag name="KSO_WM_UNIT_ISCONTENTSTITLE" val="0"/>
  <p:tag name="KSO_WM_UNIT_SUBTYPE" val="a"/>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7_5*l_h_f*1_5_1"/>
  <p:tag name="KSO_WM_TEMPLATE_CATEGORY" val="diagram"/>
  <p:tag name="KSO_WM_TEMPLATE_INDEX" val="307"/>
  <p:tag name="KSO_WM_UNIT_LAYERLEVEL" val="1_1_1"/>
  <p:tag name="KSO_WM_TAG_VERSION" val="1.0"/>
  <p:tag name="KSO_WM_BEAUTIFY_FLAG" val="#wm#"/>
  <p:tag name="KSO_WM_UNIT_TEXT_FILL_FORE_SCHEMECOLOR_INDEX_BRIGHTNESS" val="-0.5"/>
  <p:tag name="KSO_WM_UNIT_TEXT_FILL_FORE_SCHEMECOLOR_INDEX" val="9"/>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7_5*l_h_i*1_1_1"/>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7_5*l_h_i*1_1_2"/>
  <p:tag name="KSO_WM_TEMPLATE_CATEGORY" val="diagram"/>
  <p:tag name="KSO_WM_TEMPLATE_INDEX" val="307"/>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307_5*l_h_i*1_1_3"/>
  <p:tag name="KSO_WM_TEMPLATE_CATEGORY" val="diagram"/>
  <p:tag name="KSO_WM_TEMPLATE_INDEX" val="307"/>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28.xml><?xml version="1.0" encoding="utf-8"?>
<p:tagLst xmlns:p="http://schemas.openxmlformats.org/presentationml/2006/main">
  <p:tag name="KSO_WM_UNIT_ISCONTENTSTITLE" val="0"/>
  <p:tag name="KSO_WM_UNIT_SUBTYPE" val="a"/>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7_5*l_h_f*1_1_1"/>
  <p:tag name="KSO_WM_TEMPLATE_CATEGORY" val="diagram"/>
  <p:tag name="KSO_WM_TEMPLATE_INDEX" val="307"/>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7_5*l_h_i*1_2_1"/>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3.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6"/>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7_5*l_h_i*1_2_2"/>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307_5*l_h_i*1_2_3"/>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32.xml><?xml version="1.0" encoding="utf-8"?>
<p:tagLst xmlns:p="http://schemas.openxmlformats.org/presentationml/2006/main">
  <p:tag name="KSO_WM_UNIT_ISCONTENTSTITLE" val="0"/>
  <p:tag name="KSO_WM_UNIT_SUBTYPE" val="a"/>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7_5*l_h_f*1_2_1"/>
  <p:tag name="KSO_WM_TEMPLATE_CATEGORY" val="diagram"/>
  <p:tag name="KSO_WM_TEMPLATE_INDEX" val="307"/>
  <p:tag name="KSO_WM_UNIT_LAYERLEVEL" val="1_1_1"/>
  <p:tag name="KSO_WM_TAG_VERSION" val="1.0"/>
  <p:tag name="KSO_WM_BEAUTIFY_FLAG" val="#wm#"/>
  <p:tag name="KSO_WM_UNIT_TEXT_FILL_FORE_SCHEMECOLOR_INDEX_BRIGHTNESS" val="-0.25"/>
  <p:tag name="KSO_WM_UNIT_TEXT_FILL_FORE_SCHEMECOLOR_INDEX" val="6"/>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7_5*l_h_i*1_3_1"/>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7_5*l_h_i*1_3_2"/>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307_5*l_h_i*1_3_3"/>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36.xml><?xml version="1.0" encoding="utf-8"?>
<p:tagLst xmlns:p="http://schemas.openxmlformats.org/presentationml/2006/main">
  <p:tag name="KSO_WM_UNIT_ISCONTENTSTITLE" val="0"/>
  <p:tag name="KSO_WM_UNIT_SUBTYPE" val="a"/>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7_5*l_h_f*1_3_1"/>
  <p:tag name="KSO_WM_TEMPLATE_CATEGORY" val="diagram"/>
  <p:tag name="KSO_WM_TEMPLATE_INDEX" val="307"/>
  <p:tag name="KSO_WM_UNIT_LAYERLEVEL" val="1_1_1"/>
  <p:tag name="KSO_WM_TAG_VERSION" val="1.0"/>
  <p:tag name="KSO_WM_BEAUTIFY_FLAG" val="#wm#"/>
  <p:tag name="KSO_WM_UNIT_TEXT_FILL_FORE_SCHEMECOLOR_INDEX_BRIGHTNESS" val="-0.25"/>
  <p:tag name="KSO_WM_UNIT_TEXT_FILL_FORE_SCHEMECOLOR_INDEX" val="7"/>
  <p:tag name="KSO_WM_UNIT_TEXT_FILL_TYPE" val="1"/>
  <p:tag name="KSO_WM_UNIT_USESOURCEFORMAT_APPLY" val="1"/>
  <p:tag name="KSO_WM_DIAGRAM_VIRTUALLY_FRAME" val="{&quot;height&quot;:333.8531496062992,&quot;left&quot;:387.01543307086615,&quot;top&quot;:103.09795275590552,&quot;width&quot;:512.0181102362205}"/>
</p:tagLst>
</file>

<file path=ppt/tags/tag237.xml><?xml version="1.0" encoding="utf-8"?>
<p:tagLst xmlns:p="http://schemas.openxmlformats.org/presentationml/2006/main">
  <p:tag name="KSO_WM_BEAUTIFY_FLAG" val="#wm#"/>
  <p:tag name="KSO_WM_TEMPLATE_CATEGORY" val="diagram"/>
  <p:tag name="KSO_WM_TEMPLATE_INDEX" val="20211055"/>
  <p:tag name="KSO_WM_SLIDE_ID" val="diagram202110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8*481"/>
  <p:tag name="KSO_WM_SLIDE_POSITION" val="36*23"/>
  <p:tag name="KSO_WM_TAG_VERSION" val="1.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10:25&quot;,&quot;maxSize&quot;:{&quot;size1&quot;:51.3},&quot;minSize&quot;:{&quot;size1&quot;:36.3},&quot;normalSize&quot;:{&quot;size1&quot;:36.6625},&quot;subLayout&quot;:[{&quot;id&quot;:&quot;2021-04-01T15:10:25&quot;,&quot;margin&quot;:{&quot;bottom&quot;:3.8450000286102295,&quot;left&quot;:2.5399999618530273,&quot;right&quot;:0,&quot;top&quot;:3.8450000286102295},&quot;type&quot;:0},{&quot;id&quot;:&quot;2021-04-01T15:10:25&quot;,&quot;margin&quot;:{&quot;bottom&quot;:2.575000047683716,&quot;left&quot;:1.243999719619751,&quot;right&quot;:2.1519999504089355,&quot;top&quot;:2.575000047683716},&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DECFILLPROP" val="[]"/>
  <p:tag name="KSO_WM_CHIP_GROUPID" val="5e757e9369be4861f5f86151"/>
  <p:tag name="KSO_WM_SLIDE_BK_DARK_LIGHT" val="2"/>
  <p:tag name="KSO_WM_SLIDE_BACKGROUND_TYPE" val="general"/>
  <p:tag name="KSO_WM_SLIDE_SUPPORT_FEATURE_TYPE" val="7"/>
  <p:tag name="KSO_WM_TEMPLATE_ASSEMBLE_XID" val="60656ea44054ed1e2fb7fce4"/>
  <p:tag name="KSO_WM_TEMPLATE_ASSEMBLE_GROUPID" val="60656ea44054ed1e2fb7fce4"/>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239.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4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4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47.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25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259.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082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082"/>
  <p:tag name="KSO_WM_UNIT_VALUE" val="650"/>
  <p:tag name="KSO_WM_TEMPLATE_ASSEMBLE_XID" val="60656ea74054ed1e2fb7fd23"/>
  <p:tag name="KSO_WM_TEMPLATE_ASSEMBLE_GROUPID" val="60656ea74054ed1e2fb7fd23"/>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082_1*i*2"/>
  <p:tag name="KSO_WM_TEMPLATE_CATEGORY" val="diagram"/>
  <p:tag name="KSO_WM_TEMPLATE_INDEX" val="20211082"/>
  <p:tag name="KSO_WM_UNIT_LAYERLEVEL" val="1"/>
  <p:tag name="KSO_WM_TAG_VERSION" val="1.0"/>
  <p:tag name="KSO_WM_BEAUTIFY_FLAG" val="#wm#"/>
  <p:tag name="KSO_WM_UNIT_BLOCK" val="0"/>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C_AREA_ID" val="c29328e584124cc2a0dd0250f1a4fe0a"/>
  <p:tag name="KSO_WM_CHIP_GROUPID" val="5ed7466bafe44fab1839bd3a"/>
  <p:tag name="KSO_WM_CHIP_XID" val="5ed203c57ab0972fba70b22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a74054ed1e2fb7fd23"/>
  <p:tag name="KSO_WM_TEMPLATE_ASSEMBLE_GROUPID" val="60656ea74054ed1e2fb7fd23"/>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082_1*i*3"/>
  <p:tag name="KSO_WM_TEMPLATE_CATEGORY" val="diagram"/>
  <p:tag name="KSO_WM_TEMPLATE_INDEX" val="20211082"/>
  <p:tag name="KSO_WM_UNIT_LAYERLEVEL" val="1"/>
  <p:tag name="KSO_WM_TAG_VERSION" val="1.0"/>
  <p:tag name="KSO_WM_BEAUTIFY_FLAG" val="#wm#"/>
  <p:tag name="KSO_WM_UNIT_BLOCK" val="0"/>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C_AREA_ID" val="c0200d132c754560be5c5585b8d4588d"/>
  <p:tag name="KSO_WM_CHIP_GROUPID" val="5ed7466bafe44fab1839bd3a"/>
  <p:tag name="KSO_WM_CHIP_XID" val="5ed203c57ab0972fba70b22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a74054ed1e2fb7fd23"/>
  <p:tag name="KSO_WM_TEMPLATE_ASSEMBLE_GROUPID" val="60656ea74054ed1e2fb7fd23"/>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082_1*i*4"/>
  <p:tag name="KSO_WM_TEMPLATE_CATEGORY" val="diagram"/>
  <p:tag name="KSO_WM_TEMPLATE_INDEX" val="20211082"/>
  <p:tag name="KSO_WM_UNIT_LAYERLEVEL" val="1"/>
  <p:tag name="KSO_WM_TAG_VERSION" val="1.0"/>
  <p:tag name="KSO_WM_BEAUTIFY_FLAG" val="#wm#"/>
  <p:tag name="KSO_WM_UNIT_BLOCK" val="0"/>
  <p:tag name="KSO_WM_UNIT_SM_LIMIT_TYPE" val="1"/>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73fa9746dca74bddabbb662d28540912"/>
  <p:tag name="KSO_WM_CHIP_GROUPID" val="5ed7466bafe44fab1839bd3a"/>
  <p:tag name="KSO_WM_CHIP_XID" val="5ed203c57ab0972fba70b22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68"/>
  <p:tag name="KSO_WM_TEMPLATE_ASSEMBLE_XID" val="60656ea74054ed1e2fb7fd23"/>
  <p:tag name="KSO_WM_TEMPLATE_ASSEMBLE_GROUPID" val="60656ea74054ed1e2fb7fd23"/>
</p:tagLst>
</file>

<file path=ppt/tags/tag264.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1082_1*a*1"/>
  <p:tag name="KSO_WM_TEMPLATE_CATEGORY" val="diagram"/>
  <p:tag name="KSO_WM_TEMPLATE_INDEX" val="20211082"/>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b2187a2ce0564142a1924b3bf0b612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55f384e593141ea87b6b6a3f6920c7d"/>
  <p:tag name="KSO_WM_UNIT_TEXT_FILL_FORE_SCHEMECOLOR_INDEX_BRIGHTNESS" val="0"/>
  <p:tag name="KSO_WM_UNIT_TEXT_FILL_FORE_SCHEMECOLOR_INDEX" val="13"/>
  <p:tag name="KSO_WM_UNIT_TEXT_FILL_TYPE" val="1"/>
  <p:tag name="KSO_WM_TEMPLATE_ASSEMBLE_XID" val="60656ea74054ed1e2fb7fd23"/>
  <p:tag name="KSO_WM_TEMPLATE_ASSEMBLE_GROUPID" val="60656ea74054ed1e2fb7fd23"/>
</p:tagLst>
</file>

<file path=ppt/tags/tag26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UNIT_TYPE" val="h_a"/>
  <p:tag name="KSO_WM_UNIT_INDEX" val="2_1"/>
  <p:tag name="KSO_WM_UNIT_ID" val="diagram20211082_1*h_a*2_1"/>
  <p:tag name="KSO_WM_TEMPLATE_CATEGORY" val="diagram"/>
  <p:tag name="KSO_WM_TEMPLATE_INDEX" val="20211082"/>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8edd05127174ef1ad08c0710a8f4a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0047f6eeb784172aa0116d72e496398"/>
  <p:tag name="KSO_WM_UNIT_TEXT_FILL_FORE_SCHEMECOLOR_INDEX_BRIGHTNESS" val="0"/>
  <p:tag name="KSO_WM_UNIT_TEXT_FILL_FORE_SCHEMECOLOR_INDEX" val="13"/>
  <p:tag name="KSO_WM_UNIT_TEXT_FILL_TYPE" val="1"/>
  <p:tag name="KSO_WM_TEMPLATE_ASSEMBLE_XID" val="60656ea74054ed1e2fb7fd23"/>
  <p:tag name="KSO_WM_TEMPLATE_ASSEMBLE_GROUPID" val="60656ea74054ed1e2fb7fd23"/>
</p:tagLst>
</file>

<file path=ppt/tags/tag266.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h_f"/>
  <p:tag name="KSO_WM_UNIT_INDEX" val="2_1"/>
  <p:tag name="KSO_WM_UNIT_ID" val="diagram20211082_1*h_f*2_1"/>
  <p:tag name="KSO_WM_TEMPLATE_CATEGORY" val="diagram"/>
  <p:tag name="KSO_WM_TEMPLATE_INDEX" val="20211082"/>
  <p:tag name="KSO_WM_UNIT_LAYERLEVEL" val="1_1"/>
  <p:tag name="KSO_WM_TAG_VERSION" val="1.0"/>
  <p:tag name="KSO_WM_BEAUTIFY_FLAG" val="#wm#"/>
  <p:tag name="KSO_WM_UNIT_SUBTYPE" val="a"/>
  <p:tag name="KSO_WM_UNIT_DEFAULT_FONT" val="14;20;2"/>
  <p:tag name="KSO_WM_UNIT_BLOCK" val="0"/>
  <p:tag name="KSO_WM_UNIT_VALUE" val="65"/>
  <p:tag name="KSO_WM_UNIT_SHOW_EDIT_AREA_INDICATION" val="1"/>
  <p:tag name="KSO_WM_CHIP_GROUPID" val="5e6b05b36848fb12bee65ad8"/>
  <p:tag name="KSO_WM_CHIP_XID" val="5e6b05b36848fb12bee65ada"/>
  <p:tag name="KSO_WM_UNIT_DEC_AREA_ID" val="725b1be5717847cd9e705b817a12dd1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0047f6eeb784172aa0116d72e496398"/>
  <p:tag name="KSO_WM_UNIT_TEXT_FILL_FORE_SCHEMECOLOR_INDEX_BRIGHTNESS" val="0.25"/>
  <p:tag name="KSO_WM_UNIT_TEXT_FILL_FORE_SCHEMECOLOR_INDEX" val="13"/>
  <p:tag name="KSO_WM_UNIT_TEXT_FILL_TYPE" val="1"/>
  <p:tag name="KSO_WM_TEMPLATE_ASSEMBLE_XID" val="60656ea74054ed1e2fb7fd23"/>
  <p:tag name="KSO_WM_TEMPLATE_ASSEMBLE_GROUPID" val="60656ea74054ed1e2fb7fd23"/>
</p:tagLst>
</file>

<file path=ppt/tags/tag26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UNIT_TYPE" val="h_a"/>
  <p:tag name="KSO_WM_UNIT_INDEX" val="1_1"/>
  <p:tag name="KSO_WM_UNIT_ID" val="diagram20211082_1*h_a*1_1"/>
  <p:tag name="KSO_WM_TEMPLATE_CATEGORY" val="diagram"/>
  <p:tag name="KSO_WM_TEMPLATE_INDEX" val="20211082"/>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0595b66892940a39a4b2a5d593096d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c95b7b25c7e46c681b81c7786036752"/>
  <p:tag name="KSO_WM_UNIT_TEXT_FILL_FORE_SCHEMECOLOR_INDEX_BRIGHTNESS" val="0"/>
  <p:tag name="KSO_WM_UNIT_TEXT_FILL_FORE_SCHEMECOLOR_INDEX" val="13"/>
  <p:tag name="KSO_WM_UNIT_TEXT_FILL_TYPE" val="1"/>
  <p:tag name="KSO_WM_TEMPLATE_ASSEMBLE_XID" val="60656ea74054ed1e2fb7fd23"/>
  <p:tag name="KSO_WM_TEMPLATE_ASSEMBLE_GROUPID" val="60656ea74054ed1e2fb7fd23"/>
</p:tagLst>
</file>

<file path=ppt/tags/tag268.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1082_1*h_f*1_1"/>
  <p:tag name="KSO_WM_TEMPLATE_CATEGORY" val="diagram"/>
  <p:tag name="KSO_WM_TEMPLATE_INDEX" val="20211082"/>
  <p:tag name="KSO_WM_UNIT_LAYERLEVEL" val="1_1"/>
  <p:tag name="KSO_WM_TAG_VERSION" val="1.0"/>
  <p:tag name="KSO_WM_BEAUTIFY_FLAG" val="#wm#"/>
  <p:tag name="KSO_WM_UNIT_SUBTYPE" val="a"/>
  <p:tag name="KSO_WM_UNIT_DEFAULT_FONT" val="14;20;2"/>
  <p:tag name="KSO_WM_UNIT_BLOCK" val="0"/>
  <p:tag name="KSO_WM_UNIT_VALUE" val="65"/>
  <p:tag name="KSO_WM_UNIT_SHOW_EDIT_AREA_INDICATION" val="1"/>
  <p:tag name="KSO_WM_CHIP_GROUPID" val="5e6b05b36848fb12bee65ad8"/>
  <p:tag name="KSO_WM_CHIP_XID" val="5e6b05b36848fb12bee65ada"/>
  <p:tag name="KSO_WM_UNIT_DEC_AREA_ID" val="20eb31c857ba4c649b4b62bce112c7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c95b7b25c7e46c681b81c7786036752"/>
  <p:tag name="KSO_WM_UNIT_TEXT_FILL_FORE_SCHEMECOLOR_INDEX_BRIGHTNESS" val="0.25"/>
  <p:tag name="KSO_WM_UNIT_TEXT_FILL_FORE_SCHEMECOLOR_INDEX" val="13"/>
  <p:tag name="KSO_WM_UNIT_TEXT_FILL_TYPE" val="1"/>
  <p:tag name="KSO_WM_TEMPLATE_ASSEMBLE_XID" val="60656ea74054ed1e2fb7fd23"/>
  <p:tag name="KSO_WM_TEMPLATE_ASSEMBLE_GROUPID" val="60656ea74054ed1e2fb7fd23"/>
</p:tagLst>
</file>

<file path=ppt/tags/tag269.xml><?xml version="1.0" encoding="utf-8"?>
<p:tagLst xmlns:p="http://schemas.openxmlformats.org/presentationml/2006/main">
  <p:tag name="KSO_WM_BEAUTIFY_FLAG" val="#wm#"/>
  <p:tag name="KSO_WM_TEMPLATE_CATEGORY" val="diagram"/>
  <p:tag name="KSO_WM_TEMPLATE_INDEX" val="20211082"/>
  <p:tag name="KSO_WM_SLIDE_LAYOUT_INFO" val="{&quot;backgroundInfo&quot;:[{&quot;bottom&quot;:0,&quot;bottomAbs&quot;:false,&quot;left&quot;:0,&quot;leftAbs&quot;:false,&quot;right&quot;:0.5,&quot;rightAbs&quot;:false,&quot;top&quot;:0,&quot;topAbs&quot;:false,&quot;type&quot;:&quot;leftRight&quot;},{&quot;bottom&quot;:0,&quot;bottomAbs&quot;:false,&quot;left&quot;:0,&quot;leftAbs&quot;:false,&quot;right&quot;:0,&quot;rightAbs&quot;:false,&quot;top&quot;:0,&quot;topAbs&quot;:false,&quot;type&quot;:&quot;general&quot;}],&quot;direction&quot;:1,&quot;id&quot;:&quot;2021-04-01T15:11:02&quot;,&quot;maxSize&quot;:{&quot;size1&quot;:33.79961447465466},&quot;minSize&quot;:{&quot;size1&quot;:33.79961447465466},&quot;normalSize&quot;:{&quot;size1&quot;:33.79961447465466},&quot;subLayout&quot;:[{&quot;id&quot;:&quot;2021-04-01T15:11:02&quot;,&quot;margin&quot;:{&quot;bottom&quot;:2.9629998207092285,&quot;left&quot;:1.6929999589920044,&quot;right&quot;:0,&quot;top&quot;:2.9629998207092285},&quot;maxSize&quot;:{&quot;size1&quot;:46.09931209694026},&quot;minSize&quot;:{&quot;size1&quot;:30.199312096940254},&quot;normalSize&quot;:{&quot;size1&quot;:35.97690468953285},&quot;subLayout&quot;:[{&quot;id&quot;:&quot;2021-04-01T15:11:02&quot;,&quot;margin&quot;:{&quot;bottom&quot;:0.046929728239774704,&quot;left&quot;:1.6929999589920044,&quot;right&quot;:0,&quot;top&quot;:2.9629998207092285},&quot;type&quot;:0},{&quot;id&quot;:&quot;2021-04-01T15:11:02&quot;,&quot;margin&quot;:{&quot;bottom&quot;:2.9629998207092285,&quot;left&quot;:1.6929999589920044,&quot;right&quot;:0,&quot;top&quot;:0.14886191487312317},&quot;type&quot;:0}],&quot;type&quot;:0},{&quot;direction&quot;:1,&quot;id&quot;:&quot;2021-04-01T15:11:02&quot;,&quot;maxSize&quot;:{&quot;size1&quot;:41.59941763882147},&quot;minSize&quot;:{&quot;size1&quot;:41.59941763882147},&quot;normalSize&quot;:{&quot;size1&quot;:41.59941763882147},&quot;subLayout&quot;:[{&quot;id&quot;:&quot;2021-04-01T15:11:02&quot;,&quot;margin&quot;:{&quot;bottom&quot;:7.197000503540039,&quot;left&quot;:1.6929999589920044,&quot;right&quot;:0,&quot;top&quot;:6.349999904632568},&quot;type&quot;:0},{&quot;id&quot;:&quot;2021-04-01T15:11:02&quot;,&quot;margin&quot;:{&quot;bottom&quot;:2.9629998207092285,&quot;left&quot;:1.6929999589920044,&quot;right&quot;:1.6929999589920044,&quot;top&quot;:2.9629998207092285},&quot;maxSize&quot;:{&quot;size1&quot;:46.099125569038364},&quot;minSize&quot;:{&quot;size1&quot;:30.199125569038355},&quot;normalSize&quot;:{&quot;size1&quot;:30.199125569038355},&quot;subLayout&quot;:[{&quot;id&quot;:&quot;2021-04-01T15:11:02&quot;,&quot;margin&quot;:{&quot;bottom&quot;:0.04692972078919411,&quot;left&quot;:1.6929999589920044,&quot;right&quot;:1.6929999589920044,&quot;top&quot;:2.9629998207092285},&quot;type&quot;:0},{&quot;id&quot;:&quot;2021-04-01T15:11:02&quot;,&quot;margin&quot;:{&quot;bottom&quot;:2.9629998207092285,&quot;left&quot;:1.6929999589920044,&quot;right&quot;:1.6929999589920044,&quot;top&quot;:0.14886191487312317},&quot;type&quot;:0}],&quot;type&quot;:0}],&quot;type&quot;:0}],&quot;type&quot;:0}"/>
  <p:tag name="KSO_WM_SLIDE_BACKGROUND" val="[&quot;leftRight&quot;,&quot;general&quot;]"/>
  <p:tag name="KSO_WM_SLIDE_RATIO" val="1.777778"/>
  <p:tag name="KSO_WM_CHIP_INFOS" val="{&quot;layout_type&quot;:&quot;leftright&quot;,&quot;layout_feature&quot;:2,&quot;tags&quot;:{&quot;style&quot;:[&quot;商务&quot;,&quot;简约&quot;,&quot;卡通&quot;,&quot;欧美风&quot;,&quot;黑板风&quot;,&quot;渐变风&quot;]},&quot;slide_type&quot;:[&quot;text&quot;],&quot;aspect_ratio&quot;:&quot;16:9&quot;,&quot;diagram&quot;:{&quot;type&quot;:[],&quot;direction&quot;:0,&quot;isSupportDecBetweenItems&quot;:false}}"/>
  <p:tag name="KSO_WM_CHIP_XID" val="5ed203c57ab0972fba70b229"/>
  <p:tag name="KSO_WM_CHIP_FILLPROP" val="[[{&quot;fill_id&quot;:&quot;91a4e7836c6d4155ad053c42651ba485&quot;,&quot;fill_align&quot;:&quot;cm&quot;,&quot;text_align&quot;:&quot;cm&quot;,&quot;text_direction&quot;:&quot;horizontal&quot;,&quot;chip_types&quot;:[&quot;header&quot;]},{&quot;fill_id&quot;:&quot;d8d47328ad0b4b23ad19654c6e197ee5&quot;,&quot;fill_align&quot;:&quot;cm&quot;,&quot;text_align&quot;:&quot;lm&quot;,&quot;text_direction&quot;:&quot;horizontal&quot;,&quot;chip_types&quot;:[&quot;text&quot;,&quot;picture&quot;]},{&quot;fill_id&quot;:&quot;d232afdae4364dcc930c0c19b5e28f45&quot;,&quot;fill_align&quot;:&quot;cm&quot;,&quot;text_align&quot;:&quot;lm&quot;,&quot;text_direction&quot;:&quot;horizontal&quot;,&quot;chip_types&quot;:[&quot;pictext&quot;,&quot;text&quot;,&quot;picture&quot;,&quot;chart&quot;,&quot;table&quot;,&quot;video&quot;],&quot;support_features&quot;:[&quot;collage&quot;,&quot;carousel&quot;]}]]"/>
  <p:tag name="KSO_WM_SLIDE_ID" val="diagram20211082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63.955*180.703"/>
  <p:tag name="KSO_WM_SLIDE_POSITION" val="48.0004*203.299"/>
  <p:tag name="KSO_WM_TAG_VERSION" val="1.0"/>
  <p:tag name="KSO_WM_SLIDE_LAYOUT" val="a_h"/>
  <p:tag name="KSO_WM_SLIDE_LAYOUT_CNT" val="1_2"/>
  <p:tag name="KSO_WM_CHIP_GROUPID" val="5ed7466bafe44fab1839bd3a"/>
  <p:tag name="KSO_WM_SLIDE_BK_DARK_LIGHT" val="2"/>
  <p:tag name="KSO_WM_SLIDE_BACKGROUND_TYPE" val="leftRight"/>
  <p:tag name="KSO_WM_SLIDE_SUPPORT_FEATURE_TYPE" val="0"/>
  <p:tag name="KSO_WM_TEMPLATE_ASSEMBLE_XID" val="60656ea74054ed1e2fb7fd23"/>
  <p:tag name="KSO_WM_TEMPLATE_ASSEMBLE_GROUPID" val="60656ea74054ed1e2fb7fd23"/>
</p:tagLst>
</file>

<file path=ppt/tags/tag27.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3.0"/>
  <p:tag name="KSO_WM_BEAUTIFY_FLAG" val="#wm#"/>
</p:tagLst>
</file>

<file path=ppt/tags/tag270.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20_1*ζ_h_i*1_1_1"/>
  <p:tag name="KSO_WM_TEMPLATE_CATEGORY" val="diagram"/>
  <p:tag name="KSO_WM_TEMPLATE_INDEX" val="20215220"/>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20_1*ζ_h_i*1_1_2"/>
  <p:tag name="KSO_WM_TEMPLATE_CATEGORY" val="diagram"/>
  <p:tag name="KSO_WM_TEMPLATE_INDEX" val="20215220"/>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220_1*ζ_h_i*1_1_3"/>
  <p:tag name="KSO_WM_TEMPLATE_CATEGORY" val="diagram"/>
  <p:tag name="KSO_WM_TEMPLATE_INDEX" val="20215220"/>
  <p:tag name="KSO_WM_UNIT_LAYERLEVEL" val="1_1_1"/>
  <p:tag name="KSO_WM_TAG_VERSION" val="1.0"/>
  <p:tag name="KSO_WM_BEAUTIFY_FLAG" val="#wm#"/>
  <p:tag name="KSO_WM_UNIT_DIAGRAM_MODELTYPE" val="creativePicture"/>
  <p:tag name="KSO_WM_UNIT_USESOURCEFORMAT_APPLY" val="1"/>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34"/>
  <p:tag name="KSO_WM_UNIT_FILL_GRADIENT_TYPE" val="2"/>
  <p:tag name="KSO_WM_UNIT_FILL_GRADIENT_ANGLE" val="0"/>
  <p:tag name="KSO_WM_UNIT_FILL_GRADIENT_Direction" val="8"/>
  <p:tag name="KSO_WM_UNIT_FILL_TYPE" val="3"/>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UNIT_PICTURE_TOWARD" val="1"/>
  <p:tag name="KSO_WM_UNIT_VALUE" val="1134*126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220_1*ζ_h_d*1_1_1"/>
  <p:tag name="KSO_WM_TEMPLATE_CATEGORY" val="diagram"/>
  <p:tag name="KSO_WM_TEMPLATE_INDEX" val="20215220"/>
  <p:tag name="KSO_WM_UNIT_LAYERLEVEL" val="1_1_1"/>
  <p:tag name="KSO_WM_TAG_VERSION" val="1.0"/>
  <p:tag name="KSO_WM_BEAUTIFY_FLAG" val="#wm#"/>
  <p:tag name="KSO_WM_UNIT_DIAGRAM_MODELTYPE" val="creativePicture"/>
  <p:tag name="KSO_WM_UNIT_USESOURCEFORMAT_APPLY" val="1"/>
</p:tagLst>
</file>

<file path=ppt/tags/tag27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57_1*a*1"/>
  <p:tag name="KSO_WM_TEMPLATE_CATEGORY" val="diagram"/>
  <p:tag name="KSO_WM_TEMPLATE_INDEX" val="20217057"/>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b77358e78a412590a2ef6cdc379c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feaab78ef3944e5a8385e86db420fe8e"/>
  <p:tag name="KSO_WM_UNIT_TEXT_FILL_FORE_SCHEMECOLOR_INDEX_BRIGHTNESS" val="0"/>
  <p:tag name="KSO_WM_UNIT_TEXT_FILL_FORE_SCHEMECOLOR_INDEX" val="13"/>
  <p:tag name="KSO_WM_UNIT_TEXT_FILL_TYPE" val="1"/>
  <p:tag name="KSO_WM_TEMPLATE_ASSEMBLE_XID" val="606570484054ed1e2fb814b4"/>
  <p:tag name="KSO_WM_TEMPLATE_ASSEMBLE_GROUPID" val="606570484054ed1e2fb814b4"/>
</p:tagLst>
</file>

<file path=ppt/tags/tag27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7_1*f*1"/>
  <p:tag name="KSO_WM_TEMPLATE_CATEGORY" val="diagram"/>
  <p:tag name="KSO_WM_TEMPLATE_INDEX" val="20217057"/>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72f2a9365b3849888a9fad9747817c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2bf8c8888c94d9d85c495c07aa8776a"/>
  <p:tag name="KSO_WM_UNIT_TEXT_FILL_FORE_SCHEMECOLOR_INDEX_BRIGHTNESS" val="0.25"/>
  <p:tag name="KSO_WM_UNIT_TEXT_FILL_FORE_SCHEMECOLOR_INDEX" val="13"/>
  <p:tag name="KSO_WM_UNIT_TEXT_FILL_TYPE" val="1"/>
  <p:tag name="KSO_WM_TEMPLATE_ASSEMBLE_XID" val="606570484054ed1e2fb814b4"/>
  <p:tag name="KSO_WM_TEMPLATE_ASSEMBLE_GROUPID" val="606570484054ed1e2fb814b4"/>
</p:tagLst>
</file>

<file path=ppt/tags/tag276.xml><?xml version="1.0" encoding="utf-8"?>
<p:tagLst xmlns:p="http://schemas.openxmlformats.org/presentationml/2006/main">
  <p:tag name="KSO_WM_BEAUTIFY_FLAG" val="#wm#"/>
  <p:tag name="KSO_WM_TEMPLATE_CATEGORY" val="diagram"/>
  <p:tag name="KSO_WM_TEMPLATE_INDEX" val="20217057"/>
  <p:tag name="KSO_WM_SLIDE_LAYOUT_INFO" val="{&quot;direction&quot;:1,&quot;id&quot;:&quot;2021-04-01T16:15:56&quot;,&quot;maxSize&quot;:{&quot;size1&quot;:56.16351301980516},&quot;minSize&quot;:{&quot;size1&quot;:33.76351301980515},&quot;normalSize&quot;:{&quot;size1&quot;:45.482263019805146},&quot;subLayout&quot;:[{&quot;id&quot;:&quot;2021-04-01T16:15:56&quot;,&quot;margin&quot;:{&quot;bottom&quot;:1.6929999589920044,&quot;left&quot;:1.6929999589920044,&quot;right&quot;:0.02600000612437725,&quot;top&quot;:1.6929999589920044},&quot;type&quot;:0},{&quot;id&quot;:&quot;2021-04-01T16:15:56&quot;,&quot;maxSize&quot;:{&quot;size1&quot;:55.59998498527458},&quot;minSize&quot;:{&quot;size1&quot;:19.999984985274583},&quot;normalSize&quot;:{&quot;size1&quot;:21.89998498527458},&quot;subLayout&quot;:[{&quot;id&quot;:&quot;2021-04-01T16:15:56&quot;,&quot;margin&quot;:{&quot;bottom&quot;:0.02600000612437725,&quot;left&quot;:1.690999984741211,&quot;right&quot;:2.5149998664855957,&quot;top&quot;:1.6929999589920044},&quot;type&quot;:0},{&quot;id&quot;:&quot;2021-04-01T16:15:56&quot;,&quot;margin&quot;:{&quot;bottom&quot;:1.6929999589920044,&quot;left&quot;:1.690999984741211,&quot;right&quot;:2.5149998664855957,&quot;top&quot;:0.8199999928474426},&quot;type&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a50998712faa657a756"/>
  <p:tag name="KSO_WM_CHIP_FILLPROP" val="[[{&quot;text_align&quot;:&quot;cm&quot;,&quot;text_direction&quot;:&quot;horizontal&quot;,&quot;support_features&quot;:[&quot;creativepic&quot;],&quot;support_big_font&quot;:false,&quot;picture_toward&quot;:1,&quot;picture_dockside&quot;:[],&quot;fill_id&quot;:&quot;a412ec61b47f4bfe9e5c81c35b54a6b4&quot;,&quot;fill_align&quot;:&quot;cm&quot;,&quot;chip_types&quot;:[&quot;picture&quot;]},{&quot;text_align&quot;:&quot;lb&quot;,&quot;text_direction&quot;:&quot;horizontal&quot;,&quot;support_big_font&quot;:false,&quot;picture_toward&quot;:0,&quot;picture_dockside&quot;:[],&quot;fill_id&quot;:&quot;5cb92c8a3b8149649945ce43e7d43924&quot;,&quot;fill_align&quot;:&quot;lb&quot;,&quot;chip_types&quot;:[&quot;text&quot;,&quot;header&quot;]},{&quot;text_align&quot;:&quot;lt&quot;,&quot;text_direction&quot;:&quot;horizontal&quot;,&quot;support_big_font&quot;:false,&quot;picture_toward&quot;:0,&quot;picture_dockside&quot;:[],&quot;fill_id&quot;:&quot;619ad5830d4a44d39cb831fc54ce2e31&quot;,&quot;fill_align&quot;:&quot;lt&quot;,&quot;chip_types&quot;:[&quot;text&quot;]}]]"/>
  <p:tag name="KSO_WM_CHIP_DECFILLPROP" val="[]"/>
  <p:tag name="KSO_WM_SLIDE_ID" val="diagram20217057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816*348"/>
  <p:tag name="KSO_WM_SLIDE_POSITION" val="72*95"/>
  <p:tag name="KSO_WM_CHIP_GROUPID" val="5facfa50998712faa657a755"/>
  <p:tag name="KSO_WM_SLIDE_BK_DARK_LIGHT" val="2"/>
  <p:tag name="KSO_WM_SLIDE_BACKGROUND_TYPE" val="general"/>
  <p:tag name="KSO_WM_SLIDE_SUPPORT_FEATURE_TYPE" val="8"/>
  <p:tag name="KSO_WM_SLIDE_SUBTYPE" val="picTxt"/>
  <p:tag name="KSO_WM_TEMPLATE_ASSEMBLE_XID" val="606570484054ed1e2fb814b4"/>
  <p:tag name="KSO_WM_TEMPLATE_ASSEMBLE_GROUPID" val="606570484054ed1e2fb814b4"/>
</p:tagLst>
</file>

<file path=ppt/tags/tag277.xml><?xml version="1.0" encoding="utf-8"?>
<p:tagLst xmlns:p="http://schemas.openxmlformats.org/presentationml/2006/main">
  <p:tag name="KSO_WM_UNIT_PICTURE_TOWARD" val="1"/>
  <p:tag name="KSO_WM_UNIT_VALUE" val="1463*146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751_1*ζ_h_d*1_1_1"/>
  <p:tag name="KSO_WM_TEMPLATE_CATEGORY" val="diagram"/>
  <p:tag name="KSO_WM_TEMPLATE_INDEX" val="20215751"/>
  <p:tag name="KSO_WM_UNIT_LAYERLEVEL" val="1_1_1"/>
  <p:tag name="KSO_WM_TAG_VERSION" val="1.0"/>
  <p:tag name="KSO_WM_BEAUTIFY_FLAG" val="#wm#"/>
  <p:tag name="KSO_WM_UNIT_DIAGRAM_MODELTYPE" val="creativePicture"/>
  <p:tag name="KSO_WM_UNIT_USESOURCEFORMAT_APPLY" val="1"/>
</p:tagLst>
</file>

<file path=ppt/tags/tag278.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751_1*ζ_h_i*1_1_1"/>
  <p:tag name="KSO_WM_TEMPLATE_CATEGORY" val="diagram"/>
  <p:tag name="KSO_WM_TEMPLATE_INDEX" val="20215751"/>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57_1*a*1"/>
  <p:tag name="KSO_WM_TEMPLATE_CATEGORY" val="diagram"/>
  <p:tag name="KSO_WM_TEMPLATE_INDEX" val="20217057"/>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b77358e78a412590a2ef6cdc379c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feaab78ef3944e5a8385e86db420fe8e"/>
  <p:tag name="KSO_WM_UNIT_TEXT_FILL_FORE_SCHEMECOLOR_INDEX_BRIGHTNESS" val="0"/>
  <p:tag name="KSO_WM_UNIT_TEXT_FILL_FORE_SCHEMECOLOR_INDEX" val="13"/>
  <p:tag name="KSO_WM_UNIT_TEXT_FILL_TYPE" val="1"/>
  <p:tag name="KSO_WM_TEMPLATE_ASSEMBLE_XID" val="606570484054ed1e2fb814b4"/>
  <p:tag name="KSO_WM_TEMPLATE_ASSEMBLE_GROUPID" val="606570484054ed1e2fb814b4"/>
</p:tagLst>
</file>

<file path=ppt/tags/tag28.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3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3.0"/>
  <p:tag name="KSO_WM_BEAUTIFY_FLAG" val="#wm#"/>
</p:tagLst>
</file>

<file path=ppt/tags/tag28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7_1*f*1"/>
  <p:tag name="KSO_WM_TEMPLATE_CATEGORY" val="diagram"/>
  <p:tag name="KSO_WM_TEMPLATE_INDEX" val="20217057"/>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72f2a9365b3849888a9fad9747817c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2bf8c8888c94d9d85c495c07aa8776a"/>
  <p:tag name="KSO_WM_UNIT_TEXT_FILL_FORE_SCHEMECOLOR_INDEX_BRIGHTNESS" val="0.25"/>
  <p:tag name="KSO_WM_UNIT_TEXT_FILL_FORE_SCHEMECOLOR_INDEX" val="13"/>
  <p:tag name="KSO_WM_UNIT_TEXT_FILL_TYPE" val="1"/>
  <p:tag name="KSO_WM_TEMPLATE_ASSEMBLE_XID" val="606570484054ed1e2fb814b4"/>
  <p:tag name="KSO_WM_TEMPLATE_ASSEMBLE_GROUPID" val="606570484054ed1e2fb814b4"/>
</p:tagLst>
</file>

<file path=ppt/tags/tag281.xml><?xml version="1.0" encoding="utf-8"?>
<p:tagLst xmlns:p="http://schemas.openxmlformats.org/presentationml/2006/main">
  <p:tag name="KSO_WM_BEAUTIFY_FLAG" val="#wm#"/>
  <p:tag name="KSO_WM_TEMPLATE_CATEGORY" val="diagram"/>
  <p:tag name="KSO_WM_TEMPLATE_INDEX" val="20217057"/>
  <p:tag name="KSO_WM_SLIDE_LAYOUT_INFO" val="{&quot;direction&quot;:1,&quot;id&quot;:&quot;2021-04-01T16:15:56&quot;,&quot;maxSize&quot;:{&quot;size1&quot;:56.16351301980516},&quot;minSize&quot;:{&quot;size1&quot;:33.76351301980515},&quot;normalSize&quot;:{&quot;size1&quot;:45.482263019805146},&quot;subLayout&quot;:[{&quot;id&quot;:&quot;2021-04-01T16:15:56&quot;,&quot;margin&quot;:{&quot;bottom&quot;:1.6929999589920044,&quot;left&quot;:1.6929999589920044,&quot;right&quot;:0.02600000612437725,&quot;top&quot;:1.6929999589920044},&quot;type&quot;:0},{&quot;id&quot;:&quot;2021-04-01T16:15:56&quot;,&quot;maxSize&quot;:{&quot;size1&quot;:55.59998498527458},&quot;minSize&quot;:{&quot;size1&quot;:19.999984985274583},&quot;normalSize&quot;:{&quot;size1&quot;:21.89998498527458},&quot;subLayout&quot;:[{&quot;id&quot;:&quot;2021-04-01T16:15:56&quot;,&quot;margin&quot;:{&quot;bottom&quot;:0.02600000612437725,&quot;left&quot;:1.690999984741211,&quot;right&quot;:2.5149998664855957,&quot;top&quot;:1.6929999589920044},&quot;type&quot;:0},{&quot;id&quot;:&quot;2021-04-01T16:15:56&quot;,&quot;margin&quot;:{&quot;bottom&quot;:1.6929999589920044,&quot;left&quot;:1.690999984741211,&quot;right&quot;:2.5149998664855957,&quot;top&quot;:0.8199999928474426},&quot;type&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a50998712faa657a756"/>
  <p:tag name="KSO_WM_CHIP_FILLPROP" val="[[{&quot;text_align&quot;:&quot;cm&quot;,&quot;text_direction&quot;:&quot;horizontal&quot;,&quot;support_features&quot;:[&quot;creativepic&quot;],&quot;support_big_font&quot;:false,&quot;picture_toward&quot;:1,&quot;picture_dockside&quot;:[],&quot;fill_id&quot;:&quot;a412ec61b47f4bfe9e5c81c35b54a6b4&quot;,&quot;fill_align&quot;:&quot;cm&quot;,&quot;chip_types&quot;:[&quot;picture&quot;]},{&quot;text_align&quot;:&quot;lb&quot;,&quot;text_direction&quot;:&quot;horizontal&quot;,&quot;support_big_font&quot;:false,&quot;picture_toward&quot;:0,&quot;picture_dockside&quot;:[],&quot;fill_id&quot;:&quot;5cb92c8a3b8149649945ce43e7d43924&quot;,&quot;fill_align&quot;:&quot;lb&quot;,&quot;chip_types&quot;:[&quot;text&quot;,&quot;header&quot;]},{&quot;text_align&quot;:&quot;lt&quot;,&quot;text_direction&quot;:&quot;horizontal&quot;,&quot;support_big_font&quot;:false,&quot;picture_toward&quot;:0,&quot;picture_dockside&quot;:[],&quot;fill_id&quot;:&quot;619ad5830d4a44d39cb831fc54ce2e31&quot;,&quot;fill_align&quot;:&quot;lt&quot;,&quot;chip_types&quot;:[&quot;text&quot;]}]]"/>
  <p:tag name="KSO_WM_CHIP_DECFILLPROP" val="[]"/>
  <p:tag name="KSO_WM_SLIDE_ID" val="diagram20217057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816*348"/>
  <p:tag name="KSO_WM_SLIDE_POSITION" val="72*95"/>
  <p:tag name="KSO_WM_CHIP_GROUPID" val="5facfa50998712faa657a755"/>
  <p:tag name="KSO_WM_SLIDE_BK_DARK_LIGHT" val="2"/>
  <p:tag name="KSO_WM_SLIDE_BACKGROUND_TYPE" val="general"/>
  <p:tag name="KSO_WM_SLIDE_SUPPORT_FEATURE_TYPE" val="8"/>
  <p:tag name="KSO_WM_SLIDE_SUBTYPE" val="picTxt"/>
  <p:tag name="KSO_WM_TEMPLATE_ASSEMBLE_XID" val="606570484054ed1e2fb814b4"/>
  <p:tag name="KSO_WM_TEMPLATE_ASSEMBLE_GROUPID" val="606570484054ed1e2fb814b4"/>
</p:tagLst>
</file>

<file path=ppt/tags/tag2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41_1*a*1"/>
  <p:tag name="KSO_WM_TEMPLATE_CATEGORY" val="custom"/>
  <p:tag name="KSO_WM_TEMPLATE_INDEX" val="20235141"/>
  <p:tag name="KSO_WM_UNIT_LAYERLEVEL" val="1"/>
  <p:tag name="KSO_WM_TAG_VERSION" val="3.0"/>
  <p:tag name="KSO_WM_BEAUTIFY_FLAG" val="#wm#"/>
  <p:tag name="KSO_WM_UNIT_PRESET_TEXT" val="单击此处添加文档标题内容"/>
  <p:tag name="KSO_WM_UNIT_TEXT_TYP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141_1*i*1"/>
  <p:tag name="KSO_WM_TEMPLATE_CATEGORY" val="custom"/>
  <p:tag name="KSO_WM_TEMPLATE_INDEX" val="20235141"/>
  <p:tag name="KSO_WM_UNIT_LAYERLEVEL" val="1"/>
  <p:tag name="KSO_WM_TAG_VERSION" val="3.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141_1*i*2"/>
  <p:tag name="KSO_WM_TEMPLATE_CATEGORY" val="custom"/>
  <p:tag name="KSO_WM_TEMPLATE_INDEX" val="20235141"/>
  <p:tag name="KSO_WM_UNIT_LAYERLEVEL" val="1"/>
  <p:tag name="KSO_WM_TAG_VERSION" val="3.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141_1*i*3"/>
  <p:tag name="KSO_WM_TEMPLATE_CATEGORY" val="custom"/>
  <p:tag name="KSO_WM_TEMPLATE_INDEX" val="20235141"/>
  <p:tag name="KSO_WM_UNIT_LAYERLEVEL" val="1"/>
  <p:tag name="KSO_WM_TAG_VERSION" val="3.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41_1*c_f*1_1"/>
  <p:tag name="KSO_WM_TEMPLATE_CATEGORY" val="custom"/>
  <p:tag name="KSO_WM_TEMPLATE_INDEX" val="20235141"/>
  <p:tag name="KSO_WM_UNIT_LAYERLEVEL" val="1_1"/>
  <p:tag name="KSO_WM_TAG_VERSION" val="3.0"/>
  <p:tag name="KSO_WM_UNIT_SUBTYPE" val="a"/>
  <p:tag name="KSO_WM_UNIT_NOCLEAR" val="0"/>
  <p:tag name="KSO_WM_UNIT_VALUE" val="36"/>
  <p:tag name="KSO_WM_UNIT_TYPE" val="c_f"/>
  <p:tag name="KSO_WM_UNIT_INDEX" val="1_1"/>
  <p:tag name="KSO_WM_DIAGRAM_VERSION" val="3"/>
  <p:tag name="KSO_WM_DIAGRAM_COLOR_TRICK" val="1"/>
  <p:tag name="KSO_WM_DIAGRAM_COLOR_TEXT_CAN_REMOVE" val="n"/>
  <p:tag name="KSO_WM_DIAGRAM_MAX_ITEMCNT" val="4"/>
  <p:tag name="KSO_WM_DIAGRAM_MIN_ITEMCNT" val="1"/>
  <p:tag name="KSO_WM_DIAGRAM_VIRTUALLY_FRAME" val="{&quot;height&quot;:335.95001220703125,&quot;left&quot;:60.61255768062565,&quot;top&quot;:141.03208051065758,&quot;width&quot;:343.774963378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2"/>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根据需要可酌情增减文字以便观者准确地理解您传达的思想。&#10;单击此处添加文本具体内容，简明扼要地阐述您的观点。根据需要可酌情增减文字以便观者准确地理解您传达的思想。&#10;单击此处添加文本具体内容，简明扼要地阐述您的观点。&#10;根据需要可酌情增减文字。根据需要可酌情增减文字以便观者准确地理解您传达的思想。"/>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141_1*i*4"/>
  <p:tag name="KSO_WM_TEMPLATE_CATEGORY" val="custom"/>
  <p:tag name="KSO_WM_TEMPLATE_INDEX" val="20235141"/>
  <p:tag name="KSO_WM_UNIT_LAYERLEVEL" val="1"/>
  <p:tag name="KSO_WM_TAG_VERSION" val="3.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5141_1*i*5"/>
  <p:tag name="KSO_WM_TEMPLATE_CATEGORY" val="custom"/>
  <p:tag name="KSO_WM_TEMPLATE_INDEX" val="20235141"/>
  <p:tag name="KSO_WM_UNIT_LAYERLEVEL" val="1"/>
  <p:tag name="KSO_WM_TAG_VERSION" val="3.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c_a"/>
  <p:tag name="KSO_WM_UNIT_INDEX" val="1_1"/>
  <p:tag name="KSO_WM_UNIT_ID" val="custom20235141_1*c_a*1_1"/>
  <p:tag name="KSO_WM_TEMPLATE_CATEGORY" val="custom"/>
  <p:tag name="KSO_WM_TEMPLATE_INDEX" val="20235141"/>
  <p:tag name="KSO_WM_UNIT_LAYERLEVEL" val="1_1"/>
  <p:tag name="KSO_WM_TAG_VERSION" val="3.0"/>
  <p:tag name="KSO_WM_BEAUTIFY_FLAG" val="#wm#"/>
  <p:tag name="KSO_WM_UNIT_ISCONTENTSTITLE" val="0"/>
  <p:tag name="KSO_WM_UNIT_ISNUMDGMTITLE" val="0"/>
  <p:tag name="KSO_WM_UNIT_PRESET_TEXT" val="单击此处添加文档标题内容"/>
  <p:tag name="KSO_WM_UNIT_NOCLEAR" val="0"/>
  <p:tag name="KSO_WM_UNIT_VALUE" val="35"/>
  <p:tag name="KSO_WM_UNIT_TEXT_TYPE" val="1"/>
</p:tagLst>
</file>

<file path=ppt/tags/tag29.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titlestyle"/>
</p:tagLst>
</file>

<file path=ppt/tags/tag290.xml><?xml version="1.0" encoding="utf-8"?>
<p:tagLst xmlns:p="http://schemas.openxmlformats.org/presentationml/2006/main">
  <p:tag name="KSO_WM_SLIDE_ID" val="custom20235141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41"/>
  <p:tag name="KSO_WM_SLIDE_TYPE" val="text"/>
  <p:tag name="KSO_WM_SLIDE_SUBTYPE" val="picTxt"/>
  <p:tag name="KSO_WM_SLIDE_SIZE" val="786.85*239.3"/>
  <p:tag name="KSO_WM_SLIDE_POSITION" val="85.85*193.85"/>
  <p:tag name="KSO_WM_SLIDE_LAYOUT" val="a_c"/>
  <p:tag name="KSO_WM_SLIDE_LAYOUT_CNT" val="1_1"/>
  <p:tag name="KSO_WM_SPECIAL_SOURCE" val="bdnull"/>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476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476"/>
  <p:tag name="KSO_WM_UNIT_VALUE" val="450"/>
  <p:tag name="KSO_WM_TEMPLATE_ASSEMBLE_XID" val="6130c4e1c26b0a66a1c57d35"/>
  <p:tag name="KSO_WM_TEMPLATE_ASSEMBLE_GROUPID" val="6130c4e1c26b0a66a1c57d35"/>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476_1*i*2"/>
  <p:tag name="KSO_WM_TEMPLATE_CATEGORY" val="diagram"/>
  <p:tag name="KSO_WM_TEMPLATE_INDEX" val="20211476"/>
  <p:tag name="KSO_WM_UNIT_LAYERLEVEL" val="1"/>
  <p:tag name="KSO_WM_TAG_VERSION" val="1.0"/>
  <p:tag name="KSO_WM_BEAUTIFY_FLAG" val="#wm#"/>
  <p:tag name="KSO_WM_UNIT_TYPE" val="i"/>
  <p:tag name="KSO_WM_UNIT_INDEX" val="2"/>
  <p:tag name="KSO_WM_UNIT_BLOCK" val="0"/>
  <p:tag name="KSO_WM_UNIT_SM_LIMIT_TYPE" val="2"/>
  <p:tag name="KSO_WM_UNIT_DEC_AREA_ID" val="e24cf69af5c44dfb80597a9df8af8dd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6c937b7b7ee298d401b012"/>
  <p:tag name="KSO_WM_CHIP_XID" val="5f6c937b7b7ee298d401b013"/>
  <p:tag name="KSO_WM_UNIT_LINE_FORE_SCHEMECOLOR_INDEX_BRIGHTNESS" val="-0.15"/>
  <p:tag name="KSO_WM_UNIT_LINE_FORE_SCHEMECOLOR_INDEX" val="16"/>
  <p:tag name="KSO_WM_UNIT_LINE_FILL_TYPE" val="2"/>
  <p:tag name="KSO_WM_TEMPLATE_ASSEMBLE_XID" val="6130c4e1c26b0a66a1c57d35"/>
  <p:tag name="KSO_WM_TEMPLATE_ASSEMBLE_GROUPID" val="6130c4e1c26b0a66a1c57d35"/>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476_1*i*3"/>
  <p:tag name="KSO_WM_TEMPLATE_CATEGORY" val="diagram"/>
  <p:tag name="KSO_WM_TEMPLATE_INDEX" val="20211476"/>
  <p:tag name="KSO_WM_UNIT_LAYERLEVEL" val="1"/>
  <p:tag name="KSO_WM_TAG_VERSION" val="1.0"/>
  <p:tag name="KSO_WM_BEAUTIFY_FLAG" val="#wm#"/>
  <p:tag name="KSO_WM_UNIT_TYPE" val="i"/>
  <p:tag name="KSO_WM_UNIT_INDEX" val="3"/>
  <p:tag name="KSO_WM_UNIT_BLOCK" val="0"/>
  <p:tag name="KSO_WM_UNIT_SM_LIMIT_TYPE" val="2"/>
  <p:tag name="KSO_WM_UNIT_DEC_AREA_ID" val="95a8901f6987490aae7593183023a668"/>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f6c937b7b7ee298d401b012"/>
  <p:tag name="KSO_WM_CHIP_XID" val="5f6c937b7b7ee298d401b013"/>
  <p:tag name="KSO_WM_UNIT_LINE_FORE_SCHEMECOLOR_INDEX_BRIGHTNESS" val="-0.15"/>
  <p:tag name="KSO_WM_UNIT_LINE_FORE_SCHEMECOLOR_INDEX" val="16"/>
  <p:tag name="KSO_WM_UNIT_LINE_FILL_TYPE" val="2"/>
  <p:tag name="KSO_WM_TEMPLATE_ASSEMBLE_XID" val="6130c4e1c26b0a66a1c57d35"/>
  <p:tag name="KSO_WM_TEMPLATE_ASSEMBLE_GROUPID" val="6130c4e1c26b0a66a1c57d35"/>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476_1*i*4"/>
  <p:tag name="KSO_WM_TEMPLATE_CATEGORY" val="diagram"/>
  <p:tag name="KSO_WM_TEMPLATE_INDEX" val="20211476"/>
  <p:tag name="KSO_WM_UNIT_LAYERLEVEL" val="1"/>
  <p:tag name="KSO_WM_TAG_VERSION" val="1.0"/>
  <p:tag name="KSO_WM_BEAUTIFY_FLAG" val="#wm#"/>
  <p:tag name="KSO_WM_UNIT_TYPE" val="i"/>
  <p:tag name="KSO_WM_UNIT_INDEX" val="4"/>
  <p:tag name="KSO_WM_UNIT_BLOCK" val="0"/>
  <p:tag name="KSO_WM_UNIT_SM_LIMIT_TYPE" val="2"/>
  <p:tag name="KSO_WM_UNIT_DEC_AREA_ID" val="2244a0f1b14b4a268f8a2990b42fe12d"/>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6c937b7b7ee298d401b012"/>
  <p:tag name="KSO_WM_CHIP_XID" val="5f6c937b7b7ee298d401b013"/>
  <p:tag name="KSO_WM_UNIT_LINE_FORE_SCHEMECOLOR_INDEX_BRIGHTNESS" val="0"/>
  <p:tag name="KSO_WM_UNIT_LINE_FORE_SCHEMECOLOR_INDEX" val="15"/>
  <p:tag name="KSO_WM_UNIT_LINE_FILL_TYPE" val="2"/>
  <p:tag name="KSO_WM_TEMPLATE_ASSEMBLE_XID" val="6130c4e1c26b0a66a1c57d35"/>
  <p:tag name="KSO_WM_TEMPLATE_ASSEMBLE_GROUPID" val="6130c4e1c26b0a66a1c57d35"/>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476_1*i*5"/>
  <p:tag name="KSO_WM_TEMPLATE_CATEGORY" val="diagram"/>
  <p:tag name="KSO_WM_TEMPLATE_INDEX" val="20211476"/>
  <p:tag name="KSO_WM_UNIT_LAYERLEVEL" val="1"/>
  <p:tag name="KSO_WM_TAG_VERSION" val="1.0"/>
  <p:tag name="KSO_WM_BEAUTIFY_FLAG" val="#wm#"/>
  <p:tag name="KSO_WM_UNIT_TYPE" val="i"/>
  <p:tag name="KSO_WM_UNIT_INDEX" val="5"/>
  <p:tag name="KSO_WM_UNIT_BLOCK" val="0"/>
  <p:tag name="KSO_WM_UNIT_SM_LIMIT_TYPE" val="2"/>
  <p:tag name="KSO_WM_UNIT_DEC_AREA_ID" val="3e56843929ba4590b1dd56db50fbcb5f"/>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6c937b7b7ee298d401b012"/>
  <p:tag name="KSO_WM_CHIP_XID" val="5f6c937b7b7ee298d401b013"/>
  <p:tag name="KSO_WM_UNIT_LINE_FORE_SCHEMECOLOR_INDEX_BRIGHTNESS" val="0"/>
  <p:tag name="KSO_WM_UNIT_LINE_FORE_SCHEMECOLOR_INDEX" val="15"/>
  <p:tag name="KSO_WM_UNIT_LINE_FILL_TYPE" val="2"/>
  <p:tag name="KSO_WM_TEMPLATE_ASSEMBLE_XID" val="6130c4e1c26b0a66a1c57d35"/>
  <p:tag name="KSO_WM_TEMPLATE_ASSEMBLE_GROUPID" val="6130c4e1c26b0a66a1c57d35"/>
</p:tagLst>
</file>

<file path=ppt/tags/tag296.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11476_1*a*1"/>
  <p:tag name="KSO_WM_TEMPLATE_CATEGORY" val="diagram"/>
  <p:tag name="KSO_WM_TEMPLATE_INDEX" val="20211476"/>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fd8f26693884cb8a60d3cc0ec391c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cb00cde58294dbeb9778d4bbe985a11"/>
  <p:tag name="KSO_WM_UNIT_TEXT_FILL_FORE_SCHEMECOLOR_INDEX_BRIGHTNESS" val="0"/>
  <p:tag name="KSO_WM_UNIT_TEXT_FILL_FORE_SCHEMECOLOR_INDEX" val="13"/>
  <p:tag name="KSO_WM_UNIT_TEXT_FILL_TYPE" val="1"/>
  <p:tag name="KSO_WM_TEMPLATE_ASSEMBLE_XID" val="6130c4e1c26b0a66a1c57d35"/>
  <p:tag name="KSO_WM_TEMPLATE_ASSEMBLE_GROUPID" val="6130c4e1c26b0a66a1c57d35"/>
</p:tagLst>
</file>

<file path=ppt/tags/tag29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476_1*f*1"/>
  <p:tag name="KSO_WM_TEMPLATE_CATEGORY" val="diagram"/>
  <p:tag name="KSO_WM_TEMPLATE_INDEX" val="20211476"/>
  <p:tag name="KSO_WM_UNIT_LAYERLEVEL" val="1"/>
  <p:tag name="KSO_WM_TAG_VERSION" val="1.0"/>
  <p:tag name="KSO_WM_BEAUTIFY_FLAG" val="#wm#"/>
  <p:tag name="KSO_WM_UNIT_DEFAULT_FONT" val="14;20;2"/>
  <p:tag name="KSO_WM_UNIT_BLOCK" val="0"/>
  <p:tag name="KSO_WM_UNIT_VALUE" val="300"/>
  <p:tag name="KSO_WM_UNIT_SHOW_EDIT_AREA_INDICATION" val="1"/>
  <p:tag name="KSO_WM_CHIP_GROUPID" val="5e6b05596848fb12bee65ac8"/>
  <p:tag name="KSO_WM_CHIP_XID" val="5e6b05596848fb12bee65aca"/>
  <p:tag name="KSO_WM_UNIT_DEC_AREA_ID" val="c1cfd0f6ba0344ef9f25b122e595114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07386e5347f4fe393b8165446814056"/>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130c4e1c26b0a66a1c57d35"/>
  <p:tag name="KSO_WM_TEMPLATE_ASSEMBLE_GROUPID" val="6130c4e1c26b0a66a1c57d35"/>
</p:tagLst>
</file>

<file path=ppt/tags/tag298.xml><?xml version="1.0" encoding="utf-8"?>
<p:tagLst xmlns:p="http://schemas.openxmlformats.org/presentationml/2006/main">
  <p:tag name="KSO_WM_BEAUTIFY_FLAG" val="#wm#"/>
  <p:tag name="KSO_WM_TEMPLATE_CATEGORY" val="diagram"/>
  <p:tag name="KSO_WM_TEMPLATE_INDEX" val="20211476"/>
  <p:tag name="KSO_WM_SLIDE_ID" val="diagram2021147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06*540"/>
  <p:tag name="KSO_WM_SLIDE_POSITION" val="0*0"/>
  <p:tag name="KSO_WM_TAG_VERSION" val="1.0"/>
  <p:tag name="KSO_WM_SLIDE_LAYOUT" val="a_f"/>
  <p:tag name="KSO_WM_SLIDE_LAYOUT_CNT" val="1_1"/>
  <p:tag name="KSO_WM_SLIDE_LAYOUT_INFO" val="{&quot;direction&quot;:1,&quot;id&quot;:&quot;2021-09-02T20:34:45&quot;,&quot;maxSize&quot;:{&quot;size1&quot;:35},&quot;minSize&quot;:{&quot;size1&quot;:35},&quot;normalSize&quot;:{&quot;size1&quot;:35},&quot;subLayout&quot;:[{&quot;backgroundInfo&quot;:[{&quot;bottom&quot;:0,&quot;bottomAbs&quot;:false,&quot;left&quot;:0,&quot;leftAbs&quot;:false,&quot;right&quot;:0,&quot;rightAbs&quot;:false,&quot;top&quot;:0,&quot;topAbs&quot;:false,&quot;type&quot;:&quot;leftRight&quot;}],&quot;id&quot;:&quot;2021-09-02T20:34:45&quot;,&quot;margin&quot;:{&quot;bottom&quot;:5.502999782562256,&quot;left&quot;:1.2450000047683716,&quot;right&quot;:1.2960000038146973,&quot;top&quot;:3.38700008392334},&quot;type&quot;:0},{&quot;id&quot;:&quot;2021-09-02T20:34:45&quot;,&quot;margin&quot;:{&quot;bottom&quot;:2.5399999618530273,&quot;left&quot;:1.6920002698898315,&quot;right&quot;:1.8980001211166382,&quot;top&quot;:2.5399999618530273},&quot;type&quot;:0}],&quot;type&quot;:0}"/>
  <p:tag name="KSO_WM_SLIDE_CAN_ADD_NAVIGATION" val="1"/>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37b7b7ee298d401b013"/>
  <p:tag name="KSO_WM_CHIP_FILLPROP" val="[[{&quot;text_align&quot;:&quot;lm&quot;,&quot;text_direction&quot;:&quot;horizontal&quot;,&quot;support_big_font&quot;:false,&quot;picture_toward&quot;:0,&quot;picture_dockside&quot;:[],&quot;fill_id&quot;:&quot;350ec91c9ad44fdbb206e19c2af94b5f&quot;,&quot;fill_align&quot;:&quot;cm&quot;,&quot;chip_types&quot;:[&quot;text&quot;,&quot;header&quot;]},{&quot;text_align&quot;:&quot;lm&quot;,&quot;text_direction&quot;:&quot;horizontal&quot;,&quot;support_features&quot;:[&quot;collage&quot;,&quot;carousel&quot;],&quot;support_big_font&quot;:false,&quot;picture_toward&quot;:0,&quot;picture_dockside&quot;:[],&quot;fill_id&quot;:&quot;7dc253cee86c47f8a027a0eb4441b5ce&quot;,&quot;fill_align&quot;:&quot;cm&quot;,&quot;chip_types&quot;:[&quot;diagram&quot;,&quot;text&quot;,&quot;picture&quot;,&quot;chart&quot;,&quot;table&quot;,&quot;video&quot;]}]]"/>
  <p:tag name="KSO_WM_CHIP_DECFILLPROP" val="[]"/>
  <p:tag name="KSO_WM_CHIP_GROUPID" val="5f6c937b7b7ee298d401b012"/>
  <p:tag name="KSO_WM_SLIDE_BK_DARK_LIGHT" val="2"/>
  <p:tag name="KSO_WM_SLIDE_BACKGROUND_TYPE" val="leftRight"/>
  <p:tag name="KSO_WM_SLIDE_SUPPORT_FEATURE_TYPE" val="0"/>
  <p:tag name="KSO_WM_TEMPLATE_ASSEMBLE_XID" val="6130c4e1c26b0a66a1c57d35"/>
  <p:tag name="KSO_WM_TEMPLATE_ASSEMBLE_GROUPID" val="6130c4e1c26b0a66a1c57d35"/>
</p:tagLst>
</file>

<file path=ppt/tags/tag299.xml><?xml version="1.0" encoding="utf-8"?>
<p:tagLst xmlns:p="http://schemas.openxmlformats.org/presentationml/2006/main">
  <p:tag name="KSO_WM_UNIT_VALUE" val="1904*3384"/>
  <p:tag name="KSO_WM_UNIT_HIGHLIGHT" val="0"/>
  <p:tag name="KSO_WM_UNIT_COMPATIBLE" val="1"/>
  <p:tag name="KSO_WM_UNIT_DIAGRAM_ISNUMVISUAL" val="0"/>
  <p:tag name="KSO_WM_UNIT_DIAGRAM_ISREFERUNIT" val="0"/>
  <p:tag name="KSO_WM_UNIT_TYPE" val="d"/>
  <p:tag name="KSO_WM_UNIT_INDEX" val="1"/>
  <p:tag name="KSO_WM_UNIT_ID" val="diagram20216574_1*d*1"/>
  <p:tag name="KSO_WM_TEMPLATE_CATEGORY" val="diagram"/>
  <p:tag name="KSO_WM_TEMPLATE_INDEX" val="20216574"/>
  <p:tag name="KSO_WM_UNIT_LAYERLEVEL" val="1"/>
  <p:tag name="KSO_WM_TAG_VERSION" val="1.0"/>
  <p:tag name="KSO_WM_BEAUTIFY_FLAG" val="#wm#"/>
  <p:tag name="KSO_WM_CHIP_GROUPID" val="5e7310da9a230a26b9e88a19"/>
  <p:tag name="KSO_WM_CHIP_XID" val="5e7310da9a230a26b9e88a1a"/>
  <p:tag name="KSO_WM_UNIT_DEC_AREA_ID" val="c106d68ddfb64b13ac41c941a70274e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1d032cb1aae34b7a8648be134bb6d2c8"/>
  <p:tag name="KSO_WM_UNIT_PLACING_PICTURE" val="1d032cb1aae34b7a8648be134bb6d2c8"/>
  <p:tag name="KSO_WM_TEMPLATE_ASSEMBLE_XID" val="60656fbf4054ed1e2fb80f9e"/>
  <p:tag name="KSO_WM_TEMPLATE_ASSEMBLE_GROUPID" val="60656fbf4054ed1e2fb80f9e"/>
  <p:tag name="KSO_WM_UNIT_PLACING_PICTURE_USER_VIEWPORT" val="{&quot;height&quot;:10800,&quot;width&quot;:19200}"/>
</p:tagLst>
</file>

<file path=ppt/tags/tag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6574_1*i*1"/>
  <p:tag name="KSO_WM_TEMPLATE_CATEGORY" val="diagram"/>
  <p:tag name="KSO_WM_TEMPLATE_INDEX" val="20216574"/>
  <p:tag name="KSO_WM_UNIT_LAYERLEVEL" val="1"/>
  <p:tag name="KSO_WM_TAG_VERSION" val="1.0"/>
  <p:tag name="KSO_WM_BEAUTIFY_FLAG" val="#wm#"/>
  <p:tag name="KSO_WM_UNIT_BLOCK" val="0"/>
  <p:tag name="KSO_WM_UNIT_SM_LIMIT_TYPE" val="2"/>
  <p:tag name="KSO_WM_UNIT_DEC_AREA_ID" val="4fc5ad1ee8a4421d9fa6c3424c284cf9"/>
  <p:tag name="KSO_WM_UNIT_DECORATE_INFO" val="{&quot;DecorateInfoH&quot;:{&quot;IsAbs&quot;:false},&quot;DecorateInfoW&quot;:{&quot;IsAbs&quot;:false},&quot;DecorateInfoX&quot;:{&quot;IsAbs&quot;:true,&quot;Pos&quot;:1},&quot;DecorateInfoY&quot;:{&quot;IsAbs&quot;:true,&quot;Pos&quot;:1},&quot;ReferentInfo&quot;:{&quot;Id&quot;:&quot;ba53ce1b12d048a0b9f5d3de8b72f3d5;35d54fc70b6847238b4695ee66fcde85;6e194b6672df41bc81b46c4caaee2f7c&quot;,&quot;X&quot;:{&quot;Pos&quot;:1},&quot;Y&quot;:{&quot;Pos&quot;:1}},&quot;whChangeMode&quot;:1}"/>
  <p:tag name="KSO_WM_CHIP_GROUPID" val="5f101a3605e68e5c8075672e"/>
  <p:tag name="KSO_WM_CHIP_XID" val="5f101a3605e68e5c8075672f"/>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15"/>
  <p:tag name="KSO_WM_TEMPLATE_ASSEMBLE_XID" val="60656fbf4054ed1e2fb80f9e"/>
  <p:tag name="KSO_WM_TEMPLATE_ASSEMBLE_GROUPID" val="60656fbf4054ed1e2fb80f9e"/>
</p:tagLst>
</file>

<file path=ppt/tags/tag30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6574_1*a*1"/>
  <p:tag name="KSO_WM_TEMPLATE_CATEGORY" val="diagram"/>
  <p:tag name="KSO_WM_TEMPLATE_INDEX" val="20216574"/>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ba53ce1b12d048a0b9f5d3de8b72f3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8d077bd1f1c945949b1ab5c15395d1f5"/>
  <p:tag name="KSO_WM_UNIT_TEXT_FILL_FORE_SCHEMECOLOR_INDEX_BRIGHTNESS" val="0"/>
  <p:tag name="KSO_WM_UNIT_TEXT_FILL_FORE_SCHEMECOLOR_INDEX" val="13"/>
  <p:tag name="KSO_WM_UNIT_TEXT_FILL_TYPE" val="1"/>
  <p:tag name="KSO_WM_TEMPLATE_ASSEMBLE_XID" val="60656fbf4054ed1e2fb80f9e"/>
  <p:tag name="KSO_WM_TEMPLATE_ASSEMBLE_GROUPID" val="60656fbf4054ed1e2fb80f9e"/>
</p:tagLst>
</file>

<file path=ppt/tags/tag30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UNIT_TYPE" val="h_a"/>
  <p:tag name="KSO_WM_UNIT_INDEX" val="1_1"/>
  <p:tag name="KSO_WM_UNIT_ID" val="diagram20216574_1*h_a*1_1"/>
  <p:tag name="KSO_WM_TEMPLATE_CATEGORY" val="diagram"/>
  <p:tag name="KSO_WM_TEMPLATE_INDEX" val="20216574"/>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35d54fc70b6847238b4695ee66fcde8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d308ff219ac4eaca15a62ea3bf67c5b"/>
  <p:tag name="KSO_WM_UNIT_TEXT_FILL_FORE_SCHEMECOLOR_INDEX_BRIGHTNESS" val="0"/>
  <p:tag name="KSO_WM_UNIT_TEXT_FILL_FORE_SCHEMECOLOR_INDEX" val="13"/>
  <p:tag name="KSO_WM_UNIT_TEXT_FILL_TYPE" val="1"/>
  <p:tag name="KSO_WM_TEMPLATE_ASSEMBLE_XID" val="60656fbf4054ed1e2fb80f9e"/>
  <p:tag name="KSO_WM_TEMPLATE_ASSEMBLE_GROUPID" val="60656fbf4054ed1e2fb80f9e"/>
</p:tagLst>
</file>

<file path=ppt/tags/tag303.xml><?xml version="1.0" encoding="utf-8"?>
<p:tagLst xmlns:p="http://schemas.openxmlformats.org/presentationml/2006/main">
  <p:tag name="KSO_WM_UNIT_TEX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6574_1*h_f*1_1"/>
  <p:tag name="KSO_WM_TEMPLATE_CATEGORY" val="diagram"/>
  <p:tag name="KSO_WM_TEMPLATE_INDEX" val="20216574"/>
  <p:tag name="KSO_WM_UNIT_LAYERLEVEL" val="1_1"/>
  <p:tag name="KSO_WM_TAG_VERSION" val="1.0"/>
  <p:tag name="KSO_WM_BEAUTIFY_FLAG" val="#wm#"/>
  <p:tag name="KSO_WM_UNIT_SUBTYPE" val="a"/>
  <p:tag name="KSO_WM_UNIT_DEFAULT_FONT" val="14;20;2"/>
  <p:tag name="KSO_WM_UNIT_BLOCK" val="0"/>
  <p:tag name="KSO_WM_UNIT_VALUE" val="44"/>
  <p:tag name="KSO_WM_UNIT_SHOW_EDIT_AREA_INDICATION" val="1"/>
  <p:tag name="KSO_WM_CHIP_GROUPID" val="5e6b05b36848fb12bee65ad8"/>
  <p:tag name="KSO_WM_CHIP_XID" val="5e6b05b36848fb12bee65ada"/>
  <p:tag name="KSO_WM_UNIT_DEC_AREA_ID" val="6e194b6672df41bc81b46c4caaee2f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d308ff219ac4eaca15a62ea3bf67c5b"/>
  <p:tag name="KSO_WM_UNIT_TEXT_FILL_FORE_SCHEMECOLOR_INDEX_BRIGHTNESS" val="0.25"/>
  <p:tag name="KSO_WM_UNIT_TEXT_FILL_FORE_SCHEMECOLOR_INDEX" val="13"/>
  <p:tag name="KSO_WM_UNIT_TEXT_FILL_TYPE" val="1"/>
  <p:tag name="KSO_WM_TEMPLATE_ASSEMBLE_XID" val="60656fbf4054ed1e2fb80f9e"/>
  <p:tag name="KSO_WM_TEMPLATE_ASSEMBLE_GROUPID" val="60656fbf4054ed1e2fb80f9e"/>
</p:tagLst>
</file>

<file path=ppt/tags/tag304.xml><?xml version="1.0" encoding="utf-8"?>
<p:tagLst xmlns:p="http://schemas.openxmlformats.org/presentationml/2006/main">
  <p:tag name="KSO_WM_BEAUTIFY_FLAG" val="#wm#"/>
  <p:tag name="KSO_WM_TEMPLATE_CATEGORY" val="diagram"/>
  <p:tag name="KSO_WM_TEMPLATE_INDEX" val="20216574"/>
  <p:tag name="KSO_WM_SLIDE_ID" val="diagram20216574_1"/>
  <p:tag name="KSO_WM_TEMPLATE_SUBCATEGORY" val="21"/>
  <p:tag name="KSO_WM_SLIDE_ITEM_CNT" val="0"/>
  <p:tag name="KSO_WM_SLIDE_INDEX" val="1"/>
  <p:tag name="KSO_WM_TAG_VERSION" val="1.0"/>
  <p:tag name="KSO_WM_SLIDE_LAYOUT" val="a_d_h"/>
  <p:tag name="KSO_WM_SLIDE_LAYOUT_CNT" val="1_1_1"/>
  <p:tag name="KSO_WM_SLIDE_TYPE" val="text"/>
  <p:tag name="KSO_WM_SLIDE_SUBTYPE" val="picTxt"/>
  <p:tag name="KSO_WM_SLIDE_SIZE" val="239.95*144.701"/>
  <p:tag name="KSO_WM_SLIDE_POSITION" val="360.003*263.302"/>
  <p:tag name="KSO_WM_SLIDE_BACKGROUND" val="[&quot;general&quot;]"/>
  <p:tag name="KSO_WM_SLIDE_RATIO" val="1.777778"/>
  <p:tag name="KSO_WM_TEMPLATE_MASTER_TYPE" val="0"/>
  <p:tag name="KSO_WM_TEMPLATE_COLOR_TYPE" val="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picture_toward&quot;:0,&quot;picture_dockside&quot;:[],&quot;fill_id&quot;:&quot;40819ef106ad423daf67fece0a3f3a7e&quot;,&quot;fill_align&quot;:&quot;cm&quot;,&quot;chip_types&quot;:[&quot;picture&quot;]},{&quot;text_align&quot;:&quot;lb&quot;,&quot;text_direction&quot;:&quot;horizontal&quot;,&quot;support_big_font&quot;:false,&quot;picture_toward&quot;:0,&quot;picture_dockside&quot;:[],&quot;fill_id&quot;:&quot;cd6a50bc523a4e82bb4bca18a8604bed&quot;,&quot;fill_align&quot;:&quot;lb&quot;,&quot;chip_types&quot;:[&quot;text&quot;,&quot;header&quot;]},{&quot;text_align&quot;:&quot;lt&quot;,&quot;text_direction&quot;:&quot;horizontal&quot;,&quot;support_big_font&quot;:false,&quot;picture_toward&quot;:0,&quot;picture_dockside&quot;:[],&quot;fill_id&quot;:&quot;a2022ed52dab4785a2331e698d6c6da3&quot;,&quot;fill_align&quot;:&quot;lt&quot;,&quot;chip_types&quot;:[&quot;text&quot;]}]]"/>
  <p:tag name="KSO_WM_SLIDE_LAYOUT_INFO" val="{&quot;backgroundInfo&quot;:[{&quot;bottom&quot;:0,&quot;bottomAbs&quot;:false,&quot;left&quot;:0,&quot;leftAbs&quot;:false,&quot;right&quot;:0,&quot;rightAbs&quot;:false,&quot;top&quot;:0,&quot;topAbs&quot;:false,&quot;type&quot;:&quot;general&quot;}],&quot;direction&quot;:1,&quot;id&quot;:&quot;2021-04-01T16:01:51&quot;,&quot;maxSize&quot;:{&quot;size1&quot;:35.51840071678161},&quot;minSize&quot;:{&quot;size1&quot;:26.718400716781616},&quot;normalSize&quot;:{&quot;size1&quot;:26.924650716781613},&quot;subLayout&quot;:[{&quot;id&quot;:&quot;2021-04-01T16:01:51&quot;,&quot;type&quot;:0},{&quot;direction&quot;:1,&quot;id&quot;:&quot;2021-04-01T16:01:51&quot;,&quot;maxSize&quot;:{&quot;size1&quot;:64.65154636089606},&quot;minSize&quot;:{&quot;size1&quot;:51.451546360896074},&quot;normalSize&quot;:{&quot;size1&quot;:64.19387944354001},&quot;subLayout&quot;:[{&quot;id&quot;:&quot;2021-04-01T16:01:51&quot;,&quot;maxSize&quot;:{&quot;size1&quot;:46.35992293975972},&quot;minSize&quot;:{&quot;size1&quot;:24.059922939759712},&quot;normalSize&quot;:{&quot;size1&quot;:24.059922939759716},&quot;subLayout&quot;:[{&quot;id&quot;:&quot;2021-04-01T16:01:51&quot;,&quot;margin&quot;:{&quot;bottom&quot;:0.02600000612437725,&quot;left&quot;:1.2699999809265137,&quot;right&quot;:1.2699999809265137,&quot;top&quot;:2.5399999618530273},&quot;type&quot;:0},{&quot;id&quot;:&quot;2021-04-01T16:01:51&quot;,&quot;margin&quot;:{&quot;bottom&quot;:2.5399999618530273,&quot;left&quot;:1.2699999809265137,&quot;right&quot;:1.2699999809265137,&quot;top&quot;:0.8199999928474426},&quot;maxSize&quot;:{&quot;size1&quot;:34.672913017765424},&quot;minSize&quot;:{&quot;size1&quot;:18.77291301776542},&quot;normalSize&quot;:{&quot;size1&quot;:19.511767346847204},&quot;subLayout&quot;:[{&quot;id&quot;:&quot;2021-04-01T16:01:51&quot;,&quot;margin&quot;:{&quot;bottom&quot;:0.0469297356903553,&quot;left&quot;:1.2699999809265137,&quot;right&quot;:1.2699999809265137,&quot;top&quot;:0.8199999928474426},&quot;type&quot;:0},{&quot;id&quot;:&quot;2021-04-01T16:01:51&quot;,&quot;margin&quot;:{&quot;bottom&quot;:2.5399999618530273,&quot;left&quot;:1.2699999809265137,&quot;right&quot;:1.2699999809265137,&quot;top&quot;:0.14886191487312317},&quot;type&quot;:0}],&quot;type&quot;:0}],&quot;type&quot;:0},{&quot;id&quot;:&quot;2021-04-01T16:01:51&quot;,&quot;type&quot;:0}],&quot;type&quot;:0}],&quot;type&quot;:0}"/>
  <p:tag name="KSO_WM_CHIP_XID" val="5f101a3605e68e5c8075672f"/>
  <p:tag name="KSO_WM_CHIP_DECFILLPROP" val="[]"/>
  <p:tag name="KSO_WM_SLIDE_CAN_ADD_NAVIGATION" val="1"/>
  <p:tag name="KSO_WM_CHIP_GROUPID" val="5f101a3605e68e5c8075672e"/>
  <p:tag name="KSO_WM_SLIDE_BK_DARK_LIGHT" val="2"/>
  <p:tag name="KSO_WM_SLIDE_BACKGROUND_TYPE" val="general"/>
  <p:tag name="KSO_WM_SLIDE_SUPPORT_FEATURE_TYPE" val="0"/>
  <p:tag name="KSO_WM_TEMPLATE_ASSEMBLE_XID" val="60656fbf4054ed1e2fb80f9e"/>
  <p:tag name="KSO_WM_TEMPLATE_ASSEMBLE_GROUPID" val="60656fbf4054ed1e2fb80f9e"/>
</p:tagLst>
</file>

<file path=ppt/tags/tag305.xml><?xml version="1.0" encoding="utf-8"?>
<p:tagLst xmlns:p="http://schemas.openxmlformats.org/presentationml/2006/main">
  <p:tag name="KSO_WM_UNIT_PICTURE_TOWARD" val="1"/>
  <p:tag name="KSO_WM_UNIT_PICTURE_DOCKSIDE" val="cb,rm,ct"/>
  <p:tag name="KSO_WM_UNIT_VALUE" val="1903*127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59_1*ζ_h_d*1_1_1"/>
  <p:tag name="KSO_WM_TEMPLATE_CATEGORY" val="diagram"/>
  <p:tag name="KSO_WM_TEMPLATE_INDEX" val="20216659"/>
  <p:tag name="KSO_WM_UNIT_LAYERLEVEL" val="1_1_1"/>
  <p:tag name="KSO_WM_TAG_VERSION" val="1.0"/>
  <p:tag name="KSO_WM_BEAUTIFY_FLAG" val="#wm#"/>
  <p:tag name="KSO_WM_UNIT_DIAGRAM_MODELTYPE" val="creativePicture"/>
  <p:tag name="KSO_WM_UNIT_USESOURCEFORMAT_APPLY" val="1"/>
</p:tagLst>
</file>

<file path=ppt/tags/tag306.xml><?xml version="1.0" encoding="utf-8"?>
<p:tagLst xmlns:p="http://schemas.openxmlformats.org/presentationml/2006/main">
  <p:tag name="KSO_WM_UNIT_PICTURE_TOWARD" val="1"/>
  <p:tag name="KSO_WM_UNIT_PICTURE_DOCKSIDE" val="cb,r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59_1*ζ_h_i*1_1_1"/>
  <p:tag name="KSO_WM_TEMPLATE_CATEGORY" val="diagram"/>
  <p:tag name="KSO_WM_TEMPLATE_INDEX" val="20216659"/>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30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7073_1*a*1"/>
  <p:tag name="KSO_WM_TEMPLATE_CATEGORY" val="diagram"/>
  <p:tag name="KSO_WM_TEMPLATE_INDEX" val="2021707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0187e0d46fa40efbf5cb96029111a26"/>
  <p:tag name="KSO_WM_UNIT_TEXT_FILL_FORE_SCHEMECOLOR_INDEX_BRIGHTNESS" val="0"/>
  <p:tag name="KSO_WM_UNIT_TEXT_FILL_FORE_SCHEMECOLOR_INDEX" val="13"/>
  <p:tag name="KSO_WM_UNIT_TEXT_FILL_TYPE" val="1"/>
  <p:tag name="KSO_WM_TEMPLATE_ASSEMBLE_XID" val="606570534054ed1e2fb814c7"/>
  <p:tag name="KSO_WM_TEMPLATE_ASSEMBLE_GROUPID" val="606570534054ed1e2fb814c7"/>
</p:tagLst>
</file>

<file path=ppt/tags/tag30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310.xml><?xml version="1.0" encoding="utf-8"?>
<p:tagLst xmlns:p="http://schemas.openxmlformats.org/presentationml/2006/main">
  <p:tag name="KSO_WM_BEAUTIFY_FLAG" val="#wm#"/>
  <p:tag name="KSO_WM_TEMPLATE_CATEGORY" val="diagram"/>
  <p:tag name="KSO_WM_TEMPLATE_INDEX" val="20217073"/>
  <p:tag name="KSO_WM_SLIDE_ID" val="diagram20217073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LAYOUT_INFO" val="{&quot;direction&quot;:1,&quot;id&quot;:&quot;2021-04-01T16:16:09&quot;,&quot;maxSize&quot;:{&quot;size1&quot;:57.5},&quot;minSize&quot;:{&quot;size1&quot;:32.6},&quot;normalSize&quot;:{&quot;size1&quot;:48.06875},&quot;subLayout&quot;:[{&quot;id&quot;:&quot;2021-04-01T16:16:09&quot;,&quot;maxSize&quot;:{&quot;size1&quot;:35.6},&quot;minSize&quot;:{&quot;size1&quot;:17.8},&quot;normalSize&quot;:{&quot;size1&quot;:24.299999999999997},&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DECFILLPROP" val="[]"/>
  <p:tag name="KSO_WM_SLIDE_TYPE" val="text"/>
  <p:tag name="KSO_WM_SLIDE_SIZE" val="960*540"/>
  <p:tag name="KSO_WM_SLIDE_POSITION" val="0*0"/>
  <p:tag name="KSO_WM_CHIP_GROUPID" val="5fade49c998712faa657a97f"/>
  <p:tag name="KSO_WM_SLIDE_BK_DARK_LIGHT" val="2"/>
  <p:tag name="KSO_WM_SLIDE_BACKGROUND_TYPE" val="general"/>
  <p:tag name="KSO_WM_SLIDE_SUPPORT_FEATURE_TYPE" val="8"/>
  <p:tag name="KSO_WM_SLIDE_SUBTYPE" val="picTxt"/>
  <p:tag name="KSO_WM_TEMPLATE_ASSEMBLE_XID" val="606570534054ed1e2fb814c7"/>
  <p:tag name="KSO_WM_TEMPLATE_ASSEMBLE_GROUPID" val="606570534054ed1e2fb814c7"/>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1_1*i*2"/>
  <p:tag name="KSO_WM_TEMPLATE_CATEGORY" val="diagram"/>
  <p:tag name="KSO_WM_TEMPLATE_INDEX" val="2020367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1_1*a*1"/>
  <p:tag name="KSO_WM_TEMPLATE_CATEGORY" val="diagram"/>
  <p:tag name="KSO_WM_TEMPLATE_INDEX" val="20203671"/>
  <p:tag name="KSO_WM_UNIT_LAYERLEVEL" val="1"/>
  <p:tag name="KSO_WM_TAG_VERSION" val="1.0"/>
  <p:tag name="KSO_WM_BEAUTIFY_FLAG" val="#wm#"/>
  <p:tag name="KSO_WM_UNIT_PRESET_TEXT" val="单击此处添加标题"/>
  <p:tag name="KSO_WM_UNIT_ISNUMDGMTITLE" val="0"/>
  <p:tag name="KSO_WM_UNIT_TEXT_FILL_FORE_SCHEMECOLOR_INDEX_BRIGHTNESS" val="0"/>
  <p:tag name="KSO_WM_UNIT_TEXT_FILL_FORE_SCHEMECOLOR_INDEX" val="14"/>
  <p:tag name="KSO_WM_UNIT_TEXT_FILL_TYPE" val="1"/>
</p:tagLst>
</file>

<file path=ppt/tags/tag31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1_1*f*1"/>
  <p:tag name="KSO_WM_TEMPLATE_CATEGORY" val="diagram"/>
  <p:tag name="KSO_WM_TEMPLATE_INDEX" val="20203671"/>
  <p:tag name="KSO_WM_UNIT_LAYERLEVEL" val="1"/>
  <p:tag name="KSO_WM_TAG_VERSION" val="1.0"/>
  <p:tag name="KSO_WM_BEAUTIFY_FLAG" val="#wm#"/>
  <p:tag name="KSO_WM_UNIT_PRESET_TEXT" val="单击此处添加文本具体内容，简明扼要地阐述你的观点。&#13;单击此处添加文本具体内容，简明扼要地阐述你的观点。&#13;单击此处添加文本具体内容，简明扼要地阐述你的观点。&#13;单击此处添加文本具体内容，简明扼要地阐述你的观点。&#13;单击此处添加文本具体内容，简明扼要地阐述你的观点。"/>
  <p:tag name="KSO_WM_UNIT_SUBTYPE" val="a"/>
  <p:tag name="KSO_WM_UNIT_TEXT_FILL_FORE_SCHEMECOLOR_INDEX_BRIGHTNESS" val="0.15"/>
  <p:tag name="KSO_WM_UNIT_TEXT_FILL_FORE_SCHEMECOLOR_INDEX" val="13"/>
  <p:tag name="KSO_WM_UNIT_TEXT_FILL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1_1*i*3"/>
  <p:tag name="KSO_WM_TEMPLATE_CATEGORY" val="diagram"/>
  <p:tag name="KSO_WM_TEMPLATE_INDEX" val="20203671"/>
  <p:tag name="KSO_WM_UNIT_LAYERLEVEL" val="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1_1*i*4"/>
  <p:tag name="KSO_WM_TEMPLATE_CATEGORY" val="diagram"/>
  <p:tag name="KSO_WM_TEMPLATE_INDEX" val="20203671"/>
  <p:tag name="KSO_WM_UNIT_LAYERLEVEL" val="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7.xml><?xml version="1.0" encoding="utf-8"?>
<p:tagLst xmlns:p="http://schemas.openxmlformats.org/presentationml/2006/main">
  <p:tag name="KSO_WM_BEAUTIFY_FLAG" val="#wm#"/>
  <p:tag name="KSO_WM_TEMPLATE_CATEGORY" val="diagram"/>
  <p:tag name="KSO_WM_TEMPLATE_INDEX" val="20203671"/>
  <p:tag name="KSO_WM_SLIDE_ID" val="diagram2020367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95*464"/>
  <p:tag name="KSO_WM_SLIDE_POSITION" val="32*36"/>
  <p:tag name="KSO_WM_TAG_VERSION" val="1.0"/>
  <p:tag name="KSO_WM_SLIDE_LAYOUT" val="a_f"/>
  <p:tag name="KSO_WM_SLIDE_LAYOUT_CNT" val="1_1"/>
</p:tagLst>
</file>

<file path=ppt/tags/tag3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85_1*a*1"/>
  <p:tag name="KSO_WM_TEMPLATE_CATEGORY" val="custom"/>
  <p:tag name="KSO_WM_TEMPLATE_INDEX" val="20235185"/>
  <p:tag name="KSO_WM_UNIT_LAYERLEVEL" val="1"/>
  <p:tag name="KSO_WM_TAG_VERSION" val="3.0"/>
  <p:tag name="KSO_WM_BEAUTIFY_FLAG" val="#wm#"/>
  <p:tag name="KSO_WM_UNIT_VALUE" val="29"/>
  <p:tag name="KSO_WM_UNIT_TEXT_TYPE" val="1"/>
  <p:tag name="KSO_WM_UNIT_PRESET_TEXT" val="单击此处添加标题"/>
</p:tagLst>
</file>

<file path=ppt/tags/tag319.xml><?xml version="1.0" encoding="utf-8"?>
<p:tagLst xmlns:p="http://schemas.openxmlformats.org/presentationml/2006/main">
  <p:tag name="KSO_WM_DIAGRAM_VIRTUALLY_FRAME" val="{&quot;height&quot;:388.35,&quot;left&quot;:54.775,&quot;top&quot;:113.4,&quot;width&quot;:850.425}"/>
  <p:tag name="KSO_WM_UNIT_HIGHLIGHT" val="0"/>
  <p:tag name="KSO_WM_UNIT_COMPATIBLE" val="0"/>
  <p:tag name="KSO_WM_UNIT_DIAGRAM_ISNUMVISUAL" val="0"/>
  <p:tag name="KSO_WM_UNIT_DIAGRAM_ISREFERUNIT" val="0"/>
  <p:tag name="KSO_WM_UNIT_TYPE" val="i"/>
  <p:tag name="KSO_WM_UNIT_INDEX" val="9"/>
  <p:tag name="KSO_WM_UNIT_ID" val="custom20235185_1*i*9"/>
  <p:tag name="KSO_WM_TEMPLATE_CATEGORY" val="custom"/>
  <p:tag name="KSO_WM_TEMPLATE_INDEX" val="20235185"/>
  <p:tag name="KSO_WM_UNIT_LAYERLEVEL" val="1"/>
  <p:tag name="KSO_WM_TAG_VERSION" val="3.0"/>
  <p:tag name="KSO_WM_BEAUTIFY_FLAG" val="#wm#"/>
</p:tagLst>
</file>

<file path=ppt/tags/tag32.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7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0*i*2"/>
  <p:tag name="KSO_WM_UNIT_LAYERLEVEL" val="1"/>
  <p:tag name="KSO_WM_TAG_VERSION" val="3.0"/>
  <p:tag name="KSO_WM_BEAUTIFY_FLAG" val="#wm#"/>
</p:tagLst>
</file>

<file path=ppt/tags/tag320.xml><?xml version="1.0" encoding="utf-8"?>
<p:tagLst xmlns:p="http://schemas.openxmlformats.org/presentationml/2006/main">
  <p:tag name="KSO_WM_DIAGRAM_VIRTUALLY_FRAME" val="{&quot;height&quot;:388.35,&quot;left&quot;:54.775,&quot;top&quot;:113.4,&quot;width&quot;:850.425}"/>
  <p:tag name="KSO_WM_UNIT_HIGHLIGHT" val="0"/>
  <p:tag name="KSO_WM_UNIT_COMPATIBLE" val="0"/>
  <p:tag name="KSO_WM_UNIT_DIAGRAM_ISNUMVISUAL" val="0"/>
  <p:tag name="KSO_WM_UNIT_DIAGRAM_ISREFERUNIT" val="0"/>
  <p:tag name="KSO_WM_UNIT_TYPE" val="i"/>
  <p:tag name="KSO_WM_UNIT_INDEX" val="11"/>
  <p:tag name="KSO_WM_UNIT_ID" val="custom20235185_1*i*11"/>
  <p:tag name="KSO_WM_TEMPLATE_CATEGORY" val="custom"/>
  <p:tag name="KSO_WM_TEMPLATE_INDEX" val="20235185"/>
  <p:tag name="KSO_WM_UNIT_LAYERLEVEL" val="1"/>
  <p:tag name="KSO_WM_TAG_VERSION" val="3.0"/>
  <p:tag name="KSO_WM_BEAUTIFY_FLAG" val="#wm#"/>
</p:tagLst>
</file>

<file path=ppt/tags/tag321.xml><?xml version="1.0" encoding="utf-8"?>
<p:tagLst xmlns:p="http://schemas.openxmlformats.org/presentationml/2006/main">
  <p:tag name="KSO_WM_DIAGRAM_VIRTUALLY_FRAME" val="{&quot;height&quot;:388.35,&quot;left&quot;:54.775,&quot;top&quot;:113.4,&quot;width&quot;:850.425}"/>
  <p:tag name="KSO_WM_UNIT_HIGHLIGHT" val="0"/>
  <p:tag name="KSO_WM_UNIT_COMPATIBLE" val="0"/>
  <p:tag name="KSO_WM_UNIT_DIAGRAM_ISNUMVISUAL" val="0"/>
  <p:tag name="KSO_WM_UNIT_DIAGRAM_ISREFERUNIT" val="0"/>
  <p:tag name="KSO_WM_UNIT_TYPE" val="i"/>
  <p:tag name="KSO_WM_UNIT_INDEX" val="1"/>
  <p:tag name="KSO_WM_UNIT_ID" val="custom20235185_1*i*1"/>
  <p:tag name="KSO_WM_TEMPLATE_CATEGORY" val="custom"/>
  <p:tag name="KSO_WM_TEMPLATE_INDEX" val="20235185"/>
  <p:tag name="KSO_WM_UNIT_LAYERLEVEL" val="1"/>
  <p:tag name="KSO_WM_TAG_VERSION" val="3.0"/>
  <p:tag name="KSO_WM_BEAUTIFY_FLAG" val="#wm#"/>
</p:tagLst>
</file>

<file path=ppt/tags/tag322.xml><?xml version="1.0" encoding="utf-8"?>
<p:tagLst xmlns:p="http://schemas.openxmlformats.org/presentationml/2006/main">
  <p:tag name="KSO_WM_DIAGRAM_VIRTUALLY_FRAME" val="{&quot;height&quot;:388.35,&quot;left&quot;:54.775,&quot;top&quot;:113.4,&quot;width&quot;:850.425}"/>
  <p:tag name="KSO_WM_UNIT_HIGHLIGHT" val="0"/>
  <p:tag name="KSO_WM_UNIT_COMPATIBLE" val="0"/>
  <p:tag name="KSO_WM_UNIT_DIAGRAM_ISNUMVISUAL" val="0"/>
  <p:tag name="KSO_WM_UNIT_DIAGRAM_ISREFERUNIT" val="0"/>
  <p:tag name="KSO_WM_UNIT_TYPE" val="i"/>
  <p:tag name="KSO_WM_UNIT_INDEX" val="7"/>
  <p:tag name="KSO_WM_UNIT_ID" val="custom20235185_1*i*7"/>
  <p:tag name="KSO_WM_TEMPLATE_CATEGORY" val="custom"/>
  <p:tag name="KSO_WM_TEMPLATE_INDEX" val="20235185"/>
  <p:tag name="KSO_WM_UNIT_LAYERLEVEL" val="1"/>
  <p:tag name="KSO_WM_TAG_VERSION" val="3.0"/>
  <p:tag name="KSO_WM_BEAUTIFY_FLAG" val="#wm#"/>
</p:tagLst>
</file>

<file path=ppt/tags/tag323.xml><?xml version="1.0" encoding="utf-8"?>
<p:tagLst xmlns:p="http://schemas.openxmlformats.org/presentationml/2006/main">
  <p:tag name="KSO_WM_DIAGRAM_VIRTUALLY_FRAME" val="{&quot;height&quot;:388.35,&quot;left&quot;:54.775,&quot;top&quot;:113.4,&quot;width&quot;:850.425}"/>
  <p:tag name="KSO_WM_UNIT_HIGHLIGHT" val="0"/>
  <p:tag name="KSO_WM_UNIT_COMPATIBLE" val="0"/>
  <p:tag name="KSO_WM_UNIT_DIAGRAM_ISNUMVISUAL" val="0"/>
  <p:tag name="KSO_WM_UNIT_DIAGRAM_ISREFERUNIT" val="0"/>
  <p:tag name="KSO_WM_UNIT_TYPE" val="i"/>
  <p:tag name="KSO_WM_UNIT_INDEX" val="5"/>
  <p:tag name="KSO_WM_UNIT_ID" val="custom20235185_1*i*5"/>
  <p:tag name="KSO_WM_TEMPLATE_CATEGORY" val="custom"/>
  <p:tag name="KSO_WM_TEMPLATE_INDEX" val="20235185"/>
  <p:tag name="KSO_WM_UNIT_LAYERLEVEL" val="1"/>
  <p:tag name="KSO_WM_TAG_VERSION" val="3.0"/>
  <p:tag name="KSO_WM_BEAUTIFY_FLAG" val="#wm#"/>
</p:tagLst>
</file>

<file path=ppt/tags/tag324.xml><?xml version="1.0" encoding="utf-8"?>
<p:tagLst xmlns:p="http://schemas.openxmlformats.org/presentationml/2006/main">
  <p:tag name="KSO_WM_DIAGRAM_VIRTUALLY_FRAME" val="{&quot;height&quot;:388.35,&quot;left&quot;:54.775,&quot;top&quot;:113.4,&quot;width&quot;:850.425}"/>
  <p:tag name="KSO_WM_UNIT_HIGHLIGHT" val="0"/>
  <p:tag name="KSO_WM_UNIT_COMPATIBLE" val="0"/>
  <p:tag name="KSO_WM_UNIT_DIAGRAM_ISNUMVISUAL" val="0"/>
  <p:tag name="KSO_WM_UNIT_DIAGRAM_ISREFERUNIT" val="0"/>
  <p:tag name="KSO_WM_UNIT_TYPE" val="i"/>
  <p:tag name="KSO_WM_UNIT_INDEX" val="3"/>
  <p:tag name="KSO_WM_UNIT_ID" val="custom20235185_1*i*3"/>
  <p:tag name="KSO_WM_TEMPLATE_CATEGORY" val="custom"/>
  <p:tag name="KSO_WM_TEMPLATE_INDEX" val="20235185"/>
  <p:tag name="KSO_WM_UNIT_LAYERLEVEL" val="1"/>
  <p:tag name="KSO_WM_TAG_VERSION" val="3.0"/>
  <p:tag name="KSO_WM_BEAUTIFY_FLAG" val="#wm#"/>
</p:tagLst>
</file>

<file path=ppt/tags/tag325.xml><?xml version="1.0" encoding="utf-8"?>
<p:tagLst xmlns:p="http://schemas.openxmlformats.org/presentationml/2006/main">
  <p:tag name="KSO_WM_DIAGRAM_VIRTUALLY_FRAME" val="{&quot;height&quot;:388.35,&quot;left&quot;:54.775,&quot;top&quot;:113.4,&quot;width&quot;:850.425}"/>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185_1*f*1"/>
  <p:tag name="KSO_WM_TEMPLATE_CATEGORY" val="custom"/>
  <p:tag name="KSO_WM_TEMPLATE_INDEX" val="20235185"/>
  <p:tag name="KSO_WM_UNIT_LAYERLEVEL" val="1"/>
  <p:tag name="KSO_WM_TAG_VERSION" val="3.0"/>
  <p:tag name="KSO_WM_BEAUTIFY_FLAG" val="#wm#"/>
  <p:tag name="KSO_WM_UNIT_VALUE" val="208"/>
  <p:tag name="KSO_WM_UNIT_TEXT_TYPE" val="1"/>
  <p:tag name="KSO_WM_UNIT_PRESET_TEXT" val="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
</p:tagLst>
</file>

<file path=ppt/tags/tag326.xml><?xml version="1.0" encoding="utf-8"?>
<p:tagLst xmlns:p="http://schemas.openxmlformats.org/presentationml/2006/main">
  <p:tag name="KSO_WM_DIAGRAM_VIRTUALLY_FRAME" val="{&quot;height&quot;:388.35,&quot;left&quot;:54.775,&quot;top&quot;:113.4,&quot;width&quot;:850.425}"/>
  <p:tag name="KSO_WM_UNIT_HIGHLIGHT" val="0"/>
  <p:tag name="KSO_WM_UNIT_COMPATIBLE" val="0"/>
  <p:tag name="KSO_WM_UNIT_DIAGRAM_ISNUMVISUAL" val="0"/>
  <p:tag name="KSO_WM_UNIT_DIAGRAM_ISREFERUNIT" val="0"/>
  <p:tag name="KSO_WM_UNIT_TYPE" val="i"/>
  <p:tag name="KSO_WM_UNIT_INDEX" val="10"/>
  <p:tag name="KSO_WM_UNIT_ID" val="custom20235185_1*i*10"/>
  <p:tag name="KSO_WM_TEMPLATE_CATEGORY" val="custom"/>
  <p:tag name="KSO_WM_TEMPLATE_INDEX" val="20235185"/>
  <p:tag name="KSO_WM_UNIT_LAYERLEVEL" val="1"/>
  <p:tag name="KSO_WM_TAG_VERSION" val="3.0"/>
  <p:tag name="KSO_WM_BEAUTIFY_FLAG" val="#wm#"/>
</p:tagLst>
</file>

<file path=ppt/tags/tag327.xml><?xml version="1.0" encoding="utf-8"?>
<p:tagLst xmlns:p="http://schemas.openxmlformats.org/presentationml/2006/main">
  <p:tag name="KSO_WM_DIAGRAM_VIRTUALLY_FRAME" val="{&quot;height&quot;:388.35,&quot;left&quot;:54.775,&quot;top&quot;:113.4,&quot;width&quot;:850.425}"/>
  <p:tag name="KSO_WM_UNIT_HIGHLIGHT" val="0"/>
  <p:tag name="KSO_WM_UNIT_COMPATIBLE" val="0"/>
  <p:tag name="KSO_WM_UNIT_DIAGRAM_ISNUMVISUAL" val="0"/>
  <p:tag name="KSO_WM_UNIT_DIAGRAM_ISREFERUNIT" val="0"/>
  <p:tag name="KSO_WM_UNIT_TYPE" val="i"/>
  <p:tag name="KSO_WM_UNIT_INDEX" val="12"/>
  <p:tag name="KSO_WM_UNIT_ID" val="custom20235185_1*i*12"/>
  <p:tag name="KSO_WM_TEMPLATE_CATEGORY" val="custom"/>
  <p:tag name="KSO_WM_TEMPLATE_INDEX" val="20235185"/>
  <p:tag name="KSO_WM_UNIT_LAYERLEVEL" val="1"/>
  <p:tag name="KSO_WM_TAG_VERSION" val="3.0"/>
  <p:tag name="KSO_WM_BEAUTIFY_FLAG" val="#wm#"/>
</p:tagLst>
</file>

<file path=ppt/tags/tag328.xml><?xml version="1.0" encoding="utf-8"?>
<p:tagLst xmlns:p="http://schemas.openxmlformats.org/presentationml/2006/main">
  <p:tag name="KSO_WM_DIAGRAM_VIRTUALLY_FRAME" val="{&quot;height&quot;:388.35,&quot;left&quot;:54.775,&quot;top&quot;:113.4,&quot;width&quot;:850.425}"/>
  <p:tag name="KSO_WM_UNIT_HIGHLIGHT" val="0"/>
  <p:tag name="KSO_WM_UNIT_COMPATIBLE" val="0"/>
  <p:tag name="KSO_WM_UNIT_DIAGRAM_ISNUMVISUAL" val="0"/>
  <p:tag name="KSO_WM_UNIT_DIAGRAM_ISREFERUNIT" val="0"/>
  <p:tag name="KSO_WM_UNIT_TYPE" val="i"/>
  <p:tag name="KSO_WM_UNIT_INDEX" val="2"/>
  <p:tag name="KSO_WM_UNIT_ID" val="custom20235185_1*i*2"/>
  <p:tag name="KSO_WM_TEMPLATE_CATEGORY" val="custom"/>
  <p:tag name="KSO_WM_TEMPLATE_INDEX" val="20235185"/>
  <p:tag name="KSO_WM_UNIT_LAYERLEVEL" val="1"/>
  <p:tag name="KSO_WM_TAG_VERSION" val="3.0"/>
  <p:tag name="KSO_WM_BEAUTIFY_FLAG" val="#wm#"/>
</p:tagLst>
</file>

<file path=ppt/tags/tag329.xml><?xml version="1.0" encoding="utf-8"?>
<p:tagLst xmlns:p="http://schemas.openxmlformats.org/presentationml/2006/main">
  <p:tag name="KSO_WM_DIAGRAM_VIRTUALLY_FRAME" val="{&quot;height&quot;:388.35,&quot;left&quot;:54.775,&quot;top&quot;:113.4,&quot;width&quot;:850.425}"/>
  <p:tag name="KSO_WM_UNIT_HIGHLIGHT" val="0"/>
  <p:tag name="KSO_WM_UNIT_COMPATIBLE" val="0"/>
  <p:tag name="KSO_WM_UNIT_DIAGRAM_ISNUMVISUAL" val="0"/>
  <p:tag name="KSO_WM_UNIT_DIAGRAM_ISREFERUNIT" val="0"/>
  <p:tag name="KSO_WM_UNIT_TYPE" val="i"/>
  <p:tag name="KSO_WM_UNIT_INDEX" val="8"/>
  <p:tag name="KSO_WM_UNIT_ID" val="custom20235185_1*i*8"/>
  <p:tag name="KSO_WM_TEMPLATE_CATEGORY" val="custom"/>
  <p:tag name="KSO_WM_TEMPLATE_INDEX" val="20235185"/>
  <p:tag name="KSO_WM_UNIT_LAYERLEVEL" val="1"/>
  <p:tag name="KSO_WM_TAG_VERSION" val="3.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311"/>
</p:tagLst>
</file>

<file path=ppt/tags/tag330.xml><?xml version="1.0" encoding="utf-8"?>
<p:tagLst xmlns:p="http://schemas.openxmlformats.org/presentationml/2006/main">
  <p:tag name="KSO_WM_DIAGRAM_VIRTUALLY_FRAME" val="{&quot;height&quot;:388.35,&quot;left&quot;:54.775,&quot;top&quot;:113.4,&quot;width&quot;:850.425}"/>
  <p:tag name="KSO_WM_UNIT_HIGHLIGHT" val="0"/>
  <p:tag name="KSO_WM_UNIT_COMPATIBLE" val="0"/>
  <p:tag name="KSO_WM_UNIT_DIAGRAM_ISNUMVISUAL" val="0"/>
  <p:tag name="KSO_WM_UNIT_DIAGRAM_ISREFERUNIT" val="0"/>
  <p:tag name="KSO_WM_UNIT_TYPE" val="i"/>
  <p:tag name="KSO_WM_UNIT_INDEX" val="6"/>
  <p:tag name="KSO_WM_UNIT_ID" val="custom20235185_1*i*6"/>
  <p:tag name="KSO_WM_TEMPLATE_CATEGORY" val="custom"/>
  <p:tag name="KSO_WM_TEMPLATE_INDEX" val="20235185"/>
  <p:tag name="KSO_WM_UNIT_LAYERLEVEL" val="1"/>
  <p:tag name="KSO_WM_TAG_VERSION" val="3.0"/>
  <p:tag name="KSO_WM_BEAUTIFY_FLAG" val="#wm#"/>
</p:tagLst>
</file>

<file path=ppt/tags/tag331.xml><?xml version="1.0" encoding="utf-8"?>
<p:tagLst xmlns:p="http://schemas.openxmlformats.org/presentationml/2006/main">
  <p:tag name="KSO_WM_DIAGRAM_VIRTUALLY_FRAME" val="{&quot;height&quot;:388.35,&quot;left&quot;:54.775,&quot;top&quot;:113.4,&quot;width&quot;:850.425}"/>
  <p:tag name="KSO_WM_UNIT_HIGHLIGHT" val="0"/>
  <p:tag name="KSO_WM_UNIT_COMPATIBLE" val="0"/>
  <p:tag name="KSO_WM_UNIT_DIAGRAM_ISNUMVISUAL" val="0"/>
  <p:tag name="KSO_WM_UNIT_DIAGRAM_ISREFERUNIT" val="0"/>
  <p:tag name="KSO_WM_UNIT_TYPE" val="i"/>
  <p:tag name="KSO_WM_UNIT_INDEX" val="4"/>
  <p:tag name="KSO_WM_UNIT_ID" val="custom20235185_1*i*4"/>
  <p:tag name="KSO_WM_TEMPLATE_CATEGORY" val="custom"/>
  <p:tag name="KSO_WM_TEMPLATE_INDEX" val="20235185"/>
  <p:tag name="KSO_WM_UNIT_LAYERLEVEL" val="1"/>
  <p:tag name="KSO_WM_TAG_VERSION" val="3.0"/>
  <p:tag name="KSO_WM_BEAUTIFY_FLAG" val="#wm#"/>
</p:tagLst>
</file>

<file path=ppt/tags/tag332.xml><?xml version="1.0" encoding="utf-8"?>
<p:tagLst xmlns:p="http://schemas.openxmlformats.org/presentationml/2006/main">
  <p:tag name="KSO_WM_DIAGRAM_VIRTUALLY_FRAME" val="{&quot;height&quot;:388.35,&quot;left&quot;:54.775,&quot;top&quot;:113.4,&quot;width&quot;:850.425}"/>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35185_1*f*2"/>
  <p:tag name="KSO_WM_TEMPLATE_CATEGORY" val="custom"/>
  <p:tag name="KSO_WM_TEMPLATE_INDEX" val="20235185"/>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13;单击此处添加文本具体内容，简明扼要地阐述您的观点。根据需要可酌情增减文字，以便观者准确地理解您传达的思想。"/>
</p:tagLst>
</file>

<file path=ppt/tags/tag333.xml><?xml version="1.0" encoding="utf-8"?>
<p:tagLst xmlns:p="http://schemas.openxmlformats.org/presentationml/2006/main">
  <p:tag name="KSO_WM_SLIDE_ID" val="custom20235185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85"/>
  <p:tag name="KSO_WM_SLIDE_LAYOUT" val="a_f"/>
  <p:tag name="KSO_WM_SLIDE_LAYOUT_CNT" val="1_2"/>
  <p:tag name="KSO_WM_SLIDE_TYPE" val="text"/>
  <p:tag name="KSO_WM_SLIDE_SUBTYPE" val="picTxt"/>
  <p:tag name="KSO_WM_SLIDE_SIZE" val="850*473"/>
  <p:tag name="KSO_WM_SLIDE_POSITION" val="54*28"/>
</p:tagLst>
</file>

<file path=ppt/tags/tag33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167_3*a*1"/>
  <p:tag name="KSO_WM_TEMPLATE_CATEGORY" val="diagram"/>
  <p:tag name="KSO_WM_TEMPLATE_INDEX" val="20233167"/>
  <p:tag name="KSO_WM_UNIT_LAYERLEVEL" val="1"/>
  <p:tag name="KSO_WM_TAG_VERSION" val="3.0"/>
  <p:tag name="KSO_WM_BEAUTIFY_FLAG" val="#wm#"/>
  <p:tag name="KSO_WM_DIAGRAM_GROUP_CODE" val="n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3167_1*n_h_i*1_1_3"/>
  <p:tag name="KSO_WM_TEMPLATE_CATEGORY" val="diagram"/>
  <p:tag name="KSO_WM_TEMPLATE_INDEX" val="2023316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1.9506299212598,&quot;left&quot;:45.649987792968844,&quot;top&quot;:123.27503937007873,&quot;width&quot;:866.9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13"/>
  <p:tag name="KSO_WM_UNIT_TEXT_FILL_TYPE" val="1"/>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3167_1*n_h_h_i*1_2_2_2"/>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1.9506299212598,&quot;left&quot;:45.649987792968844,&quot;top&quot;:123.27503937007873,&quot;width&quot;:866.90002441406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UNIT_LINE_FORE_SCHEMECOLOR_INDEX" val="16"/>
  <p:tag name="KSO_WM_UNIT_LINE_FILL_TYPE" val="2"/>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3167_1*n_h_h_i*1_2_1_2"/>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1.9506299212598,&quot;left&quot;:45.649987792968844,&quot;top&quot;:123.27503937007873,&quot;width&quot;:866.9000244140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16"/>
  <p:tag name="KSO_WM_UNIT_LINE_FILL_TYPE" val="2"/>
  <p:tag name="KSO_WM_UNIT_TEXT_FILL_FORE_SCHEMECOLOR_INDEX" val="2"/>
  <p:tag name="KSO_WM_UNIT_TEX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3167_1*n_h_a*1_1_1"/>
  <p:tag name="KSO_WM_TEMPLATE_CATEGORY" val="diagram"/>
  <p:tag name="KSO_WM_TEMPLATE_INDEX" val="2023316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1.9506299212598,&quot;left&quot;:45.649987792968844,&quot;top&quot;:123.27503937007873,&quot;width&quot;:866.9000244140625}"/>
  <p:tag name="KSO_WM_DIAGRAM_COLOR_MATCH_VALUE" val="{&quot;shape&quot;:{&quot;fill&quot;:{&quot;solid&quot;:{&quot;brightness&quot;:0,&quot;colorType&quot;:1,&quot;foreColorIndex&quot;:5,&quot;transparency&quot;:0.62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TEXT_TYPE" val="1"/>
  <p:tag name="KSO_WM_BEAUTIFY_FLAG" val="#wm#"/>
  <p:tag name="KSO_WM_UNIT_VALUE" val="2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167_1*n_h_h_f*1_2_1_1"/>
  <p:tag name="KSO_WM_TEMPLATE_CATEGORY" val="diagram"/>
  <p:tag name="KSO_WM_TEMPLATE_INDEX" val="20233167"/>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71.9506299212598,&quot;left&quot;:45.649987792968844,&quot;top&quot;:123.27503937007873,&quot;width&quot;:866.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文本具体内容，简明扼要地阐述您的观点。根据需要可增减单击此处添加文本具体内容，简明扼要地阐述您的观点。根据需要可增减单击此处添加文本具体单击此处添加文本"/>
  <p:tag name="KSO_WM_UNIT_TEXT_FILL_FORE_SCHEMECOLOR_INDEX" val="1"/>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0311"/>
</p:tagLst>
</file>

<file path=ppt/tags/tag3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167_1*n_h_h_f*1_2_2_1"/>
  <p:tag name="KSO_WM_TEMPLATE_CATEGORY" val="diagram"/>
  <p:tag name="KSO_WM_TEMPLATE_INDEX" val="20233167"/>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71.9506299212598,&quot;left&quot;:45.649987792968844,&quot;top&quot;:123.27503937007873,&quot;width&quot;:866.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文本具体内容，简明扼要地阐述您的观点。根据需要可增减单击此处添加文本具体内容，简明扼要地阐述您的观点。根据需要可增减单击此处添加文本具体单击此处添加文本"/>
  <p:tag name="KSO_WM_UNIT_TEXT_FILL_FORE_SCHEMECOLOR_INDEX" val="1"/>
  <p:tag name="KSO_WM_UNIT_TEXT_FILL_TYPE" val="1"/>
  <p:tag name="KSO_WM_UNIT_USESOURCEFORMAT_APPLY" val="1"/>
</p:tagLst>
</file>

<file path=ppt/tags/tag341.xml><?xml version="1.0" encoding="utf-8"?>
<p:tagLst xmlns:p="http://schemas.openxmlformats.org/presentationml/2006/main">
  <p:tag name="KSO_WM_DIAGRAM_VERSION" val="3"/>
  <p:tag name="KSO_WM_DIAGRAM_COLOR_TRICK" val="1"/>
  <p:tag name="KSO_WM_DIAGRAM_COLOR_TEXT_CAN_REMOVE" val="n"/>
  <p:tag name="KSO_WM_UNIT_VALUE" val="106*106"/>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167_1*n_h_h_x*1_2_1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71.9506299212598,&quot;left&quot;:45.649987792968844,&quot;top&quot;:123.27503937007873,&quot;width&quot;:866.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42.xml><?xml version="1.0" encoding="utf-8"?>
<p:tagLst xmlns:p="http://schemas.openxmlformats.org/presentationml/2006/main">
  <p:tag name="KSO_WM_DIAGRAM_VERSION" val="3"/>
  <p:tag name="KSO_WM_DIAGRAM_COLOR_TRICK" val="1"/>
  <p:tag name="KSO_WM_DIAGRAM_COLOR_TEXT_CAN_REMOVE" val="n"/>
  <p:tag name="KSO_WM_UNIT_VALUE" val="115*106"/>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167_1*n_h_h_x*1_2_2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71.9506299212598,&quot;left&quot;:45.649987792968844,&quot;top&quot;:123.27503937007873,&quot;width&quot;:866.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1_1"/>
  <p:tag name="KSO_WM_UNIT_ID" val="diagram20233167_1*n_h_h_i*1_2_1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71.9506299212598,&quot;left&quot;:45.649987792968844,&quot;top&quot;:123.27503937007873,&quot;width&quot;:866.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2_1"/>
  <p:tag name="KSO_WM_UNIT_ID" val="diagram20233167_1*n_h_h_i*1_2_2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71.9506299212598,&quot;left&quot;:45.649987792968844,&quot;top&quot;:123.27503937007873,&quot;width&quot;:866.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SLIDE_ID" val="diagram2023316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67"/>
  <p:tag name="KSO_WM_SLIDE_TYPE" val="text"/>
  <p:tag name="KSO_WM_SLIDE_SUBTYPE" val="diag"/>
  <p:tag name="KSO_WM_SLIDE_SIZE" val="866.9*357.45"/>
  <p:tag name="KSO_WM_SLIDE_POSITION" val="45.65*124.75"/>
  <p:tag name="KSO_WM_SLIDE_LAYOUT" val="a_n"/>
  <p:tag name="KSO_WM_SLIDE_LAYOUT_CNT" val="1_1"/>
  <p:tag name="KSO_WM_SPECIAL_SOURCE" val="bdnull"/>
  <p:tag name="KSO_WM_DIAGRAM_GROUP_CODE" val="n1-1"/>
  <p:tag name="KSO_WM_SLIDE_DIAGTYPE" val="n"/>
</p:tagLst>
</file>

<file path=ppt/tags/tag346.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7_1*i*1"/>
  <p:tag name="KSO_WM_TEMPLATE_CATEGORY" val="diagram"/>
  <p:tag name="KSO_WM_TEMPLATE_INDEX" val="20211057"/>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7"/>
  <p:tag name="KSO_WM_TEMPLATE_ASSEMBLE_GROUPID" val="60656ea44054ed1e2fb7fce7"/>
</p:tagLst>
</file>

<file path=ppt/tags/tag347.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7_1*i*2"/>
  <p:tag name="KSO_WM_TEMPLATE_CATEGORY" val="diagram"/>
  <p:tag name="KSO_WM_TEMPLATE_INDEX" val="20211057"/>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a44054ed1e2fb7fce7"/>
  <p:tag name="KSO_WM_TEMPLATE_ASSEMBLE_GROUPID" val="60656ea44054ed1e2fb7fce7"/>
</p:tagLst>
</file>

<file path=ppt/tags/tag348.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7_1*i*3"/>
  <p:tag name="KSO_WM_TEMPLATE_CATEGORY" val="diagram"/>
  <p:tag name="KSO_WM_TEMPLATE_INDEX" val="20211057"/>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60656ea44054ed1e2fb7fce7"/>
  <p:tag name="KSO_WM_TEMPLATE_ASSEMBLE_GROUPID" val="60656ea44054ed1e2fb7fce7"/>
</p:tagLst>
</file>

<file path=ppt/tags/tag34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057_1*a*1"/>
  <p:tag name="KSO_WM_TEMPLATE_CATEGORY" val="diagram"/>
  <p:tag name="KSO_WM_TEMPLATE_INDEX" val="20211057"/>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5fa3711c661d49d8b26c17ae61da62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98239b205594adbb41b7388726414d8"/>
  <p:tag name="KSO_WM_UNIT_TEXT_FILL_FORE_SCHEMECOLOR_INDEX_BRIGHTNESS" val="0"/>
  <p:tag name="KSO_WM_UNIT_TEXT_FILL_FORE_SCHEMECOLOR_INDEX" val="13"/>
  <p:tag name="KSO_WM_UNIT_TEXT_FILL_TYPE" val="1"/>
  <p:tag name="KSO_WM_TEMPLATE_ASSEMBLE_XID" val="60656ea44054ed1e2fb7fce7"/>
  <p:tag name="KSO_WM_TEMPLATE_ASSEMBLE_GROUPID" val="60656ea44054ed1e2fb7fce7"/>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50.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2"/>
  <p:tag name="KSO_WM_UNIT_HIGHLIGHT" val="0"/>
  <p:tag name="KSO_WM_UNIT_COMPATIBLE" val="0"/>
  <p:tag name="KSO_WM_UNIT_DIAGRAM_ISNUMVISUAL" val="0"/>
  <p:tag name="KSO_WM_UNIT_DIAGRAM_ISREFERUNIT" val="0"/>
  <p:tag name="KSO_WM_UNIT_TYPE" val="h_a"/>
  <p:tag name="KSO_WM_UNIT_INDEX" val="1_1"/>
  <p:tag name="KSO_WM_UNIT_ID" val="diagram20211057_1*h_a*1_1"/>
  <p:tag name="KSO_WM_TEMPLATE_CATEGORY" val="diagram"/>
  <p:tag name="KSO_WM_TEMPLATE_INDEX" val="20211057"/>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c80ae2842a54e82aa6a8c6b2218388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3ef4ed910764e558de7c1f64d07bd26"/>
  <p:tag name="KSO_WM_UNIT_TEXT_FILL_FORE_SCHEMECOLOR_INDEX_BRIGHTNESS" val="0"/>
  <p:tag name="KSO_WM_UNIT_TEXT_FILL_FORE_SCHEMECOLOR_INDEX" val="13"/>
  <p:tag name="KSO_WM_UNIT_TEXT_FILL_TYPE" val="1"/>
  <p:tag name="KSO_WM_TEMPLATE_ASSEMBLE_XID" val="60656ea44054ed1e2fb7fce7"/>
  <p:tag name="KSO_WM_TEMPLATE_ASSEMBLE_GROUPID" val="60656ea44054ed1e2fb7fce7"/>
</p:tagLst>
</file>

<file path=ppt/tags/tag351.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1057_1*h_f*1_1"/>
  <p:tag name="KSO_WM_TEMPLATE_CATEGORY" val="diagram"/>
  <p:tag name="KSO_WM_TEMPLATE_INDEX" val="20211057"/>
  <p:tag name="KSO_WM_UNIT_LAYERLEVEL" val="1_1"/>
  <p:tag name="KSO_WM_TAG_VERSION" val="1.0"/>
  <p:tag name="KSO_WM_BEAUTIFY_FLAG" val="#wm#"/>
  <p:tag name="KSO_WM_UNIT_SUBTYPE" val="a"/>
  <p:tag name="KSO_WM_UNIT_DEFAULT_FONT" val="14;20;2"/>
  <p:tag name="KSO_WM_UNIT_BLOCK" val="0"/>
  <p:tag name="KSO_WM_UNIT_VALUE" val="198"/>
  <p:tag name="KSO_WM_UNIT_SHOW_EDIT_AREA_INDICATION" val="1"/>
  <p:tag name="KSO_WM_CHIP_GROUPID" val="5e6b05b36848fb12bee65ad8"/>
  <p:tag name="KSO_WM_CHIP_XID" val="5e6b05b36848fb12bee65ada"/>
  <p:tag name="KSO_WM_UNIT_DEC_AREA_ID" val="96e2c640262f49199c54845d7061aae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3ef4ed910764e558de7c1f64d07bd26"/>
  <p:tag name="KSO_WM_UNIT_TEXT_FILL_FORE_SCHEMECOLOR_INDEX_BRIGHTNESS" val="0.25"/>
  <p:tag name="KSO_WM_UNIT_TEXT_FILL_FORE_SCHEMECOLOR_INDEX" val="13"/>
  <p:tag name="KSO_WM_UNIT_TEXT_FILL_TYPE" val="1"/>
  <p:tag name="KSO_WM_TEMPLATE_ASSEMBLE_XID" val="60656ea44054ed1e2fb7fce7"/>
  <p:tag name="KSO_WM_TEMPLATE_ASSEMBLE_GROUPID" val="60656ea44054ed1e2fb7fce7"/>
</p:tagLst>
</file>

<file path=ppt/tags/tag352.xml><?xml version="1.0" encoding="utf-8"?>
<p:tagLst xmlns:p="http://schemas.openxmlformats.org/presentationml/2006/main">
  <p:tag name="KSO_WM_BEAUTIFY_FLAG" val="#wm#"/>
  <p:tag name="KSO_WM_TEMPLATE_CATEGORY" val="diagram"/>
  <p:tag name="KSO_WM_TEMPLATE_INDEX" val="20211057"/>
  <p:tag name="KSO_WM_SLIDE_ID" val="diagram2021105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443.952*276.702"/>
  <p:tag name="KSO_WM_SLIDE_POSITION" val="420.003*155.299"/>
  <p:tag name="KSO_WM_TAG_VERSION" val="1.0"/>
  <p:tag name="KSO_WM_SLIDE_LAYOUT" val="a_h"/>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10:26&quot;,&quot;maxSize&quot;:{&quot;size1&quot;:51.3},&quot;minSize&quot;:{&quot;size1&quot;:36.3},&quot;normalSize&quot;:{&quot;size1&quot;:40.1},&quot;subLayout&quot;:[{&quot;id&quot;:&quot;2021-04-01T15:10:26&quot;,&quot;margin&quot;:{&quot;bottom&quot;:3.8450000286102295,&quot;left&quot;:2.5399999618530273,&quot;right&quot;:0,&quot;top&quot;:3.8450000286102295},&quot;type&quot;:0},{&quot;id&quot;:&quot;2021-04-01T15:10:26&quot;,&quot;margin&quot;:{&quot;bottom&quot;:2.575000047683716,&quot;left&quot;:1.243999719619751,&quot;right&quot;:2.1519999504089355,&quot;top&quot;:2.575000047683716},&quot;maxSize&quot;:{&quot;size1&quot;:44.2301509751214},&quot;minSize&quot;:{&quot;size1&quot;:28.330150975121395},&quot;normalSize&quot;:{&quot;size1&quot;:28.330150975121395},&quot;subLayout&quot;:[{&quot;id&quot;:&quot;2021-04-01T15:10:26&quot;,&quot;margin&quot;:{&quot;bottom&quot;:0.046930067241191864,&quot;left&quot;:1.243999719619751,&quot;right&quot;:2.1519999504089355,&quot;top&quot;:2.575000047683716},&quot;type&quot;:0},{&quot;id&quot;:&quot;2021-04-01T15:10:26&quot;,&quot;margin&quot;:{&quot;bottom&quot;:2.575000047683716,&quot;left&quot;:1.243999719619751,&quot;right&quot;:2.1519999504089355,&quot;top&quot;:0.14886172115802765},&quot;type&quot;:0}],&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DECFILLPROP" val="[]"/>
  <p:tag name="KSO_WM_CHIP_GROUPID" val="5e757e9369be4861f5f86151"/>
  <p:tag name="KSO_WM_SLIDE_BK_DARK_LIGHT" val="2"/>
  <p:tag name="KSO_WM_SLIDE_BACKGROUND_TYPE" val="general"/>
  <p:tag name="KSO_WM_SLIDE_SUPPORT_FEATURE_TYPE" val="0"/>
  <p:tag name="KSO_WM_TEMPLATE_ASSEMBLE_XID" val="60656ea44054ed1e2fb7fce7"/>
  <p:tag name="KSO_WM_TEMPLATE_ASSEMBLE_GROUPID" val="60656ea44054ed1e2fb7fce7"/>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981_1*i*1"/>
  <p:tag name="KSO_WM_TEMPLATE_CATEGORY" val="diagram"/>
  <p:tag name="KSO_WM_TEMPLATE_INDEX" val="20211981"/>
  <p:tag name="KSO_WM_UNIT_LAYERLEVEL" val="1"/>
  <p:tag name="KSO_WM_TAG_VERSION" val="1.0"/>
  <p:tag name="KSO_WM_BEAUTIFY_FLAG" val="#wm#"/>
  <p:tag name="KSO_WM_UNIT_BLOCK" val="0"/>
  <p:tag name="KSO_WM_UNIT_SM_LIMIT_TYPE" val="3"/>
  <p:tag name="KSO_WM_UNIT_DECORATE_INFO" val="{&quot;DecorateInfoH&quot;:{&quot;IsAbs&quot;:true},&quot;DecorateInfoW&quot;:{&quot;IsAbs&quot;:true},&quot;DecorateInfoX&quot;:{&quot;IsAbs&quot;:true,&quot;Pos&quot;:1},&quot;DecorateInfoY&quot;:{&quot;IsAbs&quot;:true,&quot;Pos&quot;:1},&quot;ReferentInfo&quot;:{&quot;Id&quot;:&quot;2d974437acb34534b125b326f8c2c660&quot;,&quot;X&quot;:{&quot;Pos&quot;:1},&quot;Y&quot;:{&quot;Pos&quot;:1}},&quot;whChangeMode&quot;:0}"/>
  <p:tag name="KSO_WM_UNIT_BK_DARK_LIGHT" val="1"/>
  <p:tag name="KSO_WM_UNIT_DEC_AREA_ID" val="2666a41205494c4e9815ae4abefa5c5e"/>
  <p:tag name="KSO_WM_CHIP_GROUPID" val="5ea0fb1d660c33b3b8e66bbb"/>
  <p:tag name="KSO_WM_CHIP_XID" val="5ea0fb1d660c33b3b8e66bbc"/>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06"/>
  <p:tag name="KSO_WM_TEMPLATE_ASSEMBLE_XID" val="60656f244054ed1e2fb8043f"/>
  <p:tag name="KSO_WM_TEMPLATE_ASSEMBLE_GROUPID" val="60656f244054ed1e2fb8043f"/>
</p:tagLst>
</file>

<file path=ppt/tags/tag354.xml><?xml version="1.0" encoding="utf-8"?>
<p:tagLst xmlns:p="http://schemas.openxmlformats.org/presentationml/2006/main">
  <p:tag name="KSO_WM_UNIT_VALUE" val="1311*2242"/>
  <p:tag name="KSO_WM_UNIT_HIGHLIGHT" val="0"/>
  <p:tag name="KSO_WM_UNIT_COMPATIBLE" val="0"/>
  <p:tag name="KSO_WM_UNIT_DIAGRAM_ISNUMVISUAL" val="0"/>
  <p:tag name="KSO_WM_UNIT_DIAGRAM_ISREFERUNIT" val="0"/>
  <p:tag name="KSO_WM_UNIT_TYPE" val="d"/>
  <p:tag name="KSO_WM_UNIT_INDEX" val="1"/>
  <p:tag name="KSO_WM_UNIT_ID" val="diagram20211981_1*d*1"/>
  <p:tag name="KSO_WM_TEMPLATE_CATEGORY" val="diagram"/>
  <p:tag name="KSO_WM_TEMPLATE_INDEX" val="20211981"/>
  <p:tag name="KSO_WM_UNIT_LAYERLEVEL" val="1"/>
  <p:tag name="KSO_WM_TAG_VERSION" val="1.0"/>
  <p:tag name="KSO_WM_BEAUTIFY_FLAG" val="#wm#"/>
  <p:tag name="KSO_WM_CHIP_GROUPID" val="5e7310da9a230a26b9e88a19"/>
  <p:tag name="KSO_WM_CHIP_XID" val="5e7310da9a230a26b9e88a1a"/>
  <p:tag name="KSO_WM_UNIT_DEC_AREA_ID" val="4004c9a1d99141e28b9f9ddf23c0f0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61863d91840406587fe92e9d0356e66"/>
  <p:tag name="KSO_WM_UNIT_SUPPORT_UNIT_TYPE" val="[&quot;d&quot;,&quot;θ&quot;]"/>
  <p:tag name="KSO_WM_TEMPLATE_ASSEMBLE_XID" val="60656f244054ed1e2fb8043f"/>
  <p:tag name="KSO_WM_TEMPLATE_ASSEMBLE_GROUPID" val="60656f244054ed1e2fb8043f"/>
</p:tagLst>
</file>

<file path=ppt/tags/tag355.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1981_1*a*1"/>
  <p:tag name="KSO_WM_TEMPLATE_CATEGORY" val="diagram"/>
  <p:tag name="KSO_WM_TEMPLATE_INDEX" val="2021198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01b7fda1b384fcaae56d94ea4af09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5d11791406284f888e24b18201d03913"/>
  <p:tag name="KSO_WM_UNIT_TEXT_FILL_FORE_SCHEMECOLOR_INDEX_BRIGHTNESS" val="0"/>
  <p:tag name="KSO_WM_UNIT_TEXT_FILL_FORE_SCHEMECOLOR_INDEX" val="13"/>
  <p:tag name="KSO_WM_UNIT_TEXT_FILL_TYPE" val="1"/>
  <p:tag name="KSO_WM_TEMPLATE_ASSEMBLE_XID" val="60656f244054ed1e2fb8043f"/>
  <p:tag name="KSO_WM_TEMPLATE_ASSEMBLE_GROUPID" val="60656f244054ed1e2fb8043f"/>
</p:tagLst>
</file>

<file path=ppt/tags/tag356.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81_1*f*1"/>
  <p:tag name="KSO_WM_TEMPLATE_CATEGORY" val="diagram"/>
  <p:tag name="KSO_WM_TEMPLATE_INDEX" val="20211981"/>
  <p:tag name="KSO_WM_UNIT_LAYERLEVEL" val="1"/>
  <p:tag name="KSO_WM_TAG_VERSION" val="1.0"/>
  <p:tag name="KSO_WM_BEAUTIFY_FLAG" val="#wm#"/>
  <p:tag name="KSO_WM_UNIT_DEFAULT_FONT" val="14;20;2"/>
  <p:tag name="KSO_WM_UNIT_BLOCK" val="0"/>
  <p:tag name="KSO_WM_UNIT_VALUE" val="50"/>
  <p:tag name="KSO_WM_UNIT_SHOW_EDIT_AREA_INDICATION" val="1"/>
  <p:tag name="KSO_WM_CHIP_GROUPID" val="5e6b05596848fb12bee65ac8"/>
  <p:tag name="KSO_WM_CHIP_XID" val="5e6b05596848fb12bee65aca"/>
  <p:tag name="KSO_WM_UNIT_DEC_AREA_ID" val="2d974437acb34534b125b326f8c2c66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d15ff63097f4dee8ab1603a64e3977d"/>
  <p:tag name="KSO_WM_UNIT_TEXT_FILL_FORE_SCHEMECOLOR_INDEX_BRIGHTNESS" val="0.25"/>
  <p:tag name="KSO_WM_UNIT_TEXT_FILL_FORE_SCHEMECOLOR_INDEX" val="13"/>
  <p:tag name="KSO_WM_UNIT_TEXT_FILL_TYPE" val="1"/>
  <p:tag name="KSO_WM_TEMPLATE_ASSEMBLE_XID" val="60656f244054ed1e2fb8043f"/>
  <p:tag name="KSO_WM_TEMPLATE_ASSEMBLE_GROUPID" val="60656f244054ed1e2fb8043f"/>
</p:tagLst>
</file>

<file path=ppt/tags/tag357.xml><?xml version="1.0" encoding="utf-8"?>
<p:tagLst xmlns:p="http://schemas.openxmlformats.org/presentationml/2006/main">
  <p:tag name="KSO_WM_BEAUTIFY_FLAG" val="#wm#"/>
  <p:tag name="KSO_WM_TEMPLATE_CATEGORY" val="diagram"/>
  <p:tag name="KSO_WM_TEMPLATE_INDEX" val="20211981"/>
  <p:tag name="KSO_WM_SLIDE_ID" val="diagram2021198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56"/>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30:30&quot;,&quot;maxSize&quot;:{&quot;size1&quot;:20},&quot;minSize&quot;:{&quot;size1&quot;:20},&quot;normalSize&quot;:{&quot;size1&quot;:20},&quot;subLayout&quot;:[{&quot;id&quot;:&quot;2021-04-01T15:30:30&quot;,&quot;margin&quot;:{&quot;bottom&quot;:0,&quot;left&quot;:4.657000541687012,&quot;right&quot;:4.657000541687012,&quot;top&quot;:1.2699999809265137},&quot;type&quot;:0},{&quot;direction&quot;:1,&quot;id&quot;:&quot;2021-04-01T15:30:30&quot;,&quot;maxSize&quot;:{&quot;size1&quot;:71.2},&quot;minSize&quot;:{&quot;size1&quot;:56.2},&quot;normalSize&quot;:{&quot;size1&quot;:57.70624999999999},&quot;subLayout&quot;:[{&quot;id&quot;:&quot;2021-04-01T15:30:30&quot;,&quot;margin&quot;:{&quot;bottom&quot;:1.2699999809265137,&quot;left&quot;:0,&quot;right&quot;:0.02600000612437725,&quot;top&quot;:0.847000002861023},&quot;type&quot;:0},{&quot;id&quot;:&quot;2021-04-01T15:30:30&quot;,&quot;margin&quot;:{&quot;bottom&quot;:3.38700008392334,&quot;left&quot;:2.0899999141693115,&quot;right&quot;:1.6929999589920044,&quot;top&quot;:2.9629998207092285},&quot;type&quot;:0}],&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a0fb1d660c33b3b8e66bbc"/>
  <p:tag name="KSO_WM_CHIP_FILLPROP" val="[[{&quot;text_align&quot;:&quot;cm&quot;,&quot;text_direction&quot;:&quot;horizontal&quot;,&quot;support_big_font&quot;:false,&quot;picture_toward&quot;:0,&quot;picture_dockside&quot;:[],&quot;fill_id&quot;:&quot;c60fa9fd20e84aed8d85cc7c86841e30&quot;,&quot;fill_align&quot;:&quot;cm&quot;,&quot;chip_types&quot;:[&quot;picture&quot;,&quot;video&quot;]},{&quot;text_align&quot;:&quot;cb&quot;,&quot;text_direction&quot;:&quot;horizontal&quot;,&quot;support_big_font&quot;:false,&quot;picture_toward&quot;:0,&quot;picture_dockside&quot;:[],&quot;fill_id&quot;:&quot;59139aea3940498b9bcfa6f8eb31324f&quot;,&quot;fill_align&quot;:&quot;cb&quot;,&quot;chip_types&quot;:[&quot;header&quot;]},{&quot;text_align&quot;:&quot;lm&quot;,&quot;text_direction&quot;:&quot;horizontal&quot;,&quot;support_big_font&quot;:false,&quot;picture_toward&quot;:0,&quot;picture_dockside&quot;:[],&quot;fill_id&quot;:&quot;0173184c1d4a4d498d67f4fe213bfd62&quot;,&quot;fill_align&quot;:&quot;cm&quot;,&quot;chip_types&quot;:[&quot;text&quot;]}]]"/>
  <p:tag name="KSO_WM_CHIP_DECFILLPROP" val="[]"/>
  <p:tag name="KSO_WM_SLIDE_BACKGROUND" val="[&quot;general&quot;]"/>
  <p:tag name="KSO_WM_CHIP_GROUPID" val="5ea0fb1d660c33b3b8e66bbb"/>
  <p:tag name="KSO_WM_SLIDE_BK_DARK_LIGHT" val="2"/>
  <p:tag name="KSO_WM_SLIDE_BACKGROUND_TYPE" val="general"/>
  <p:tag name="KSO_WM_SLIDE_SUPPORT_FEATURE_TYPE" val="0"/>
  <p:tag name="KSO_WM_TEMPLATE_ASSEMBLE_XID" val="60656f244054ed1e2fb8043f"/>
  <p:tag name="KSO_WM_TEMPLATE_ASSEMBLE_GROUPID" val="60656f244054ed1e2fb8043f"/>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911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911"/>
  <p:tag name="KSO_WM_UNIT_VALUE" val="650"/>
  <p:tag name="KSO_WM_TEMPLATE_ASSEMBLE_XID" val="6130c4e18b5cc6c91112a5aa"/>
  <p:tag name="KSO_WM_TEMPLATE_ASSEMBLE_GROUPID" val="6130c4e18b5cc6c91112a5aa"/>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911_1*i*2"/>
  <p:tag name="KSO_WM_TEMPLATE_CATEGORY" val="diagram"/>
  <p:tag name="KSO_WM_TEMPLATE_INDEX" val="20212911"/>
  <p:tag name="KSO_WM_UNIT_LAYERLEVEL" val="1"/>
  <p:tag name="KSO_WM_TAG_VERSION" val="1.0"/>
  <p:tag name="KSO_WM_BEAUTIFY_FLAG" val="#wm#"/>
  <p:tag name="KSO_WM_UNIT_BLOCK" val="0"/>
  <p:tag name="KSO_WM_UNIT_SM_LIMIT_TYPE" val="1"/>
  <p:tag name="KSO_WM_UNIT_DEC_AREA_ID" val="87b29056aa3e4ed2b7f1000c3229b2b1"/>
  <p:tag name="KSO_WM_UNIT_DECORATE_INFO" val="{&quot;ReferentInfo&quot;:{&quot;Id&quot;:&quot;slide&quot;,&quot;X&quot;:{&quot;Pos&quot;:0},&quot;Y&quot;:{&quot;Pos&quot;:0}},&quot;DecorateInfoX&quot;:{&quot;Pos&quot;:0,&quot;IsAbs&quot;:true},&quot;DecorateInfoY&quot;:{&quot;Pos&quot;:2,&quot;IsAbs&quot;:true},&quot;DecorateInfoW&quot;:{&quot;IsAbs&quot;:true},&quot;DecorateInfoH&quot;:{&quot;IsAbs&quot;:true},&quot;whChangeMode&quot;:0}"/>
  <p:tag name="KSO_WM_CHIP_GROUPID" val="5f6ca3ae7b7ee298d4025fba"/>
  <p:tag name="KSO_WM_CHIP_XID" val="5f6ca3ae7b7ee298d4025fbb"/>
  <p:tag name="KSO_WM_UNIT_LINE_FORE_SCHEMECOLOR_INDEX_BRIGHTNESS" val="-0.15"/>
  <p:tag name="KSO_WM_UNIT_LINE_FORE_SCHEMECOLOR_INDEX" val="16"/>
  <p:tag name="KSO_WM_UNIT_LINE_FILL_TYPE" val="2"/>
  <p:tag name="KSO_WM_TEMPLATE_ASSEMBLE_XID" val="6130c4e18b5cc6c91112a5aa"/>
  <p:tag name="KSO_WM_TEMPLATE_ASSEMBLE_GROUPID" val="6130c4e18b5cc6c91112a5aa"/>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2911_1*a*1"/>
  <p:tag name="KSO_WM_TEMPLATE_CATEGORY" val="diagram"/>
  <p:tag name="KSO_WM_TEMPLATE_INDEX" val="20212911"/>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b8535af0ae1a49e78fa29d1dc036a8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016eb967131441939c5e36fb629de2d4"/>
  <p:tag name="KSO_WM_UNIT_SUPPORT_BIG_FONT" val="1"/>
  <p:tag name="KSO_WM_UNIT_TEXT_FILL_FORE_SCHEMECOLOR_INDEX_BRIGHTNESS" val="0"/>
  <p:tag name="KSO_WM_UNIT_TEXT_FILL_FORE_SCHEMECOLOR_INDEX" val="13"/>
  <p:tag name="KSO_WM_UNIT_TEXT_FILL_TYPE" val="1"/>
  <p:tag name="KSO_WM_TEMPLATE_ASSEMBLE_XID" val="6130c4e18b5cc6c91112a5aa"/>
  <p:tag name="KSO_WM_TEMPLATE_ASSEMBLE_GROUPID" val="6130c4e18b5cc6c91112a5aa"/>
</p:tagLst>
</file>

<file path=ppt/tags/tag361.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911_1*f*1"/>
  <p:tag name="KSO_WM_TEMPLATE_CATEGORY" val="diagram"/>
  <p:tag name="KSO_WM_TEMPLATE_INDEX" val="20212911"/>
  <p:tag name="KSO_WM_UNIT_LAYERLEVEL" val="1"/>
  <p:tag name="KSO_WM_TAG_VERSION" val="1.0"/>
  <p:tag name="KSO_WM_BEAUTIFY_FLAG" val="#wm#"/>
  <p:tag name="KSO_WM_UNIT_DEFAULT_FONT" val="14;20;2"/>
  <p:tag name="KSO_WM_UNIT_BLOCK" val="0"/>
  <p:tag name="KSO_WM_UNIT_VALUE" val="54"/>
  <p:tag name="KSO_WM_UNIT_SHOW_EDIT_AREA_INDICATION" val="1"/>
  <p:tag name="KSO_WM_CHIP_GROUPID" val="5e6b05596848fb12bee65ac8"/>
  <p:tag name="KSO_WM_CHIP_XID" val="5e6b05596848fb12bee65aca"/>
  <p:tag name="KSO_WM_UNIT_DEC_AREA_ID" val="a18998dad6d2459aa356e97d3501e6a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444648ea8544b1e96feadd6f8194b2a"/>
  <p:tag name="KSO_WM_UNIT_SUPPORT_BIG_FONT" val="1"/>
  <p:tag name="KSO_WM_UNIT_TEXT_FILL_FORE_SCHEMECOLOR_INDEX_BRIGHTNESS" val="0.25"/>
  <p:tag name="KSO_WM_UNIT_TEXT_FILL_FORE_SCHEMECOLOR_INDEX" val="13"/>
  <p:tag name="KSO_WM_UNIT_TEXT_FILL_TYPE" val="1"/>
  <p:tag name="KSO_WM_TEMPLATE_ASSEMBLE_XID" val="6130c4e18b5cc6c91112a5aa"/>
  <p:tag name="KSO_WM_TEMPLATE_ASSEMBLE_GROUPID" val="6130c4e18b5cc6c91112a5aa"/>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804_1*l_h_i*1_1_1"/>
  <p:tag name="KSO_WM_TEMPLATE_CATEGORY" val="diagram"/>
  <p:tag name="KSO_WM_TEMPLATE_INDEX" val="2022880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44,&quot;left&quot;:414.6670078740158,&quot;top&quot;:48,&quot;width&quot;:483.16598425196855}"/>
</p:tagLst>
</file>

<file path=ppt/tags/tag363.xml><?xml version="1.0" encoding="utf-8"?>
<p:tagLst xmlns:p="http://schemas.openxmlformats.org/presentationml/2006/main">
  <p:tag name="KSO_WM_UNIT_SUBTYPE" val="a"/>
  <p:tag name="KSO_WM_UNIT_PRESET_TEXT" val="单击此处输入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804_1*l_h_f*1_1_1"/>
  <p:tag name="KSO_WM_TEMPLATE_CATEGORY" val="diagram"/>
  <p:tag name="KSO_WM_TEMPLATE_INDEX" val="20228804"/>
  <p:tag name="KSO_WM_UNIT_LAYERLEVEL" val="1_1_1"/>
  <p:tag name="KSO_WM_TAG_VERSION" val="1.0"/>
  <p:tag name="KSO_WM_BEAUTIFY_FLAG" val="#wm#"/>
  <p:tag name="KSO_WM_UNIT_VALUE" val="9"/>
  <p:tag name="KSO_WM_UNIT_TEXT_FILL_FORE_SCHEMECOLOR_INDEX_BRIGHTNESS" val="0"/>
  <p:tag name="KSO_WM_UNIT_TEXT_FILL_FORE_SCHEMECOLOR_INDEX" val="14"/>
  <p:tag name="KSO_WM_UNIT_TEXT_FILL_TYPE" val="1"/>
  <p:tag name="KSO_WM_UNIT_USESOURCEFORMAT_APPLY" val="1"/>
  <p:tag name="KSO_WM_DIAGRAM_VIRTUALLY_FRAME" val="{&quot;height&quot;:444,&quot;left&quot;:414.6670078740158,&quot;top&quot;:48,&quot;width&quot;:483.16598425196855}"/>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804_1*l_h_i*1_1_2"/>
  <p:tag name="KSO_WM_TEMPLATE_CATEGORY" val="diagram"/>
  <p:tag name="KSO_WM_TEMPLATE_INDEX" val="20228804"/>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444,&quot;left&quot;:414.6670078740158,&quot;top&quot;:48,&quot;width&quot;:483.16598425196855}"/>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804_1*l_h_i*1_4_2"/>
  <p:tag name="KSO_WM_TEMPLATE_CATEGORY" val="diagram"/>
  <p:tag name="KSO_WM_TEMPLATE_INDEX" val="20228804"/>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44,&quot;left&quot;:414.6670078740158,&quot;top&quot;:48,&quot;width&quot;:483.16598425196855}"/>
</p:tagLst>
</file>

<file path=ppt/tags/tag366.xml><?xml version="1.0" encoding="utf-8"?>
<p:tagLst xmlns:p="http://schemas.openxmlformats.org/presentationml/2006/main">
  <p:tag name="KSO_WM_UNIT_SUBTYPE" val="a"/>
  <p:tag name="KSO_WM_UNIT_PRESET_TEXT" val="单击此处输入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804_1*l_h_f*1_4_1"/>
  <p:tag name="KSO_WM_TEMPLATE_CATEGORY" val="diagram"/>
  <p:tag name="KSO_WM_TEMPLATE_INDEX" val="20228804"/>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444,&quot;left&quot;:414.6670078740158,&quot;top&quot;:48,&quot;width&quot;:483.16598425196855}"/>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804_1*l_h_i*1_4_1"/>
  <p:tag name="KSO_WM_TEMPLATE_CATEGORY" val="diagram"/>
  <p:tag name="KSO_WM_TEMPLATE_INDEX" val="20228804"/>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444,&quot;left&quot;:414.6670078740158,&quot;top&quot;:48,&quot;width&quot;:483.16598425196855}"/>
</p:tagLst>
</file>

<file path=ppt/tags/tag368.xml><?xml version="1.0" encoding="utf-8"?>
<p:tagLst xmlns:p="http://schemas.openxmlformats.org/presentationml/2006/main">
  <p:tag name="KSO_WM_BEAUTIFY_FLAG" val="#wm#"/>
  <p:tag name="KSO_WM_TEMPLATE_CATEGORY" val="diagram"/>
  <p:tag name="KSO_WM_TEMPLATE_INDEX" val="20212911"/>
  <p:tag name="KSO_WM_SLIDE_ID" val="diagram2021291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00*540"/>
  <p:tag name="KSO_WM_SLIDE_POSITION" val="0*0"/>
  <p:tag name="KSO_WM_TAG_VERSION" val="1.0"/>
  <p:tag name="KSO_WM_SLIDE_LAYOUT" val="a_d_f"/>
  <p:tag name="KSO_WM_SLIDE_LAYOUT_CNT" val="1_1_1"/>
  <p:tag name="KSO_WM_SLIDE_LAYOUT_INFO" val="{&quot;direction&quot;:1,&quot;id&quot;:&quot;2021-09-02T20:34:46&quot;,&quot;maxSize&quot;:{&quot;size1&quot;:49.374483078718185},&quot;minSize&quot;:{&quot;size1&quot;:36.874483078718185},&quot;normalSize&quot;:{&quot;size1&quot;:37.343233078718185},&quot;subLayout&quot;:[{&quot;backgroundInfo&quot;:[{&quot;bottom&quot;:0,&quot;bottomAbs&quot;:false,&quot;left&quot;:0,&quot;leftAbs&quot;:false,&quot;right&quot;:0,&quot;rightAbs&quot;:false,&quot;top&quot;:0,&quot;topAbs&quot;:false,&quot;type&quot;:&quot;leftRight&quot;}],&quot;id&quot;:&quot;2021-09-02T20:34:46&quot;,&quot;maxSize&quot;:{&quot;size1&quot;:46.7},&quot;minSize&quot;:{&quot;size1&quot;:35.6},&quot;normalSize&quot;:{&quot;size1&quot;:46.699999999999996},&quot;subLayout&quot;:[{&quot;id&quot;:&quot;2021-09-02T20:34:46&quot;,&quot;margin&quot;:{&quot;bottom&quot;:0.02600000612437725,&quot;left&quot;:2.117000102996826,&quot;right&quot;:2.117000102996826,&quot;top&quot;:4.657000541687012},&quot;type&quot;:0},{&quot;id&quot;:&quot;2021-09-02T20:34:46&quot;,&quot;margin&quot;:{&quot;bottom&quot;:5.502999782562256,&quot;left&quot;:2.117000102996826,&quot;right&quot;:2.117000102996826,&quot;top&quot;:0.8199999928474426},&quot;type&quot;:0}],&quot;type&quot;:0},{&quot;id&quot;:&quot;2021-09-02T20:34:46&quot;,&quot;margin&quot;:{&quot;bottom&quot;:1.6929999589920044,&quot;left&quot;:1.6929999589920044,&quot;right&quot;:1.6929999589920044,&quot;top&quot;:1.6929999589920044},&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a3ae7b7ee298d4025fbb"/>
  <p:tag name="KSO_WM_CHIP_FILLPROP" val="[[{&quot;text_align&quot;:&quot;lb&quot;,&quot;text_direction&quot;:&quot;horizontal&quot;,&quot;support_big_font&quot;:true,&quot;picture_toward&quot;:0,&quot;picture_dockside&quot;:[],&quot;fill_id&quot;:&quot;dd1f5506935949d784ddd5b5369b6417&quot;,&quot;fill_align&quot;:&quot;lb&quot;,&quot;chip_types&quot;:[&quot;text&quot;,&quot;header&quot;]},{&quot;text_align&quot;:&quot;lt&quot;,&quot;text_direction&quot;:&quot;horizontal&quot;,&quot;support_big_font&quot;:true,&quot;picture_toward&quot;:0,&quot;picture_dockside&quot;:[],&quot;fill_id&quot;:&quot;1e004a9bdb3149f58cb257a9f321ee51&quot;,&quot;fill_align&quot;:&quot;lt&quot;,&quot;chip_types&quot;:[&quot;text&quot;]},{&quot;text_align&quot;:&quot;lm&quot;,&quot;text_direction&quot;:&quot;horizontal&quot;,&quot;support_features&quot;:[&quot;collage&quot;,&quot;carousel&quot;],&quot;support_big_font&quot;:false,&quot;picture_toward&quot;:0,&quot;picture_dockside&quot;:[],&quot;fill_id&quot;:&quot;e312565897ad4d34a2619bd4a256236c&quot;,&quot;fill_align&quot;:&quot;cm&quot;,&quot;chip_types&quot;:[&quot;diagram&quot;,&quot;pictext&quot;,&quot;picture&quot;,&quot;chart&quot;,&quot;table&quot;,&quot;video&quot;]}]]"/>
  <p:tag name="KSO_WM_CHIP_DECFILLPROP" val="[]"/>
  <p:tag name="KSO_WM_SLIDE_CAN_ADD_NAVIGATION" val="1"/>
  <p:tag name="KSO_WM_CHIP_GROUPID" val="5f6ca3ae7b7ee298d4025fba"/>
  <p:tag name="KSO_WM_SLIDE_BK_DARK_LIGHT" val="2"/>
  <p:tag name="KSO_WM_SLIDE_BACKGROUND_TYPE" val="leftRight"/>
  <p:tag name="KSO_WM_SLIDE_SUPPORT_FEATURE_TYPE" val="3"/>
  <p:tag name="KSO_WM_TEMPLATE_ASSEMBLE_XID" val="6130c4e18b5cc6c91112a5aa"/>
  <p:tag name="KSO_WM_TEMPLATE_ASSEMBLE_GROUPID" val="6130c4e18b5cc6c91112a5aa"/>
</p:tagLst>
</file>

<file path=ppt/tags/tag36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TEMPLATE_CATEGORY" val="diagram"/>
  <p:tag name="KSO_WM_TEMPLATE_INDEX" val="20231451"/>
  <p:tag name="KSO_WM_UNIT_LAYERLEVEL" val="1"/>
  <p:tag name="KSO_WM_TAG_VERSION" val="3.0"/>
  <p:tag name="KSO_WM_BEAUTIFY_FLAG" val="#wm#"/>
  <p:tag name="KSO_WM_UNIT_TEXT_TYPE" val="1"/>
  <p:tag name="KSO_WM_DIAGRAM_GROUP_CODE" val="n1-1"/>
  <p:tag name="KSO_WM_UNIT_ID" val="diagram20231451_3*a*1"/>
  <p:tag name="KSO_WM_UNIT_PRESET_TEXT" val="单击此处添加标题"/>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i"/>
  <p:tag name="KSO_WM_UNIT_INDEX" val="1_1_1"/>
  <p:tag name="KSO_WM_TEMPLATE_CATEGORY" val="diagram"/>
  <p:tag name="KSO_WM_TEMPLATE_INDEX" val="2023145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07597745640066,&quot;left&quot;:115.578466796875,&quot;top&quot;:113.57402254359931,&quot;width&quot;:729.14306640625}"/>
  <p:tag name="KSO_WM_DIAGRAM_COLOR_MATCH_VALUE" val="{&quot;shape&quot;:{&quot;fill&quot;:{&quot;type&quot;:0},&quot;glow&quot;:{&quot;colorType&quot;:0},&quot;line&quot;:{&quot;gradient&quot;:[{&quot;brightness&quot;:0.800000011920929,&quot;colorType&quot;:1,&quot;foreColorIndex&quot;:5,&quot;pos&quot;:0.33000001311302185,&quot;transparency&quot;:1},{&quot;brightness&quot;:0,&quot;colorType&quot;:1,&quot;foreColorIndex&quot;:5,&quot;pos&quot;:1,&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n1-1"/>
  <p:tag name="KSO_WM_UNIT_ID" val="diagram20231451_1*n_h_i*1_1_1"/>
  <p:tag name="KSO_WM_UNIT_LINE_FORE_SCHEMECOLOR_INDEX" val="5"/>
  <p:tag name="KSO_WM_UNIT_TEXT_FILL_FORE_SCHEMECOLOR_INDEX" val="2"/>
  <p:tag name="KSO_WM_UNIT_TEXT_FILL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
  <p:tag name="KSO_WM_TAG_VERSION" val="3.0"/>
  <p:tag name="KSO_WM_BEAUTIFY_FLAG" val="#wm#"/>
  <p:tag name="KSO_WM_UNIT_TYPE" val="n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8.07597745640066,&quot;left&quot;:115.578466796875,&quot;top&quot;:113.57402254359931,&quot;width&quot;:729.14306640625}"/>
  <p:tag name="KSO_WM_DIAGRAM_COLOR_MATCH_VALUE" val="{&quot;shape&quot;:{&quot;fill&quot;:{&quot;gradient&quot;:[{&quot;brightness&quot;:0.4000000059604645,&quot;colorType&quot;:1,&quot;foreColorIndex&quot;:5,&quot;pos&quot;:0.18000000715255737,&quot;transparency&quot;:1},{&quot;brightness&quot;:0.20000000298023224,&quot;colorType&quot;:1,&quot;foreColorIndex&quot;:5,&quot;pos&quot;:1,&quot;transparency&quot;:0.64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D" val="diagram20231451_1*n_h_i*1_1_2"/>
  <p:tag name="KSO_WM_UNIT_FILL_TYPE" val="3"/>
  <p:tag name="KSO_WM_UNIT_TEXT_FILL_FORE_SCHEMECOLOR_INDEX" val="2"/>
  <p:tag name="KSO_WM_UNIT_TEXT_FILL_TYPE" val="1"/>
  <p:tag name="KSO_WM_UNIT_USESOURCEFORMAT_APPLY" val="1"/>
</p:tagLst>
</file>

<file path=ppt/tags/tag3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TEMPLATE_CATEGORY" val="diagram"/>
  <p:tag name="KSO_WM_TEMPLATE_INDEX" val="20231451"/>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MAX_ITEMCNT" val="4"/>
  <p:tag name="KSO_WM_DIAGRAM_MIN_ITEMCNT" val="2"/>
  <p:tag name="KSO_WM_DIAGRAM_VIRTUALLY_FRAME" val="{&quot;height&quot;:388.07597745640066,&quot;left&quot;:115.578466796875,&quot;top&quot;:113.57402254359931,&quot;width&quot;:729.14306640625}"/>
  <p:tag name="KSO_WM_DIAGRAM_COLOR_MATCH_VALUE" val="{&quot;shape&quot;:{&quot;fill&quot;:{&quot;gradient&quot;:[{&quot;brightness&quot;:0.15000000596046448,&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1*n_h_a*1_1_1"/>
  <p:tag name="KSO_WM_UNIT_PRESET_TEXT" val="此处添加项标题"/>
  <p:tag name="KSO_WM_UNIT_FILL_TYPE" val="3"/>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88.07597745640066,&quot;left&quot;:115.578466796875,&quot;top&quot;:113.57402254359931,&quot;width&quot;:729.14306640625}"/>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1_1"/>
  <p:tag name="KSO_WM_UNIT_ID" val="diagram20231451_1*n_h_h_i*1_2_1_1"/>
  <p:tag name="KSO_WM_UNIT_FILL_TYPE" val="3"/>
  <p:tag name="KSO_WM_UNIT_SHADOW_SCHEMECOLOR_INDEX" val="5"/>
  <p:tag name="KSO_WM_UNIT_TEXT_FILL_FORE_SCHEMECOLOR_INDEX" val="2"/>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88.07597745640066,&quot;left&quot;:115.578466796875,&quot;top&quot;:113.57402254359931,&quot;width&quot;:729.14306640625}"/>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1_2"/>
  <p:tag name="KSO_WM_UNIT_ID" val="diagram20231451_1*n_h_h_i*1_2_1_2"/>
  <p:tag name="KSO_WM_UNIT_LINE_FORE_SCHEMECOLOR_INDEX" val="5"/>
  <p:tag name="KSO_WM_UNIT_USESOURCEFORMAT_APPLY" val="1"/>
</p:tagLst>
</file>

<file path=ppt/tags/tag3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388.07597745640066,&quot;left&quot;:115.578466796875,&quot;top&quot;:113.57402254359931,&quot;width&quot;:729.14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1*n_h_h_a*1_2_1_1"/>
  <p:tag name="KSO_WM_UNIT_PRESET_TEXT" val="此处添加项标题"/>
  <p:tag name="KSO_WM_UNIT_TEXT_FILL_FORE_SCHEMECOLOR_INDEX" val="1"/>
  <p:tag name="KSO_WM_UNIT_TEXT_FILL_TYPE" val="1"/>
  <p:tag name="KSO_WM_UNIT_USESOURCEFORMAT_APPLY"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f"/>
  <p:tag name="KSO_WM_DIAGRAM_VERSION" val="3"/>
  <p:tag name="KSO_WM_DIAGRAM_COLOR_TRICK" val="1"/>
  <p:tag name="KSO_WM_DIAGRAM_COLOR_TEXT_CAN_REMOVE" val="n"/>
  <p:tag name="KSO_WM_DIAGRAM_MAX_ITEMCNT" val="4"/>
  <p:tag name="KSO_WM_DIAGRAM_MIN_ITEMCNT" val="2"/>
  <p:tag name="KSO_WM_DIAGRAM_VIRTUALLY_FRAME" val="{&quot;height&quot;:388.07597745640066,&quot;left&quot;:115.578466796875,&quot;top&quot;:113.57402254359931,&quot;width&quot;:729.14306640625}"/>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1_1"/>
  <p:tag name="KSO_WM_UNIT_ID" val="diagram20231451_1*n_h_h_f*1_2_1_1"/>
  <p:tag name="KSO_WM_UNIT_SUBTYPE" val="a"/>
  <p:tag name="KSO_WM_UNIT_TEXT_LAYER_COUNT" val="1"/>
  <p:tag name="KSO_WM_UNIT_NOCLEAR" val="0"/>
  <p:tag name="KSO_WM_UNIT_VALUE" val="156"/>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LINE_FORE_SCHEMECOLOR_INDEX" val="5"/>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88.07597745640066,&quot;left&quot;:115.578466796875,&quot;top&quot;:113.57402254359931,&quot;width&quot;:729.14306640625}"/>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2_1"/>
  <p:tag name="KSO_WM_UNIT_ID" val="diagram20231451_1*n_h_h_i*1_2_2_1"/>
  <p:tag name="KSO_WM_UNIT_FILL_TYPE" val="3"/>
  <p:tag name="KSO_WM_UNIT_SHADOW_SCHEMECOLOR_INDEX" val="5"/>
  <p:tag name="KSO_WM_UNIT_TEXT_FILL_FORE_SCHEMECOLOR_INDEX" val="2"/>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88.07597745640066,&quot;left&quot;:115.578466796875,&quot;top&quot;:113.57402254359931,&quot;width&quot;:729.14306640625}"/>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2_2"/>
  <p:tag name="KSO_WM_UNIT_ID" val="diagram20231451_1*n_h_h_i*1_2_2_2"/>
  <p:tag name="KSO_WM_UNIT_LINE_FORE_SCHEMECOLOR_INDEX" val="5"/>
  <p:tag name="KSO_WM_UNIT_USESOURCEFORMAT_APPLY" val="1"/>
</p:tagLst>
</file>

<file path=ppt/tags/tag3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388.07597745640066,&quot;left&quot;:115.578466796875,&quot;top&quot;:113.57402254359931,&quot;width&quot;:729.14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1*n_h_h_a*1_2_2_1"/>
  <p:tag name="KSO_WM_UNIT_PRESET_TEXT" val="此处添加项标题"/>
  <p:tag name="KSO_WM_UNIT_TEXT_FILL_FORE_SCHEMECOLOR_INDEX" val="1"/>
  <p:tag name="KSO_WM_UNIT_TEXT_FILL_TYPE" val="1"/>
  <p:tag name="KSO_WM_UNIT_USESOURCEFORMAT_APPLY" val="1"/>
</p:tagLst>
</file>

<file path=ppt/tags/tag38.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311"/>
  <p:tag name="KSO_WM_TEMPLATE_THUMBS_INDEX" val="1、9"/>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f"/>
  <p:tag name="KSO_WM_DIAGRAM_VERSION" val="3"/>
  <p:tag name="KSO_WM_DIAGRAM_COLOR_TRICK" val="1"/>
  <p:tag name="KSO_WM_DIAGRAM_COLOR_TEXT_CAN_REMOVE" val="n"/>
  <p:tag name="KSO_WM_DIAGRAM_VIRTUALLY_FRAME" val="{&quot;height&quot;:388.07597745640066,&quot;left&quot;:115.578466796875,&quot;top&quot;:113.57402254359931,&quot;width&quot;:729.14306640625}"/>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2_1"/>
  <p:tag name="KSO_WM_UNIT_ID" val="diagram20231451_1*n_h_h_f*1_2_2_1"/>
  <p:tag name="KSO_WM_UNIT_SUBTYPE" val="a"/>
  <p:tag name="KSO_WM_UNIT_TEXT_LAYER_COUNT" val="1"/>
  <p:tag name="KSO_WM_UNIT_NOCLEAR" val="0"/>
  <p:tag name="KSO_WM_UNIT_VALUE" val="156"/>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MAX_ITEMCNT" val="4"/>
  <p:tag name="KSO_WM_DIAGRAM_MIN_ITEMCNT" val="2"/>
  <p:tag name="KSO_WM_UNIT_LINE_FORE_SCHEMECOLOR_INDEX" val="5"/>
  <p:tag name="KSO_WM_UNIT_USESOURCEFORMAT_APPLY" val="1"/>
</p:tagLst>
</file>

<file path=ppt/tags/tag381.xml><?xml version="1.0" encoding="utf-8"?>
<p:tagLst xmlns:p="http://schemas.openxmlformats.org/presentationml/2006/main">
  <p:tag name="KSO_WM_TEMPLATE_SUBCATEGORY" val="0"/>
  <p:tag name="KSO_WM_TEMPLATE_MASTER_TYPE" val="0"/>
  <p:tag name="KSO_WM_TEMPLATE_COLOR_TYPE" val="0"/>
  <p:tag name="KSO_WM_TAG_VERSION" val="3.0"/>
  <p:tag name="KSO_WM_BEAUTIFY_FLAG" val="#wm#"/>
  <p:tag name="KSO_WM_TEMPLATE_CATEGORY" val="diagram"/>
  <p:tag name="KSO_WM_TEMPLATE_INDEX" val="20231451"/>
  <p:tag name="KSO_WM_SLIDE_TYPE" val="text"/>
  <p:tag name="KSO_WM_SLIDE_SUBTYPE" val="diag"/>
  <p:tag name="KSO_WM_SLIDE_LAYOUT" val="a_n"/>
  <p:tag name="KSO_WM_SLIDE_LAYOUT_CNT" val="1_1"/>
  <p:tag name="KSO_WM_SPECIAL_SOURCE" val="bdnull"/>
  <p:tag name="KSO_WM_SLIDE_DIAGTYPE" val="n"/>
  <p:tag name="KSO_WM_SLIDE_ID" val="diagram20231451_3"/>
  <p:tag name="KSO_WM_SLIDE_ITEM_CNT" val="4"/>
  <p:tag name="KSO_WM_SLIDE_INDEX" val="3"/>
  <p:tag name="KSO_WM_SLIDE_SIZE" val="729.143*353.014"/>
  <p:tag name="KSO_WM_SLIDE_POSITION" val="115.578*148.611"/>
  <p:tag name="KSO_WM_DIAGRAM_GROUP_CODE" val="n1-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38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38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385.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5*a*1"/>
  <p:tag name="KSO_WM_TEMPLATE_CATEGORY" val="diagram"/>
  <p:tag name="KSO_WM_TEMPLATE_INDEX" val="20231440"/>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3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2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gradient&quot;:[{&quot;brightness&quot;:0,&quot;colorType&quot;:1,&quot;foreColorIndex&quot;:5,&quot;pos&quot;:0,&quot;transparency&quot;:0.8899999856948853},{&quot;brightness&quot;:0,&quot;colorType&quot;:1,&quot;foreColorIndex&quot;:5,&quot;pos&quot;:1,&quot;transparency&quot;:1}],&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SHADOW_SCHEMECOLOR_INDEX" val="5"/>
  <p:tag name="KSO_WM_UNIT_USESOURCEFORMAT_APPLY"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1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2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SHADOW_SCHEMECOLOR_INDEX" val="5"/>
  <p:tag name="KSO_WM_UNIT_USESOURCEFORMAT_APPLY"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x*1_2_1"/>
  <p:tag name="KSO_WM_TEMPLATE_CATEGORY" val="diagram"/>
  <p:tag name="KSO_WM_TEMPLATE_INDEX" val="20231440"/>
  <p:tag name="KSO_WM_UNIT_LAYERLEVEL" val="1_1_1"/>
  <p:tag name="KSO_WM_TAG_VERSION" val="3.0"/>
  <p:tag name="KSO_WM_BEAUTIFY_FLAG" val="#wm#"/>
  <p:tag name="KSO_WM_UNIT_VALUE" val="55*60"/>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SHADOW_SCHEMECOLOR_INDEX" val="5"/>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3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x*1_1_1"/>
  <p:tag name="KSO_WM_TEMPLATE_CATEGORY" val="diagram"/>
  <p:tag name="KSO_WM_TEMPLATE_INDEX" val="20231440"/>
  <p:tag name="KSO_WM_UNIT_LAYERLEVEL" val="1_1_1"/>
  <p:tag name="KSO_WM_TAG_VERSION" val="3.0"/>
  <p:tag name="KSO_WM_BEAUTIFY_FLAG" val="#wm#"/>
  <p:tag name="KSO_WM_UNIT_VALUE" val="60*60"/>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SHADOW_SCHEMECOLOR_INDEX" val="5"/>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x*1_3_1"/>
  <p:tag name="KSO_WM_TEMPLATE_CATEGORY" val="diagram"/>
  <p:tag name="KSO_WM_TEMPLATE_INDEX" val="20231440"/>
  <p:tag name="KSO_WM_UNIT_LAYERLEVEL" val="1_1_1"/>
  <p:tag name="KSO_WM_TAG_VERSION" val="3.0"/>
  <p:tag name="KSO_WM_BEAUTIFY_FLAG" val="#wm#"/>
  <p:tag name="KSO_WM_UNIT_VALUE" val="60*6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SHADOW_SCHEMECOLOR_INDEX" val="5"/>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i*1_2"/>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i*1_1"/>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39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440_2*l_h_a*1_1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UNIT_VALUE" val="12"/>
  <p:tag name="KSO_WM_UNIT_PRESET_TEXT" val="单击此处添加标题内容"/>
  <p:tag name="KSO_WM_UNIT_USESOURCEFORMAT_APPLY" val="1"/>
</p:tagLst>
</file>

<file path=ppt/tags/tag39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440_2*l_h_a*1_3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UNIT_PRESET_TEXT" val="单击此处添加标题内容"/>
  <p:tag name="KSO_WM_UNIT_USESOURCEFORMAT_APPLY" val="1"/>
</p:tagLst>
</file>

<file path=ppt/tags/tag39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440_2*l_h_a*1_2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FILL_FORE_SCHEMECOLOR_INDEX" val="1"/>
  <p:tag name="KSO_WM_UNIT_TEXT_FILL_TYPE" val="1"/>
  <p:tag name="KSO_WM_UNIT_TEXT_TYPE" val="1"/>
  <p:tag name="KSO_WM_UNIT_PRESET_TEXT" val="单击此处添加标题内容"/>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400.xml><?xml version="1.0" encoding="utf-8"?>
<p:tagLst xmlns:p="http://schemas.openxmlformats.org/presentationml/2006/main">
  <p:tag name="KSO_WM_SLIDE_ID" val="diagram20231440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1440"/>
  <p:tag name="KSO_WM_SLIDE_TYPE" val="text"/>
  <p:tag name="KSO_WM_SLIDE_SUBTYPE" val="diag"/>
  <p:tag name="KSO_WM_SLIDE_SIZE" val="793.609*277.5"/>
  <p:tag name="KSO_WM_SLIDE_POSITION" val="75.6957*174.75"/>
  <p:tag name="KSO_WM_SLIDE_LAYOUT" val="a_l"/>
  <p:tag name="KSO_WM_SLIDE_LAYOUT_CNT" val="1_1"/>
  <p:tag name="KSO_WM_SPECIAL_SOURCE" val="bdnull"/>
  <p:tag name="KSO_WM_DIAGRAM_GROUP_CODE" val="l1-1"/>
  <p:tag name="KSO_WM_SLIDE_DIAGTYPE" val="l"/>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4638_2*l_i*1_1"/>
  <p:tag name="KSO_WM_TEMPLATE_CATEGORY" val="diagram"/>
  <p:tag name="KSO_WM_TEMPLATE_INDEX" val="20204638"/>
  <p:tag name="KSO_WM_UNIT_LAYERLEVEL" val="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VIRTUALLY_FRAME" val="{&quot;height&quot;:382.53913385826775,&quot;left&quot;:25.14787401574803,&quot;top&quot;:120.20866141732283,&quot;width&quot;:909.7043307086615}"/>
</p:tagLst>
</file>

<file path=ppt/tags/tag402.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4638_2*a*1"/>
  <p:tag name="KSO_WM_TEMPLATE_CATEGORY" val="diagram"/>
  <p:tag name="KSO_WM_TEMPLATE_INDEX" val="20204638"/>
  <p:tag name="KSO_WM_UNIT_LAYERLEVEL" val="1"/>
  <p:tag name="KSO_WM_TAG_VERSION" val="1.0"/>
  <p:tag name="KSO_WM_BEAUTIFY_FLAG" val="#wm#"/>
  <p:tag name="KSO_WM_UNIT_PRESET_TEXT" val="单击此处添加大标题内容"/>
  <p:tag name="KSO_WM_UNIT_TEXT_FILL_FORE_SCHEMECOLOR_INDEX_BRIGHTNESS" val="0"/>
  <p:tag name="KSO_WM_UNIT_TEXT_FILL_FORE_SCHEMECOLOR_INDEX" val="13"/>
  <p:tag name="KSO_WM_UNIT_TEXT_FILL_TYPE" val="1"/>
  <p:tag name="KSO_WM_UNIT_USESOURCEFORMAT_APPLY"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4638_2*l_i*1_2"/>
  <p:tag name="KSO_WM_TEMPLATE_CATEGORY" val="diagram"/>
  <p:tag name="KSO_WM_TEMPLATE_INDEX" val="20204638"/>
  <p:tag name="KSO_WM_UNIT_LAYERLEVEL" val="1_1"/>
  <p:tag name="KSO_WM_TAG_VERSION" val="1.0"/>
  <p:tag name="KSO_WM_BEAUTIFY_FLAG" val="#wm#"/>
  <p:tag name="KSO_WM_UNIT_LINE_FORE_SCHEMECOLOR_INDEX_BRIGHTNESS" val="-0.5"/>
  <p:tag name="KSO_WM_UNIT_LINE_FORE_SCHEMECOLOR_INDEX" val="5"/>
  <p:tag name="KSO_WM_UNIT_LINE_FILL_TYPE" val="2"/>
  <p:tag name="KSO_WM_UNIT_USESOURCEFORMAT_APPLY" val="1"/>
  <p:tag name="KSO_WM_DIAGRAM_VIRTUALLY_FRAME" val="{&quot;height&quot;:382.53913385826775,&quot;left&quot;:25.14787401574803,&quot;top&quot;:120.20866141732283,&quot;width&quot;:909.7043307086615}"/>
</p:tagLst>
</file>

<file path=ppt/tags/tag404.xml><?xml version="1.0" encoding="utf-8"?>
<p:tagLst xmlns:p="http://schemas.openxmlformats.org/presentationml/2006/main">
  <p:tag name="KSO_WM_UNIT_SUBTYPE" val="a"/>
  <p:tag name="KSO_WM_UNIT_NOCLEAR" val="0"/>
  <p:tag name="KSO_WM_UNIT_VALUE" val="40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4638_2*l_h_f*1_1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TEXT_FILL_FORE_SCHEMECOLOR_INDEX_BRIGHTNESS" val="0.35"/>
  <p:tag name="KSO_WM_UNIT_TEXT_FILL_FORE_SCHEMECOLOR_INDEX" val="13"/>
  <p:tag name="KSO_WM_UNIT_TEXT_FILL_TYPE" val="1"/>
  <p:tag name="KSO_WM_UNIT_USESOURCEFORMAT_APPLY" val="1"/>
  <p:tag name="KSO_WM_DIAGRAM_VIRTUALLY_FRAME" val="{&quot;height&quot;:382.53913385826775,&quot;left&quot;:25.14787401574803,&quot;top&quot;:120.20866141732283,&quot;width&quot;:909.7043307086615}"/>
</p:tagLst>
</file>

<file path=ppt/tags/tag405.xml><?xml version="1.0" encoding="utf-8"?>
<p:tagLst xmlns:p="http://schemas.openxmlformats.org/presentationml/2006/main">
  <p:tag name="KSO_WM_UNIT_SUBTYPE" val="a"/>
  <p:tag name="KSO_WM_UNIT_NOCLEAR" val="0"/>
  <p:tag name="KSO_WM_UNIT_VALUE" val="40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4638_2*l_h_f*1_2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TEXT_FILL_FORE_SCHEMECOLOR_INDEX_BRIGHTNESS" val="0.35"/>
  <p:tag name="KSO_WM_UNIT_TEXT_FILL_FORE_SCHEMECOLOR_INDEX" val="13"/>
  <p:tag name="KSO_WM_UNIT_TEXT_FILL_TYPE" val="1"/>
  <p:tag name="KSO_WM_UNIT_USESOURCEFORMAT_APPLY" val="1"/>
  <p:tag name="KSO_WM_DIAGRAM_VIRTUALLY_FRAME" val="{&quot;height&quot;:382.53913385826775,&quot;left&quot;:25.14787401574803,&quot;top&quot;:120.20866141732283,&quot;width&quot;:909.7043307086615}"/>
</p:tagLst>
</file>

<file path=ppt/tags/tag406.xml><?xml version="1.0" encoding="utf-8"?>
<p:tagLst xmlns:p="http://schemas.openxmlformats.org/presentationml/2006/main">
  <p:tag name="KSO_WM_UNIT_SUBTYPE" val="a"/>
  <p:tag name="KSO_WM_UNIT_NOCLEAR" val="0"/>
  <p:tag name="KSO_WM_UNIT_VALUE" val="40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4638_2*l_h_f*1_3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TEXT_FILL_FORE_SCHEMECOLOR_INDEX_BRIGHTNESS" val="0.35"/>
  <p:tag name="KSO_WM_UNIT_TEXT_FILL_FORE_SCHEMECOLOR_INDEX" val="13"/>
  <p:tag name="KSO_WM_UNIT_TEXT_FILL_TYPE" val="1"/>
  <p:tag name="KSO_WM_UNIT_USESOURCEFORMAT_APPLY" val="1"/>
  <p:tag name="KSO_WM_DIAGRAM_VIRTUALLY_FRAME" val="{&quot;height&quot;:382.53913385826775,&quot;left&quot;:25.14787401574803,&quot;top&quot;:120.20866141732283,&quot;width&quot;:909.7043307086615}"/>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4638_2*l_i*1_3"/>
  <p:tag name="KSO_WM_TEMPLATE_CATEGORY" val="diagram"/>
  <p:tag name="KSO_WM_TEMPLATE_INDEX" val="20204638"/>
  <p:tag name="KSO_WM_UNIT_LAYERLEVEL" val="1_1"/>
  <p:tag name="KSO_WM_TAG_VERSION" val="1.0"/>
  <p:tag name="KSO_WM_BEAUTIFY_FLAG" val="#wm#"/>
  <p:tag name="KSO_WM_UNIT_LINE_FORE_SCHEMECOLOR_INDEX_BRIGHTNESS" val="-0.5"/>
  <p:tag name="KSO_WM_UNIT_LINE_FORE_SCHEMECOLOR_INDEX" val="5"/>
  <p:tag name="KSO_WM_UNIT_LINE_FILL_TYPE" val="2"/>
  <p:tag name="KSO_WM_UNIT_USESOURCEFORMAT_APPLY" val="1"/>
  <p:tag name="KSO_WM_DIAGRAM_VIRTUALLY_FRAME" val="{&quot;height&quot;:382.53913385826775,&quot;left&quot;:25.14787401574803,&quot;top&quot;:120.20866141732283,&quot;width&quot;:909.7043307086615}"/>
</p:tagLst>
</file>

<file path=ppt/tags/tag408.xml><?xml version="1.0" encoding="utf-8"?>
<p:tagLst xmlns:p="http://schemas.openxmlformats.org/presentationml/2006/main">
  <p:tag name="KSO_WM_BEAUTIFY_FLAG" val="#wm#"/>
  <p:tag name="KSO_WM_TEMPLATE_CATEGORY" val="diagram"/>
  <p:tag name="KSO_WM_TEMPLATE_INDEX" val="20204638"/>
  <p:tag name="KSO_WM_SLIDE_ID" val="diagram20204638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909.704*382.539"/>
  <p:tag name="KSO_WM_SLIDE_POSITION" val="25.1479*120.209"/>
  <p:tag name="KSO_WM_DIAGRAM_GROUP_CODE" val="l1-1"/>
  <p:tag name="KSO_WM_SLIDE_DIAGTYPE" val="l"/>
  <p:tag name="KSO_WM_TAG_VERSION" val="1.0"/>
  <p:tag name="KSO_WM_SLIDE_LAYOUT" val="a_l"/>
  <p:tag name="KSO_WM_SLIDE_LAYOUT_CNT" val="1_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41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41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412.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19_1*i*1"/>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fca2ceed80a541c9a1ec9db3e1e1e7ad"/>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325"/>
  <p:tag name="KSO_WM_TEMPLATE_ASSEMBLE_XID" val="60656e894054ed1e2fb7faed"/>
  <p:tag name="KSO_WM_TEMPLATE_ASSEMBLE_GROUPID" val="60656e894054ed1e2fb7faed"/>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19_1*i*2"/>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b40a289199e84838b84c250414e6c2d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200"/>
  <p:tag name="KSO_WM_TEMPLATE_ASSEMBLE_XID" val="60656e894054ed1e2fb7faed"/>
  <p:tag name="KSO_WM_TEMPLATE_ASSEMBLE_GROUPID" val="60656e894054ed1e2fb7faed"/>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19_1*i*3"/>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3231e35afa514dcaa57f7fb3297f53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ed"/>
  <p:tag name="KSO_WM_TEMPLATE_ASSEMBLE_GROUPID" val="60656e894054ed1e2fb7faed"/>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19_1*i*4"/>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b194b2d2f353469ebba00dde163546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ed"/>
  <p:tag name="KSO_WM_TEMPLATE_ASSEMBLE_GROUPID" val="60656e894054ed1e2fb7faed"/>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19_1*i*5"/>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0359c9aa6d164b778f9100a578dbe3b7"/>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ed"/>
  <p:tag name="KSO_WM_TEMPLATE_ASSEMBLE_GROUPID" val="60656e894054ed1e2fb7faed"/>
</p:tagLst>
</file>

<file path=ppt/tags/tag418.xml><?xml version="1.0" encoding="utf-8"?>
<p:tagLst xmlns:p="http://schemas.openxmlformats.org/presentationml/2006/main">
  <p:tag name="KSO_WM_UNIT_BLOCK" val="0"/>
  <p:tag name="KSO_WM_UNIT_DEC_AREA_ID" val="6a189283db0b4f20948332db44b83e3f"/>
  <p:tag name="KSO_WM_UNIT_HIGHLIGHT" val="0"/>
  <p:tag name="KSO_WM_UNIT_COMPATIBLE" val="0"/>
  <p:tag name="KSO_WM_UNIT_DIAGRAM_ISNUMVISUAL" val="0"/>
  <p:tag name="KSO_WM_UNIT_DIAGRAM_ISREFERUNIT" val="0"/>
  <p:tag name="KSO_WM_UNIT_ID" val="diagram20209019_1*i*6"/>
  <p:tag name="KSO_WM_TEMPLATE_CATEGORY" val="diagram"/>
  <p:tag name="KSO_WM_TEMPLATE_INDEX" val="20209019"/>
  <p:tag name="KSO_WM_UNIT_LAYERLEVEL" val="1"/>
  <p:tag name="KSO_WM_TAG_VERSION" val="1.0"/>
  <p:tag name="KSO_WM_BEAUTIFY_FLAG" val="#wm#"/>
  <p:tag name="KSO_WM_UNIT_TYPE" val="i"/>
  <p:tag name="KSO_WM_UNIT_INDEX" val="6"/>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TEMPLATE_ASSEMBLE_XID" val="60656e894054ed1e2fb7faed"/>
  <p:tag name="KSO_WM_TEMPLATE_ASSEMBLE_GROUPID" val="60656e894054ed1e2fb7faed"/>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19_1*i*7"/>
  <p:tag name="KSO_WM_TEMPLATE_CATEGORY" val="diagram"/>
  <p:tag name="KSO_WM_TEMPLATE_INDEX" val="20209019"/>
  <p:tag name="KSO_WM_UNIT_LAYERLEVEL" val="1"/>
  <p:tag name="KSO_WM_TAG_VERSION" val="1.0"/>
  <p:tag name="KSO_WM_BEAUTIFY_FLAG" val="#wm#"/>
  <p:tag name="KSO_WM_UNIT_BLOCK" val="0"/>
  <p:tag name="KSO_WM_UNIT_DEC_AREA_ID" val="d81d101dc3ca492ca86759d2fe2fc55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e894054ed1e2fb7faed"/>
  <p:tag name="KSO_WM_TEMPLATE_ASSEMBLE_GROUPID" val="60656e894054ed1e2fb7faed"/>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19_1*i*8"/>
  <p:tag name="KSO_WM_TEMPLATE_CATEGORY" val="diagram"/>
  <p:tag name="KSO_WM_TEMPLATE_INDEX" val="20209019"/>
  <p:tag name="KSO_WM_UNIT_LAYERLEVEL" val="1"/>
  <p:tag name="KSO_WM_TAG_VERSION" val="1.0"/>
  <p:tag name="KSO_WM_BEAUTIFY_FLAG" val="#wm#"/>
  <p:tag name="KSO_WM_UNIT_BLOCK" val="0"/>
  <p:tag name="KSO_WM_UNIT_DEC_AREA_ID" val="6563c2c720f047c387bd6314ea79ee48"/>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6"/>
  <p:tag name="KSO_WM_TEMPLATE_ASSEMBLE_XID" val="60656e894054ed1e2fb7faed"/>
  <p:tag name="KSO_WM_TEMPLATE_ASSEMBLE_GROUPID" val="60656e894054ed1e2fb7faed"/>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19_1*i*9"/>
  <p:tag name="KSO_WM_TEMPLATE_CATEGORY" val="diagram"/>
  <p:tag name="KSO_WM_TEMPLATE_INDEX" val="20209019"/>
  <p:tag name="KSO_WM_UNIT_LAYERLEVEL" val="1"/>
  <p:tag name="KSO_WM_TAG_VERSION" val="1.0"/>
  <p:tag name="KSO_WM_BEAUTIFY_FLAG" val="#wm#"/>
  <p:tag name="KSO_WM_UNIT_BLOCK" val="0"/>
  <p:tag name="KSO_WM_UNIT_SM_LIMIT_TYPE" val="0"/>
  <p:tag name="KSO_WM_UNIT_DEC_AREA_ID" val="8944fa8f2e494c18a6c875f565663fd2"/>
  <p:tag name="KSO_WM_UNIT_DECORATE_INFO" val="{&quot;DecorateInfoH&quot;:{&quot;IsAbs&quot;:true},&quot;DecorateInfoW&quot;:{&quot;IsAbs&quot;:true},&quot;DecorateInfoX&quot;:{&quot;IsAbs&quot;:true,&quot;Pos&quot;:1},&quot;DecorateInfoY&quot;:{&quot;IsAbs&quot;:true,&quot;Pos&quot;:2},&quot;ReferentInfo&quot;:{&quot;Id&quot;:&quot;72ff471985d3434e9638e04e291b70c6&quot;,&quot;X&quot;:{&quot;Pos&quot;:1},&quot;Y&quot;:{&quot;Pos&quot;:0}},&quot;whChangeMode&quot;:0}"/>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9"/>
  <p:tag name="KSO_WM_TEMPLATE_ASSEMBLE_XID" val="60656e894054ed1e2fb7faed"/>
  <p:tag name="KSO_WM_TEMPLATE_ASSEMBLE_GROUPID" val="60656e894054ed1e2fb7faed"/>
</p:tagLst>
</file>

<file path=ppt/tags/tag422.xml><?xml version="1.0" encoding="utf-8"?>
<p:tagLst xmlns:p="http://schemas.openxmlformats.org/presentationml/2006/main">
  <p:tag name="KSO_WM_UNIT_ISCONTENTSTITLE" val="0"/>
  <p:tag name="KSO_WM_UNIT_ISNUMDGMTITLE" val="0"/>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09019_1*a*1"/>
  <p:tag name="KSO_WM_TEMPLATE_CATEGORY" val="diagram"/>
  <p:tag name="KSO_WM_TEMPLATE_INDEX" val="2020901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94f66c9e13c43f09f6f2e04037212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74cf3827d7f4ea88bf12e82e7332642"/>
  <p:tag name="KSO_WM_UNIT_SUPPORT_BIG_FONT" val="1"/>
  <p:tag name="KSO_WM_UNIT_TEXT_FILL_FORE_SCHEMECOLOR_INDEX_BRIGHTNESS" val="0"/>
  <p:tag name="KSO_WM_UNIT_TEXT_FILL_FORE_SCHEMECOLOR_INDEX" val="13"/>
  <p:tag name="KSO_WM_UNIT_TEXT_FILL_TYPE" val="1"/>
  <p:tag name="KSO_WM_TEMPLATE_ASSEMBLE_XID" val="60656e894054ed1e2fb7faed"/>
  <p:tag name="KSO_WM_TEMPLATE_ASSEMBLE_GROUPID" val="60656e894054ed1e2fb7faed"/>
</p:tagLst>
</file>

<file path=ppt/tags/tag42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19_1*f*1"/>
  <p:tag name="KSO_WM_TEMPLATE_CATEGORY" val="diagram"/>
  <p:tag name="KSO_WM_TEMPLATE_INDEX" val="20209019"/>
  <p:tag name="KSO_WM_UNIT_LAYERLEVEL" val="1"/>
  <p:tag name="KSO_WM_TAG_VERSION" val="1.0"/>
  <p:tag name="KSO_WM_BEAUTIFY_FLAG" val="#wm#"/>
  <p:tag name="KSO_WM_UNIT_DEFAULT_FONT" val="14;20;2"/>
  <p:tag name="KSO_WM_UNIT_BLOCK" val="0"/>
  <p:tag name="KSO_WM_UNIT_VALUE" val="252"/>
  <p:tag name="KSO_WM_UNIT_SHOW_EDIT_AREA_INDICATION" val="1"/>
  <p:tag name="KSO_WM_CHIP_GROUPID" val="5e6b05596848fb12bee65ac8"/>
  <p:tag name="KSO_WM_CHIP_XID" val="5e6b05596848fb12bee65aca"/>
  <p:tag name="KSO_WM_UNIT_DEC_AREA_ID" val="72ff471985d3434e9638e04e291b70c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3b4289c629374624b476749fa825f0bb"/>
  <p:tag name="KSO_WM_UNIT_SUPPORT_BIG_FONT" val="1"/>
  <p:tag name="KSO_WM_UNIT_SUPPORT_UNIT_TYPE" val="[&quot;l&quot;,&quot;m&quot;,&quot;n&quot;,&quot;o&quot;,&quot;p&quot;,&quot;q&quot;,&quot;r&quot;,&quot;δ&quot;,&quot;ε&quot;,&quot;ζ&quot;,&quot;η&quot;,&quot;d&quot;,&quot;α&quot;,&quot;β&quot;]"/>
  <p:tag name="KSO_WM_UNIT_TEXT_FILL_FORE_SCHEMECOLOR_INDEX_BRIGHTNESS" val="0.25"/>
  <p:tag name="KSO_WM_UNIT_TEXT_FILL_FORE_SCHEMECOLOR_INDEX" val="13"/>
  <p:tag name="KSO_WM_UNIT_TEXT_FILL_TYPE" val="1"/>
  <p:tag name="KSO_WM_TEMPLATE_ASSEMBLE_XID" val="60656e894054ed1e2fb7faed"/>
  <p:tag name="KSO_WM_TEMPLATE_ASSEMBLE_GROUPID" val="60656e894054ed1e2fb7faed"/>
</p:tagLst>
</file>

<file path=ppt/tags/tag424.xml><?xml version="1.0" encoding="utf-8"?>
<p:tagLst xmlns:p="http://schemas.openxmlformats.org/presentationml/2006/main">
  <p:tag name="KSO_WM_BEAUTIFY_FLAG" val="#wm#"/>
  <p:tag name="KSO_WM_TEMPLATE_CATEGORY" val="diagram"/>
  <p:tag name="KSO_WM_TEMPLATE_INDEX" val="20209019"/>
  <p:tag name="KSO_WM_SLIDE_ID" val="diagram2020901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1"/>
  <p:tag name="KSO_WM_TAG_VERSION" val="1.0"/>
  <p:tag name="KSO_WM_SLIDE_LAYOUT" val="a_f"/>
  <p:tag name="KSO_WM_SLIDE_LAYOUT_CNT" val="1_1"/>
  <p:tag name="KSO_WM_SLIDE_LAYOUT_INFO" val="{&quot;id&quot;:&quot;2021-04-01T15:04:59&quot;,&quot;maxSize&quot;:{&quot;size1&quot;:46.49964977452893},&quot;minSize&quot;:{&quot;size1&quot;:35.599649774528935},&quot;normalSize&quot;:{&quot;size1&quot;:35.83298310786227},&quot;subLayout&quot;:[{&quot;id&quot;:&quot;2021-04-01T15:04:59&quot;,&quot;margin&quot;:{&quot;bottom&quot;:1.6670000553131104,&quot;left&quot;:4.2330002784729,&quot;right&quot;:4.2330002784729,&quot;top&quot;:2.9629998207092285},&quot;type&quot;:0},{&quot;id&quot;:&quot;2021-04-01T15:04:59&quot;,&quot;margin&quot;:{&quot;bottom&quot;:2.9629998207092285,&quot;left&quot;:4.2330002784729,&quot;right&quot;:4.2330002784729,&quot;top&quot;:0.02600000612437725},&quot;type&quot;:0}],&quot;type&quot;:0}"/>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9811842a40b8444fb4328509459bb100&quot;,&quot;fill_align&quot;:&quot;cm&quot;,&quot;chip_types&quot;:[&quot;header&quot;]},{&quot;text_align&quot;:&quot;lt&quot;,&quot;text_direction&quot;:&quot;horizontal&quot;,&quot;support_features&quot;:[&quot;collage&quot;],&quot;support_big_font&quot;:true,&quot;fill_id&quot;:&quot;c90bd62ea9de4553978b48fdc8f8c728&quot;,&quot;fill_align&quot;:&quot;ct&quot;,&quot;chip_types&quot;:[&quot;diagram&quot;,&quot;pictext&quot;,&quot;text&quot;,&quot;picture&quot;,&quot;chart&quot;,&quot;table&quot;]}],[{&quot;text_align&quot;:&quot;lb&quot;,&quot;text_direction&quot;:&quot;horizontal&quot;,&quot;support_big_font&quot;:true,&quot;fill_id&quot;:&quot;9811842a40b8444fb4328509459bb100&quot;,&quot;fill_align&quot;:&quot;lb&quot;,&quot;chip_types&quot;:[&quot;text&quot;]},{&quot;text_align&quot;:&quot;lt&quot;,&quot;text_direction&quot;:&quot;horizontal&quot;,&quot;support_features&quot;:[&quot;collage&quot;],&quot;support_big_font&quot;:true,&quot;fill_id&quot;:&quot;c90bd62ea9de4553978b48fdc8f8c728&quot;,&quot;fill_align&quot;:&quot;lt&quot;,&quot;chip_types&quot;:[&quot;diagram&quot;,&quot;pictext&quot;,&quot;text&quot;,&quot;picture&quot;,&quot;chart&quot;,&quot;table&quot;]}]]"/>
  <p:tag name="KSO_WM_CHIP_XID" val="5efda24481ee359a788b1e26"/>
  <p:tag name="KSO_WM_CHIP_DECFILLPROP" val="[]"/>
  <p:tag name="KSO_WM_CHIP_GROUPID" val="5efda24481ee359a788b1e25"/>
  <p:tag name="KSO_WM_SLIDE_BK_DARK_LIGHT" val="2"/>
  <p:tag name="KSO_WM_SLIDE_BACKGROUND_TYPE" val="general"/>
  <p:tag name="KSO_WM_SLIDE_SUPPORT_FEATURE_TYPE" val="0"/>
  <p:tag name="KSO_WM_TEMPLATE_ASSEMBLE_XID" val="60656e894054ed1e2fb7faed"/>
  <p:tag name="KSO_WM_TEMPLATE_ASSEMBLE_GROUPID" val="60656e894054ed1e2fb7faed"/>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553_1*i*1"/>
  <p:tag name="KSO_WM_TEMPLATE_CATEGORY" val="diagram"/>
  <p:tag name="KSO_WM_TEMPLATE_INDEX" val="20208553"/>
  <p:tag name="KSO_WM_UNIT_LAYERLEVEL" val="1"/>
  <p:tag name="KSO_WM_TAG_VERSION" val="1.0"/>
  <p:tag name="KSO_WM_BEAUTIFY_FLAG" val="#wm#"/>
  <p:tag name="KSO_WM_UNIT_BLOCK" val="0"/>
  <p:tag name="KSO_WM_UNIT_SM_LIMIT_TYPE" val="2"/>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CHIP_GROUPID" val="5ef2fbd8f1c417157da4526e"/>
  <p:tag name="KSO_WM_CHIP_XID" val="5ef2fbd8f1c417157da4526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368"/>
  <p:tag name="KSO_WM_TEMPLATE_ASSEMBLE_XID" val="60656e7a4054ed1e2fb7f9a9"/>
  <p:tag name="KSO_WM_TEMPLATE_ASSEMBLE_GROUPID" val="60656e7a4054ed1e2fb7f9a9"/>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53_1*i*2"/>
  <p:tag name="KSO_WM_TEMPLATE_CATEGORY" val="diagram"/>
  <p:tag name="KSO_WM_TEMPLATE_INDEX" val="20208553"/>
  <p:tag name="KSO_WM_UNIT_LAYERLEVEL" val="1"/>
  <p:tag name="KSO_WM_TAG_VERSION" val="1.0"/>
  <p:tag name="KSO_WM_BEAUTIFY_FLAG" val="#wm#"/>
  <p:tag name="KSO_WM_UNIT_BLOCK" val="0"/>
  <p:tag name="KSO_WM_UNIT_SM_LIMIT_TYPE" val="2"/>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2fbd8f1c417157da4526e"/>
  <p:tag name="KSO_WM_CHIP_XID" val="5ef2fbd8f1c417157da4526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552"/>
  <p:tag name="KSO_WM_TEMPLATE_ASSEMBLE_XID" val="60656e7a4054ed1e2fb7f9a9"/>
  <p:tag name="KSO_WM_TEMPLATE_ASSEMBLE_GROUPID" val="60656e7a4054ed1e2fb7f9a9"/>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53_1*i*3"/>
  <p:tag name="KSO_WM_TEMPLATE_CATEGORY" val="diagram"/>
  <p:tag name="KSO_WM_TEMPLATE_INDEX" val="20208553"/>
  <p:tag name="KSO_WM_UNIT_LAYERLEVEL" val="1"/>
  <p:tag name="KSO_WM_TAG_VERSION" val="1.0"/>
  <p:tag name="KSO_WM_BEAUTIFY_FLAG" val="#wm#"/>
  <p:tag name="KSO_WM_UNIT_BLOCK" val="0"/>
  <p:tag name="KSO_WM_UNIT_SM_LIMIT_TYPE" val="2"/>
  <p:tag name="KSO_WM_UNIT_DEC_AREA_ID" val="9f1b9e2bd0304783b977ef30638614f2"/>
  <p:tag name="KSO_WM_UNIT_DECORATE_INFO" val="{&quot;DecorateInfoH&quot;:{&quot;IsAbs&quot;:true},&quot;DecorateInfoW&quot;:{&quot;IsAbs&quot;:true},&quot;DecorateInfoX&quot;:{&quot;IsAbs&quot;:true,&quot;Pos&quot;:1},&quot;DecorateInfoY&quot;:{&quot;IsAbs&quot;:true,&quot;Pos&quot;:1},&quot;ReferentInfo&quot;:{&quot;Id&quot;:&quot;0d09af6e273448cb8ad12f1054fd95e6;0474e69d7a9341a29127ca360dd98bca&quot;,&quot;X&quot;:{&quot;Pos&quot;:1},&quot;Y&quot;:{&quot;Pos&quot;:1}},&quot;whChangeMode&quot;:0}"/>
  <p:tag name="KSO_WM_CHIP_GROUPID" val="5ef2fbd8f1c417157da4526e"/>
  <p:tag name="KSO_WM_CHIP_XID" val="5ef2fbd8f1c417157da4526f"/>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840"/>
  <p:tag name="KSO_WM_TEMPLATE_ASSEMBLE_XID" val="60656e7a4054ed1e2fb7f9a9"/>
  <p:tag name="KSO_WM_TEMPLATE_ASSEMBLE_GROUPID" val="60656e7a4054ed1e2fb7f9a9"/>
</p:tagLst>
</file>

<file path=ppt/tags/tag428.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8553_1*a*1"/>
  <p:tag name="KSO_WM_TEMPLATE_CATEGORY" val="diagram"/>
  <p:tag name="KSO_WM_TEMPLATE_INDEX" val="2020855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c364a95acf0943a9bb466218ccace6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d7e91ece0154f3a9c526aee392a7803"/>
  <p:tag name="KSO_WM_UNIT_SUPPORT_BIG_FONT" val="1"/>
  <p:tag name="KSO_WM_UNIT_TEXT_FILL_FORE_SCHEMECOLOR_INDEX_BRIGHTNESS" val="0"/>
  <p:tag name="KSO_WM_UNIT_TEXT_FILL_FORE_SCHEMECOLOR_INDEX" val="13"/>
  <p:tag name="KSO_WM_UNIT_TEXT_FILL_TYPE" val="1"/>
  <p:tag name="KSO_WM_TEMPLATE_ASSEMBLE_XID" val="60656e7a4054ed1e2fb7f9a9"/>
  <p:tag name="KSO_WM_TEMPLATE_ASSEMBLE_GROUPID" val="60656e7a4054ed1e2fb7f9a9"/>
</p:tagLst>
</file>

<file path=ppt/tags/tag429.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40"/>
  <p:tag name="KSO_WM_UNIT_HIGHLIGHT" val="0"/>
  <p:tag name="KSO_WM_UNIT_COMPATIBLE" val="0"/>
  <p:tag name="KSO_WM_UNIT_DIAGRAM_ISNUMVISUAL" val="0"/>
  <p:tag name="KSO_WM_UNIT_DIAGRAM_ISREFERUNIT" val="0"/>
  <p:tag name="KSO_WM_UNIT_TYPE" val="h_a"/>
  <p:tag name="KSO_WM_UNIT_INDEX" val="1_1"/>
  <p:tag name="KSO_WM_UNIT_ID" val="diagram20208553_1*h_a*1_1"/>
  <p:tag name="KSO_WM_TEMPLATE_CATEGORY" val="diagram"/>
  <p:tag name="KSO_WM_TEMPLATE_INDEX" val="20208553"/>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0d09af6e273448cb8ad12f1054fd95e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980452b7b7248179539d825915efb1f"/>
  <p:tag name="KSO_WM_UNIT_SUPPORT_BIG_FONT" val="1"/>
  <p:tag name="KSO_WM_UNIT_TEXT_FILL_FORE_SCHEMECOLOR_INDEX_BRIGHTNESS" val="0"/>
  <p:tag name="KSO_WM_UNIT_TEXT_FILL_FORE_SCHEMECOLOR_INDEX" val="13"/>
  <p:tag name="KSO_WM_UNIT_TEXT_FILL_TYPE" val="1"/>
  <p:tag name="KSO_WM_TEMPLATE_ASSEMBLE_XID" val="60656e7a4054ed1e2fb7f9a9"/>
  <p:tag name="KSO_WM_TEMPLATE_ASSEMBLE_GROUPID" val="60656e7a4054ed1e2fb7f9a9"/>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430.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8553_1*h_f*1_1"/>
  <p:tag name="KSO_WM_TEMPLATE_CATEGORY" val="diagram"/>
  <p:tag name="KSO_WM_TEMPLATE_INDEX" val="20208553"/>
  <p:tag name="KSO_WM_UNIT_LAYERLEVEL" val="1_1"/>
  <p:tag name="KSO_WM_TAG_VERSION" val="1.0"/>
  <p:tag name="KSO_WM_BEAUTIFY_FLAG" val="#wm#"/>
  <p:tag name="KSO_WM_UNIT_SUBTYPE" val="a"/>
  <p:tag name="KSO_WM_UNIT_DEFAULT_FONT" val="14;20;2"/>
  <p:tag name="KSO_WM_UNIT_BLOCK" val="0"/>
  <p:tag name="KSO_WM_UNIT_VALUE" val="240"/>
  <p:tag name="KSO_WM_UNIT_SHOW_EDIT_AREA_INDICATION" val="1"/>
  <p:tag name="KSO_WM_CHIP_GROUPID" val="5e6b05b36848fb12bee65ad8"/>
  <p:tag name="KSO_WM_CHIP_XID" val="5e6b05b36848fb12bee65ada"/>
  <p:tag name="KSO_WM_UNIT_DEC_AREA_ID" val="0474e69d7a9341a29127ca360dd98bc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980452b7b7248179539d825915efb1f"/>
  <p:tag name="KSO_WM_UNIT_SUPPORT_BIG_FONT" val="1"/>
  <p:tag name="KSO_WM_UNIT_TEXT_FILL_FORE_SCHEMECOLOR_INDEX_BRIGHTNESS" val="0.25"/>
  <p:tag name="KSO_WM_UNIT_TEXT_FILL_FORE_SCHEMECOLOR_INDEX" val="13"/>
  <p:tag name="KSO_WM_UNIT_TEXT_FILL_TYPE" val="1"/>
  <p:tag name="KSO_WM_TEMPLATE_ASSEMBLE_XID" val="60656e7a4054ed1e2fb7f9a9"/>
  <p:tag name="KSO_WM_TEMPLATE_ASSEMBLE_GROUPID" val="60656e7a4054ed1e2fb7f9a9"/>
</p:tagLst>
</file>

<file path=ppt/tags/tag431.xml><?xml version="1.0" encoding="utf-8"?>
<p:tagLst xmlns:p="http://schemas.openxmlformats.org/presentationml/2006/main">
  <p:tag name="KSO_WM_BEAUTIFY_FLAG" val="#wm#"/>
  <p:tag name="KSO_WM_TEMPLATE_CATEGORY" val="diagram"/>
  <p:tag name="KSO_WM_TEMPLATE_INDEX" val="20208553"/>
  <p:tag name="KSO_WM_SLIDE_ID" val="diagram2020855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15.954*204.702"/>
  <p:tag name="KSO_WM_SLIDE_POSITION" val="72*227.301"/>
  <p:tag name="KSO_WM_TAG_VERSION" val="1.0"/>
  <p:tag name="KSO_WM_SLIDE_LAYOUT" val="a_h"/>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26&quot;,&quot;maxSize&quot;:{&quot;size1&quot;:24.4},&quot;minSize&quot;:{&quot;size1&quot;:22.4},&quot;normalSize&quot;:{&quot;size1&quot;:22.4},&quot;subLayout&quot;:[{&quot;id&quot;:&quot;2021-04-01T15:01:26&quot;,&quot;margin&quot;:{&quot;bottom&quot;:0.02600000612437725,&quot;left&quot;:2.5399999618530273,&quot;right&quot;:9.313000679016113,&quot;top&quot;:2.117000102996826},&quot;type&quot;:0},{&quot;id&quot;:&quot;2021-04-01T15:01:26&quot;,&quot;margin&quot;:{&quot;bottom&quot;:2.9629998207092285,&quot;left&quot;:2.5399999618530273,&quot;right&quot;:2.5399999618530273,&quot;top&quot;:2.0899999141693115},&quot;maxSize&quot;:{&quot;size1&quot;:40.270400456810506},&quot;minSize&quot;:{&quot;size1&quot;:24.370400456810497},&quot;normalSize&quot;:{&quot;size1&quot;:24.370400456810497},&quot;subLayout&quot;:[{&quot;id&quot;:&quot;2021-04-01T15:01:26&quot;,&quot;margin&quot;:{&quot;bottom&quot;:0.04693020507693291,&quot;left&quot;:2.5399999618530273,&quot;right&quot;:2.5399999618530273,&quot;top&quot;:2.0899999141693115},&quot;type&quot;:0},{&quot;id&quot;:&quot;2021-04-01T15:01:26&quot;,&quot;margin&quot;:{&quot;bottom&quot;:2.9629998207092285,&quot;left&quot;:2.5399999618530273,&quot;right&quot;:2.5399999618530273,&quot;top&quot;:0.14886131882667542},&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XID" val="5ef2fbd8f1c417157da4526f"/>
  <p:tag name="KSO_WM_CHIP_DECFILLPROP" val="[]"/>
  <p:tag name="KSO_WM_CHIP_GROUPID" val="5ef2fbd8f1c417157da4526e"/>
  <p:tag name="KSO_WM_SLIDE_BK_DARK_LIGHT" val="2"/>
  <p:tag name="KSO_WM_SLIDE_BACKGROUND_TYPE" val="general"/>
  <p:tag name="KSO_WM_SLIDE_SUPPORT_FEATURE_TYPE" val="0"/>
  <p:tag name="KSO_WM_TEMPLATE_ASSEMBLE_XID" val="60656e7a4054ed1e2fb7f9a9"/>
  <p:tag name="KSO_WM_TEMPLATE_ASSEMBLE_GROUPID" val="60656e7a4054ed1e2fb7f9a9"/>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8_1*i*4"/>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4ba5ea3486464446b5d7878ceb4a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8_1*i*5"/>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8_1*i*6"/>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8_1*i*7"/>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96fce08095504b739f50c3127ecec35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8_1*i*8"/>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8_1*i*9"/>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a5afc18e93b046b7a5e21a24f4b14aa0"/>
  <p:tag name="KSO_WM_UNIT_DECORATE_INFO" val="{&quot;DecorateInfoH&quot;:{&quot;IsAbs&quot;:true},&quot;DecorateInfoW&quot;:{&quot;IsAbs&quot;:true},&quot;DecorateInfoX&quot;:{&quot;IsAbs&quot;:true,&quot;Pos&quot;:1},&quot;DecorateInfoY&quot;:{&quot;IsAbs&quot;:true,&quot;Pos&quot;:1},&quot;ReferentInfo&quot;:{&quot;Id&quot;:&quot;2310885a3447419cad22d92fbd8299d2&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60656e884054ed1e2fb7faec"/>
  <p:tag name="KSO_WM_TEMPLATE_ASSEMBLE_GROUPID" val="60656e884054ed1e2fb7faec"/>
</p:tagLst>
</file>

<file path=ppt/tags/tag442.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566cdac475490fa4dce2ba2e6381f5"/>
  <p:tag name="KSO_WM_UNIT_SUPPORT_BIG_FONT" val="1"/>
  <p:tag name="KSO_WM_UNIT_TEXT_FILL_FORE_SCHEMECOLOR_INDEX_BRIGHTNESS" val="0"/>
  <p:tag name="KSO_WM_UNIT_TEXT_FILL_FORE_SCHEMECOLOR_INDEX" val="13"/>
  <p:tag name="KSO_WM_UNIT_TEXT_FILL_TYPE" val="1"/>
  <p:tag name="KSO_WM_TEMPLATE_ASSEMBLE_XID" val="60656e884054ed1e2fb7faec"/>
  <p:tag name="KSO_WM_TEMPLATE_ASSEMBLE_GROUPID" val="60656e884054ed1e2fb7faec"/>
</p:tagLst>
</file>

<file path=ppt/tags/tag4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55"/>
  <p:tag name="KSO_WM_UNIT_SHOW_EDIT_AREA_INDICATION" val="1"/>
  <p:tag name="KSO_WM_CHIP_GROUPID" val="5e6b05596848fb12bee65ac8"/>
  <p:tag name="KSO_WM_CHIP_XID" val="5e6b05596848fb12bee65aca"/>
  <p:tag name="KSO_WM_UNIT_DEC_AREA_ID" val="e1f701cd4b3f4f4ebbd92e0c7a02b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ba731373ac44410b77fbaa89d95202d"/>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60656e884054ed1e2fb7faec"/>
  <p:tag name="KSO_WM_TEMPLATE_ASSEMBLE_GROUPID" val="60656e884054ed1e2fb7faec"/>
</p:tagLst>
</file>

<file path=ppt/tags/tag444.xml><?xml version="1.0" encoding="utf-8"?>
<p:tagLst xmlns:p="http://schemas.openxmlformats.org/presentationml/2006/main">
  <p:tag name="KSO_WM_BEAUTIFY_FLAG" val="#wm#"/>
  <p:tag name="KSO_WM_TEMPLATE_CATEGORY" val="diagram"/>
  <p:tag name="KSO_WM_TEMPLATE_INDEX" val="20209028"/>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38.47235414716933},&quot;minSize&quot;:{&quot;size1&quot;:29.572354147169328},&quot;normalSize&quot;:{&quot;size1&quot;:29.57253933235451},&quot;subLayout&quot;:[{&quot;id&quot;:&quot;2021-04-01T15:04:58&quot;,&quot;margin&quot;:{&quot;bottom&quot;:0,&quot;left&quot;:5.502999782562256,&quot;right&quot;:5.927000999450684,&quot;top&quot;:3.809999942779541},&quot;type&quot;:0},{&quot;id&quot;:&quot;2021-04-01T15:04:58&quot;,&quot;margin&quot;:{&quot;bottom&quot;:3.38700008392334,&quot;left&quot;:5.502999782562256,&quot;right&quot;:5.927000999450684,&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4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74_1*a*1"/>
  <p:tag name="KSO_WM_TEMPLATE_CATEGORY" val="custom"/>
  <p:tag name="KSO_WM_TEMPLATE_INDEX" val="20233374"/>
  <p:tag name="KSO_WM_UNIT_LAYERLEVEL" val="1"/>
  <p:tag name="KSO_WM_TAG_VERSION" val="3.0"/>
  <p:tag name="KSO_WM_BEAUTIFY_FLAG" val="#wm#"/>
  <p:tag name="KSO_WM_UNIT_TEXT_TYPE" val="1"/>
  <p:tag name="KSO_WM_UNIT_PRESET_TEXT" val="单击此处添加标题"/>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74_1*i*1"/>
  <p:tag name="KSO_WM_TEMPLATE_CATEGORY" val="custom"/>
  <p:tag name="KSO_WM_TEMPLATE_INDEX" val="20233374"/>
  <p:tag name="KSO_WM_UNIT_LAYERLEVEL" val="1"/>
  <p:tag name="KSO_WM_TAG_VERSION" val="3.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74_1*i*2"/>
  <p:tag name="KSO_WM_TEMPLATE_CATEGORY" val="custom"/>
  <p:tag name="KSO_WM_TEMPLATE_INDEX" val="20233374"/>
  <p:tag name="KSO_WM_UNIT_LAYERLEVEL" val="1"/>
  <p:tag name="KSO_WM_TAG_VERSION" val="3.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3374_1*i*3"/>
  <p:tag name="KSO_WM_TEMPLATE_CATEGORY" val="custom"/>
  <p:tag name="KSO_WM_TEMPLATE_INDEX" val="20233374"/>
  <p:tag name="KSO_WM_UNIT_LAYERLEVEL" val="1"/>
  <p:tag name="KSO_WM_TAG_VERSION" val="3.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3374_1*i*4"/>
  <p:tag name="KSO_WM_TEMPLATE_CATEGORY" val="custom"/>
  <p:tag name="KSO_WM_TEMPLATE_INDEX" val="20233374"/>
  <p:tag name="KSO_WM_UNIT_LAYERLEVEL" val="1"/>
  <p:tag name="KSO_WM_TAG_VERSION" val="3.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5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3374_1*f*1"/>
  <p:tag name="KSO_WM_TEMPLATE_CATEGORY" val="custom"/>
  <p:tag name="KSO_WM_TEMPLATE_INDEX" val="20233374"/>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451.xml><?xml version="1.0" encoding="utf-8"?>
<p:tagLst xmlns:p="http://schemas.openxmlformats.org/presentationml/2006/main">
  <p:tag name="KSO_WM_SLIDE_ID" val="custom20233374_1"/>
  <p:tag name="KSO_WM_TEMPLATE_SUBCATEGORY" val="0"/>
  <p:tag name="KSO_WM_SLIDE_ITEM_CNT" val="0"/>
  <p:tag name="KSO_WM_SLIDE_INDEX" val="1"/>
  <p:tag name="KSO_WM_TAG_VERSION" val="3.0"/>
  <p:tag name="KSO_WM_BEAUTIFY_FLAG" val="#wm#"/>
  <p:tag name="KSO_WM_TEMPLATE_CATEGORY" val="custom"/>
  <p:tag name="KSO_WM_TEMPLATE_INDEX" val="20233374"/>
  <p:tag name="KSO_WM_SLIDE_LAYOUT" val="a_f"/>
  <p:tag name="KSO_WM_SLIDE_LAYOUT_CNT" val="1_1"/>
  <p:tag name="KSO_WM_SLIDE_TYPE" val="text"/>
  <p:tag name="KSO_WM_SLIDE_SUBTYPE" val="picTxt"/>
  <p:tag name="KSO_WM_SLIDE_SIZE" val="886*445"/>
  <p:tag name="KSO_WM_SLIDE_POSITION" val="37*28"/>
  <p:tag name="KSO_WM_TEMPLATE_MASTER_TYPE" val="0"/>
  <p:tag name="KSO_WM_TEMPLATE_COLOR_TYPE" val="0"/>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1"/>
  <p:tag name="KSO_WM_TEMPLATE_CATEGORY" val="custom"/>
  <p:tag name="KSO_WM_TEMPLATE_INDEX" val="20235208"/>
  <p:tag name="KSO_WM_UNIT_LAYERLEVEL" val="1"/>
  <p:tag name="KSO_WM_TAG_VERSION" val="3.0"/>
  <p:tag name="KSO_WM_BEAUTIFY_FLAG" val="#wm#"/>
  <p:tag name="KSO_WM_UNIT_TYPE" val="i"/>
  <p:tag name="KSO_WM_UNIT_INDEX" val="1"/>
</p:tagLst>
</file>

<file path=ppt/tags/tag45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custom20235208_1*a*1"/>
  <p:tag name="KSO_WM_TEMPLATE_CATEGORY" val="custom"/>
  <p:tag name="KSO_WM_TEMPLATE_INDEX" val="20235208"/>
  <p:tag name="KSO_WM_UNIT_LAYERLEVEL" val="1"/>
  <p:tag name="KSO_WM_TAG_VERSION" val="3.0"/>
  <p:tag name="KSO_WM_BEAUTIFY_FLAG" val="#wm#"/>
  <p:tag name="KSO_WM_UNIT_TEXT_TYPE" val="1"/>
  <p:tag name="KSO_WM_UNIT_PRESET_TEXT" val="单击此处添加标题"/>
</p:tagLst>
</file>

<file path=ppt/tags/tag45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208_1*f*1"/>
  <p:tag name="KSO_WM_TEMPLATE_CATEGORY" val="custom"/>
  <p:tag name="KSO_WM_TEMPLATE_INDEX" val="20235208"/>
  <p:tag name="KSO_WM_UNIT_LAYERLEVEL" val="1"/>
  <p:tag name="KSO_WM_TAG_VERSION" val="3.0"/>
  <p:tag name="KSO_WM_BEAUTIFY_FLAG" val="#wm#"/>
  <p:tag name="KSO_WM_UNIT_VALUE" val="30"/>
  <p:tag name="KSO_WM_UNIT_PRESET_TEXT" val="单击此处输入您的项正文，文字是您思想的提炼。"/>
  <p:tag name="KSO_WM_UNIT_TEXT_TYPE"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2"/>
  <p:tag name="KSO_WM_TEMPLATE_CATEGORY" val="custom"/>
  <p:tag name="KSO_WM_TEMPLATE_INDEX" val="20235208"/>
  <p:tag name="KSO_WM_UNIT_LAYERLEVEL" val="1"/>
  <p:tag name="KSO_WM_TAG_VERSION" val="3.0"/>
  <p:tag name="KSO_WM_BEAUTIFY_FLAG" val="#wm#"/>
  <p:tag name="KSO_WM_UNIT_TYPE" val="i"/>
  <p:tag name="KSO_WM_UNIT_INDEX" val="2"/>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3"/>
  <p:tag name="KSO_WM_TEMPLATE_CATEGORY" val="custom"/>
  <p:tag name="KSO_WM_TEMPLATE_INDEX" val="20235208"/>
  <p:tag name="KSO_WM_UNIT_LAYERLEVEL" val="1"/>
  <p:tag name="KSO_WM_TAG_VERSION" val="3.0"/>
  <p:tag name="KSO_WM_BEAUTIFY_FLAG" val="#wm#"/>
  <p:tag name="KSO_WM_UNIT_TYPE" val="i"/>
  <p:tag name="KSO_WM_UNIT_INDEX" val="3"/>
</p:tagLst>
</file>

<file path=ppt/tags/tag457.xml><?xml version="1.0" encoding="utf-8"?>
<p:tagLst xmlns:p="http://schemas.openxmlformats.org/presentationml/2006/main">
  <p:tag name="KSO_WM_SLIDE_ID" val="custom2023520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208"/>
  <p:tag name="KSO_WM_SLIDE_TYPE" val="text"/>
  <p:tag name="KSO_WM_SLIDE_SUBTYPE" val="picTxt"/>
  <p:tag name="KSO_WM_SLIDE_SIZE" val="960*504"/>
  <p:tag name="KSO_WM_SLIDE_POSITION" val="0*0"/>
  <p:tag name="KSO_WM_SLIDE_LAYOUT" val="a_f"/>
  <p:tag name="KSO_WM_SLIDE_LAYOUT_CNT" val="1_1"/>
  <p:tag name="KSO_WM_SPECIAL_SOURCE" val="bdnull"/>
  <p:tag name="RESOURCE_RECORD_KEY" val="{&quot;10&quot;:[50040074,50015948,50024367,50034520],&quot;65&quot;:[3]}"/>
</p:tagLst>
</file>

<file path=ppt/tags/tag4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8441_1*a*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标题"/>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1"/>
  <p:tag name="KSO_WM_TEMPLATE_CATEGORY" val="custom"/>
  <p:tag name="KSO_WM_TEMPLATE_INDEX" val="20238441"/>
  <p:tag name="KSO_WM_UNIT_LAYERLEVEL" val="1"/>
  <p:tag name="KSO_WM_TAG_VERSION" val="3.0"/>
  <p:tag name="KSO_WM_BEAUTIFY_FLAG" val="#wm#"/>
  <p:tag name="KSO_WM_UNIT_TYPE" val="i"/>
  <p:tag name="KSO_WM_UNIT_INDEX"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2"/>
  <p:tag name="KSO_WM_TEMPLATE_CATEGORY" val="custom"/>
  <p:tag name="KSO_WM_TEMPLATE_INDEX" val="20238441"/>
  <p:tag name="KSO_WM_UNIT_LAYERLEVEL" val="1"/>
  <p:tag name="KSO_WM_TAG_VERSION" val="3.0"/>
  <p:tag name="KSO_WM_BEAUTIFY_FLAG" val="#wm#"/>
  <p:tag name="KSO_WM_UNIT_TYPE" val="i"/>
  <p:tag name="KSO_WM_UNIT_INDEX" val="2"/>
</p:tagLst>
</file>

<file path=ppt/tags/tag46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1_1*f*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462.xml><?xml version="1.0" encoding="utf-8"?>
<p:tagLst xmlns:p="http://schemas.openxmlformats.org/presentationml/2006/main">
  <p:tag name="KSO_WM_SLIDE_ID" val="custom20238441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01*391"/>
  <p:tag name="KSO_WM_SLIDE_POSITION" val="41*74"/>
  <p:tag name="KSO_WM_TAG_VERSION" val="3.0"/>
  <p:tag name="KSO_WM_BEAUTIFY_FLAG" val="#wm#"/>
  <p:tag name="KSO_WM_TEMPLATE_CATEGORY" val="custom"/>
  <p:tag name="KSO_WM_TEMPLATE_INDEX" val="20238441"/>
  <p:tag name="KSO_WM_SLIDE_LAYOUT" val="a_f"/>
  <p:tag name="KSO_WM_SLIDE_LAYOUT_CNT" val="1_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4638_1*l_i*1_1"/>
  <p:tag name="KSO_WM_TEMPLATE_CATEGORY" val="diagram"/>
  <p:tag name="KSO_WM_TEMPLATE_INDEX" val="20204638"/>
  <p:tag name="KSO_WM_UNIT_LAYERLEVEL" val="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VIRTUALLY_FRAME" val="{&quot;height&quot;:382.53913385826775,&quot;left&quot;:25.14787401574803,&quot;top&quot;:120.20866141732283,&quot;width&quot;:909.7043307086615}"/>
</p:tagLst>
</file>

<file path=ppt/tags/tag464.xml><?xml version="1.0" encoding="utf-8"?>
<p:tagLst xmlns:p="http://schemas.openxmlformats.org/presentationml/2006/main">
  <p:tag name="KSO_WM_UNIT_SUBTYPE" val="a"/>
  <p:tag name="KSO_WM_UNIT_NOCLEAR" val="0"/>
  <p:tag name="KSO_WM_UNIT_VALUE" val="40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4638_1*l_h_f*1_1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TEXT_FILL_FORE_SCHEMECOLOR_INDEX_BRIGHTNESS" val="0.35"/>
  <p:tag name="KSO_WM_UNIT_TEXT_FILL_FORE_SCHEMECOLOR_INDEX" val="13"/>
  <p:tag name="KSO_WM_UNIT_TEXT_FILL_TYPE" val="1"/>
  <p:tag name="KSO_WM_UNIT_USESOURCEFORMAT_APPLY" val="1"/>
  <p:tag name="KSO_WM_DIAGRAM_VIRTUALLY_FRAME" val="{&quot;height&quot;:382.53913385826775,&quot;left&quot;:25.14787401574803,&quot;top&quot;:120.20866141732283,&quot;width&quot;:909.7043307086615}"/>
</p:tagLst>
</file>

<file path=ppt/tags/tag465.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4638_1*a*1"/>
  <p:tag name="KSO_WM_TEMPLATE_CATEGORY" val="diagram"/>
  <p:tag name="KSO_WM_TEMPLATE_INDEX" val="20204638"/>
  <p:tag name="KSO_WM_UNIT_LAYERLEVEL" val="1"/>
  <p:tag name="KSO_WM_TAG_VERSION" val="1.0"/>
  <p:tag name="KSO_WM_BEAUTIFY_FLAG" val="#wm#"/>
  <p:tag name="KSO_WM_UNIT_PRESET_TEXT" val="单击此处添加大标题内容"/>
  <p:tag name="KSO_WM_UNIT_TEXT_FILL_FORE_SCHEMECOLOR_INDEX_BRIGHTNESS" val="0"/>
  <p:tag name="KSO_WM_UNIT_TEXT_FILL_FORE_SCHEMECOLOR_INDEX" val="13"/>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4638_1*l_i*1_2"/>
  <p:tag name="KSO_WM_TEMPLATE_CATEGORY" val="diagram"/>
  <p:tag name="KSO_WM_TEMPLATE_INDEX" val="20204638"/>
  <p:tag name="KSO_WM_UNIT_LAYERLEVEL" val="1_1"/>
  <p:tag name="KSO_WM_TAG_VERSION" val="1.0"/>
  <p:tag name="KSO_WM_BEAUTIFY_FLAG" val="#wm#"/>
  <p:tag name="KSO_WM_UNIT_LINE_FORE_SCHEMECOLOR_INDEX_BRIGHTNESS" val="-0.5"/>
  <p:tag name="KSO_WM_UNIT_LINE_FORE_SCHEMECOLOR_INDEX" val="5"/>
  <p:tag name="KSO_WM_UNIT_LINE_FILL_TYPE" val="2"/>
  <p:tag name="KSO_WM_UNIT_USESOURCEFORMAT_APPLY" val="1"/>
  <p:tag name="KSO_WM_DIAGRAM_VIRTUALLY_FRAME" val="{&quot;height&quot;:382.53913385826775,&quot;left&quot;:25.14787401574803,&quot;top&quot;:120.20866141732283,&quot;width&quot;:909.7043307086615}"/>
</p:tagLst>
</file>

<file path=ppt/tags/tag467.xml><?xml version="1.0" encoding="utf-8"?>
<p:tagLst xmlns:p="http://schemas.openxmlformats.org/presentationml/2006/main">
  <p:tag name="KSO_WM_UNIT_SUBTYPE" val="a"/>
  <p:tag name="KSO_WM_UNIT_NOCLEAR" val="0"/>
  <p:tag name="KSO_WM_UNIT_VALUE" val="40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4638_1*l_h_f*1_2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TEXT_FILL_FORE_SCHEMECOLOR_INDEX_BRIGHTNESS" val="0.35"/>
  <p:tag name="KSO_WM_UNIT_TEXT_FILL_FORE_SCHEMECOLOR_INDEX" val="13"/>
  <p:tag name="KSO_WM_UNIT_TEXT_FILL_TYPE" val="1"/>
  <p:tag name="KSO_WM_UNIT_USESOURCEFORMAT_APPLY" val="1"/>
  <p:tag name="KSO_WM_DIAGRAM_VIRTUALLY_FRAME" val="{&quot;height&quot;:382.53913385826775,&quot;left&quot;:25.14787401574803,&quot;top&quot;:120.20866141732283,&quot;width&quot;:909.7043307086615}"/>
</p:tagLst>
</file>

<file path=ppt/tags/tag468.xml><?xml version="1.0" encoding="utf-8"?>
<p:tagLst xmlns:p="http://schemas.openxmlformats.org/presentationml/2006/main">
  <p:tag name="KSO_WM_BEAUTIFY_FLAG" val="#wm#"/>
  <p:tag name="KSO_WM_TEMPLATE_CATEGORY" val="diagram"/>
  <p:tag name="KSO_WM_TEMPLATE_INDEX" val="20204638"/>
  <p:tag name="KSO_WM_SLIDE_ID" val="diagram20204638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909.704*382.539"/>
  <p:tag name="KSO_WM_SLIDE_POSITION" val="25.1479*120.209"/>
  <p:tag name="KSO_WM_DIAGRAM_GROUP_CODE" val="l1-1"/>
  <p:tag name="KSO_WM_SLIDE_DIAGTYPE" val="l"/>
  <p:tag name="KSO_WM_TAG_VERSION" val="1.0"/>
  <p:tag name="KSO_WM_SLIDE_LAYOUT" val="a_l"/>
  <p:tag name="KSO_WM_SLIDE_LAYOUT_CNT" val="1_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70.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47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7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474.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48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48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4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4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493.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494.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4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4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501.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502.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50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62_3*a*1"/>
  <p:tag name="KSO_WM_TEMPLATE_CATEGORY" val="diagram"/>
  <p:tag name="KSO_WM_TEMPLATE_INDEX" val="20235162"/>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62_3*l_h_i*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UNIT_LINE_FILL_TYPE" val="2"/>
  <p:tag name="KSO_WM_UNIT_TEXT_FILL_FORE_SCHEMECOLOR_INDEX" val="2"/>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6"/>
  <p:tag name="KSO_WM_TEMPLATE_CATEGORY" val="diagram"/>
  <p:tag name="KSO_WM_TEMPLATE_INDEX" val="20235162"/>
  <p:tag name="KSO_WM_UNIT_LAYERLEVEL" val="1_1_1"/>
  <p:tag name="KSO_WM_TAG_VERSION" val="3.0"/>
  <p:tag name="KSO_WM_BEAUTIFY_FLAG" val="#wm#"/>
  <p:tag name="KSO_WM_UNIT_TYPE" val="l_h_i"/>
  <p:tag name="KSO_WM_UNIT_INDEX" val="1_1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5"/>
  <p:tag name="KSO_WM_TEMPLATE_CATEGORY" val="diagram"/>
  <p:tag name="KSO_WM_TEMPLATE_INDEX" val="20235162"/>
  <p:tag name="KSO_WM_UNIT_LAYERLEVEL" val="1_1_1"/>
  <p:tag name="KSO_WM_TAG_VERSION" val="3.0"/>
  <p:tag name="KSO_WM_BEAUTIFY_FLAG" val="#wm#"/>
  <p:tag name="KSO_WM_UNIT_TYPE" val="l_h_i"/>
  <p:tag name="KSO_WM_UNIT_INDEX" val="1_1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2"/>
  <p:tag name="KSO_WM_TEMPLATE_CATEGORY" val="diagram"/>
  <p:tag name="KSO_WM_TEMPLATE_INDEX" val="20235162"/>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508.xml><?xml version="1.0" encoding="utf-8"?>
<p:tagLst xmlns:p="http://schemas.openxmlformats.org/presentationml/2006/main">
  <p:tag name="KSO_WM_DIAGRAM_VIRTUALLY_FRAME" val="{&quot;height&quot;:388.6000061035156,&quot;left&quot;:55.19999389648437,&quot;top&quot;:113.57499694824219,&quot;width&quot;:849.9500122070312}"/>
  <p:tag name="KSO_WM_UNIT_HIGHLIGHT" val="0"/>
  <p:tag name="KSO_WM_UNIT_COMPATIBLE" val="0"/>
  <p:tag name="KSO_WM_UNIT_DIAGRAM_ISNUMVISUAL" val="0"/>
  <p:tag name="KSO_WM_UNIT_DIAGRAM_ISREFERUNIT" val="0"/>
  <p:tag name="KSO_WM_DIAGRAM_GROUP_CODE" val="l1-1"/>
  <p:tag name="KSO_WM_UNIT_ID" val="diagram20235162_3*l_h_i*1_1_3"/>
  <p:tag name="KSO_WM_TEMPLATE_CATEGORY" val="diagram"/>
  <p:tag name="KSO_WM_TEMPLATE_INDEX" val="20235162"/>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SHADOW_SCHEMECOLOR_INDEX" val="14"/>
  <p:tag name="KSO_WM_UNIT_TEXT_FILL_FORE_SCHEMECOLOR_INDEX" val="2"/>
  <p:tag name="KSO_WM_UNIT_TEXT_FILL_TYPE" val="1"/>
  <p:tag name="KSO_WM_UNIT_USESOURCEFORMAT_APPLY" val="1"/>
</p:tagLst>
</file>

<file path=ppt/tags/tag5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62_3*l_h_f*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3"/>
  <p:tag name="KSO_WM_UNIT_LAYERLEVEL" val="1"/>
  <p:tag name="KSO_WM_TAG_VERSION" val="3.0"/>
  <p:tag name="KSO_WM_BEAUTIFY_FLAG" val="#wm#"/>
  <p:tag name="KSO_WM_UNIT_TYPE" val="i"/>
  <p:tag name="KSO_WM_UNIT_INDEX" val="3"/>
</p:tagLst>
</file>

<file path=ppt/tags/tag510.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62_3*l_h_a*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4"/>
  <p:tag name="KSO_WM_TEMPLATE_CATEGORY" val="diagram"/>
  <p:tag name="KSO_WM_TEMPLATE_INDEX" val="20235162"/>
  <p:tag name="KSO_WM_UNIT_LAYERLEVEL" val="1_1_1"/>
  <p:tag name="KSO_WM_TAG_VERSION" val="3.0"/>
  <p:tag name="KSO_WM_BEAUTIFY_FLAG" val="#wm#"/>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SHADOW_SCHEMECOLOR_INDEX" val="5"/>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62_3*l_h_i*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UNIT_LINE_FILL_TYPE" val="2"/>
  <p:tag name="KSO_WM_UNIT_TEXT_FILL_FORE_SCHEMECOLOR_INDEX" val="2"/>
  <p:tag name="KSO_WM_UNIT_TEXT_FILL_TYPE" val="1"/>
  <p:tag name="KSO_WM_UNIT_USESOURCEFORMAT_APPLY"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6"/>
  <p:tag name="KSO_WM_TEMPLATE_CATEGORY" val="diagram"/>
  <p:tag name="KSO_WM_TEMPLATE_INDEX" val="20235162"/>
  <p:tag name="KSO_WM_UNIT_LAYERLEVEL" val="1_1_1"/>
  <p:tag name="KSO_WM_TAG_VERSION" val="3.0"/>
  <p:tag name="KSO_WM_BEAUTIFY_FLAG" val="#wm#"/>
  <p:tag name="KSO_WM_UNIT_TYPE" val="l_h_i"/>
  <p:tag name="KSO_WM_UNIT_INDEX" val="1_2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UNIT_USESOURCEFORMAT_APPLY"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5"/>
  <p:tag name="KSO_WM_TEMPLATE_CATEGORY" val="diagram"/>
  <p:tag name="KSO_WM_TEMPLATE_INDEX" val="20235162"/>
  <p:tag name="KSO_WM_UNIT_LAYERLEVEL" val="1_1_1"/>
  <p:tag name="KSO_WM_TAG_VERSION" val="3.0"/>
  <p:tag name="KSO_WM_BEAUTIFY_FLAG" val="#wm#"/>
  <p:tag name="KSO_WM_UNIT_TYPE" val="l_h_i"/>
  <p:tag name="KSO_WM_UNIT_INDEX" val="1_2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UNIT_USESOURCEFORMAT_APPLY"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2"/>
  <p:tag name="KSO_WM_TEMPLATE_CATEGORY" val="diagram"/>
  <p:tag name="KSO_WM_TEMPLATE_INDEX" val="20235162"/>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516.xml><?xml version="1.0" encoding="utf-8"?>
<p:tagLst xmlns:p="http://schemas.openxmlformats.org/presentationml/2006/main">
  <p:tag name="KSO_WM_DIAGRAM_VIRTUALLY_FRAME" val="{&quot;height&quot;:388.6000061035156,&quot;left&quot;:55.19999389648437,&quot;top&quot;:113.57499694824219,&quot;width&quot;:849.9500122070312}"/>
  <p:tag name="KSO_WM_UNIT_HIGHLIGHT" val="0"/>
  <p:tag name="KSO_WM_UNIT_COMPATIBLE" val="0"/>
  <p:tag name="KSO_WM_UNIT_DIAGRAM_ISNUMVISUAL" val="0"/>
  <p:tag name="KSO_WM_UNIT_DIAGRAM_ISREFERUNIT" val="0"/>
  <p:tag name="KSO_WM_DIAGRAM_GROUP_CODE" val="l1-1"/>
  <p:tag name="KSO_WM_UNIT_ID" val="diagram20235162_3*l_h_i*1_2_3"/>
  <p:tag name="KSO_WM_TEMPLATE_CATEGORY" val="diagram"/>
  <p:tag name="KSO_WM_TEMPLATE_INDEX" val="20235162"/>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SHADOW_SCHEMECOLOR_INDEX" val="14"/>
  <p:tag name="KSO_WM_UNIT_TEXT_FILL_FORE_SCHEMECOLOR_INDEX" val="2"/>
  <p:tag name="KSO_WM_UNIT_TEXT_FILL_TYPE" val="1"/>
  <p:tag name="KSO_WM_UNIT_USESOURCEFORMAT_APPLY" val="1"/>
</p:tagLst>
</file>

<file path=ppt/tags/tag5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62_3*l_h_f*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518.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62_3*l_h_a*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4"/>
  <p:tag name="KSO_WM_TEMPLATE_CATEGORY" val="diagram"/>
  <p:tag name="KSO_WM_TEMPLATE_INDEX" val="20235162"/>
  <p:tag name="KSO_WM_UNIT_LAYERLEVEL" val="1_1_1"/>
  <p:tag name="KSO_WM_TAG_VERSION" val="3.0"/>
  <p:tag name="KSO_WM_BEAUTIFY_FLAG" val="#wm#"/>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SHADOW_SCHEMECOLOR_INDEX" val="5"/>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5"/>
  <p:tag name="KSO_WM_TEMPLATE_CATEGORY" val="custom"/>
  <p:tag name="KSO_WM_TEMPLATE_INDEX" val="20233105"/>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5162_3*l_h_i*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UNIT_LINE_FILL_TYPE" val="2"/>
  <p:tag name="KSO_WM_UNIT_TEXT_FILL_FORE_SCHEMECOLOR_INDEX" val="2"/>
  <p:tag name="KSO_WM_UNIT_TEXT_FILL_TYPE" val="1"/>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6"/>
  <p:tag name="KSO_WM_TEMPLATE_CATEGORY" val="diagram"/>
  <p:tag name="KSO_WM_TEMPLATE_INDEX" val="20235162"/>
  <p:tag name="KSO_WM_UNIT_LAYERLEVEL" val="1_1_1"/>
  <p:tag name="KSO_WM_TAG_VERSION" val="3.0"/>
  <p:tag name="KSO_WM_BEAUTIFY_FLAG" val="#wm#"/>
  <p:tag name="KSO_WM_UNIT_TYPE" val="l_h_i"/>
  <p:tag name="KSO_WM_UNIT_INDEX" val="1_4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5"/>
  <p:tag name="KSO_WM_TEMPLATE_CATEGORY" val="diagram"/>
  <p:tag name="KSO_WM_TEMPLATE_INDEX" val="20235162"/>
  <p:tag name="KSO_WM_UNIT_LAYERLEVEL" val="1_1_1"/>
  <p:tag name="KSO_WM_TAG_VERSION" val="3.0"/>
  <p:tag name="KSO_WM_BEAUTIFY_FLAG" val="#wm#"/>
  <p:tag name="KSO_WM_UNIT_TYPE" val="l_h_i"/>
  <p:tag name="KSO_WM_UNIT_INDEX" val="1_4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2"/>
  <p:tag name="KSO_WM_TEMPLATE_CATEGORY" val="diagram"/>
  <p:tag name="KSO_WM_TEMPLATE_INDEX" val="20235162"/>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524.xml><?xml version="1.0" encoding="utf-8"?>
<p:tagLst xmlns:p="http://schemas.openxmlformats.org/presentationml/2006/main">
  <p:tag name="KSO_WM_DIAGRAM_VIRTUALLY_FRAME" val="{&quot;height&quot;:388.6000061035156,&quot;left&quot;:55.19999389648437,&quot;top&quot;:113.57499694824219,&quot;width&quot;:849.9500122070312}"/>
  <p:tag name="KSO_WM_UNIT_HIGHLIGHT" val="0"/>
  <p:tag name="KSO_WM_UNIT_COMPATIBLE" val="0"/>
  <p:tag name="KSO_WM_UNIT_DIAGRAM_ISNUMVISUAL" val="0"/>
  <p:tag name="KSO_WM_UNIT_DIAGRAM_ISREFERUNIT" val="0"/>
  <p:tag name="KSO_WM_DIAGRAM_GROUP_CODE" val="l1-1"/>
  <p:tag name="KSO_WM_UNIT_ID" val="diagram20235162_3*l_h_i*1_4_3"/>
  <p:tag name="KSO_WM_TEMPLATE_CATEGORY" val="diagram"/>
  <p:tag name="KSO_WM_TEMPLATE_INDEX" val="20235162"/>
  <p:tag name="KSO_WM_UNIT_LAYERLEVEL" val="1_1_1"/>
  <p:tag name="KSO_WM_TAG_VERSION" val="3.0"/>
  <p:tag name="KSO_WM_BEAUTIFY_FLAG" val="#wm#"/>
  <p:tag name="KSO_WM_UNIT_TYPE" val="l_h_i"/>
  <p:tag name="KSO_WM_UNIT_INDEX" val="1_4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SHADOW_SCHEMECOLOR_INDEX" val="14"/>
  <p:tag name="KSO_WM_UNIT_TEXT_FILL_FORE_SCHEMECOLOR_INDEX" val="2"/>
  <p:tag name="KSO_WM_UNIT_TEXT_FILL_TYPE" val="1"/>
  <p:tag name="KSO_WM_UNIT_USESOURCEFORMAT_APPLY" val="1"/>
</p:tagLst>
</file>

<file path=ppt/tags/tag5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5162_3*l_h_f*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526.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5162_3*l_h_a*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UNIT_USESOURCEFORMAT_APPLY"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4"/>
  <p:tag name="KSO_WM_TEMPLATE_CATEGORY" val="diagram"/>
  <p:tag name="KSO_WM_TEMPLATE_INDEX" val="20235162"/>
  <p:tag name="KSO_WM_UNIT_LAYERLEVEL" val="1_1_1"/>
  <p:tag name="KSO_WM_TAG_VERSION" val="3.0"/>
  <p:tag name="KSO_WM_BEAUTIFY_FLAG" val="#wm#"/>
  <p:tag name="KSO_WM_UNIT_TYPE" val="l_h_i"/>
  <p:tag name="KSO_WM_UNIT_INDEX" val="1_4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SHADOW_SCHEMECOLOR_INDEX" val="5"/>
  <p:tag name="KSO_WM_UNIT_USESOURCEFORMAT_APPLY"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162_3*l_h_i*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UNIT_LINE_FILL_TYPE" val="2"/>
  <p:tag name="KSO_WM_UNIT_TEXT_FILL_FORE_SCHEMECOLOR_INDEX" val="2"/>
  <p:tag name="KSO_WM_UNIT_TEXT_FILL_TYPE" val="1"/>
  <p:tag name="KSO_WM_UNIT_USESOURCEFORMAT_APPLY"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6"/>
  <p:tag name="KSO_WM_TEMPLATE_CATEGORY" val="diagram"/>
  <p:tag name="KSO_WM_TEMPLATE_INDEX" val="20235162"/>
  <p:tag name="KSO_WM_UNIT_LAYERLEVEL" val="1_1_1"/>
  <p:tag name="KSO_WM_TAG_VERSION" val="3.0"/>
  <p:tag name="KSO_WM_BEAUTIFY_FLAG" val="#wm#"/>
  <p:tag name="KSO_WM_UNIT_TYPE" val="l_h_i"/>
  <p:tag name="KSO_WM_UNIT_INDEX" val="1_3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105"/>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5"/>
  <p:tag name="KSO_WM_TEMPLATE_CATEGORY" val="diagram"/>
  <p:tag name="KSO_WM_TEMPLATE_INDEX" val="20235162"/>
  <p:tag name="KSO_WM_UNIT_LAYERLEVEL" val="1_1_1"/>
  <p:tag name="KSO_WM_TAG_VERSION" val="3.0"/>
  <p:tag name="KSO_WM_BEAUTIFY_FLAG" val="#wm#"/>
  <p:tag name="KSO_WM_UNIT_TYPE" val="l_h_i"/>
  <p:tag name="KSO_WM_UNIT_INDEX" val="1_3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UNIT_USESOURCEFORMAT_APPLY"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2"/>
  <p:tag name="KSO_WM_TEMPLATE_CATEGORY" val="diagram"/>
  <p:tag name="KSO_WM_TEMPLATE_INDEX" val="20235162"/>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532.xml><?xml version="1.0" encoding="utf-8"?>
<p:tagLst xmlns:p="http://schemas.openxmlformats.org/presentationml/2006/main">
  <p:tag name="KSO_WM_DIAGRAM_VIRTUALLY_FRAME" val="{&quot;height&quot;:388.6000061035156,&quot;left&quot;:55.19999389648437,&quot;top&quot;:113.57499694824219,&quot;width&quot;:849.9500122070312}"/>
  <p:tag name="KSO_WM_UNIT_HIGHLIGHT" val="0"/>
  <p:tag name="KSO_WM_UNIT_COMPATIBLE" val="0"/>
  <p:tag name="KSO_WM_UNIT_DIAGRAM_ISNUMVISUAL" val="0"/>
  <p:tag name="KSO_WM_UNIT_DIAGRAM_ISREFERUNIT" val="0"/>
  <p:tag name="KSO_WM_DIAGRAM_GROUP_CODE" val="l1-1"/>
  <p:tag name="KSO_WM_UNIT_ID" val="diagram20235162_3*l_h_i*1_3_3"/>
  <p:tag name="KSO_WM_TEMPLATE_CATEGORY" val="diagram"/>
  <p:tag name="KSO_WM_TEMPLATE_INDEX" val="20235162"/>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SHADOW_SCHEMECOLOR_INDEX" val="14"/>
  <p:tag name="KSO_WM_UNIT_TEXT_FILL_FORE_SCHEMECOLOR_INDEX" val="2"/>
  <p:tag name="KSO_WM_UNIT_TEXT_FILL_TYPE" val="1"/>
  <p:tag name="KSO_WM_UNIT_USESOURCEFORMAT_APPLY" val="1"/>
</p:tagLst>
</file>

<file path=ppt/tags/tag5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62_3*l_h_f*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53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162_3*l_h_a*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UNIT_USESOURCEFORMAT_APPLY"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4"/>
  <p:tag name="KSO_WM_TEMPLATE_CATEGORY" val="diagram"/>
  <p:tag name="KSO_WM_TEMPLATE_INDEX" val="20235162"/>
  <p:tag name="KSO_WM_UNIT_LAYERLEVEL" val="1_1_1"/>
  <p:tag name="KSO_WM_TAG_VERSION" val="3.0"/>
  <p:tag name="KSO_WM_BEAUTIFY_FLAG" val="#wm#"/>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19999389648437,&quot;top&quot;:113.57499694824219,&quot;width&quot;:849.9500122070312}"/>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SHADOW_SCHEMECOLOR_INDEX" val="5"/>
  <p:tag name="KSO_WM_UNIT_USESOURCEFORMAT_APPLY" val="1"/>
</p:tagLst>
</file>

<file path=ppt/tags/tag536.xml><?xml version="1.0" encoding="utf-8"?>
<p:tagLst xmlns:p="http://schemas.openxmlformats.org/presentationml/2006/main">
  <p:tag name="KSO_WM_SLIDE_ID" val="diagram20235162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5162"/>
  <p:tag name="KSO_WM_SLIDE_TYPE" val="text"/>
  <p:tag name="KSO_WM_SLIDE_SUBTYPE" val="diag"/>
  <p:tag name="KSO_WM_SLIDE_SIZE" val="849.95*388.35"/>
  <p:tag name="KSO_WM_SLIDE_POSITION" val="55.2*113.7"/>
  <p:tag name="KSO_WM_SLIDE_LAYOUT" val="a_l"/>
  <p:tag name="KSO_WM_SLIDE_LAYOUT_CNT" val="1_1"/>
  <p:tag name="KSO_WM_SPECIAL_SOURCE" val="bdnull"/>
  <p:tag name="KSO_WM_DIAGRAM_GROUP_CODE" val="l1-1"/>
  <p:tag name="KSO_WM_SLIDE_DIAGTYPE" val="l"/>
</p:tagLst>
</file>

<file path=ppt/tags/tag537.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8440_1*a*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大标题内容"/>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0_1*i*1"/>
  <p:tag name="KSO_WM_UNIT_LAYERLEVEL" val="1"/>
  <p:tag name="KSO_WM_TAG_VERSION" val="3.0"/>
  <p:tag name="KSO_WM_BEAUTIFY_FLAG" val="#wm#"/>
  <p:tag name="KSO_WM_UNIT_TYPE" val="i"/>
  <p:tag name="KSO_WM_UNIT_INDEX" val="1"/>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custom"/>
  <p:tag name="KSO_WM_TEMPLATE_INDEX" val="20238440"/>
  <p:tag name="KSO_WM_TEMPLATE_ASSEMBLE_XID" val="637600a50c9383becde15bb6"/>
  <p:tag name="KSO_WM_TEMPLATE_ASSEMBLE_GROUPID" val="637600a50c9383becde15bb6"/>
</p:tagLst>
</file>

<file path=ppt/tags/tag539.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custom20238440_1*i*2"/>
  <p:tag name="KSO_WM_TEMPLATE_CATEGORY" val="custom"/>
  <p:tag name="KSO_WM_TEMPLATE_INDEX" val="20238440"/>
  <p:tag name="KSO_WM_UNIT_LAYERLEVEL" val="1"/>
  <p:tag name="KSO_WM_TAG_VERSION" val="3.0"/>
  <p:tag name="KSO_WM_BEAUTIFY_FLAG" val="#wm#"/>
  <p:tag name="KSO_WM_CHIP_GROUPID" val="5eda18a25860357932c55e72"/>
  <p:tag name="KSO_WM_UNIT_SM_LIMIT_TYPE" val="2"/>
  <p:tag name="KSO_WM_UNIT_DECORATE_INFO" val="{&quot;DecorateInfoH&quot;:{&quot;IsAbs&quot;:false},&quot;DecorateInfoW&quot;:{&quot;IsAbs&quot;:false},&quot;DecorateInfoX&quot;:{&quot;IsAbs&quot;:false,&quot;Pos&quot;:1},&quot;DecorateInfoY&quot;:{&quot;IsAbs&quot;:false,&quot;Pos&quot;:1},&quot;ReferentInfo&quot;:{&quot;Id&quot;:&quot;72e7dc758fee4e6db4f5488c2d49ac62&quot;,&quot;X&quot;:{&quot;Pos&quot;:1},&quot;Y&quot;:{&quot;Pos&quot;:1}},&quot;whChangeMode&quot;:0}"/>
  <p:tag name="KSO_WM_UNIT_DEC_AREA_ID" val="0a8fc41e3c7145f98573150470e3ff5e"/>
  <p:tag name="KSO_WM_CHIP_XID" val="5eda18ef5860357932c55e83"/>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VALUE" val="864"/>
  <p:tag name="KSO_WM_TEMPLATE_ASSEMBLE_XID" val="637600a50c9383becde15bb6"/>
  <p:tag name="KSO_WM_TEMPLATE_ASSEMBLE_GROUPID" val="637600a50c9383becde15bb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4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0_1*f*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541.xml><?xml version="1.0" encoding="utf-8"?>
<p:tagLst xmlns:p="http://schemas.openxmlformats.org/presentationml/2006/main">
  <p:tag name="KSO_WM_BEAUTIFY_FLAG" val="#wm#"/>
  <p:tag name="KSO_WM_TEMPLATE_CATEGORY" val="custom"/>
  <p:tag name="KSO_WM_TEMPLATE_INDEX" val="202384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2-11-17T17:36:38&quot;,&quot;maxSize&quot;:{&quot;size1&quot;:26.699999999999999},&quot;minSize&quot;:{&quot;size1&quot;:20},&quot;normalSize&quot;:{&quot;size1&quot;:20},&quot;subLayout&quot;:[{&quot;id&quot;:&quot;2022-11-17T17:36:38&quot;,&quot;margin&quot;:{&quot;bottom&quot;:0,&quot;left&quot;:1.6929999589920044,&quot;right&quot;:1.6929999589920044,&quot;top&quot;:1.6929999589920044},&quot;type&quot;:0},{&quot;id&quot;:&quot;2022-11-17T17:36:38&quot;,&quot;margin&quot;:{&quot;bottom&quot;:2.5399999618530273,&quot;left&quot;:2.5399999618530273,&quot;right&quot;:2.5399999618530273,&quot;top&quot;:2.1170001029968262},&quot;type&quot;:0}],&quot;type&quot;:0}"/>
  <p:tag name="KSO_WM_SLIDE_BACKGROUND" val="[&quot;bottomTop&quot;,&quot;general&quot;]"/>
  <p:tag name="KSO_WM_SLIDE_RATIO" val="1.777778"/>
  <p:tag name="KSO_WM_SLIDE_ID" val="custom2023844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12"/>
  <p:tag name="KSO_WM_SLIDE_POSITION" val="0*28"/>
  <p:tag name="KSO_WM_TAG_VERSION" val="3.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XID" val="5eda18ef5860357932c55e83"/>
  <p:tag name="KSO_WM_CHIP_DECFILLPROP" val="[]"/>
  <p:tag name="KSO_WM_SLIDE_BK_DARK_LIGHT" val="2"/>
  <p:tag name="KSO_WM_SLIDE_BACKGROUND_TYPE" val="bottomTop"/>
  <p:tag name="KSO_WM_SLIDE_SUPPORT_FEATURE_TYPE" val="0"/>
  <p:tag name="KSO_WM_TEMPLATE_ASSEMBLE_XID" val="637600a50c9383becde15bb6"/>
  <p:tag name="KSO_WM_TEMPLATE_ASSEMBLE_GROUPID" val="637600a50c9383becde15bb6"/>
</p:tagLst>
</file>

<file path=ppt/tags/tag54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167_3*a*1"/>
  <p:tag name="KSO_WM_TEMPLATE_CATEGORY" val="diagram"/>
  <p:tag name="KSO_WM_TEMPLATE_INDEX" val="20233167"/>
  <p:tag name="KSO_WM_UNIT_LAYERLEVEL" val="1"/>
  <p:tag name="KSO_WM_TAG_VERSION" val="3.0"/>
  <p:tag name="KSO_WM_BEAUTIFY_FLAG" val="#wm#"/>
  <p:tag name="KSO_WM_DIAGRAM_GROUP_CODE" val="n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i*1_1_3"/>
  <p:tag name="KSO_WM_TEMPLATE_CATEGORY" val="diagram"/>
  <p:tag name="KSO_WM_TEMPLATE_INDEX" val="20233167"/>
  <p:tag name="KSO_WM_UNIT_LAYERLEVEL" val="1_1_1"/>
  <p:tag name="KSO_WM_TAG_VERSION" val="3.0"/>
  <p:tag name="KSO_WM_UNIT_ISCONTENTSTITLE" val="0"/>
  <p:tag name="KSO_WM_UNIT_ISNUMDGMTITLE" val="0"/>
  <p:tag name="KSO_WM_UNIT_NOCLEAR" val="0"/>
  <p:tag name="KSO_WM_DIAGRAM_GROUP_CODE" val="n1-1"/>
  <p:tag name="KSO_WM_UNIT_TYPE" val="n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3_2"/>
  <p:tag name="KSO_WM_TEMPLATE_CATEGORY" val="diagram"/>
  <p:tag name="KSO_WM_TEMPLATE_INDEX" val="20233167"/>
  <p:tag name="KSO_WM_UNIT_LAYERLEVEL" val="1_1_1_1"/>
  <p:tag name="KSO_WM_TAG_VERSION" val="3.0"/>
  <p:tag name="KSO_WM_DIAGRAM_GROUP_CODE" val="n1-1"/>
  <p:tag name="KSO_WM_UNIT_TYPE" val="n_h_h_i"/>
  <p:tag name="KSO_WM_UNIT_INDEX" val="1_2_3_2"/>
  <p:tag name="KSO_WM_DIAGRAM_VERSION" val="3"/>
  <p:tag name="KSO_WM_DIAGRAM_COLOR_TRICK" val="1"/>
  <p:tag name="KSO_WM_DIAGRAM_COLOR_TEXT_CAN_REMOVE" val="n"/>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solid&quot;:{&quot;brightness&quot;:0.800000011920929,&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8"/>
  <p:tag name="KSO_WM_UNIT_LINE_FORE_SCHEMECOLOR_INDEX" val="16"/>
  <p:tag name="KSO_WM_UNIT_LINE_FILL_TYPE" val="2"/>
  <p:tag name="KSO_WM_UNIT_TEXT_FILL_FORE_SCHEMECOLOR_INDEX" val="2"/>
  <p:tag name="KSO_WM_UNIT_TEXT_FILL_TYPE" val="1"/>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2_2"/>
  <p:tag name="KSO_WM_TEMPLATE_CATEGORY" val="diagram"/>
  <p:tag name="KSO_WM_TEMPLATE_INDEX" val="20233167"/>
  <p:tag name="KSO_WM_UNIT_LAYERLEVEL" val="1_1_1_1"/>
  <p:tag name="KSO_WM_TAG_VERSION" val="3.0"/>
  <p:tag name="KSO_WM_DIAGRAM_GROUP_CODE" val="n1-1"/>
  <p:tag name="KSO_WM_UNIT_TYPE" val="n_h_h_i"/>
  <p:tag name="KSO_WM_UNIT_INDEX" val="1_2_2_2"/>
  <p:tag name="KSO_WM_DIAGRAM_VERSION" val="3"/>
  <p:tag name="KSO_WM_DIAGRAM_COLOR_TRICK" val="1"/>
  <p:tag name="KSO_WM_DIAGRAM_COLOR_TEXT_CAN_REMOVE" val="n"/>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UNIT_LINE_FORE_SCHEMECOLOR_INDEX" val="16"/>
  <p:tag name="KSO_WM_UNIT_LINE_FILL_TYPE" val="2"/>
  <p:tag name="KSO_WM_UNIT_TEXT_FILL_FORE_SCHEMECOLOR_INDEX" val="2"/>
  <p:tag name="KSO_WM_UNIT_TEXT_FILL_TYPE" val="1"/>
  <p:tag name="KSO_WM_UNIT_USESOURCEFORMAT_APPLY"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1_2"/>
  <p:tag name="KSO_WM_TEMPLATE_CATEGORY" val="diagram"/>
  <p:tag name="KSO_WM_TEMPLATE_INDEX" val="20233167"/>
  <p:tag name="KSO_WM_UNIT_LAYERLEVEL" val="1_1_1_1"/>
  <p:tag name="KSO_WM_TAG_VERSION" val="3.0"/>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16"/>
  <p:tag name="KSO_WM_UNIT_LINE_FILL_TYPE" val="2"/>
  <p:tag name="KSO_WM_UNIT_TEXT_FILL_FORE_SCHEMECOLOR_INDEX" val="2"/>
  <p:tag name="KSO_WM_UNIT_TEXT_FILL_TYPE" val="1"/>
  <p:tag name="KSO_WM_UNIT_USESOURCEFORMAT_APPLY"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a*1_1_2"/>
  <p:tag name="KSO_WM_TEMPLATE_CATEGORY" val="diagram"/>
  <p:tag name="KSO_WM_TEMPLATE_INDEX" val="20233167"/>
  <p:tag name="KSO_WM_UNIT_LAYERLEVEL" val="1_1_1"/>
  <p:tag name="KSO_WM_TAG_VERSION" val="3.0"/>
  <p:tag name="KSO_WM_DIAGRAM_GROUP_CODE" val="n1-1"/>
  <p:tag name="KSO_WM_UNIT_TYPE" val="n_h_a"/>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solid&quot;:{&quot;brightness&quot;:0,&quot;colorType&quot;:1,&quot;foreColorIndex&quot;:5,&quot;transparency&quot;:0.62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20"/>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48.xml><?xml version="1.0" encoding="utf-8"?>
<p:tagLst xmlns:p="http://schemas.openxmlformats.org/presentationml/2006/main">
  <p:tag name="KSO_WM_DIAGRAM_VERSION" val="3"/>
  <p:tag name="KSO_WM_DIAGRAM_COLOR_TRICK" val="1"/>
  <p:tag name="KSO_WM_DIAGRAM_COLOR_TEXT_CAN_REMOVE" val="n"/>
  <p:tag name="KSO_WM_UNIT_VALUE" val="88*88"/>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167_2*n_h_h_x*1_2_1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49.xml><?xml version="1.0" encoding="utf-8"?>
<p:tagLst xmlns:p="http://schemas.openxmlformats.org/presentationml/2006/main">
  <p:tag name="KSO_WM_DIAGRAM_VERSION" val="3"/>
  <p:tag name="KSO_WM_DIAGRAM_COLOR_TRICK" val="1"/>
  <p:tag name="KSO_WM_DIAGRAM_COLOR_TEXT_CAN_REMOVE" val="n"/>
  <p:tag name="KSO_WM_UNIT_VALUE" val="88*8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167_2*n_h_h_x*1_2_2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50.xml><?xml version="1.0" encoding="utf-8"?>
<p:tagLst xmlns:p="http://schemas.openxmlformats.org/presentationml/2006/main">
  <p:tag name="KSO_WM_DIAGRAM_VERSION" val="3"/>
  <p:tag name="KSO_WM_DIAGRAM_COLOR_TRICK" val="1"/>
  <p:tag name="KSO_WM_DIAGRAM_COLOR_TEXT_CAN_REMOVE" val="n"/>
  <p:tag name="KSO_WM_UNIT_VALUE" val="88*7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3167_2*n_h_h_x*1_2_3_1"/>
  <p:tag name="KSO_WM_TEMPLATE_CATEGORY" val="diagram"/>
  <p:tag name="KSO_WM_TEMPLATE_INDEX" val="20233167"/>
  <p:tag name="KSO_WM_UNIT_LAYERLEVEL" val="1_1_1_1"/>
  <p:tag name="KSO_WM_TAG_VERSION" val="3.0"/>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167_2*n_h_h_f*1_2_3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TEXT_TYPE"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USESOURCEFORMAT_APPLY" val="1"/>
</p:tagLst>
</file>

<file path=ppt/tags/tag5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167_2*n_h_h_f*1_2_1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TEXT_TYPE"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USESOURCEFORMAT_APPLY" val="1"/>
</p:tagLst>
</file>

<file path=ppt/tags/tag5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167_2*n_h_h_f*1_2_2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TEXT_TYPE"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USESOURCEFORMAT_APPLY"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1_1"/>
  <p:tag name="KSO_WM_UNIT_ID" val="diagram20233167_2*n_h_h_i*1_2_1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2_1"/>
  <p:tag name="KSO_WM_UNIT_ID" val="diagram20233167_2*n_h_h_i*1_2_2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i"/>
  <p:tag name="KSO_WM_UNIT_INDEX" val="1_2_3_1"/>
  <p:tag name="KSO_WM_UNIT_ID" val="diagram20233167_2*n_h_h_i*1_2_3_1"/>
  <p:tag name="KSO_WM_TEMPLATE_CATEGORY" val="diagram"/>
  <p:tag name="KSO_WM_TEMPLATE_INDEX" val="2023316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4"/>
  <p:tag name="KSO_WM_DIAGRAM_MIN_ITEMCNT" val="2"/>
  <p:tag name="KSO_WM_DIAGRAM_VIRTUALLY_FRAME" val="{&quot;height&quot;:374.2999575781634,&quot;left&quot;:45.67498779296875,&quot;top&quot;:123.2750030517578,&quot;width&quot;:866.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57.xml><?xml version="1.0" encoding="utf-8"?>
<p:tagLst xmlns:p="http://schemas.openxmlformats.org/presentationml/2006/main">
  <p:tag name="KSO_WM_SLIDE_ID" val="diagram2023316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67"/>
  <p:tag name="KSO_WM_SLIDE_TYPE" val="text"/>
  <p:tag name="KSO_WM_SLIDE_SUBTYPE" val="diag"/>
  <p:tag name="KSO_WM_SLIDE_SIZE" val="866.9*357.45"/>
  <p:tag name="KSO_WM_SLIDE_POSITION" val="45.65*124.75"/>
  <p:tag name="KSO_WM_SLIDE_LAYOUT" val="a_n"/>
  <p:tag name="KSO_WM_SLIDE_LAYOUT_CNT" val="1_1"/>
  <p:tag name="KSO_WM_SPECIAL_SOURCE" val="bdnull"/>
  <p:tag name="KSO_WM_DIAGRAM_GROUP_CODE" val="n1-1"/>
  <p:tag name="KSO_WM_SLIDE_DIAGTYPE" val="n"/>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55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6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561.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56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058_4*a*1"/>
  <p:tag name="KSO_WM_TEMPLATE_CATEGORY" val="diagram"/>
  <p:tag name="KSO_WM_TEMPLATE_INDEX" val="20231058"/>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63.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UNIT_ID" val="diagram20231058_3*l_i*1_1"/>
  <p:tag name="KSO_WM_TEMPLATE_CATEGORY" val="diagram"/>
  <p:tag name="KSO_WM_TEMPLATE_INDEX" val="20231058"/>
  <p:tag name="KSO_WM_UNIT_LAYERLEVEL" val="1_1"/>
  <p:tag name="KSO_WM_TAG_VERSION" val="3.0"/>
  <p:tag name="KSO_WM_UNIT_TYPE" val="l_i"/>
  <p:tag name="KSO_WM_UNIT_INDEX" val="1_1"/>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UNIT_USESOURCEFORMAT_APPLY" val="1"/>
</p:tagLst>
</file>

<file path=ppt/tags/tag5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58_3*l_h_f*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5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3*l_h_a*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5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058_3*l_h_f*1_2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5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058_3*l_h_f*1_3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5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058_3*l_h_f*1_4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5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058_3*l_h_a*1_4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57.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105"/>
  <p:tag name="KSO_WM_TEMPLATE_THUMBS_INDEX" val="1、9"/>
</p:tagLst>
</file>

<file path=ppt/tags/tag570.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1_2"/>
  <p:tag name="KSO_WM_TEMPLATE_CATEGORY" val="diagram"/>
  <p:tag name="KSO_WM_TEMPLATE_INDEX" val="20231058"/>
  <p:tag name="KSO_WM_UNIT_LAYERLEVEL" val="1_1_1"/>
  <p:tag name="KSO_WM_TAG_VERSION" val="3.0"/>
  <p:tag name="KSO_WM_UNIT_TYPE" val="l_h_i"/>
  <p:tag name="KSO_WM_UNIT_INDEX" val="1_1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1"/>
</p:tagLst>
</file>

<file path=ppt/tags/tag571.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1_1"/>
  <p:tag name="KSO_WM_TEMPLATE_CATEGORY" val="diagram"/>
  <p:tag name="KSO_WM_TEMPLATE_INDEX" val="20231058"/>
  <p:tag name="KSO_WM_UNIT_LAYERLEVEL" val="1_1_1"/>
  <p:tag name="KSO_WM_TAG_VERSION" val="3.0"/>
  <p:tag name="KSO_WM_UNIT_TYPE" val="l_h_i"/>
  <p:tag name="KSO_WM_UNIT_INDEX" val="1_1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USESOURCEFORMAT_APPLY" val="1"/>
</p:tagLst>
</file>

<file path=ppt/tags/tag572.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2_2"/>
  <p:tag name="KSO_WM_TEMPLATE_CATEGORY" val="diagram"/>
  <p:tag name="KSO_WM_TEMPLATE_INDEX" val="20231058"/>
  <p:tag name="KSO_WM_UNIT_LAYERLEVEL" val="1_1_1"/>
  <p:tag name="KSO_WM_TAG_VERSION" val="3.0"/>
  <p:tag name="KSO_WM_UNIT_TYPE" val="l_h_i"/>
  <p:tag name="KSO_WM_UNIT_INDEX" val="1_2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USESOURCEFORMAT_APPLY" val="1"/>
</p:tagLst>
</file>

<file path=ppt/tags/tag573.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2_1"/>
  <p:tag name="KSO_WM_TEMPLATE_CATEGORY" val="diagram"/>
  <p:tag name="KSO_WM_TEMPLATE_INDEX" val="20231058"/>
  <p:tag name="KSO_WM_UNIT_LAYERLEVEL" val="1_1_1"/>
  <p:tag name="KSO_WM_TAG_VERSION" val="3.0"/>
  <p:tag name="KSO_WM_UNIT_TYPE" val="l_h_i"/>
  <p:tag name="KSO_WM_UNIT_INDEX" val="1_2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USESOURCEFORMAT_APPLY" val="1"/>
</p:tagLst>
</file>

<file path=ppt/tags/tag5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58_3*l_h_a*1_2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575.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3_2"/>
  <p:tag name="KSO_WM_TEMPLATE_CATEGORY" val="diagram"/>
  <p:tag name="KSO_WM_TEMPLATE_INDEX" val="20231058"/>
  <p:tag name="KSO_WM_UNIT_LAYERLEVEL" val="1_1_1"/>
  <p:tag name="KSO_WM_TAG_VERSION" val="3.0"/>
  <p:tag name="KSO_WM_UNIT_TYPE" val="l_h_i"/>
  <p:tag name="KSO_WM_UNIT_INDEX" val="1_3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UNIT_USESOURCEFORMAT_APPLY" val="1"/>
</p:tagLst>
</file>

<file path=ppt/tags/tag576.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3_1"/>
  <p:tag name="KSO_WM_TEMPLATE_CATEGORY" val="diagram"/>
  <p:tag name="KSO_WM_TEMPLATE_INDEX" val="20231058"/>
  <p:tag name="KSO_WM_UNIT_LAYERLEVEL" val="1_1_1"/>
  <p:tag name="KSO_WM_TAG_VERSION" val="3.0"/>
  <p:tag name="KSO_WM_UNIT_TYPE" val="l_h_i"/>
  <p:tag name="KSO_WM_UNIT_INDEX" val="1_3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USESOURCEFORMAT_APPLY" val="1"/>
</p:tagLst>
</file>

<file path=ppt/tags/tag5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058_3*l_h_a*1_3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578.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4_2"/>
  <p:tag name="KSO_WM_TEMPLATE_CATEGORY" val="diagram"/>
  <p:tag name="KSO_WM_TEMPLATE_INDEX" val="20231058"/>
  <p:tag name="KSO_WM_UNIT_LAYERLEVEL" val="1_1_1"/>
  <p:tag name="KSO_WM_TAG_VERSION" val="3.0"/>
  <p:tag name="KSO_WM_UNIT_TYPE" val="l_h_i"/>
  <p:tag name="KSO_WM_UNIT_INDEX" val="1_4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UNIT_USESOURCEFORMAT_APPLY" val="1"/>
</p:tagLst>
</file>

<file path=ppt/tags/tag579.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4_1"/>
  <p:tag name="KSO_WM_TEMPLATE_CATEGORY" val="diagram"/>
  <p:tag name="KSO_WM_TEMPLATE_INDEX" val="20231058"/>
  <p:tag name="KSO_WM_UNIT_LAYERLEVEL" val="1_1_1"/>
  <p:tag name="KSO_WM_TAG_VERSION" val="3.0"/>
  <p:tag name="KSO_WM_UNIT_TYPE" val="l_h_i"/>
  <p:tag name="KSO_WM_UNIT_INDEX" val="1_4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8.54998779296875,&quot;top&quot;:181.64999389648438,&quot;width&quot;:862.4000244140625}"/>
  <p:tag name="KSO_WM_DIAGRAM_COLOR_MATCH_VALUE" val="{&quot;shape&quot;:{&quot;fill&quot;:{&quot;gradient&quot;:[{&quot;brightness&quot;:0.6000000238418579,&quot;colorType&quot;:1,&quot;foreColorIndex&quot;:8,&quot;pos&quot;:0,&quot;transparency&quot;:0},{&quot;brightness&quot;:0,&quot;colorType&quot;:1,&quot;foreColorIndex&quot;:8,&quot;pos&quot;:0.899999976158142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USESOURCEFORMAT_APPLY" val="1"/>
</p:tagLst>
</file>

<file path=ppt/tags/tag58.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0.xml><?xml version="1.0" encoding="utf-8"?>
<p:tagLst xmlns:p="http://schemas.openxmlformats.org/presentationml/2006/main">
  <p:tag name="KSO_WM_SLIDE_ID" val="diagram20231058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1058"/>
  <p:tag name="KSO_WM_SLIDE_TYPE" val="text"/>
  <p:tag name="KSO_WM_SLIDE_SUBTYPE" val="diag"/>
  <p:tag name="KSO_WM_SLIDE_SIZE" val="817.4*278.7"/>
  <p:tag name="KSO_WM_SLIDE_POSITION" val="71.05*181.65"/>
  <p:tag name="KSO_WM_SLIDE_LAYOUT" val="a_l"/>
  <p:tag name="KSO_WM_SLIDE_LAYOUT_CNT" val="1_1"/>
  <p:tag name="KSO_WM_SPECIAL_SOURCE" val="bdnull"/>
  <p:tag name="KSO_WM_DIAGRAM_GROUP_CODE" val="l1-1"/>
  <p:tag name="KSO_WM_SLIDE_DIAGTYPE" val="l"/>
</p:tagLst>
</file>

<file path=ppt/tags/tag5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311_9*a*1"/>
  <p:tag name="KSO_WM_TEMPLATE_CATEGORY" val="custom"/>
  <p:tag name="KSO_WM_TEMPLATE_INDEX" val="20230311"/>
  <p:tag name="KSO_WM_UNIT_LAYERLEVEL" val="1"/>
  <p:tag name="KSO_WM_TAG_VERSION" val="3.0"/>
  <p:tag name="KSO_WM_BEAUTIFY_FLAG" val="#wm#"/>
</p:tagLst>
</file>

<file path=ppt/tags/tag582.xml><?xml version="1.0" encoding="utf-8"?>
<p:tagLst xmlns:p="http://schemas.openxmlformats.org/presentationml/2006/main">
  <p:tag name="KSO_WM_SLIDE_ID" val="custom2023031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311"/>
  <p:tag name="KSO_WM_SLIDE_LAYOUT" val="a_f"/>
  <p:tag name="KSO_WM_SLIDE_LAYOUT_CNT" val="1_1"/>
  <p:tag name="KSO_WM_SLIDE_TYPE" val="endPage"/>
  <p:tag name="KSO_WM_SLIDE_SUBTYPE" val="pureTxt"/>
  <p:tag name="KSO_WM_SLIDE_CONTENT_AREA" val="{&quot;left&quot;:&quot;47.50008&quot;,&quot;top&quot;:&quot;152.4&quot;,&quot;width&quot;:&quot;612.5&quot;,&quot;height&quot;:&quot;244.5&quot;}"/>
</p:tagLst>
</file>

<file path=ppt/tags/tag583.xml><?xml version="1.0" encoding="utf-8"?>
<p:tagLst xmlns:p="http://schemas.openxmlformats.org/presentationml/2006/main">
  <p:tag name="resource_record_key" val="{&quot;65&quot;:[20238599],&quot;70&quot;:[3321538]}"/>
</p:tagLst>
</file>

<file path=ppt/tags/tag5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60.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66.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7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32"/>
</p:tagLst>
</file>

<file path=ppt/tags/tag7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32"/>
</p:tagLst>
</file>

<file path=ppt/tags/tag7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6732"/>
  <p:tag name="KSO_WM_TEMPLATE_CATEGORY" val="custom"/>
  <p:tag name="KSO_WM_TEMPLATE_MASTER_TYPE" val="0"/>
</p:tagLst>
</file>

<file path=ppt/tags/tag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105_1*a*1"/>
  <p:tag name="KSO_WM_TEMPLATE_CATEGORY" val="custom"/>
  <p:tag name="KSO_WM_TEMPLATE_INDEX" val="20233105"/>
  <p:tag name="KSO_WM_UNIT_LAYERLEVEL" val="1"/>
  <p:tag name="KSO_WM_TAG_VERSION" val="3.0"/>
  <p:tag name="KSO_WM_BEAUTIFY_FLAG" val="#wm#"/>
  <p:tag name="KSO_WM_UNIT_PRESET_TEXT" val="单击此处添加文档标题内容"/>
  <p:tag name="KSO_WM_UNIT_TEXT_TYPE" val="1"/>
</p:tagLst>
</file>

<file path=ppt/tags/tag7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105_1*f*4"/>
  <p:tag name="KSO_WM_TEMPLATE_CATEGORY" val="custom"/>
  <p:tag name="KSO_WM_TEMPLATE_INDEX" val="20233105"/>
  <p:tag name="KSO_WM_UNIT_LAYERLEVEL" val="1"/>
  <p:tag name="KSO_WM_TAG_VERSION" val="3.0"/>
  <p:tag name="KSO_WM_BEAUTIFY_FLAG" val="#wm#"/>
</p:tagLst>
</file>

<file path=ppt/tags/tag79.xml><?xml version="1.0" encoding="utf-8"?>
<p:tagLst xmlns:p="http://schemas.openxmlformats.org/presentationml/2006/main">
  <p:tag name="KSO_WM_SLIDE_ID" val="custom20233105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105"/>
  <p:tag name="KSO_WM_SLIDE_LAYOUT" val="a_f"/>
  <p:tag name="KSO_WM_SLIDE_LAYOUT_CNT" val="1_1"/>
  <p:tag name="KSO_WM_SLIDE_TYPE" val="title"/>
  <p:tag name="KSO_WM_SLIDE_SUBTYPE" val="pureTxt"/>
  <p:tag name="KSO_WM_TEMPLATE_THUMBS_INDEX" val="1、9"/>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8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8599_7*e*1"/>
  <p:tag name="KSO_WM_TEMPLATE_CATEGORY" val="custom"/>
  <p:tag name="KSO_WM_TEMPLATE_INDEX" val="20238599"/>
  <p:tag name="KSO_WM_UNIT_LAYERLEVEL" val="1"/>
  <p:tag name="KSO_WM_TAG_VERSION" val="3.0"/>
  <p:tag name="KSO_WM_BEAUTIFY_FLAG" val="#wm#"/>
  <p:tag name="KSO_WM_UNIT_NOCLEAR" val="0"/>
  <p:tag name="KSO_WM_UNIT_VALUE" val="13"/>
  <p:tag name="KSO_WM_UNIT_TYPE" val="e"/>
  <p:tag name="KSO_WM_UNIT_INDEX" val="1"/>
  <p:tag name="KSO_WM_UNIT_PRESET_TEXT_INDEX" val="0"/>
  <p:tag name="KSO_WM_UNIT_PRESET_TEXT_LEN" val="0"/>
</p:tagLst>
</file>

<file path=ppt/tags/tag82.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83.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6732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32"/>
  <p:tag name="KSO_WM_TEMPLATE_CATEGORY" val="custom"/>
  <p:tag name="KSO_WM_UNIT_USESOURCEFORMAT_APPLY" val="1"/>
</p:tagLst>
</file>

<file path=ppt/tags/tag84.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6732_3*l_i*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5.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6732_3*l_i*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6.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6732_3*l_i*1_3"/>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7.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6732_3*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88.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6732_3*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89.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UNIT_ID" val="custom20236732_3*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9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6732_3*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1.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6732_3*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2.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6732_3*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3.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32"/>
  <p:tag name="KSO_WM_TEMPLATE_CATEGORY" val="custom"/>
  <p:tag name="KSO_WM_SLIDE_INDEX" val="4"/>
  <p:tag name="KSO_WM_SLIDE_ID" val="custom20236732_4"/>
  <p:tag name="KSO_WM_TEMPLATE_MASTER_TYPE" val="0"/>
  <p:tag name="KSO_WM_SLIDE_LAYOUT" val="a_l"/>
  <p:tag name="KSO_WM_SLIDE_LAYOUT_CNT" val="1_1"/>
  <p:tag name="KSO_WM_SLIDE_DIAGTYPE" val="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1"/>
  <p:tag name="KSO_WM_TEMPLATE_CATEGORY" val="custom"/>
  <p:tag name="KSO_WM_TEMPLATE_INDEX" val="20235212"/>
  <p:tag name="KSO_WM_UNIT_LAYERLEVEL" val="1"/>
  <p:tag name="KSO_WM_TAG_VERSION" val="3.0"/>
  <p:tag name="KSO_WM_BEAUTIFY_FLAG" val="#wm#"/>
  <p:tag name="KSO_WM_UNIT_TYPE" val="i"/>
  <p:tag name="KSO_WM_UNIT_INDEX"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2"/>
  <p:tag name="KSO_WM_TEMPLATE_CATEGORY" val="custom"/>
  <p:tag name="KSO_WM_TEMPLATE_INDEX" val="20235212"/>
  <p:tag name="KSO_WM_UNIT_LAYERLEVEL" val="1"/>
  <p:tag name="KSO_WM_TAG_VERSION" val="3.0"/>
  <p:tag name="KSO_WM_BEAUTIFY_FLAG" val="#wm#"/>
  <p:tag name="KSO_WM_UNIT_TYPE" val="i"/>
  <p:tag name="KSO_WM_UNIT_INDEX"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3"/>
  <p:tag name="KSO_WM_TEMPLATE_CATEGORY" val="custom"/>
  <p:tag name="KSO_WM_TEMPLATE_INDEX" val="20235212"/>
  <p:tag name="KSO_WM_UNIT_LAYERLEVEL" val="1"/>
  <p:tag name="KSO_WM_TAG_VERSION" val="3.0"/>
  <p:tag name="KSO_WM_BEAUTIFY_FLAG" val="#wm#"/>
  <p:tag name="KSO_WM_UNIT_TYPE" val="i"/>
  <p:tag name="KSO_WM_UNIT_INDEX" val="3"/>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4"/>
  <p:tag name="KSO_WM_TEMPLATE_CATEGORY" val="custom"/>
  <p:tag name="KSO_WM_TEMPLATE_INDEX" val="20235212"/>
  <p:tag name="KSO_WM_UNIT_LAYERLEVEL" val="1"/>
  <p:tag name="KSO_WM_TAG_VERSION" val="3.0"/>
  <p:tag name="KSO_WM_BEAUTIFY_FLAG" val="#wm#"/>
  <p:tag name="KSO_WM_UNIT_TYPE" val="i"/>
  <p:tag name="KSO_WM_UNIT_INDEX" val="4"/>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5"/>
  <p:tag name="KSO_WM_TEMPLATE_CATEGORY" val="custom"/>
  <p:tag name="KSO_WM_TEMPLATE_INDEX" val="20235212"/>
  <p:tag name="KSO_WM_UNIT_LAYERLEVEL" val="1"/>
  <p:tag name="KSO_WM_TAG_VERSION" val="3.0"/>
  <p:tag name="KSO_WM_BEAUTIFY_FLAG" val="#wm#"/>
  <p:tag name="KSO_WM_UNIT_TYPE" val="i"/>
  <p:tag name="KSO_WM_UNIT_INDEX" val="5"/>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6"/>
  <p:tag name="KSO_WM_TEMPLATE_CATEGORY" val="custom"/>
  <p:tag name="KSO_WM_TEMPLATE_INDEX" val="20235212"/>
  <p:tag name="KSO_WM_UNIT_LAYERLEVEL" val="1"/>
  <p:tag name="KSO_WM_TAG_VERSION" val="3.0"/>
  <p:tag name="KSO_WM_BEAUTIFY_FLAG" val="#wm#"/>
  <p:tag name="KSO_WM_UNIT_TYPE" val="i"/>
  <p:tag name="KSO_WM_UNIT_INDEX" val="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简约风浅色背景职场办公">
  <a:themeElements>
    <a:clrScheme name="简约风浅色背景">
      <a:dk1>
        <a:srgbClr val="000000"/>
      </a:dk1>
      <a:lt1>
        <a:srgbClr val="FFFFFF"/>
      </a:lt1>
      <a:dk2>
        <a:srgbClr val="001548"/>
      </a:dk2>
      <a:lt2>
        <a:srgbClr val="E5ECFF"/>
      </a:lt2>
      <a:accent1>
        <a:srgbClr val="376FFF"/>
      </a:accent1>
      <a:accent2>
        <a:srgbClr val="37AAFF"/>
      </a:accent2>
      <a:accent3>
        <a:srgbClr val="00CAEE"/>
      </a:accent3>
      <a:accent4>
        <a:srgbClr val="00C8B3"/>
      </a:accent4>
      <a:accent5>
        <a:srgbClr val="00DC87"/>
      </a:accent5>
      <a:accent6>
        <a:srgbClr val="00D213"/>
      </a:accent6>
      <a:hlink>
        <a:srgbClr val="304FFE"/>
      </a:hlink>
      <a:folHlink>
        <a:srgbClr val="492067"/>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渐变胶囊简约风">
  <a:themeElements>
    <a:clrScheme name="自定义 17">
      <a:dk1>
        <a:srgbClr val="000000"/>
      </a:dk1>
      <a:lt1>
        <a:srgbClr val="FFFFFF"/>
      </a:lt1>
      <a:dk2>
        <a:srgbClr val="32107E"/>
      </a:dk2>
      <a:lt2>
        <a:srgbClr val="D8E4FB"/>
      </a:lt2>
      <a:accent1>
        <a:srgbClr val="3A76E9"/>
      </a:accent1>
      <a:accent2>
        <a:srgbClr val="6868EA"/>
      </a:accent2>
      <a:accent3>
        <a:srgbClr val="8152EA"/>
      </a:accent3>
      <a:accent4>
        <a:srgbClr val="279EEA"/>
      </a:accent4>
      <a:accent5>
        <a:srgbClr val="13C7EC"/>
      </a:accent5>
      <a:accent6>
        <a:srgbClr val="36D8D4"/>
      </a:accent6>
      <a:hlink>
        <a:srgbClr val="0563C1"/>
      </a:hlink>
      <a:folHlink>
        <a:srgbClr val="954F72"/>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自定义 85">
      <a:dk1>
        <a:srgbClr val="000000"/>
      </a:dk1>
      <a:lt1>
        <a:srgbClr val="FFFFFF"/>
      </a:lt1>
      <a:dk2>
        <a:srgbClr val="44546A"/>
      </a:dk2>
      <a:lt2>
        <a:srgbClr val="FFFFFF"/>
      </a:lt2>
      <a:accent1>
        <a:srgbClr val="776CFD"/>
      </a:accent1>
      <a:accent2>
        <a:srgbClr val="5D95F1"/>
      </a:accent2>
      <a:accent3>
        <a:srgbClr val="655BE6"/>
      </a:accent3>
      <a:accent4>
        <a:srgbClr val="6C95FD"/>
      </a:accent4>
      <a:accent5>
        <a:srgbClr val="64DCBF"/>
      </a:accent5>
      <a:accent6>
        <a:srgbClr val="33C2FF"/>
      </a:accent6>
      <a:hlink>
        <a:srgbClr val="658BD5"/>
      </a:hlink>
      <a:folHlink>
        <a:srgbClr val="A16AA5"/>
      </a:folHlink>
    </a:clrScheme>
    <a:fontScheme name="自定义 3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00000422-3">
      <a:dk1>
        <a:srgbClr val="333333"/>
      </a:dk1>
      <a:lt1>
        <a:srgbClr val="FFFFFF"/>
      </a:lt1>
      <a:dk2>
        <a:srgbClr val="051C2D"/>
      </a:dk2>
      <a:lt2>
        <a:srgbClr val="E4F1FC"/>
      </a:lt2>
      <a:accent1>
        <a:srgbClr val="5CABFA"/>
      </a:accent1>
      <a:accent2>
        <a:srgbClr val="447BD8"/>
      </a:accent2>
      <a:accent3>
        <a:srgbClr val="4657D6"/>
      </a:accent3>
      <a:accent4>
        <a:srgbClr val="FBC13F"/>
      </a:accent4>
      <a:accent5>
        <a:srgbClr val="F99726"/>
      </a:accent5>
      <a:accent6>
        <a:srgbClr val="EE5E06"/>
      </a:accent6>
      <a:hlink>
        <a:srgbClr val="304FFE"/>
      </a:hlink>
      <a:folHlink>
        <a:srgbClr val="492067"/>
      </a:folHlink>
    </a:clrScheme>
    <a:fontScheme name="002主题字体-02">
      <a:majorFont>
        <a:latin typeface="汉仪文黑-55简"/>
        <a:ea typeface="汉仪文黑-85W"/>
        <a:cs typeface=""/>
      </a:majorFont>
      <a:minorFont>
        <a:latin typeface="汉仪文黑-55简"/>
        <a:ea typeface="汉仪文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fontScale="92500"/>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10264</Words>
  <Application>WPS 演示</Application>
  <PresentationFormat>宽屏</PresentationFormat>
  <Paragraphs>483</Paragraphs>
  <Slides>56</Slides>
  <Notes>1</Notes>
  <HiddenSlides>2</HiddenSlides>
  <MMClips>0</MMClips>
  <ScaleCrop>false</ScaleCrop>
  <HeadingPairs>
    <vt:vector size="6" baseType="variant">
      <vt:variant>
        <vt:lpstr>已用的字体</vt:lpstr>
      </vt:variant>
      <vt:variant>
        <vt:i4>18</vt:i4>
      </vt:variant>
      <vt:variant>
        <vt:lpstr>主题</vt:lpstr>
      </vt:variant>
      <vt:variant>
        <vt:i4>5</vt:i4>
      </vt:variant>
      <vt:variant>
        <vt:lpstr>幻灯片标题</vt:lpstr>
      </vt:variant>
      <vt:variant>
        <vt:i4>56</vt:i4>
      </vt:variant>
    </vt:vector>
  </HeadingPairs>
  <TitlesOfParts>
    <vt:vector size="79" baseType="lpstr">
      <vt:lpstr>Arial</vt:lpstr>
      <vt:lpstr>宋体</vt:lpstr>
      <vt:lpstr>Wingdings</vt:lpstr>
      <vt:lpstr>MiSans</vt:lpstr>
      <vt:lpstr>江城圆体 400W</vt:lpstr>
      <vt:lpstr>微软雅黑</vt:lpstr>
      <vt:lpstr>Segoe UI</vt:lpstr>
      <vt:lpstr>Wingdings</vt:lpstr>
      <vt:lpstr>Arial Unicode MS</vt:lpstr>
      <vt:lpstr>等线</vt:lpstr>
      <vt:lpstr>Calibri Light</vt:lpstr>
      <vt:lpstr>微软雅黑 Light</vt:lpstr>
      <vt:lpstr>Inter</vt:lpstr>
      <vt:lpstr>soul handwriting_free-version</vt:lpstr>
      <vt:lpstr>汉仪文黑-55简</vt:lpstr>
      <vt:lpstr>黑体</vt:lpstr>
      <vt:lpstr>汉仪文黑-85W</vt:lpstr>
      <vt:lpstr>Calibri</vt:lpstr>
      <vt:lpstr>Office 主题</vt:lpstr>
      <vt:lpstr>简约风浅色背景职场办公</vt:lpstr>
      <vt:lpstr>渐变胶囊简约风</vt:lpstr>
      <vt:lpstr>Office 主题​​</vt:lpstr>
      <vt:lpstr>1_Office 主题​​</vt:lpstr>
      <vt:lpstr>大学生安全教育（慕课版）</vt:lpstr>
      <vt:lpstr>专题七    公共安全</vt:lpstr>
      <vt:lpstr>目录</vt:lpstr>
      <vt:lpstr>专题导言</vt:lpstr>
      <vt:lpstr>任务一   了解公共安全</vt:lpstr>
      <vt:lpstr>案例导入</vt:lpstr>
      <vt:lpstr>PowerPoint 演示文稿</vt:lpstr>
      <vt:lpstr>一、公共安全的内涵及分类</vt:lpstr>
      <vt:lpstr>PowerPoint 演示文稿</vt:lpstr>
      <vt:lpstr>PowerPoint 演示文稿</vt:lpstr>
      <vt:lpstr>赤潮</vt:lpstr>
      <vt:lpstr>PowerPoint 演示文稿</vt:lpstr>
      <vt:lpstr>PowerPoint 演示文稿</vt:lpstr>
      <vt:lpstr>PowerPoint 演示文稿</vt:lpstr>
      <vt:lpstr>PowerPoint 演示文稿</vt:lpstr>
      <vt:lpstr>PowerPoint 演示文稿</vt:lpstr>
      <vt:lpstr>任务二  应对自然灾害与事故灾难</vt:lpstr>
      <vt:lpstr>案例导入</vt:lpstr>
      <vt:lpstr>案例导入</vt:lpstr>
      <vt:lpstr>PowerPoint 演示文稿</vt:lpstr>
      <vt:lpstr>PowerPoint 演示文稿</vt:lpstr>
      <vt:lpstr>PowerPoint 演示文稿</vt:lpstr>
      <vt:lpstr>PowerPoint 演示文稿</vt:lpstr>
      <vt:lpstr>（一）应对气象灾害</vt:lpstr>
      <vt:lpstr>PowerPoint 演示文稿</vt:lpstr>
      <vt:lpstr>PowerPoint 演示文稿</vt:lpstr>
      <vt:lpstr>PowerPoint 演示文稿</vt:lpstr>
      <vt:lpstr>PowerPoint 演示文稿</vt:lpstr>
      <vt:lpstr>（二）应对地质灾害：1. 滑坡</vt:lpstr>
      <vt:lpstr>（二）应对地质灾害</vt:lpstr>
      <vt:lpstr>PowerPoint 演示文稿</vt:lpstr>
      <vt:lpstr>PowerPoint 演示文稿</vt:lpstr>
      <vt:lpstr>PowerPoint 演示文稿</vt:lpstr>
      <vt:lpstr>（二）应对地质灾害</vt:lpstr>
      <vt:lpstr>PowerPoint 演示文稿</vt:lpstr>
      <vt:lpstr>二、应对事故灾难</vt:lpstr>
      <vt:lpstr>PowerPoint 演示文稿</vt:lpstr>
      <vt:lpstr>PowerPoint 演示文稿</vt:lpstr>
      <vt:lpstr>PowerPoint 演示文稿</vt:lpstr>
      <vt:lpstr>PowerPoint 演示文稿</vt:lpstr>
      <vt:lpstr>PowerPoint 演示文稿</vt:lpstr>
      <vt:lpstr>（二）电水气事故</vt:lpstr>
      <vt:lpstr>（二）电水气事故</vt:lpstr>
      <vt:lpstr>（二）电水气事故</vt:lpstr>
      <vt:lpstr>PowerPoint 演示文稿</vt:lpstr>
      <vt:lpstr>任务三   应对公共卫生事件</vt:lpstr>
      <vt:lpstr>案例导入</vt:lpstr>
      <vt:lpstr>PowerPoint 演示文稿</vt:lpstr>
      <vt:lpstr>一、传染病疫情</vt:lpstr>
      <vt:lpstr>一、传染病疫情</vt:lpstr>
      <vt:lpstr>二、食物中毒</vt:lpstr>
      <vt:lpstr>预防食物中毒应在日常生活中做到以下几点：</vt:lpstr>
      <vt:lpstr>（二）应对食物中毒</vt:lpstr>
      <vt:lpstr>PowerPoint 演示文稿</vt:lpstr>
      <vt:lpstr>三、自然灾害引发的公共卫生事件</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胥清</dc:creator>
  <cp:lastModifiedBy>薛东西</cp:lastModifiedBy>
  <cp:revision>45</cp:revision>
  <dcterms:created xsi:type="dcterms:W3CDTF">2021-10-11T07:08:00Z</dcterms:created>
  <dcterms:modified xsi:type="dcterms:W3CDTF">2025-02-07T08:10:54Z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2BE7255D481F434696933D17E07CB10F_13</vt:lpwstr>
  </property>
  <property fmtid="{D5CDD505-2E9C-101B-9397-08002B2CF9AE}" pid="3" name="KSOProductBuildVer">
    <vt:lpwstr>2052-12.1.0.19770</vt:lpwstr>
  </property>
  <property fmtid="{D5CDD505-2E9C-101B-9397-08002B2CF9AE}" pid="4" name="KSOTemplateUUID">
    <vt:lpwstr>v1.0_mb_rA0qi+/ndn9DU4UST2uvWg==</vt:lpwstr>
  </property>
</Properties>
</file>